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88" r:id="rId2"/>
    <p:sldId id="279" r:id="rId3"/>
    <p:sldId id="281" r:id="rId4"/>
    <p:sldId id="270" r:id="rId5"/>
    <p:sldId id="292" r:id="rId6"/>
    <p:sldId id="271" r:id="rId7"/>
    <p:sldId id="285" r:id="rId8"/>
    <p:sldId id="265" r:id="rId9"/>
    <p:sldId id="276" r:id="rId10"/>
    <p:sldId id="300" r:id="rId11"/>
    <p:sldId id="296" r:id="rId12"/>
    <p:sldId id="315" r:id="rId13"/>
    <p:sldId id="299" r:id="rId14"/>
    <p:sldId id="274" r:id="rId15"/>
    <p:sldId id="266" r:id="rId16"/>
    <p:sldId id="304" r:id="rId17"/>
    <p:sldId id="305" r:id="rId18"/>
    <p:sldId id="302" r:id="rId19"/>
    <p:sldId id="306" r:id="rId20"/>
    <p:sldId id="303" r:id="rId21"/>
    <p:sldId id="309" r:id="rId22"/>
    <p:sldId id="310" r:id="rId23"/>
    <p:sldId id="308" r:id="rId24"/>
    <p:sldId id="307" r:id="rId25"/>
    <p:sldId id="311" r:id="rId26"/>
    <p:sldId id="312" r:id="rId27"/>
    <p:sldId id="293" r:id="rId28"/>
    <p:sldId id="313" r:id="rId29"/>
    <p:sldId id="314" r:id="rId30"/>
    <p:sldId id="261" r:id="rId31"/>
    <p:sldId id="264" r:id="rId32"/>
    <p:sldId id="283" r:id="rId33"/>
    <p:sldId id="262" r:id="rId34"/>
    <p:sldId id="277" r:id="rId35"/>
    <p:sldId id="287" r:id="rId36"/>
    <p:sldId id="289" r:id="rId37"/>
    <p:sldId id="290" r:id="rId38"/>
    <p:sldId id="291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91"/>
    <a:srgbClr val="A4D833"/>
    <a:srgbClr val="FFD833"/>
    <a:srgbClr val="57B5EE"/>
    <a:srgbClr val="FDFDFD"/>
    <a:srgbClr val="CD6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91-45A1-84DC-A976BF01C3E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91-45A1-84DC-A976BF01C3E1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91-45A1-84DC-A976BF01C3E1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91-45A1-84DC-A976BF01C3E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91-45A1-84DC-A976BF01C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2-4E40-9F78-133EC358884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2-4E40-9F78-133EC35888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2-4E40-9F78-133EC35888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32-4E40-9F78-133EC358884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32-4E40-9F78-133EC358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79-4970-95D0-176A2EB80FD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79-4970-95D0-176A2EB80F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79-4970-95D0-176A2EB80F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79-4970-95D0-176A2EB80FD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79-4970-95D0-176A2EB80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2-4905-A32E-E4D70D02D61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12-4905-A32E-E4D70D02D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12-4905-A32E-E4D70D02D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12-4905-A32E-E4D70D02D61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12-4905-A32E-E4D70D02D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A2F6-5AAF-4051-A373-608BDF39465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/>
      <dgm:spPr/>
    </dgm:pt>
    <dgm:pt modelId="{F1EB790F-0EF9-4EB9-90B5-A6379882FC0D}">
      <dgm:prSet phldrT="[Texto]" phldr="1"/>
      <dgm:spPr/>
      <dgm:t>
        <a:bodyPr/>
        <a:lstStyle/>
        <a:p>
          <a:endParaRPr lang="es-ES" dirty="0"/>
        </a:p>
      </dgm:t>
    </dgm:pt>
    <dgm:pt modelId="{7ACD122A-3A61-4A2F-98F5-F109285B1B02}" type="sibTrans" cxnId="{093B28AB-33FD-404B-8C40-E47A1B6F8347}">
      <dgm:prSet/>
      <dgm:spPr/>
      <dgm:t>
        <a:bodyPr/>
        <a:lstStyle/>
        <a:p>
          <a:endParaRPr lang="es-ES"/>
        </a:p>
      </dgm:t>
    </dgm:pt>
    <dgm:pt modelId="{C9E99CE6-782A-4527-9F80-F567E35D7B76}" type="parTrans" cxnId="{093B28AB-33FD-404B-8C40-E47A1B6F8347}">
      <dgm:prSet/>
      <dgm:spPr/>
      <dgm:t>
        <a:bodyPr/>
        <a:lstStyle/>
        <a:p>
          <a:endParaRPr lang="es-ES"/>
        </a:p>
      </dgm:t>
    </dgm:pt>
    <dgm:pt modelId="{1977623D-49C2-45B5-9A2B-8C039B327AE9}" type="pres">
      <dgm:prSet presAssocID="{95E1A2F6-5AAF-4051-A373-608BDF394651}" presName="Name0" presStyleCnt="0">
        <dgm:presLayoutVars>
          <dgm:dir/>
          <dgm:resizeHandles val="exact"/>
        </dgm:presLayoutVars>
      </dgm:prSet>
      <dgm:spPr/>
    </dgm:pt>
    <dgm:pt modelId="{B136E1D3-0EB0-4F8E-8AD7-E1F662A75643}" type="pres">
      <dgm:prSet presAssocID="{F1EB790F-0EF9-4EB9-90B5-A6379882FC0D}" presName="compNode" presStyleCnt="0"/>
      <dgm:spPr/>
    </dgm:pt>
    <dgm:pt modelId="{7BFCE23F-1FD6-411B-9F38-FB0D34FD3D57}" type="pres">
      <dgm:prSet presAssocID="{F1EB790F-0EF9-4EB9-90B5-A6379882FC0D}" presName="pictRect" presStyleLbl="node1" presStyleIdx="0" presStyleCnt="1" custLinFactNeighborX="14365" custLinFactNeighborY="28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3A784E7-1CE8-43C4-8CC2-942037C7DD1F}" type="pres">
      <dgm:prSet presAssocID="{F1EB790F-0EF9-4EB9-90B5-A6379882FC0D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D0CE83-D4A0-40B6-9801-3ABE99707E83}" type="presOf" srcId="{F1EB790F-0EF9-4EB9-90B5-A6379882FC0D}" destId="{F3A784E7-1CE8-43C4-8CC2-942037C7DD1F}" srcOrd="0" destOrd="0" presId="urn:microsoft.com/office/officeart/2005/8/layout/pList1"/>
    <dgm:cxn modelId="{05AAFCD8-8E05-48D7-B97A-DFFF8EF60CB7}" type="presOf" srcId="{95E1A2F6-5AAF-4051-A373-608BDF394651}" destId="{1977623D-49C2-45B5-9A2B-8C039B327AE9}" srcOrd="0" destOrd="0" presId="urn:microsoft.com/office/officeart/2005/8/layout/pList1"/>
    <dgm:cxn modelId="{093B28AB-33FD-404B-8C40-E47A1B6F8347}" srcId="{95E1A2F6-5AAF-4051-A373-608BDF394651}" destId="{F1EB790F-0EF9-4EB9-90B5-A6379882FC0D}" srcOrd="0" destOrd="0" parTransId="{C9E99CE6-782A-4527-9F80-F567E35D7B76}" sibTransId="{7ACD122A-3A61-4A2F-98F5-F109285B1B02}"/>
    <dgm:cxn modelId="{B7C9548A-ED94-4AA4-8B8B-51734C430CBF}" type="presParOf" srcId="{1977623D-49C2-45B5-9A2B-8C039B327AE9}" destId="{B136E1D3-0EB0-4F8E-8AD7-E1F662A75643}" srcOrd="0" destOrd="0" presId="urn:microsoft.com/office/officeart/2005/8/layout/pList1"/>
    <dgm:cxn modelId="{7F72166D-0A04-4065-889B-6E8557B47C78}" type="presParOf" srcId="{B136E1D3-0EB0-4F8E-8AD7-E1F662A75643}" destId="{7BFCE23F-1FD6-411B-9F38-FB0D34FD3D57}" srcOrd="0" destOrd="0" presId="urn:microsoft.com/office/officeart/2005/8/layout/pList1"/>
    <dgm:cxn modelId="{A2ECBE89-6FA5-4D05-BEDF-386F1840CEB7}" type="presParOf" srcId="{B136E1D3-0EB0-4F8E-8AD7-E1F662A75643}" destId="{F3A784E7-1CE8-43C4-8CC2-942037C7DD1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41EAA-E56E-404B-ACA3-3E88AFD5F26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5135CFFA-D281-49D5-B8F5-0CBD6C598A07}">
      <dgm:prSet phldrT="[Texto]"/>
      <dgm:spPr/>
      <dgm:t>
        <a:bodyPr/>
        <a:lstStyle/>
        <a:p>
          <a:pPr algn="ctr"/>
          <a:r>
            <a:rPr lang="es-ES" dirty="0">
              <a:solidFill>
                <a:srgbClr val="002060"/>
              </a:solidFill>
            </a:rPr>
            <a:t>Centro cívico</a:t>
          </a:r>
        </a:p>
      </dgm:t>
    </dgm:pt>
    <dgm:pt modelId="{DD30468A-FE3E-4334-8518-B4344D562082}" type="parTrans" cxnId="{39D0748F-673A-40B0-8327-04B452C746F7}">
      <dgm:prSet/>
      <dgm:spPr/>
      <dgm:t>
        <a:bodyPr/>
        <a:lstStyle/>
        <a:p>
          <a:endParaRPr lang="es-ES"/>
        </a:p>
      </dgm:t>
    </dgm:pt>
    <dgm:pt modelId="{4C622424-0F19-4792-92E0-A3DF136EDDF7}" type="sibTrans" cxnId="{39D0748F-673A-40B0-8327-04B452C746F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es-ES"/>
        </a:p>
      </dgm:t>
    </dgm:pt>
    <dgm:pt modelId="{3967A567-9D06-4698-9488-381ABE771A82}" type="pres">
      <dgm:prSet presAssocID="{58841EAA-E56E-404B-ACA3-3E88AFD5F26D}" presName="Name0" presStyleCnt="0">
        <dgm:presLayoutVars>
          <dgm:dir/>
        </dgm:presLayoutVars>
      </dgm:prSet>
      <dgm:spPr/>
    </dgm:pt>
    <dgm:pt modelId="{5E199E56-0A3E-4A7F-94EA-10AC56926012}" type="pres">
      <dgm:prSet presAssocID="{4C622424-0F19-4792-92E0-A3DF136EDDF7}" presName="picture_1" presStyleLbl="bgImgPlace1" presStyleIdx="0" presStyleCnt="1" custScaleX="90374" custLinFactX="30795" custLinFactNeighborX="100000" custLinFactNeighborY="-36075"/>
      <dgm:spPr/>
      <dgm:t>
        <a:bodyPr/>
        <a:lstStyle/>
        <a:p>
          <a:endParaRPr lang="es-ES"/>
        </a:p>
      </dgm:t>
    </dgm:pt>
    <dgm:pt modelId="{4E33114A-F89D-403E-B25B-3D329AF34890}" type="pres">
      <dgm:prSet presAssocID="{5135CFFA-D281-49D5-B8F5-0CBD6C598A07}" presName="text_1" presStyleLbl="node1" presStyleIdx="0" presStyleCnt="0" custScaleX="91746" custScaleY="50922" custLinFactNeighborX="3076" custLinFactNeighborY="-135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EBBC08-31D8-466F-80A9-F4B281DFEF52}" type="pres">
      <dgm:prSet presAssocID="{58841EAA-E56E-404B-ACA3-3E88AFD5F26D}" presName="maxNode" presStyleCnt="0"/>
      <dgm:spPr/>
    </dgm:pt>
    <dgm:pt modelId="{1FD9F98B-A15B-49EA-B19A-C97CB50E301A}" type="pres">
      <dgm:prSet presAssocID="{58841EAA-E56E-404B-ACA3-3E88AFD5F26D}" presName="Name33" presStyleCnt="0"/>
      <dgm:spPr/>
    </dgm:pt>
  </dgm:ptLst>
  <dgm:cxnLst>
    <dgm:cxn modelId="{B19F2F6D-92AD-4561-A25C-251B3D77D065}" type="presOf" srcId="{4C622424-0F19-4792-92E0-A3DF136EDDF7}" destId="{5E199E56-0A3E-4A7F-94EA-10AC56926012}" srcOrd="0" destOrd="0" presId="urn:microsoft.com/office/officeart/2008/layout/AccentedPicture"/>
    <dgm:cxn modelId="{39D0748F-673A-40B0-8327-04B452C746F7}" srcId="{58841EAA-E56E-404B-ACA3-3E88AFD5F26D}" destId="{5135CFFA-D281-49D5-B8F5-0CBD6C598A07}" srcOrd="0" destOrd="0" parTransId="{DD30468A-FE3E-4334-8518-B4344D562082}" sibTransId="{4C622424-0F19-4792-92E0-A3DF136EDDF7}"/>
    <dgm:cxn modelId="{79EDBD27-E77D-4FA5-8CA9-478BF4D46BF7}" type="presOf" srcId="{58841EAA-E56E-404B-ACA3-3E88AFD5F26D}" destId="{3967A567-9D06-4698-9488-381ABE771A82}" srcOrd="0" destOrd="0" presId="urn:microsoft.com/office/officeart/2008/layout/AccentedPicture"/>
    <dgm:cxn modelId="{249D46DD-67ED-4EA2-9B63-4790FE361FA5}" type="presOf" srcId="{5135CFFA-D281-49D5-B8F5-0CBD6C598A07}" destId="{4E33114A-F89D-403E-B25B-3D329AF34890}" srcOrd="0" destOrd="0" presId="urn:microsoft.com/office/officeart/2008/layout/AccentedPicture"/>
    <dgm:cxn modelId="{F8A8F3AF-6ACE-465C-BF6A-EE9D94C6F8E8}" type="presParOf" srcId="{3967A567-9D06-4698-9488-381ABE771A82}" destId="{5E199E56-0A3E-4A7F-94EA-10AC56926012}" srcOrd="0" destOrd="0" presId="urn:microsoft.com/office/officeart/2008/layout/AccentedPicture"/>
    <dgm:cxn modelId="{03BDAF32-CB6C-42F1-AF1B-4DB000590DE4}" type="presParOf" srcId="{3967A567-9D06-4698-9488-381ABE771A82}" destId="{4E33114A-F89D-403E-B25B-3D329AF34890}" srcOrd="1" destOrd="0" presId="urn:microsoft.com/office/officeart/2008/layout/AccentedPicture"/>
    <dgm:cxn modelId="{342867D5-5B67-4702-9984-AB8B0FE2434A}" type="presParOf" srcId="{3967A567-9D06-4698-9488-381ABE771A82}" destId="{CEEBBC08-31D8-466F-80A9-F4B281DFEF52}" srcOrd="2" destOrd="0" presId="urn:microsoft.com/office/officeart/2008/layout/AccentedPicture"/>
    <dgm:cxn modelId="{A2A23199-E7FB-4C93-84C8-B0EEE87C51C2}" type="presParOf" srcId="{CEEBBC08-31D8-466F-80A9-F4B281DFEF52}" destId="{1FD9F98B-A15B-49EA-B19A-C97CB50E301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139B6-063F-44EC-96D2-8EE7A2048E2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1DBCBF00-2CF2-4C6B-9720-BB5C60931286}">
      <dgm:prSet phldrT="[Texto]" phldr="1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373BCC93-F29B-4CAA-B7B1-84EA9374DBF8}" type="sibTrans" cxnId="{E39CCA2B-7727-4BA2-B55D-5432FE952F32}">
      <dgm:prSet/>
      <dgm:spPr/>
      <dgm:t>
        <a:bodyPr/>
        <a:lstStyle/>
        <a:p>
          <a:endParaRPr lang="es-ES"/>
        </a:p>
      </dgm:t>
    </dgm:pt>
    <dgm:pt modelId="{305C1A05-AB03-4188-AA2B-6F8EBBA86ADA}" type="parTrans" cxnId="{E39CCA2B-7727-4BA2-B55D-5432FE952F32}">
      <dgm:prSet/>
      <dgm:spPr/>
      <dgm:t>
        <a:bodyPr/>
        <a:lstStyle/>
        <a:p>
          <a:endParaRPr lang="es-ES"/>
        </a:p>
      </dgm:t>
    </dgm:pt>
    <dgm:pt modelId="{11955F71-35DA-4561-9602-8AD707F44CD1}" type="pres">
      <dgm:prSet presAssocID="{52B139B6-063F-44EC-96D2-8EE7A2048E2B}" presName="Name0" presStyleCnt="0">
        <dgm:presLayoutVars>
          <dgm:dir/>
          <dgm:resizeHandles val="exact"/>
        </dgm:presLayoutVars>
      </dgm:prSet>
      <dgm:spPr/>
    </dgm:pt>
    <dgm:pt modelId="{B23422DC-0AE5-4D8B-8FD2-721856073285}" type="pres">
      <dgm:prSet presAssocID="{1DBCBF00-2CF2-4C6B-9720-BB5C60931286}" presName="compNode" presStyleCnt="0"/>
      <dgm:spPr/>
    </dgm:pt>
    <dgm:pt modelId="{07226EEE-CD13-4C09-8B8F-3286E29E959B}" type="pres">
      <dgm:prSet presAssocID="{1DBCBF00-2CF2-4C6B-9720-BB5C60931286}" presName="pictRect" presStyleLbl="node1" presStyleIdx="0" presStyleCnt="1" custScaleX="102565" custScaleY="111846" custLinFactNeighborX="-7796" custLinFactNeighborY="311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08E1C19-AC73-4889-A579-B2B9A4AF23DA}" type="pres">
      <dgm:prSet presAssocID="{1DBCBF00-2CF2-4C6B-9720-BB5C60931286}" presName="textRect" presStyleLbl="revTx" presStyleIdx="0" presStyleCnt="1" custFlipVert="0" custScaleX="2905" custScaleY="2502" custLinFactNeighborX="-4478" custLinFactNeighborY="-19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A3763B-70F4-4E92-845C-A439F4746570}" type="presOf" srcId="{1DBCBF00-2CF2-4C6B-9720-BB5C60931286}" destId="{708E1C19-AC73-4889-A579-B2B9A4AF23DA}" srcOrd="0" destOrd="0" presId="urn:microsoft.com/office/officeart/2005/8/layout/pList1"/>
    <dgm:cxn modelId="{E39CCA2B-7727-4BA2-B55D-5432FE952F32}" srcId="{52B139B6-063F-44EC-96D2-8EE7A2048E2B}" destId="{1DBCBF00-2CF2-4C6B-9720-BB5C60931286}" srcOrd="0" destOrd="0" parTransId="{305C1A05-AB03-4188-AA2B-6F8EBBA86ADA}" sibTransId="{373BCC93-F29B-4CAA-B7B1-84EA9374DBF8}"/>
    <dgm:cxn modelId="{ABD87233-B9B0-4E01-879F-5400704640EF}" type="presOf" srcId="{52B139B6-063F-44EC-96D2-8EE7A2048E2B}" destId="{11955F71-35DA-4561-9602-8AD707F44CD1}" srcOrd="0" destOrd="0" presId="urn:microsoft.com/office/officeart/2005/8/layout/pList1"/>
    <dgm:cxn modelId="{0DBD29DC-A2E3-4757-A6D8-62B7C0A8A113}" type="presParOf" srcId="{11955F71-35DA-4561-9602-8AD707F44CD1}" destId="{B23422DC-0AE5-4D8B-8FD2-721856073285}" srcOrd="0" destOrd="0" presId="urn:microsoft.com/office/officeart/2005/8/layout/pList1"/>
    <dgm:cxn modelId="{05623F5C-E8D9-49EF-B9EF-B5D58D50A507}" type="presParOf" srcId="{B23422DC-0AE5-4D8B-8FD2-721856073285}" destId="{07226EEE-CD13-4C09-8B8F-3286E29E959B}" srcOrd="0" destOrd="0" presId="urn:microsoft.com/office/officeart/2005/8/layout/pList1"/>
    <dgm:cxn modelId="{AA49A6C7-C8C0-4D2F-8F9B-213A36F9BDF7}" type="presParOf" srcId="{B23422DC-0AE5-4D8B-8FD2-721856073285}" destId="{708E1C19-AC73-4889-A579-B2B9A4AF23D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DD250-D3C9-44B5-80E0-79202B3A9FB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</dgm:pt>
    <dgm:pt modelId="{DE2F61C1-CDA1-4448-855D-7C204FC81ACF}">
      <dgm:prSet phldrT="[Texto]"/>
      <dgm:spPr/>
      <dgm:t>
        <a:bodyPr/>
        <a:lstStyle/>
        <a:p>
          <a:pPr algn="ctr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LABORATORIO SOSTENIBLE</a:t>
          </a:r>
        </a:p>
      </dgm:t>
    </dgm:pt>
    <dgm:pt modelId="{F480F489-D676-4A89-8B2C-A263E8DFF008}" type="parTrans" cxnId="{45907A67-DF5F-4A1D-AD39-DEC196AA6D54}">
      <dgm:prSet/>
      <dgm:spPr/>
      <dgm:t>
        <a:bodyPr/>
        <a:lstStyle/>
        <a:p>
          <a:endParaRPr lang="es-ES"/>
        </a:p>
      </dgm:t>
    </dgm:pt>
    <dgm:pt modelId="{E6E1FA1D-49E8-4CA4-AC13-6BB5CD29B0AC}" type="sibTrans" cxnId="{45907A67-DF5F-4A1D-AD39-DEC196AA6D54}">
      <dgm:prSet/>
      <dgm:spPr/>
      <dgm:t>
        <a:bodyPr/>
        <a:lstStyle/>
        <a:p>
          <a:endParaRPr lang="es-ES"/>
        </a:p>
      </dgm:t>
    </dgm:pt>
    <dgm:pt modelId="{17F7E1C4-7D86-417F-A08D-D9F875669AFA}" type="pres">
      <dgm:prSet presAssocID="{774DD250-D3C9-44B5-80E0-79202B3A9FBE}" presName="Name0" presStyleCnt="0">
        <dgm:presLayoutVars>
          <dgm:dir/>
        </dgm:presLayoutVars>
      </dgm:prSet>
      <dgm:spPr/>
    </dgm:pt>
    <dgm:pt modelId="{BCEA7F3A-40EE-4A7E-AB24-FAD1C45FC7E2}" type="pres">
      <dgm:prSet presAssocID="{DE2F61C1-CDA1-4448-855D-7C204FC81ACF}" presName="composite" presStyleCnt="0"/>
      <dgm:spPr/>
    </dgm:pt>
    <dgm:pt modelId="{E4727D61-C3E9-4813-A33E-C6ACA0B7C9D5}" type="pres">
      <dgm:prSet presAssocID="{DE2F61C1-CDA1-4448-855D-7C204FC81ACF}" presName="Image" presStyleLbl="alignNode1" presStyleIdx="0" presStyleCnt="1" custScaleX="101673" custScaleY="83237" custLinFactNeighborX="-37147" custLinFactNeighborY="8382"/>
      <dgm:spPr>
        <a:blipFill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1741013F-2576-4B3A-A4E0-414E10C39B22}" type="pres">
      <dgm:prSet presAssocID="{DE2F61C1-CDA1-4448-855D-7C204FC81ACF}" presName="Parent" presStyleLbl="revTx" presStyleIdx="0" presStyleCnt="1" custLinFactX="-93992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AA14FA-A29C-44A8-A8CE-76DB140F9B57}" type="presOf" srcId="{774DD250-D3C9-44B5-80E0-79202B3A9FBE}" destId="{17F7E1C4-7D86-417F-A08D-D9F875669AFA}" srcOrd="0" destOrd="0" presId="urn:microsoft.com/office/officeart/2008/layout/PictureAccentBlocks"/>
    <dgm:cxn modelId="{45907A67-DF5F-4A1D-AD39-DEC196AA6D54}" srcId="{774DD250-D3C9-44B5-80E0-79202B3A9FBE}" destId="{DE2F61C1-CDA1-4448-855D-7C204FC81ACF}" srcOrd="0" destOrd="0" parTransId="{F480F489-D676-4A89-8B2C-A263E8DFF008}" sibTransId="{E6E1FA1D-49E8-4CA4-AC13-6BB5CD29B0AC}"/>
    <dgm:cxn modelId="{38DAF1FB-0F64-45DE-B26E-A93683F6C8D3}" type="presOf" srcId="{DE2F61C1-CDA1-4448-855D-7C204FC81ACF}" destId="{1741013F-2576-4B3A-A4E0-414E10C39B22}" srcOrd="0" destOrd="0" presId="urn:microsoft.com/office/officeart/2008/layout/PictureAccentBlocks"/>
    <dgm:cxn modelId="{37E75B06-88C6-4E64-B7B0-4C9B7ABEFF8A}" type="presParOf" srcId="{17F7E1C4-7D86-417F-A08D-D9F875669AFA}" destId="{BCEA7F3A-40EE-4A7E-AB24-FAD1C45FC7E2}" srcOrd="0" destOrd="0" presId="urn:microsoft.com/office/officeart/2008/layout/PictureAccentBlocks"/>
    <dgm:cxn modelId="{214EE0CA-F4AB-47F5-8AC6-E57BCBEE31E2}" type="presParOf" srcId="{BCEA7F3A-40EE-4A7E-AB24-FAD1C45FC7E2}" destId="{E4727D61-C3E9-4813-A33E-C6ACA0B7C9D5}" srcOrd="0" destOrd="0" presId="urn:microsoft.com/office/officeart/2008/layout/PictureAccentBlocks"/>
    <dgm:cxn modelId="{7DBFE298-2C05-4970-8701-CD87E51F048D}" type="presParOf" srcId="{BCEA7F3A-40EE-4A7E-AB24-FAD1C45FC7E2}" destId="{1741013F-2576-4B3A-A4E0-414E10C39B22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CE23F-1FD6-411B-9F38-FB0D34FD3D57}">
      <dsp:nvSpPr>
        <dsp:cNvPr id="0" name=""/>
        <dsp:cNvSpPr/>
      </dsp:nvSpPr>
      <dsp:spPr>
        <a:xfrm>
          <a:off x="2149274" y="84061"/>
          <a:ext cx="4223553" cy="291002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784E7-1CE8-43C4-8CC2-942037C7DD1F}">
      <dsp:nvSpPr>
        <dsp:cNvPr id="0" name=""/>
        <dsp:cNvSpPr/>
      </dsp:nvSpPr>
      <dsp:spPr>
        <a:xfrm>
          <a:off x="1542560" y="2910891"/>
          <a:ext cx="4223553" cy="156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542560" y="2910891"/>
        <a:ext cx="4223553" cy="1566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99E56-0A3E-4A7F-94EA-10AC56926012}">
      <dsp:nvSpPr>
        <dsp:cNvPr id="0" name=""/>
        <dsp:cNvSpPr/>
      </dsp:nvSpPr>
      <dsp:spPr>
        <a:xfrm>
          <a:off x="480805" y="0"/>
          <a:ext cx="2658319" cy="375186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3114A-F89D-403E-B25B-3D329AF34890}">
      <dsp:nvSpPr>
        <dsp:cNvPr id="0" name=""/>
        <dsp:cNvSpPr/>
      </dsp:nvSpPr>
      <dsp:spPr>
        <a:xfrm>
          <a:off x="379631" y="1748235"/>
          <a:ext cx="2077980" cy="11463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>
              <a:solidFill>
                <a:srgbClr val="002060"/>
              </a:solidFill>
            </a:rPr>
            <a:t>Centro cívico</a:t>
          </a:r>
        </a:p>
      </dsp:txBody>
      <dsp:txXfrm>
        <a:off x="379631" y="1748235"/>
        <a:ext cx="2077980" cy="1146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26EEE-CD13-4C09-8B8F-3286E29E959B}">
      <dsp:nvSpPr>
        <dsp:cNvPr id="0" name=""/>
        <dsp:cNvSpPr/>
      </dsp:nvSpPr>
      <dsp:spPr>
        <a:xfrm>
          <a:off x="300362" y="728348"/>
          <a:ext cx="4991498" cy="375034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E1C19-AC73-4889-A579-B2B9A4AF23DA}">
      <dsp:nvSpPr>
        <dsp:cNvPr id="0" name=""/>
        <dsp:cNvSpPr/>
      </dsp:nvSpPr>
      <dsp:spPr>
        <a:xfrm>
          <a:off x="2886899" y="4072660"/>
          <a:ext cx="141376" cy="4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chemeClr val="tx1"/>
            </a:solidFill>
          </a:endParaRPr>
        </a:p>
      </dsp:txBody>
      <dsp:txXfrm>
        <a:off x="2886899" y="4072660"/>
        <a:ext cx="141376" cy="45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27D61-C3E9-4813-A33E-C6ACA0B7C9D5}">
      <dsp:nvSpPr>
        <dsp:cNvPr id="0" name=""/>
        <dsp:cNvSpPr/>
      </dsp:nvSpPr>
      <dsp:spPr>
        <a:xfrm>
          <a:off x="1272692" y="728865"/>
          <a:ext cx="4420807" cy="361919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1013F-2576-4B3A-A4E0-414E10C39B22}">
      <dsp:nvSpPr>
        <dsp:cNvPr id="0" name=""/>
        <dsp:cNvSpPr/>
      </dsp:nvSpPr>
      <dsp:spPr>
        <a:xfrm rot="16200000">
          <a:off x="-1371578" y="1739225"/>
          <a:ext cx="4348064" cy="86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b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>
              <a:latin typeface="Arial" panose="020B0604020202020204" pitchFamily="34" charset="0"/>
              <a:cs typeface="Arial" panose="020B0604020202020204" pitchFamily="34" charset="0"/>
            </a:rPr>
            <a:t>LABORATORIO SOSTENIBLE</a:t>
          </a:r>
        </a:p>
      </dsp:txBody>
      <dsp:txXfrm>
        <a:off x="-1371578" y="1739225"/>
        <a:ext cx="4348064" cy="86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C5CC-3CC6-4402-9387-37C313410323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774F-305C-4079-9ED3-AB4BD24C00CE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30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96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2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73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A010-B84F-4EB0-AA38-4049044F4E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63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0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17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4872-3FEE-47F7-8706-972E2208B5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9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4872-3FEE-47F7-8706-972E2208B5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791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4872-3FEE-47F7-8706-972E2208B56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665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4872-3FEE-47F7-8706-972E2208B56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2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07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15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15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33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825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55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664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5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75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4872-3FEE-47F7-8706-972E2208B5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8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0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4872-3FEE-47F7-8706-972E2208B5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4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774F-305C-4079-9ED3-AB4BD24C00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14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8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345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4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8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73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62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474141" y="2893119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82945" y="2893119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898855" y="2891298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7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0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C629D06-FB60-46B3-A1E2-A741C110C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5ED9D7D-184F-40DF-B960-A753C56D7F3C}"/>
              </a:ext>
            </a:extLst>
          </p:cNvPr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08D66D-0C24-481B-9CA3-648088946CDC}"/>
              </a:ext>
            </a:extLst>
          </p:cNvPr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2232BBF2-1527-4113-A964-49F6239C6716}"/>
              </a:ext>
            </a:extLst>
          </p:cNvPr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5C5E99BD-55C1-4BC3-B3CE-7016F74B10A0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8">
            <a:extLst>
              <a:ext uri="{FF2B5EF4-FFF2-40B4-BE49-F238E27FC236}">
                <a16:creationId xmlns:a16="http://schemas.microsoft.com/office/drawing/2014/main" id="{545CC969-6AC1-434A-AA76-533113B6AB47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155830C-D6F4-44D0-B8AF-05D54F444DE1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7550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7" t="78206"/>
          <a:stretch/>
        </p:blipFill>
        <p:spPr>
          <a:xfrm>
            <a:off x="0" y="19050"/>
            <a:ext cx="2705100" cy="1147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42" b="38221"/>
          <a:stretch/>
        </p:blipFill>
        <p:spPr>
          <a:xfrm>
            <a:off x="8926272" y="3977001"/>
            <a:ext cx="3265728" cy="2880999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54996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7" r:id="rId6"/>
    <p:sldLayoutId id="2147483669" r:id="rId7"/>
    <p:sldLayoutId id="2147483672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10095"/>
          <a:stretch/>
        </p:blipFill>
        <p:spPr>
          <a:xfrm>
            <a:off x="0" y="0"/>
            <a:ext cx="6226629" cy="3408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3" b="9468"/>
          <a:stretch/>
        </p:blipFill>
        <p:spPr>
          <a:xfrm>
            <a:off x="7860877" y="4563922"/>
            <a:ext cx="4426859" cy="27909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0884" y="4123710"/>
            <a:ext cx="9596487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CENTRO DE FORMACIÓN DEL PROFESORADO E INNOVACIÓN EDUCATIVA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63837" y="1818013"/>
            <a:ext cx="9725583" cy="23200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METODOLOGÍA STEAM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47352" y="4826642"/>
            <a:ext cx="2373642" cy="915120"/>
            <a:chOff x="6763563" y="3409384"/>
            <a:chExt cx="1593479" cy="405380"/>
          </a:xfrm>
        </p:grpSpPr>
        <p:sp>
          <p:nvSpPr>
            <p:cNvPr id="8" name="矩形 7"/>
            <p:cNvSpPr/>
            <p:nvPr/>
          </p:nvSpPr>
          <p:spPr>
            <a:xfrm>
              <a:off x="6824869" y="3409384"/>
              <a:ext cx="1532173" cy="405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63563" y="3457413"/>
              <a:ext cx="1593479" cy="3399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Soria</a:t>
              </a:r>
            </a:p>
            <a:p>
              <a:pPr algn="ctr">
                <a:lnSpc>
                  <a:spcPct val="114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2022-2023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B72C12-F116-D093-77BE-1D132E1C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10" y="236655"/>
            <a:ext cx="3131593" cy="12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8D01589-BD0D-65EE-76B9-BF15219F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03" y="5782592"/>
            <a:ext cx="2341495" cy="11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D815398-71DF-7ECC-7D07-E0DC7189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0" y="5969166"/>
            <a:ext cx="2988117" cy="7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DFC629D-C959-CF13-DFF9-34D8B4253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3"/>
          <a:stretch/>
        </p:blipFill>
        <p:spPr bwMode="auto">
          <a:xfrm>
            <a:off x="0" y="5959418"/>
            <a:ext cx="2944858" cy="8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98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196747" y="4875512"/>
            <a:ext cx="2124221" cy="381258"/>
            <a:chOff x="5892910" y="1606911"/>
            <a:chExt cx="2124221" cy="381258"/>
          </a:xfrm>
        </p:grpSpPr>
        <p:sp>
          <p:nvSpPr>
            <p:cNvPr id="103" name="矩形 102"/>
            <p:cNvSpPr/>
            <p:nvPr/>
          </p:nvSpPr>
          <p:spPr>
            <a:xfrm>
              <a:off x="5892910" y="1652086"/>
              <a:ext cx="2124221" cy="3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446709" y="1606911"/>
              <a:ext cx="1061509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SCIENCE</a:t>
              </a: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3706921" y="5563205"/>
            <a:ext cx="514285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9"/>
          <p:cNvSpPr/>
          <p:nvPr/>
        </p:nvSpPr>
        <p:spPr>
          <a:xfrm>
            <a:off x="3864247" y="5745352"/>
            <a:ext cx="5142854" cy="945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OBJETIVO FINAL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s-E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punto de acceso </a:t>
            </a:r>
            <a:r>
              <a:rPr lang="es-E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para guiar al alumno a la </a:t>
            </a:r>
            <a:r>
              <a:rPr lang="es-E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investigación</a:t>
            </a:r>
            <a:r>
              <a:rPr lang="es-E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el </a:t>
            </a:r>
            <a:r>
              <a:rPr lang="es-E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diálogo</a:t>
            </a:r>
            <a:r>
              <a:rPr lang="es-E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y el </a:t>
            </a:r>
            <a:r>
              <a:rPr lang="es-E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pensamiento crítico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A69084D-DD94-652E-DE06-6B707B238E4A}"/>
              </a:ext>
            </a:extLst>
          </p:cNvPr>
          <p:cNvGrpSpPr/>
          <p:nvPr/>
        </p:nvGrpSpPr>
        <p:grpSpPr>
          <a:xfrm>
            <a:off x="2553855" y="4885806"/>
            <a:ext cx="2124221" cy="381258"/>
            <a:chOff x="7390930" y="2473255"/>
            <a:chExt cx="2124221" cy="381258"/>
          </a:xfrm>
        </p:grpSpPr>
        <p:sp>
          <p:nvSpPr>
            <p:cNvPr id="107" name="矩形 106"/>
            <p:cNvSpPr/>
            <p:nvPr/>
          </p:nvSpPr>
          <p:spPr>
            <a:xfrm>
              <a:off x="7390930" y="2521461"/>
              <a:ext cx="2124221" cy="3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" name="矩形 104">
              <a:extLst>
                <a:ext uri="{FF2B5EF4-FFF2-40B4-BE49-F238E27FC236}">
                  <a16:creationId xmlns:a16="http://schemas.microsoft.com/office/drawing/2014/main" id="{A141B95C-7064-CC02-09C2-99D1508CA896}"/>
                </a:ext>
              </a:extLst>
            </p:cNvPr>
            <p:cNvSpPr/>
            <p:nvPr/>
          </p:nvSpPr>
          <p:spPr>
            <a:xfrm>
              <a:off x="7653431" y="2473255"/>
              <a:ext cx="1644104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TECHNOLOGY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DDED5A2-405B-AEB7-997B-2EF4C58E6323}"/>
              </a:ext>
            </a:extLst>
          </p:cNvPr>
          <p:cNvGrpSpPr/>
          <p:nvPr/>
        </p:nvGrpSpPr>
        <p:grpSpPr>
          <a:xfrm>
            <a:off x="5034599" y="4897389"/>
            <a:ext cx="2124221" cy="381258"/>
            <a:chOff x="5921134" y="3314458"/>
            <a:chExt cx="2124221" cy="381258"/>
          </a:xfrm>
        </p:grpSpPr>
        <p:sp>
          <p:nvSpPr>
            <p:cNvPr id="111" name="矩形 110"/>
            <p:cNvSpPr/>
            <p:nvPr/>
          </p:nvSpPr>
          <p:spPr>
            <a:xfrm>
              <a:off x="5921134" y="3367162"/>
              <a:ext cx="2124221" cy="3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" name="矩形 104">
              <a:extLst>
                <a:ext uri="{FF2B5EF4-FFF2-40B4-BE49-F238E27FC236}">
                  <a16:creationId xmlns:a16="http://schemas.microsoft.com/office/drawing/2014/main" id="{8C4C6948-893B-02F7-B1B7-9642D4DB6786}"/>
                </a:ext>
              </a:extLst>
            </p:cNvPr>
            <p:cNvSpPr/>
            <p:nvPr/>
          </p:nvSpPr>
          <p:spPr>
            <a:xfrm>
              <a:off x="6133492" y="3314458"/>
              <a:ext cx="1654620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ENGINEERING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0FD1912-1AEF-DD83-CDA4-FCF4406552A0}"/>
              </a:ext>
            </a:extLst>
          </p:cNvPr>
          <p:cNvGrpSpPr/>
          <p:nvPr/>
        </p:nvGrpSpPr>
        <p:grpSpPr>
          <a:xfrm>
            <a:off x="9701502" y="4897389"/>
            <a:ext cx="2124221" cy="381258"/>
            <a:chOff x="8765153" y="3314458"/>
            <a:chExt cx="2124221" cy="381258"/>
          </a:xfrm>
        </p:grpSpPr>
        <p:sp>
          <p:nvSpPr>
            <p:cNvPr id="115" name="矩形 114"/>
            <p:cNvSpPr/>
            <p:nvPr/>
          </p:nvSpPr>
          <p:spPr>
            <a:xfrm>
              <a:off x="8765153" y="3367162"/>
              <a:ext cx="2124221" cy="3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7" name="矩形 104">
              <a:extLst>
                <a:ext uri="{FF2B5EF4-FFF2-40B4-BE49-F238E27FC236}">
                  <a16:creationId xmlns:a16="http://schemas.microsoft.com/office/drawing/2014/main" id="{CB83A04A-0C2B-7DF7-8C1C-80409A655675}"/>
                </a:ext>
              </a:extLst>
            </p:cNvPr>
            <p:cNvSpPr/>
            <p:nvPr/>
          </p:nvSpPr>
          <p:spPr>
            <a:xfrm>
              <a:off x="8948946" y="3314458"/>
              <a:ext cx="1756636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MATHEMATICS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9DDAA86-A100-872D-01A1-5EBBB61C291A}"/>
              </a:ext>
            </a:extLst>
          </p:cNvPr>
          <p:cNvGrpSpPr/>
          <p:nvPr/>
        </p:nvGrpSpPr>
        <p:grpSpPr>
          <a:xfrm>
            <a:off x="4187610" y="606042"/>
            <a:ext cx="1916113" cy="1919288"/>
            <a:chOff x="1419115" y="1857487"/>
            <a:chExt cx="1916113" cy="1919288"/>
          </a:xfrm>
        </p:grpSpPr>
        <p:grpSp>
          <p:nvGrpSpPr>
            <p:cNvPr id="89" name="组合 88"/>
            <p:cNvGrpSpPr/>
            <p:nvPr/>
          </p:nvGrpSpPr>
          <p:grpSpPr>
            <a:xfrm>
              <a:off x="1419115" y="1857487"/>
              <a:ext cx="1916113" cy="1919288"/>
              <a:chOff x="838200" y="1803400"/>
              <a:chExt cx="1916113" cy="1919288"/>
            </a:xfrm>
          </p:grpSpPr>
          <p:sp>
            <p:nvSpPr>
              <p:cNvPr id="90" name="Rectangle 198"/>
              <p:cNvSpPr>
                <a:spLocks noChangeArrowheads="1"/>
              </p:cNvSpPr>
              <p:nvPr/>
            </p:nvSpPr>
            <p:spPr bwMode="auto">
              <a:xfrm>
                <a:off x="838200" y="1803400"/>
                <a:ext cx="1916113" cy="1919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Oval 202"/>
              <p:cNvSpPr>
                <a:spLocks noChangeArrowheads="1"/>
              </p:cNvSpPr>
              <p:nvPr/>
            </p:nvSpPr>
            <p:spPr bwMode="auto">
              <a:xfrm>
                <a:off x="1224878" y="2255781"/>
                <a:ext cx="1092633" cy="10731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FF3E358-E6C6-CB7D-F69A-93EA469C9EE9}"/>
                </a:ext>
              </a:extLst>
            </p:cNvPr>
            <p:cNvSpPr txBox="1"/>
            <p:nvPr/>
          </p:nvSpPr>
          <p:spPr>
            <a:xfrm>
              <a:off x="2068354" y="2464227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latin typeface="+mn-ea"/>
                  <a:cs typeface="Open Sans" panose="020B0606030504020204" pitchFamily="34" charset="0"/>
                </a:rPr>
                <a:t>S</a:t>
              </a:r>
              <a:endParaRPr lang="es-ES" sz="4400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3D3F1A0-9568-CB0B-4BAD-12436E4FA227}"/>
              </a:ext>
            </a:extLst>
          </p:cNvPr>
          <p:cNvGrpSpPr/>
          <p:nvPr/>
        </p:nvGrpSpPr>
        <p:grpSpPr>
          <a:xfrm>
            <a:off x="6278348" y="606042"/>
            <a:ext cx="1917700" cy="1919288"/>
            <a:chOff x="3509853" y="1857487"/>
            <a:chExt cx="1917700" cy="1919288"/>
          </a:xfrm>
        </p:grpSpPr>
        <p:sp>
          <p:nvSpPr>
            <p:cNvPr id="94" name="Rectangle 199"/>
            <p:cNvSpPr>
              <a:spLocks noChangeArrowheads="1"/>
            </p:cNvSpPr>
            <p:nvPr/>
          </p:nvSpPr>
          <p:spPr bwMode="auto">
            <a:xfrm>
              <a:off x="3509853" y="1857487"/>
              <a:ext cx="1917700" cy="1919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" name="Oval 202">
              <a:extLst>
                <a:ext uri="{FF2B5EF4-FFF2-40B4-BE49-F238E27FC236}">
                  <a16:creationId xmlns:a16="http://schemas.microsoft.com/office/drawing/2014/main" id="{655FADEC-5DE0-7508-7302-7B14A6A0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783" y="2309867"/>
              <a:ext cx="1092633" cy="1073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16A1EE4-5DE6-2F3C-83F8-0A6EC6A25BCE}"/>
                </a:ext>
              </a:extLst>
            </p:cNvPr>
            <p:cNvSpPr txBox="1"/>
            <p:nvPr/>
          </p:nvSpPr>
          <p:spPr>
            <a:xfrm>
              <a:off x="4235660" y="2464227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+mn-ea"/>
                  <a:cs typeface="Open Sans" panose="020B0606030504020204" pitchFamily="34" charset="0"/>
                </a:rPr>
                <a:t>T</a:t>
              </a:r>
              <a:endParaRPr lang="es-ES" sz="4400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E1F7CDB-E9BD-7FA8-B265-4DA3184A8DBB}"/>
              </a:ext>
            </a:extLst>
          </p:cNvPr>
          <p:cNvGrpSpPr/>
          <p:nvPr/>
        </p:nvGrpSpPr>
        <p:grpSpPr>
          <a:xfrm>
            <a:off x="3086511" y="2640001"/>
            <a:ext cx="1916113" cy="1919288"/>
            <a:chOff x="1419115" y="3951399"/>
            <a:chExt cx="1916113" cy="1919288"/>
          </a:xfrm>
        </p:grpSpPr>
        <p:sp>
          <p:nvSpPr>
            <p:cNvPr id="97" name="Rectangle 200"/>
            <p:cNvSpPr>
              <a:spLocks noChangeArrowheads="1"/>
            </p:cNvSpPr>
            <p:nvPr/>
          </p:nvSpPr>
          <p:spPr bwMode="auto">
            <a:xfrm>
              <a:off x="1419115" y="3951399"/>
              <a:ext cx="1916113" cy="19192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" name="Oval 202">
              <a:extLst>
                <a:ext uri="{FF2B5EF4-FFF2-40B4-BE49-F238E27FC236}">
                  <a16:creationId xmlns:a16="http://schemas.microsoft.com/office/drawing/2014/main" id="{C738AB4F-A8F2-D452-924C-A3D7E9D2E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793" y="4504133"/>
              <a:ext cx="1092633" cy="1073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9C11692-A01A-2D75-A7D7-B326B98E50A8}"/>
                </a:ext>
              </a:extLst>
            </p:cNvPr>
            <p:cNvSpPr txBox="1"/>
            <p:nvPr/>
          </p:nvSpPr>
          <p:spPr>
            <a:xfrm>
              <a:off x="2072454" y="4655968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latin typeface="+mn-ea"/>
                  <a:cs typeface="Open Sans" panose="020B0606030504020204" pitchFamily="34" charset="0"/>
                </a:rPr>
                <a:t>E</a:t>
              </a:r>
              <a:endParaRPr lang="es-ES" sz="440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5F854DA-24BD-8FDB-F1C4-25605E39B8D4}"/>
              </a:ext>
            </a:extLst>
          </p:cNvPr>
          <p:cNvGrpSpPr/>
          <p:nvPr/>
        </p:nvGrpSpPr>
        <p:grpSpPr>
          <a:xfrm>
            <a:off x="7417322" y="2640001"/>
            <a:ext cx="1917700" cy="1919288"/>
            <a:chOff x="3509853" y="3951399"/>
            <a:chExt cx="1917700" cy="1919288"/>
          </a:xfrm>
        </p:grpSpPr>
        <p:sp>
          <p:nvSpPr>
            <p:cNvPr id="100" name="Rectangle 201"/>
            <p:cNvSpPr>
              <a:spLocks noChangeArrowheads="1"/>
            </p:cNvSpPr>
            <p:nvPr/>
          </p:nvSpPr>
          <p:spPr bwMode="auto">
            <a:xfrm>
              <a:off x="3509853" y="3951399"/>
              <a:ext cx="1917700" cy="1919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" name="Oval 202">
              <a:extLst>
                <a:ext uri="{FF2B5EF4-FFF2-40B4-BE49-F238E27FC236}">
                  <a16:creationId xmlns:a16="http://schemas.microsoft.com/office/drawing/2014/main" id="{8C103DE2-6E75-A47B-75F0-4A317F4A7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647" y="4504133"/>
              <a:ext cx="1092633" cy="1073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A8245B9-4860-4108-FC55-B7D6B07D304B}"/>
                </a:ext>
              </a:extLst>
            </p:cNvPr>
            <p:cNvSpPr txBox="1"/>
            <p:nvPr/>
          </p:nvSpPr>
          <p:spPr>
            <a:xfrm>
              <a:off x="4142847" y="4655968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latin typeface="+mn-ea"/>
                  <a:cs typeface="Open Sans" panose="020B0606030504020204" pitchFamily="34" charset="0"/>
                </a:rPr>
                <a:t>M</a:t>
              </a:r>
              <a:endParaRPr lang="es-ES" sz="44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907A7D3-4711-73FA-1AB0-DF179B981667}"/>
              </a:ext>
            </a:extLst>
          </p:cNvPr>
          <p:cNvGrpSpPr/>
          <p:nvPr/>
        </p:nvGrpSpPr>
        <p:grpSpPr>
          <a:xfrm>
            <a:off x="5238785" y="2623414"/>
            <a:ext cx="1917700" cy="1919288"/>
            <a:chOff x="3509853" y="3951399"/>
            <a:chExt cx="1917700" cy="1919288"/>
          </a:xfrm>
        </p:grpSpPr>
        <p:sp>
          <p:nvSpPr>
            <p:cNvPr id="21" name="Rectangle 201">
              <a:extLst>
                <a:ext uri="{FF2B5EF4-FFF2-40B4-BE49-F238E27FC236}">
                  <a16:creationId xmlns:a16="http://schemas.microsoft.com/office/drawing/2014/main" id="{309FFF1D-97F5-05B4-466D-982A0E101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853" y="3951399"/>
              <a:ext cx="1917700" cy="19192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Oval 202">
              <a:extLst>
                <a:ext uri="{FF2B5EF4-FFF2-40B4-BE49-F238E27FC236}">
                  <a16:creationId xmlns:a16="http://schemas.microsoft.com/office/drawing/2014/main" id="{B654C896-7B64-5F2B-FF69-40038C47D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647" y="4504133"/>
              <a:ext cx="1092633" cy="1073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6E78A10-96A7-B56A-4BC2-A72D614E0B9A}"/>
                </a:ext>
              </a:extLst>
            </p:cNvPr>
            <p:cNvSpPr txBox="1"/>
            <p:nvPr/>
          </p:nvSpPr>
          <p:spPr>
            <a:xfrm>
              <a:off x="4187237" y="4655968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latin typeface="+mn-ea"/>
                  <a:cs typeface="Open Sans" panose="020B0606030504020204" pitchFamily="34" charset="0"/>
                </a:rPr>
                <a:t>A</a:t>
              </a:r>
              <a:endParaRPr lang="es-ES" sz="440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7262C57-C6D6-66D1-5C7C-E51ECD07E13C}"/>
              </a:ext>
            </a:extLst>
          </p:cNvPr>
          <p:cNvGrpSpPr/>
          <p:nvPr/>
        </p:nvGrpSpPr>
        <p:grpSpPr>
          <a:xfrm>
            <a:off x="7399788" y="4897389"/>
            <a:ext cx="2124221" cy="381258"/>
            <a:chOff x="8765153" y="3314458"/>
            <a:chExt cx="2124221" cy="381258"/>
          </a:xfrm>
        </p:grpSpPr>
        <p:sp>
          <p:nvSpPr>
            <p:cNvPr id="25" name="矩形 114">
              <a:extLst>
                <a:ext uri="{FF2B5EF4-FFF2-40B4-BE49-F238E27FC236}">
                  <a16:creationId xmlns:a16="http://schemas.microsoft.com/office/drawing/2014/main" id="{7920D238-24D1-9726-064A-B29EF824A432}"/>
                </a:ext>
              </a:extLst>
            </p:cNvPr>
            <p:cNvSpPr/>
            <p:nvPr/>
          </p:nvSpPr>
          <p:spPr>
            <a:xfrm>
              <a:off x="8765153" y="3367162"/>
              <a:ext cx="2124221" cy="3080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6" name="矩形 104">
              <a:extLst>
                <a:ext uri="{FF2B5EF4-FFF2-40B4-BE49-F238E27FC236}">
                  <a16:creationId xmlns:a16="http://schemas.microsoft.com/office/drawing/2014/main" id="{6249447D-CAAE-D395-88D0-35653C3CC28E}"/>
                </a:ext>
              </a:extLst>
            </p:cNvPr>
            <p:cNvSpPr/>
            <p:nvPr/>
          </p:nvSpPr>
          <p:spPr>
            <a:xfrm>
              <a:off x="9524778" y="3314458"/>
              <a:ext cx="604974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68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27016D3-23F4-A066-AFE6-36D0170F3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/>
          <a:stretch/>
        </p:blipFill>
        <p:spPr bwMode="auto">
          <a:xfrm>
            <a:off x="2717493" y="203527"/>
            <a:ext cx="7473050" cy="64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002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o&#10;&#10;Descripción generada automáticamente">
            <a:extLst>
              <a:ext uri="{FF2B5EF4-FFF2-40B4-BE49-F238E27FC236}">
                <a16:creationId xmlns:a16="http://schemas.microsoft.com/office/drawing/2014/main" id="{954E7E26-51FA-6C0E-F301-9031B2011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/>
          <a:stretch/>
        </p:blipFill>
        <p:spPr bwMode="auto">
          <a:xfrm>
            <a:off x="-84839" y="386499"/>
            <a:ext cx="12192000" cy="61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461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8540"/>
          <a:stretch/>
        </p:blipFill>
        <p:spPr>
          <a:xfrm>
            <a:off x="0" y="-328473"/>
            <a:ext cx="8322296" cy="4223669"/>
          </a:xfrm>
          <a:custGeom>
            <a:avLst/>
            <a:gdLst>
              <a:gd name="connsiteX0" fmla="*/ 0 w 8322296"/>
              <a:gd name="connsiteY0" fmla="*/ 0 h 4223669"/>
              <a:gd name="connsiteX1" fmla="*/ 8322296 w 8322296"/>
              <a:gd name="connsiteY1" fmla="*/ 0 h 4223669"/>
              <a:gd name="connsiteX2" fmla="*/ 8322296 w 8322296"/>
              <a:gd name="connsiteY2" fmla="*/ 2656241 h 4223669"/>
              <a:gd name="connsiteX3" fmla="*/ 5413829 w 8322296"/>
              <a:gd name="connsiteY3" fmla="*/ 2656241 h 4223669"/>
              <a:gd name="connsiteX4" fmla="*/ 5413829 w 8322296"/>
              <a:gd name="connsiteY4" fmla="*/ 3144977 h 4223669"/>
              <a:gd name="connsiteX5" fmla="*/ 5003090 w 8322296"/>
              <a:gd name="connsiteY5" fmla="*/ 3144977 h 4223669"/>
              <a:gd name="connsiteX6" fmla="*/ 5003090 w 8322296"/>
              <a:gd name="connsiteY6" fmla="*/ 4223669 h 4223669"/>
              <a:gd name="connsiteX7" fmla="*/ 0 w 8322296"/>
              <a:gd name="connsiteY7" fmla="*/ 4223669 h 422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296" h="4223669">
                <a:moveTo>
                  <a:pt x="0" y="0"/>
                </a:moveTo>
                <a:lnTo>
                  <a:pt x="8322296" y="0"/>
                </a:lnTo>
                <a:lnTo>
                  <a:pt x="8322296" y="2656241"/>
                </a:lnTo>
                <a:lnTo>
                  <a:pt x="5413829" y="2656241"/>
                </a:lnTo>
                <a:lnTo>
                  <a:pt x="5413829" y="3144977"/>
                </a:lnTo>
                <a:lnTo>
                  <a:pt x="5003090" y="3144977"/>
                </a:lnTo>
                <a:lnTo>
                  <a:pt x="5003090" y="4223669"/>
                </a:lnTo>
                <a:lnTo>
                  <a:pt x="0" y="4223669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1" r="6783"/>
          <a:stretch/>
        </p:blipFill>
        <p:spPr>
          <a:xfrm>
            <a:off x="7072072" y="-328473"/>
            <a:ext cx="5119928" cy="2656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64135" y="5840997"/>
            <a:ext cx="5663730" cy="481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DOCENTE Y DISCENTE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98730" y="3752033"/>
            <a:ext cx="8136581" cy="740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¿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Cuáles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podemos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identificar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?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12192" y="2358044"/>
            <a:ext cx="7967616" cy="796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4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</a:rPr>
              <a:t>CAMBIO DE ROLES</a:t>
            </a:r>
          </a:p>
        </p:txBody>
      </p:sp>
      <p:sp>
        <p:nvSpPr>
          <p:cNvPr id="15" name="椭圆 13"/>
          <p:cNvSpPr/>
          <p:nvPr/>
        </p:nvSpPr>
        <p:spPr>
          <a:xfrm flipV="1">
            <a:off x="5776686" y="4764700"/>
            <a:ext cx="638628" cy="637737"/>
          </a:xfrm>
          <a:custGeom>
            <a:avLst/>
            <a:gdLst>
              <a:gd name="connsiteX0" fmla="*/ 303763 w 607427"/>
              <a:gd name="connsiteY0" fmla="*/ 152514 h 606580"/>
              <a:gd name="connsiteX1" fmla="*/ 187507 w 607427"/>
              <a:gd name="connsiteY1" fmla="*/ 268477 h 606580"/>
              <a:gd name="connsiteX2" fmla="*/ 257222 w 607427"/>
              <a:gd name="connsiteY2" fmla="*/ 268477 h 606580"/>
              <a:gd name="connsiteX3" fmla="*/ 257222 w 607427"/>
              <a:gd name="connsiteY3" fmla="*/ 454136 h 606580"/>
              <a:gd name="connsiteX4" fmla="*/ 350207 w 607427"/>
              <a:gd name="connsiteY4" fmla="*/ 454136 h 606580"/>
              <a:gd name="connsiteX5" fmla="*/ 350207 w 607427"/>
              <a:gd name="connsiteY5" fmla="*/ 268477 h 606580"/>
              <a:gd name="connsiteX6" fmla="*/ 419922 w 607427"/>
              <a:gd name="connsiteY6" fmla="*/ 268477 h 606580"/>
              <a:gd name="connsiteX7" fmla="*/ 303763 w 607427"/>
              <a:gd name="connsiteY7" fmla="*/ 113469 h 606580"/>
              <a:gd name="connsiteX8" fmla="*/ 331434 w 607427"/>
              <a:gd name="connsiteY8" fmla="*/ 124890 h 606580"/>
              <a:gd name="connsiteX9" fmla="*/ 447592 w 607427"/>
              <a:gd name="connsiteY9" fmla="*/ 240853 h 606580"/>
              <a:gd name="connsiteX10" fmla="*/ 456099 w 607427"/>
              <a:gd name="connsiteY10" fmla="*/ 283412 h 606580"/>
              <a:gd name="connsiteX11" fmla="*/ 419922 w 607427"/>
              <a:gd name="connsiteY11" fmla="*/ 307522 h 606580"/>
              <a:gd name="connsiteX12" fmla="*/ 389318 w 607427"/>
              <a:gd name="connsiteY12" fmla="*/ 307522 h 606580"/>
              <a:gd name="connsiteX13" fmla="*/ 389318 w 607427"/>
              <a:gd name="connsiteY13" fmla="*/ 454136 h 606580"/>
              <a:gd name="connsiteX14" fmla="*/ 350207 w 607427"/>
              <a:gd name="connsiteY14" fmla="*/ 493181 h 606580"/>
              <a:gd name="connsiteX15" fmla="*/ 257222 w 607427"/>
              <a:gd name="connsiteY15" fmla="*/ 493181 h 606580"/>
              <a:gd name="connsiteX16" fmla="*/ 218111 w 607427"/>
              <a:gd name="connsiteY16" fmla="*/ 454136 h 606580"/>
              <a:gd name="connsiteX17" fmla="*/ 218111 w 607427"/>
              <a:gd name="connsiteY17" fmla="*/ 307522 h 606580"/>
              <a:gd name="connsiteX18" fmla="*/ 187507 w 607427"/>
              <a:gd name="connsiteY18" fmla="*/ 307522 h 606580"/>
              <a:gd name="connsiteX19" fmla="*/ 151427 w 607427"/>
              <a:gd name="connsiteY19" fmla="*/ 283412 h 606580"/>
              <a:gd name="connsiteX20" fmla="*/ 159934 w 607427"/>
              <a:gd name="connsiteY20" fmla="*/ 240853 h 606580"/>
              <a:gd name="connsiteX21" fmla="*/ 276092 w 607427"/>
              <a:gd name="connsiteY21" fmla="*/ 124890 h 606580"/>
              <a:gd name="connsiteX22" fmla="*/ 303763 w 607427"/>
              <a:gd name="connsiteY22" fmla="*/ 113469 h 606580"/>
              <a:gd name="connsiteX23" fmla="*/ 303763 w 607427"/>
              <a:gd name="connsiteY23" fmla="*/ 39052 h 606580"/>
              <a:gd name="connsiteX24" fmla="*/ 39107 w 607427"/>
              <a:gd name="connsiteY24" fmla="*/ 303339 h 606580"/>
              <a:gd name="connsiteX25" fmla="*/ 303763 w 607427"/>
              <a:gd name="connsiteY25" fmla="*/ 567528 h 606580"/>
              <a:gd name="connsiteX26" fmla="*/ 568320 w 607427"/>
              <a:gd name="connsiteY26" fmla="*/ 303339 h 606580"/>
              <a:gd name="connsiteX27" fmla="*/ 303763 w 607427"/>
              <a:gd name="connsiteY27" fmla="*/ 39052 h 606580"/>
              <a:gd name="connsiteX28" fmla="*/ 303763 w 607427"/>
              <a:gd name="connsiteY28" fmla="*/ 0 h 606580"/>
              <a:gd name="connsiteX29" fmla="*/ 607427 w 607427"/>
              <a:gd name="connsiteY29" fmla="*/ 303339 h 606580"/>
              <a:gd name="connsiteX30" fmla="*/ 303763 w 607427"/>
              <a:gd name="connsiteY30" fmla="*/ 606580 h 606580"/>
              <a:gd name="connsiteX31" fmla="*/ 0 w 607427"/>
              <a:gd name="connsiteY31" fmla="*/ 303339 h 606580"/>
              <a:gd name="connsiteX32" fmla="*/ 303763 w 607427"/>
              <a:gd name="connsiteY32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427" h="606580">
                <a:moveTo>
                  <a:pt x="303763" y="152514"/>
                </a:moveTo>
                <a:lnTo>
                  <a:pt x="187507" y="268477"/>
                </a:lnTo>
                <a:lnTo>
                  <a:pt x="257222" y="268477"/>
                </a:lnTo>
                <a:lnTo>
                  <a:pt x="257222" y="454136"/>
                </a:lnTo>
                <a:lnTo>
                  <a:pt x="350207" y="454136"/>
                </a:lnTo>
                <a:lnTo>
                  <a:pt x="350207" y="268477"/>
                </a:lnTo>
                <a:lnTo>
                  <a:pt x="419922" y="268477"/>
                </a:lnTo>
                <a:close/>
                <a:moveTo>
                  <a:pt x="303763" y="113469"/>
                </a:moveTo>
                <a:cubicBezTo>
                  <a:pt x="314127" y="113469"/>
                  <a:pt x="324101" y="117569"/>
                  <a:pt x="331434" y="124890"/>
                </a:cubicBezTo>
                <a:lnTo>
                  <a:pt x="447592" y="240853"/>
                </a:lnTo>
                <a:cubicBezTo>
                  <a:pt x="458739" y="252079"/>
                  <a:pt x="462063" y="268868"/>
                  <a:pt x="456099" y="283412"/>
                </a:cubicBezTo>
                <a:cubicBezTo>
                  <a:pt x="450037" y="298054"/>
                  <a:pt x="435761" y="307522"/>
                  <a:pt x="419922" y="307522"/>
                </a:cubicBezTo>
                <a:lnTo>
                  <a:pt x="389318" y="307522"/>
                </a:lnTo>
                <a:lnTo>
                  <a:pt x="389318" y="454136"/>
                </a:lnTo>
                <a:cubicBezTo>
                  <a:pt x="389318" y="475611"/>
                  <a:pt x="371816" y="493181"/>
                  <a:pt x="350207" y="493181"/>
                </a:cubicBezTo>
                <a:lnTo>
                  <a:pt x="257222" y="493181"/>
                </a:lnTo>
                <a:cubicBezTo>
                  <a:pt x="235613" y="493181"/>
                  <a:pt x="218111" y="475611"/>
                  <a:pt x="218111" y="454136"/>
                </a:cubicBezTo>
                <a:lnTo>
                  <a:pt x="218111" y="307522"/>
                </a:lnTo>
                <a:lnTo>
                  <a:pt x="187507" y="307522"/>
                </a:lnTo>
                <a:cubicBezTo>
                  <a:pt x="171765" y="307522"/>
                  <a:pt x="157490" y="298054"/>
                  <a:pt x="151427" y="283412"/>
                </a:cubicBezTo>
                <a:cubicBezTo>
                  <a:pt x="145365" y="268868"/>
                  <a:pt x="148690" y="252079"/>
                  <a:pt x="159934" y="240853"/>
                </a:cubicBezTo>
                <a:lnTo>
                  <a:pt x="276092" y="124890"/>
                </a:lnTo>
                <a:cubicBezTo>
                  <a:pt x="283426" y="117569"/>
                  <a:pt x="293399" y="113469"/>
                  <a:pt x="303763" y="113469"/>
                </a:cubicBezTo>
                <a:close/>
                <a:moveTo>
                  <a:pt x="303763" y="39052"/>
                </a:moveTo>
                <a:cubicBezTo>
                  <a:pt x="157796" y="39052"/>
                  <a:pt x="39107" y="157576"/>
                  <a:pt x="39107" y="303339"/>
                </a:cubicBezTo>
                <a:cubicBezTo>
                  <a:pt x="39107" y="449004"/>
                  <a:pt x="157796" y="567528"/>
                  <a:pt x="303763" y="567528"/>
                </a:cubicBezTo>
                <a:cubicBezTo>
                  <a:pt x="449631" y="567528"/>
                  <a:pt x="568320" y="449004"/>
                  <a:pt x="568320" y="303339"/>
                </a:cubicBezTo>
                <a:cubicBezTo>
                  <a:pt x="568320" y="157576"/>
                  <a:pt x="449631" y="39052"/>
                  <a:pt x="303763" y="39052"/>
                </a:cubicBezTo>
                <a:close/>
                <a:moveTo>
                  <a:pt x="303763" y="0"/>
                </a:moveTo>
                <a:cubicBezTo>
                  <a:pt x="471629" y="0"/>
                  <a:pt x="607427" y="135707"/>
                  <a:pt x="607427" y="303339"/>
                </a:cubicBezTo>
                <a:cubicBezTo>
                  <a:pt x="607427" y="470971"/>
                  <a:pt x="471629" y="606580"/>
                  <a:pt x="303763" y="606580"/>
                </a:cubicBezTo>
                <a:cubicBezTo>
                  <a:pt x="135798" y="606580"/>
                  <a:pt x="0" y="470971"/>
                  <a:pt x="0" y="303339"/>
                </a:cubicBezTo>
                <a:cubicBezTo>
                  <a:pt x="0" y="135609"/>
                  <a:pt x="135896" y="0"/>
                  <a:pt x="3037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595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86310" y="1960091"/>
            <a:ext cx="1819380" cy="3776112"/>
            <a:chOff x="4923304" y="1684213"/>
            <a:chExt cx="2229277" cy="4626854"/>
          </a:xfrm>
        </p:grpSpPr>
        <p:sp>
          <p:nvSpPr>
            <p:cNvPr id="4" name="Freeform 3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 </a:t>
              </a:r>
            </a:p>
          </p:txBody>
        </p:sp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chemeClr val="bg1"/>
                </a:solidFill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 </a:t>
              </a:r>
            </a:p>
          </p:txBody>
        </p:sp>
        <p:grpSp>
          <p:nvGrpSpPr>
            <p:cNvPr id="8" name="Group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9" name="Circular Arrow 8"/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Oval 9"/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000" kern="0" dirty="0">
                    <a:solidFill>
                      <a:schemeClr val="bg1"/>
                    </a:solidFill>
                    <a:latin typeface="+mj-ea"/>
                    <a:ea typeface="+mj-ea"/>
                  </a:rPr>
                  <a:t>3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2" name="Block Arc 11"/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" name="Oval 12"/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4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grpSp>
          <p:nvGrpSpPr>
            <p:cNvPr id="14" name="Group 13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/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Oval 15"/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000" kern="0" dirty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grpSp>
          <p:nvGrpSpPr>
            <p:cNvPr id="17" name="Group 1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8" name="Circular Arrow 17"/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9" name="Oval 18"/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1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</p:grpSp>
      <p:sp>
        <p:nvSpPr>
          <p:cNvPr id="51" name="e7d195523061f1c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</a:t>
            </a:r>
            <a:endParaRPr lang="zh-CN" altLang="en-US" sz="100"/>
          </a:p>
        </p:txBody>
      </p:sp>
      <p:sp>
        <p:nvSpPr>
          <p:cNvPr id="36" name="矩形 35"/>
          <p:cNvSpPr/>
          <p:nvPr/>
        </p:nvSpPr>
        <p:spPr>
          <a:xfrm>
            <a:off x="7167842" y="2487462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NIVEL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59893" y="4127206"/>
            <a:ext cx="3708707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TEMA Y CONTENIDOS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641301" y="3305401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ÁREA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23028" y="4925992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OBJETIVOS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41550" y="395206"/>
            <a:ext cx="4814888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CONTEXTUALIZACIÓN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495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5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8521458" y="2429942"/>
            <a:ext cx="1364101" cy="131318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14584" y="2381229"/>
            <a:ext cx="1364101" cy="131318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53188" y="2381229"/>
            <a:ext cx="1364101" cy="131318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647639" y="3927890"/>
            <a:ext cx="2175198" cy="411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ANTES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30882" y="3927890"/>
            <a:ext cx="2175198" cy="411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DURANTE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188631" y="3918463"/>
            <a:ext cx="2175198" cy="411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DESPUÉS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639813" y="676649"/>
            <a:ext cx="7447659" cy="1172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EVALUACIÓN</a:t>
            </a:r>
          </a:p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DEL PROCESO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EC71C27-9D77-0B36-EC54-C1DC6A50336D}"/>
              </a:ext>
            </a:extLst>
          </p:cNvPr>
          <p:cNvGrpSpPr/>
          <p:nvPr/>
        </p:nvGrpSpPr>
        <p:grpSpPr>
          <a:xfrm>
            <a:off x="2292102" y="2685454"/>
            <a:ext cx="860299" cy="711977"/>
            <a:chOff x="2292102" y="2685454"/>
            <a:chExt cx="860299" cy="711977"/>
          </a:xfrm>
        </p:grpSpPr>
        <p:sp>
          <p:nvSpPr>
            <p:cNvPr id="3" name="Freeform 1005">
              <a:extLst>
                <a:ext uri="{FF2B5EF4-FFF2-40B4-BE49-F238E27FC236}">
                  <a16:creationId xmlns:a16="http://schemas.microsoft.com/office/drawing/2014/main" id="{4BC8F827-D0B7-FFB3-4CF5-0209470BB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2102" y="2876366"/>
              <a:ext cx="493513" cy="465633"/>
            </a:xfrm>
            <a:custGeom>
              <a:avLst/>
              <a:gdLst>
                <a:gd name="T0" fmla="*/ 57 w 61"/>
                <a:gd name="T1" fmla="*/ 36 h 62"/>
                <a:gd name="T2" fmla="*/ 61 w 61"/>
                <a:gd name="T3" fmla="*/ 32 h 62"/>
                <a:gd name="T4" fmla="*/ 61 w 61"/>
                <a:gd name="T5" fmla="*/ 30 h 62"/>
                <a:gd name="T6" fmla="*/ 57 w 61"/>
                <a:gd name="T7" fmla="*/ 26 h 62"/>
                <a:gd name="T8" fmla="*/ 57 w 61"/>
                <a:gd name="T9" fmla="*/ 26 h 62"/>
                <a:gd name="T10" fmla="*/ 52 w 61"/>
                <a:gd name="T11" fmla="*/ 23 h 62"/>
                <a:gd name="T12" fmla="*/ 53 w 61"/>
                <a:gd name="T13" fmla="*/ 16 h 62"/>
                <a:gd name="T14" fmla="*/ 53 w 61"/>
                <a:gd name="T15" fmla="*/ 16 h 62"/>
                <a:gd name="T16" fmla="*/ 53 w 61"/>
                <a:gd name="T17" fmla="*/ 10 h 62"/>
                <a:gd name="T18" fmla="*/ 51 w 61"/>
                <a:gd name="T19" fmla="*/ 8 h 62"/>
                <a:gd name="T20" fmla="*/ 46 w 61"/>
                <a:gd name="T21" fmla="*/ 8 h 62"/>
                <a:gd name="T22" fmla="*/ 46 w 61"/>
                <a:gd name="T23" fmla="*/ 9 h 62"/>
                <a:gd name="T24" fmla="*/ 41 w 61"/>
                <a:gd name="T25" fmla="*/ 10 h 62"/>
                <a:gd name="T26" fmla="*/ 36 w 61"/>
                <a:gd name="T27" fmla="*/ 5 h 62"/>
                <a:gd name="T28" fmla="*/ 36 w 61"/>
                <a:gd name="T29" fmla="*/ 4 h 62"/>
                <a:gd name="T30" fmla="*/ 32 w 61"/>
                <a:gd name="T31" fmla="*/ 0 h 62"/>
                <a:gd name="T32" fmla="*/ 29 w 61"/>
                <a:gd name="T33" fmla="*/ 0 h 62"/>
                <a:gd name="T34" fmla="*/ 25 w 61"/>
                <a:gd name="T35" fmla="*/ 4 h 62"/>
                <a:gd name="T36" fmla="*/ 25 w 61"/>
                <a:gd name="T37" fmla="*/ 5 h 62"/>
                <a:gd name="T38" fmla="*/ 23 w 61"/>
                <a:gd name="T39" fmla="*/ 9 h 62"/>
                <a:gd name="T40" fmla="*/ 16 w 61"/>
                <a:gd name="T41" fmla="*/ 9 h 62"/>
                <a:gd name="T42" fmla="*/ 16 w 61"/>
                <a:gd name="T43" fmla="*/ 8 h 62"/>
                <a:gd name="T44" fmla="*/ 10 w 61"/>
                <a:gd name="T45" fmla="*/ 8 h 62"/>
                <a:gd name="T46" fmla="*/ 8 w 61"/>
                <a:gd name="T47" fmla="*/ 10 h 62"/>
                <a:gd name="T48" fmla="*/ 8 w 61"/>
                <a:gd name="T49" fmla="*/ 16 h 62"/>
                <a:gd name="T50" fmla="*/ 8 w 61"/>
                <a:gd name="T51" fmla="*/ 16 h 62"/>
                <a:gd name="T52" fmla="*/ 10 w 61"/>
                <a:gd name="T53" fmla="*/ 21 h 62"/>
                <a:gd name="T54" fmla="*/ 4 w 61"/>
                <a:gd name="T55" fmla="*/ 26 h 62"/>
                <a:gd name="T56" fmla="*/ 4 w 61"/>
                <a:gd name="T57" fmla="*/ 26 h 62"/>
                <a:gd name="T58" fmla="*/ 0 w 61"/>
                <a:gd name="T59" fmla="*/ 30 h 62"/>
                <a:gd name="T60" fmla="*/ 0 w 61"/>
                <a:gd name="T61" fmla="*/ 32 h 62"/>
                <a:gd name="T62" fmla="*/ 4 w 61"/>
                <a:gd name="T63" fmla="*/ 36 h 62"/>
                <a:gd name="T64" fmla="*/ 4 w 61"/>
                <a:gd name="T65" fmla="*/ 36 h 62"/>
                <a:gd name="T66" fmla="*/ 9 w 61"/>
                <a:gd name="T67" fmla="*/ 39 h 62"/>
                <a:gd name="T68" fmla="*/ 8 w 61"/>
                <a:gd name="T69" fmla="*/ 46 h 62"/>
                <a:gd name="T70" fmla="*/ 8 w 61"/>
                <a:gd name="T71" fmla="*/ 46 h 62"/>
                <a:gd name="T72" fmla="*/ 8 w 61"/>
                <a:gd name="T73" fmla="*/ 52 h 62"/>
                <a:gd name="T74" fmla="*/ 10 w 61"/>
                <a:gd name="T75" fmla="*/ 53 h 62"/>
                <a:gd name="T76" fmla="*/ 16 w 61"/>
                <a:gd name="T77" fmla="*/ 53 h 62"/>
                <a:gd name="T78" fmla="*/ 16 w 61"/>
                <a:gd name="T79" fmla="*/ 53 h 62"/>
                <a:gd name="T80" fmla="*/ 21 w 61"/>
                <a:gd name="T81" fmla="*/ 52 h 62"/>
                <a:gd name="T82" fmla="*/ 25 w 61"/>
                <a:gd name="T83" fmla="*/ 57 h 62"/>
                <a:gd name="T84" fmla="*/ 25 w 61"/>
                <a:gd name="T85" fmla="*/ 57 h 62"/>
                <a:gd name="T86" fmla="*/ 29 w 61"/>
                <a:gd name="T87" fmla="*/ 62 h 62"/>
                <a:gd name="T88" fmla="*/ 32 w 61"/>
                <a:gd name="T89" fmla="*/ 62 h 62"/>
                <a:gd name="T90" fmla="*/ 36 w 61"/>
                <a:gd name="T91" fmla="*/ 57 h 62"/>
                <a:gd name="T92" fmla="*/ 36 w 61"/>
                <a:gd name="T93" fmla="*/ 57 h 62"/>
                <a:gd name="T94" fmla="*/ 38 w 61"/>
                <a:gd name="T95" fmla="*/ 52 h 62"/>
                <a:gd name="T96" fmla="*/ 46 w 61"/>
                <a:gd name="T97" fmla="*/ 53 h 62"/>
                <a:gd name="T98" fmla="*/ 46 w 61"/>
                <a:gd name="T99" fmla="*/ 53 h 62"/>
                <a:gd name="T100" fmla="*/ 51 w 61"/>
                <a:gd name="T101" fmla="*/ 53 h 62"/>
                <a:gd name="T102" fmla="*/ 53 w 61"/>
                <a:gd name="T103" fmla="*/ 52 h 62"/>
                <a:gd name="T104" fmla="*/ 53 w 61"/>
                <a:gd name="T105" fmla="*/ 46 h 62"/>
                <a:gd name="T106" fmla="*/ 53 w 61"/>
                <a:gd name="T107" fmla="*/ 46 h 62"/>
                <a:gd name="T108" fmla="*/ 51 w 61"/>
                <a:gd name="T109" fmla="*/ 41 h 62"/>
                <a:gd name="T110" fmla="*/ 57 w 61"/>
                <a:gd name="T111" fmla="*/ 36 h 62"/>
                <a:gd name="T112" fmla="*/ 31 w 61"/>
                <a:gd name="T113" fmla="*/ 46 h 62"/>
                <a:gd name="T114" fmla="*/ 15 w 61"/>
                <a:gd name="T115" fmla="*/ 31 h 62"/>
                <a:gd name="T116" fmla="*/ 31 w 61"/>
                <a:gd name="T117" fmla="*/ 16 h 62"/>
                <a:gd name="T118" fmla="*/ 46 w 61"/>
                <a:gd name="T119" fmla="*/ 31 h 62"/>
                <a:gd name="T120" fmla="*/ 31 w 61"/>
                <a:gd name="T121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62">
                  <a:moveTo>
                    <a:pt x="57" y="36"/>
                  </a:moveTo>
                  <a:cubicBezTo>
                    <a:pt x="59" y="36"/>
                    <a:pt x="61" y="34"/>
                    <a:pt x="61" y="3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7"/>
                    <a:pt x="59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5" y="26"/>
                    <a:pt x="53" y="25"/>
                    <a:pt x="52" y="23"/>
                  </a:cubicBezTo>
                  <a:cubicBezTo>
                    <a:pt x="52" y="22"/>
                    <a:pt x="51" y="18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14"/>
                    <a:pt x="55" y="12"/>
                    <a:pt x="53" y="10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7"/>
                    <a:pt x="47" y="7"/>
                    <a:pt x="46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0"/>
                    <a:pt x="42" y="11"/>
                    <a:pt x="41" y="10"/>
                  </a:cubicBezTo>
                  <a:cubicBezTo>
                    <a:pt x="39" y="10"/>
                    <a:pt x="36" y="7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9"/>
                    <a:pt x="23" y="9"/>
                  </a:cubicBezTo>
                  <a:cubicBezTo>
                    <a:pt x="22" y="10"/>
                    <a:pt x="17" y="10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2" y="7"/>
                    <a:pt x="10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2"/>
                    <a:pt x="7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8"/>
                    <a:pt x="11" y="20"/>
                    <a:pt x="10" y="21"/>
                  </a:cubicBezTo>
                  <a:cubicBezTo>
                    <a:pt x="9" y="22"/>
                    <a:pt x="7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6"/>
                    <a:pt x="9" y="37"/>
                    <a:pt x="9" y="39"/>
                  </a:cubicBezTo>
                  <a:cubicBezTo>
                    <a:pt x="10" y="40"/>
                    <a:pt x="10" y="44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47"/>
                    <a:pt x="7" y="50"/>
                    <a:pt x="8" y="5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2" y="55"/>
                    <a:pt x="14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2"/>
                    <a:pt x="20" y="51"/>
                    <a:pt x="21" y="52"/>
                  </a:cubicBezTo>
                  <a:cubicBezTo>
                    <a:pt x="22" y="52"/>
                    <a:pt x="25" y="55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6" y="60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5"/>
                    <a:pt x="37" y="53"/>
                    <a:pt x="38" y="52"/>
                  </a:cubicBezTo>
                  <a:cubicBezTo>
                    <a:pt x="40" y="52"/>
                    <a:pt x="44" y="52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5"/>
                    <a:pt x="50" y="55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5" y="50"/>
                    <a:pt x="55" y="47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4"/>
                    <a:pt x="51" y="42"/>
                    <a:pt x="51" y="41"/>
                  </a:cubicBezTo>
                  <a:cubicBezTo>
                    <a:pt x="52" y="40"/>
                    <a:pt x="55" y="36"/>
                    <a:pt x="57" y="36"/>
                  </a:cubicBezTo>
                  <a:close/>
                  <a:moveTo>
                    <a:pt x="31" y="46"/>
                  </a:moveTo>
                  <a:cubicBezTo>
                    <a:pt x="22" y="46"/>
                    <a:pt x="15" y="39"/>
                    <a:pt x="15" y="31"/>
                  </a:cubicBezTo>
                  <a:cubicBezTo>
                    <a:pt x="15" y="23"/>
                    <a:pt x="22" y="16"/>
                    <a:pt x="31" y="16"/>
                  </a:cubicBezTo>
                  <a:cubicBezTo>
                    <a:pt x="39" y="16"/>
                    <a:pt x="46" y="23"/>
                    <a:pt x="46" y="31"/>
                  </a:cubicBezTo>
                  <a:cubicBezTo>
                    <a:pt x="46" y="39"/>
                    <a:pt x="39" y="46"/>
                    <a:pt x="31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" name="Freeform 1006">
              <a:extLst>
                <a:ext uri="{FF2B5EF4-FFF2-40B4-BE49-F238E27FC236}">
                  <a16:creationId xmlns:a16="http://schemas.microsoft.com/office/drawing/2014/main" id="{C18ED724-68E5-98FF-395C-5AA5FC249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0784" y="2685454"/>
              <a:ext cx="401617" cy="373773"/>
            </a:xfrm>
            <a:custGeom>
              <a:avLst/>
              <a:gdLst>
                <a:gd name="T0" fmla="*/ 46 w 50"/>
                <a:gd name="T1" fmla="*/ 30 h 50"/>
                <a:gd name="T2" fmla="*/ 50 w 50"/>
                <a:gd name="T3" fmla="*/ 26 h 50"/>
                <a:gd name="T4" fmla="*/ 50 w 50"/>
                <a:gd name="T5" fmla="*/ 25 h 50"/>
                <a:gd name="T6" fmla="*/ 46 w 50"/>
                <a:gd name="T7" fmla="*/ 21 h 50"/>
                <a:gd name="T8" fmla="*/ 42 w 50"/>
                <a:gd name="T9" fmla="*/ 19 h 50"/>
                <a:gd name="T10" fmla="*/ 43 w 50"/>
                <a:gd name="T11" fmla="*/ 13 h 50"/>
                <a:gd name="T12" fmla="*/ 43 w 50"/>
                <a:gd name="T13" fmla="*/ 8 h 50"/>
                <a:gd name="T14" fmla="*/ 42 w 50"/>
                <a:gd name="T15" fmla="*/ 8 h 50"/>
                <a:gd name="T16" fmla="*/ 37 w 50"/>
                <a:gd name="T17" fmla="*/ 7 h 50"/>
                <a:gd name="T18" fmla="*/ 33 w 50"/>
                <a:gd name="T19" fmla="*/ 9 h 50"/>
                <a:gd name="T20" fmla="*/ 29 w 50"/>
                <a:gd name="T21" fmla="*/ 4 h 50"/>
                <a:gd name="T22" fmla="*/ 25 w 50"/>
                <a:gd name="T23" fmla="*/ 0 h 50"/>
                <a:gd name="T24" fmla="*/ 24 w 50"/>
                <a:gd name="T25" fmla="*/ 0 h 50"/>
                <a:gd name="T26" fmla="*/ 20 w 50"/>
                <a:gd name="T27" fmla="*/ 4 h 50"/>
                <a:gd name="T28" fmla="*/ 18 w 50"/>
                <a:gd name="T29" fmla="*/ 8 h 50"/>
                <a:gd name="T30" fmla="*/ 12 w 50"/>
                <a:gd name="T31" fmla="*/ 7 h 50"/>
                <a:gd name="T32" fmla="*/ 7 w 50"/>
                <a:gd name="T33" fmla="*/ 8 h 50"/>
                <a:gd name="T34" fmla="*/ 7 w 50"/>
                <a:gd name="T35" fmla="*/ 8 h 50"/>
                <a:gd name="T36" fmla="*/ 6 w 50"/>
                <a:gd name="T37" fmla="*/ 13 h 50"/>
                <a:gd name="T38" fmla="*/ 8 w 50"/>
                <a:gd name="T39" fmla="*/ 17 h 50"/>
                <a:gd name="T40" fmla="*/ 3 w 50"/>
                <a:gd name="T41" fmla="*/ 21 h 50"/>
                <a:gd name="T42" fmla="*/ 0 w 50"/>
                <a:gd name="T43" fmla="*/ 25 h 50"/>
                <a:gd name="T44" fmla="*/ 0 w 50"/>
                <a:gd name="T45" fmla="*/ 26 h 50"/>
                <a:gd name="T46" fmla="*/ 3 w 50"/>
                <a:gd name="T47" fmla="*/ 30 h 50"/>
                <a:gd name="T48" fmla="*/ 7 w 50"/>
                <a:gd name="T49" fmla="*/ 32 h 50"/>
                <a:gd name="T50" fmla="*/ 6 w 50"/>
                <a:gd name="T51" fmla="*/ 38 h 50"/>
                <a:gd name="T52" fmla="*/ 7 w 50"/>
                <a:gd name="T53" fmla="*/ 43 h 50"/>
                <a:gd name="T54" fmla="*/ 7 w 50"/>
                <a:gd name="T55" fmla="*/ 43 h 50"/>
                <a:gd name="T56" fmla="*/ 12 w 50"/>
                <a:gd name="T57" fmla="*/ 44 h 50"/>
                <a:gd name="T58" fmla="*/ 17 w 50"/>
                <a:gd name="T59" fmla="*/ 42 h 50"/>
                <a:gd name="T60" fmla="*/ 20 w 50"/>
                <a:gd name="T61" fmla="*/ 47 h 50"/>
                <a:gd name="T62" fmla="*/ 24 w 50"/>
                <a:gd name="T63" fmla="*/ 50 h 50"/>
                <a:gd name="T64" fmla="*/ 25 w 50"/>
                <a:gd name="T65" fmla="*/ 50 h 50"/>
                <a:gd name="T66" fmla="*/ 29 w 50"/>
                <a:gd name="T67" fmla="*/ 47 h 50"/>
                <a:gd name="T68" fmla="*/ 31 w 50"/>
                <a:gd name="T69" fmla="*/ 43 h 50"/>
                <a:gd name="T70" fmla="*/ 37 w 50"/>
                <a:gd name="T71" fmla="*/ 44 h 50"/>
                <a:gd name="T72" fmla="*/ 42 w 50"/>
                <a:gd name="T73" fmla="*/ 43 h 50"/>
                <a:gd name="T74" fmla="*/ 43 w 50"/>
                <a:gd name="T75" fmla="*/ 43 h 50"/>
                <a:gd name="T76" fmla="*/ 43 w 50"/>
                <a:gd name="T77" fmla="*/ 38 h 50"/>
                <a:gd name="T78" fmla="*/ 42 w 50"/>
                <a:gd name="T79" fmla="*/ 33 h 50"/>
                <a:gd name="T80" fmla="*/ 46 w 50"/>
                <a:gd name="T81" fmla="*/ 30 h 50"/>
                <a:gd name="T82" fmla="*/ 25 w 50"/>
                <a:gd name="T83" fmla="*/ 38 h 50"/>
                <a:gd name="T84" fmla="*/ 12 w 50"/>
                <a:gd name="T85" fmla="*/ 25 h 50"/>
                <a:gd name="T86" fmla="*/ 25 w 50"/>
                <a:gd name="T87" fmla="*/ 13 h 50"/>
                <a:gd name="T88" fmla="*/ 37 w 50"/>
                <a:gd name="T89" fmla="*/ 25 h 50"/>
                <a:gd name="T90" fmla="*/ 25 w 50"/>
                <a:gd name="T9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50">
                  <a:moveTo>
                    <a:pt x="46" y="30"/>
                  </a:moveTo>
                  <a:cubicBezTo>
                    <a:pt x="48" y="30"/>
                    <a:pt x="50" y="28"/>
                    <a:pt x="50" y="26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3"/>
                    <a:pt x="48" y="21"/>
                    <a:pt x="46" y="21"/>
                  </a:cubicBezTo>
                  <a:cubicBezTo>
                    <a:pt x="44" y="21"/>
                    <a:pt x="43" y="20"/>
                    <a:pt x="42" y="19"/>
                  </a:cubicBezTo>
                  <a:cubicBezTo>
                    <a:pt x="42" y="18"/>
                    <a:pt x="42" y="15"/>
                    <a:pt x="43" y="13"/>
                  </a:cubicBezTo>
                  <a:cubicBezTo>
                    <a:pt x="44" y="12"/>
                    <a:pt x="44" y="10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6"/>
                    <a:pt x="38" y="6"/>
                    <a:pt x="37" y="7"/>
                  </a:cubicBezTo>
                  <a:cubicBezTo>
                    <a:pt x="36" y="8"/>
                    <a:pt x="34" y="9"/>
                    <a:pt x="33" y="9"/>
                  </a:cubicBezTo>
                  <a:cubicBezTo>
                    <a:pt x="32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6"/>
                    <a:pt x="19" y="7"/>
                    <a:pt x="18" y="8"/>
                  </a:cubicBezTo>
                  <a:cubicBezTo>
                    <a:pt x="17" y="8"/>
                    <a:pt x="14" y="8"/>
                    <a:pt x="12" y="7"/>
                  </a:cubicBezTo>
                  <a:cubicBezTo>
                    <a:pt x="11" y="6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7" y="18"/>
                    <a:pt x="5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5" y="30"/>
                    <a:pt x="7" y="31"/>
                    <a:pt x="7" y="32"/>
                  </a:cubicBezTo>
                  <a:cubicBezTo>
                    <a:pt x="7" y="33"/>
                    <a:pt x="8" y="36"/>
                    <a:pt x="6" y="38"/>
                  </a:cubicBezTo>
                  <a:cubicBezTo>
                    <a:pt x="5" y="39"/>
                    <a:pt x="5" y="41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9" y="45"/>
                    <a:pt x="11" y="45"/>
                    <a:pt x="12" y="44"/>
                  </a:cubicBezTo>
                  <a:cubicBezTo>
                    <a:pt x="14" y="42"/>
                    <a:pt x="16" y="42"/>
                    <a:pt x="17" y="42"/>
                  </a:cubicBezTo>
                  <a:cubicBezTo>
                    <a:pt x="18" y="43"/>
                    <a:pt x="20" y="45"/>
                    <a:pt x="20" y="47"/>
                  </a:cubicBezTo>
                  <a:cubicBezTo>
                    <a:pt x="20" y="49"/>
                    <a:pt x="22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7" y="50"/>
                    <a:pt x="29" y="49"/>
                    <a:pt x="29" y="47"/>
                  </a:cubicBezTo>
                  <a:cubicBezTo>
                    <a:pt x="29" y="45"/>
                    <a:pt x="30" y="43"/>
                    <a:pt x="31" y="43"/>
                  </a:cubicBezTo>
                  <a:cubicBezTo>
                    <a:pt x="32" y="43"/>
                    <a:pt x="36" y="42"/>
                    <a:pt x="37" y="44"/>
                  </a:cubicBezTo>
                  <a:cubicBezTo>
                    <a:pt x="38" y="45"/>
                    <a:pt x="41" y="45"/>
                    <a:pt x="42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1"/>
                    <a:pt x="44" y="39"/>
                    <a:pt x="43" y="38"/>
                  </a:cubicBezTo>
                  <a:cubicBezTo>
                    <a:pt x="42" y="36"/>
                    <a:pt x="41" y="34"/>
                    <a:pt x="42" y="33"/>
                  </a:cubicBezTo>
                  <a:cubicBezTo>
                    <a:pt x="42" y="33"/>
                    <a:pt x="44" y="30"/>
                    <a:pt x="46" y="30"/>
                  </a:cubicBezTo>
                  <a:close/>
                  <a:moveTo>
                    <a:pt x="25" y="38"/>
                  </a:moveTo>
                  <a:cubicBezTo>
                    <a:pt x="18" y="38"/>
                    <a:pt x="12" y="32"/>
                    <a:pt x="12" y="25"/>
                  </a:cubicBezTo>
                  <a:cubicBezTo>
                    <a:pt x="12" y="19"/>
                    <a:pt x="18" y="13"/>
                    <a:pt x="25" y="13"/>
                  </a:cubicBezTo>
                  <a:cubicBezTo>
                    <a:pt x="32" y="13"/>
                    <a:pt x="37" y="19"/>
                    <a:pt x="37" y="25"/>
                  </a:cubicBezTo>
                  <a:cubicBezTo>
                    <a:pt x="37" y="32"/>
                    <a:pt x="32" y="38"/>
                    <a:pt x="25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" name="Freeform 1007">
              <a:extLst>
                <a:ext uri="{FF2B5EF4-FFF2-40B4-BE49-F238E27FC236}">
                  <a16:creationId xmlns:a16="http://schemas.microsoft.com/office/drawing/2014/main" id="{28B984CD-9518-628F-A7B2-636FA1829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0784" y="3102846"/>
              <a:ext cx="313125" cy="294585"/>
            </a:xfrm>
            <a:custGeom>
              <a:avLst/>
              <a:gdLst>
                <a:gd name="T0" fmla="*/ 36 w 39"/>
                <a:gd name="T1" fmla="*/ 23 h 39"/>
                <a:gd name="T2" fmla="*/ 39 w 39"/>
                <a:gd name="T3" fmla="*/ 19 h 39"/>
                <a:gd name="T4" fmla="*/ 36 w 39"/>
                <a:gd name="T5" fmla="*/ 16 h 39"/>
                <a:gd name="T6" fmla="*/ 33 w 39"/>
                <a:gd name="T7" fmla="*/ 15 h 39"/>
                <a:gd name="T8" fmla="*/ 34 w 39"/>
                <a:gd name="T9" fmla="*/ 10 h 39"/>
                <a:gd name="T10" fmla="*/ 33 w 39"/>
                <a:gd name="T11" fmla="*/ 6 h 39"/>
                <a:gd name="T12" fmla="*/ 29 w 39"/>
                <a:gd name="T13" fmla="*/ 5 h 39"/>
                <a:gd name="T14" fmla="*/ 26 w 39"/>
                <a:gd name="T15" fmla="*/ 6 h 39"/>
                <a:gd name="T16" fmla="*/ 23 w 39"/>
                <a:gd name="T17" fmla="*/ 3 h 39"/>
                <a:gd name="T18" fmla="*/ 20 w 39"/>
                <a:gd name="T19" fmla="*/ 0 h 39"/>
                <a:gd name="T20" fmla="*/ 16 w 39"/>
                <a:gd name="T21" fmla="*/ 3 h 39"/>
                <a:gd name="T22" fmla="*/ 15 w 39"/>
                <a:gd name="T23" fmla="*/ 6 h 39"/>
                <a:gd name="T24" fmla="*/ 10 w 39"/>
                <a:gd name="T25" fmla="*/ 5 h 39"/>
                <a:gd name="T26" fmla="*/ 6 w 39"/>
                <a:gd name="T27" fmla="*/ 6 h 39"/>
                <a:gd name="T28" fmla="*/ 5 w 39"/>
                <a:gd name="T29" fmla="*/ 10 h 39"/>
                <a:gd name="T30" fmla="*/ 7 w 39"/>
                <a:gd name="T31" fmla="*/ 13 h 39"/>
                <a:gd name="T32" fmla="*/ 3 w 39"/>
                <a:gd name="T33" fmla="*/ 16 h 39"/>
                <a:gd name="T34" fmla="*/ 0 w 39"/>
                <a:gd name="T35" fmla="*/ 19 h 39"/>
                <a:gd name="T36" fmla="*/ 3 w 39"/>
                <a:gd name="T37" fmla="*/ 23 h 39"/>
                <a:gd name="T38" fmla="*/ 6 w 39"/>
                <a:gd name="T39" fmla="*/ 24 h 39"/>
                <a:gd name="T40" fmla="*/ 5 w 39"/>
                <a:gd name="T41" fmla="*/ 29 h 39"/>
                <a:gd name="T42" fmla="*/ 6 w 39"/>
                <a:gd name="T43" fmla="*/ 33 h 39"/>
                <a:gd name="T44" fmla="*/ 10 w 39"/>
                <a:gd name="T45" fmla="*/ 34 h 39"/>
                <a:gd name="T46" fmla="*/ 13 w 39"/>
                <a:gd name="T47" fmla="*/ 33 h 39"/>
                <a:gd name="T48" fmla="*/ 16 w 39"/>
                <a:gd name="T49" fmla="*/ 36 h 39"/>
                <a:gd name="T50" fmla="*/ 20 w 39"/>
                <a:gd name="T51" fmla="*/ 39 h 39"/>
                <a:gd name="T52" fmla="*/ 23 w 39"/>
                <a:gd name="T53" fmla="*/ 36 h 39"/>
                <a:gd name="T54" fmla="*/ 25 w 39"/>
                <a:gd name="T55" fmla="*/ 33 h 39"/>
                <a:gd name="T56" fmla="*/ 29 w 39"/>
                <a:gd name="T57" fmla="*/ 34 h 39"/>
                <a:gd name="T58" fmla="*/ 33 w 39"/>
                <a:gd name="T59" fmla="*/ 33 h 39"/>
                <a:gd name="T60" fmla="*/ 34 w 39"/>
                <a:gd name="T61" fmla="*/ 29 h 39"/>
                <a:gd name="T62" fmla="*/ 33 w 39"/>
                <a:gd name="T63" fmla="*/ 26 h 39"/>
                <a:gd name="T64" fmla="*/ 36 w 39"/>
                <a:gd name="T65" fmla="*/ 23 h 39"/>
                <a:gd name="T66" fmla="*/ 20 w 39"/>
                <a:gd name="T67" fmla="*/ 29 h 39"/>
                <a:gd name="T68" fmla="*/ 10 w 39"/>
                <a:gd name="T69" fmla="*/ 19 h 39"/>
                <a:gd name="T70" fmla="*/ 20 w 39"/>
                <a:gd name="T71" fmla="*/ 10 h 39"/>
                <a:gd name="T72" fmla="*/ 29 w 39"/>
                <a:gd name="T73" fmla="*/ 19 h 39"/>
                <a:gd name="T74" fmla="*/ 20 w 39"/>
                <a:gd name="T7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6" y="23"/>
                  </a:moveTo>
                  <a:cubicBezTo>
                    <a:pt x="38" y="23"/>
                    <a:pt x="39" y="21"/>
                    <a:pt x="39" y="19"/>
                  </a:cubicBezTo>
                  <a:cubicBezTo>
                    <a:pt x="39" y="18"/>
                    <a:pt x="38" y="16"/>
                    <a:pt x="36" y="16"/>
                  </a:cubicBezTo>
                  <a:cubicBezTo>
                    <a:pt x="35" y="16"/>
                    <a:pt x="34" y="15"/>
                    <a:pt x="33" y="15"/>
                  </a:cubicBezTo>
                  <a:cubicBezTo>
                    <a:pt x="33" y="14"/>
                    <a:pt x="33" y="11"/>
                    <a:pt x="34" y="10"/>
                  </a:cubicBezTo>
                  <a:cubicBezTo>
                    <a:pt x="35" y="9"/>
                    <a:pt x="35" y="7"/>
                    <a:pt x="33" y="6"/>
                  </a:cubicBezTo>
                  <a:cubicBezTo>
                    <a:pt x="32" y="4"/>
                    <a:pt x="30" y="4"/>
                    <a:pt x="29" y="5"/>
                  </a:cubicBezTo>
                  <a:cubicBezTo>
                    <a:pt x="28" y="6"/>
                    <a:pt x="27" y="7"/>
                    <a:pt x="26" y="6"/>
                  </a:cubicBezTo>
                  <a:cubicBezTo>
                    <a:pt x="25" y="6"/>
                    <a:pt x="23" y="4"/>
                    <a:pt x="23" y="3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4"/>
                    <a:pt x="16" y="5"/>
                    <a:pt x="15" y="6"/>
                  </a:cubicBezTo>
                  <a:cubicBezTo>
                    <a:pt x="14" y="6"/>
                    <a:pt x="11" y="6"/>
                    <a:pt x="10" y="5"/>
                  </a:cubicBezTo>
                  <a:cubicBezTo>
                    <a:pt x="9" y="4"/>
                    <a:pt x="7" y="4"/>
                    <a:pt x="6" y="6"/>
                  </a:cubicBezTo>
                  <a:cubicBezTo>
                    <a:pt x="5" y="7"/>
                    <a:pt x="4" y="9"/>
                    <a:pt x="5" y="10"/>
                  </a:cubicBezTo>
                  <a:cubicBezTo>
                    <a:pt x="6" y="11"/>
                    <a:pt x="7" y="12"/>
                    <a:pt x="7" y="13"/>
                  </a:cubicBezTo>
                  <a:cubicBezTo>
                    <a:pt x="6" y="14"/>
                    <a:pt x="4" y="16"/>
                    <a:pt x="3" y="16"/>
                  </a:cubicBezTo>
                  <a:cubicBezTo>
                    <a:pt x="1" y="16"/>
                    <a:pt x="0" y="18"/>
                    <a:pt x="0" y="19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6" y="23"/>
                    <a:pt x="6" y="24"/>
                  </a:cubicBezTo>
                  <a:cubicBezTo>
                    <a:pt x="6" y="25"/>
                    <a:pt x="6" y="28"/>
                    <a:pt x="5" y="29"/>
                  </a:cubicBezTo>
                  <a:cubicBezTo>
                    <a:pt x="4" y="30"/>
                    <a:pt x="5" y="32"/>
                    <a:pt x="6" y="33"/>
                  </a:cubicBezTo>
                  <a:cubicBezTo>
                    <a:pt x="7" y="34"/>
                    <a:pt x="9" y="35"/>
                    <a:pt x="10" y="34"/>
                  </a:cubicBezTo>
                  <a:cubicBezTo>
                    <a:pt x="11" y="33"/>
                    <a:pt x="13" y="32"/>
                    <a:pt x="13" y="33"/>
                  </a:cubicBezTo>
                  <a:cubicBezTo>
                    <a:pt x="14" y="33"/>
                    <a:pt x="16" y="35"/>
                    <a:pt x="16" y="36"/>
                  </a:cubicBezTo>
                  <a:cubicBezTo>
                    <a:pt x="16" y="38"/>
                    <a:pt x="18" y="39"/>
                    <a:pt x="20" y="39"/>
                  </a:cubicBezTo>
                  <a:cubicBezTo>
                    <a:pt x="22" y="39"/>
                    <a:pt x="23" y="38"/>
                    <a:pt x="23" y="36"/>
                  </a:cubicBezTo>
                  <a:cubicBezTo>
                    <a:pt x="23" y="35"/>
                    <a:pt x="24" y="33"/>
                    <a:pt x="25" y="33"/>
                  </a:cubicBezTo>
                  <a:cubicBezTo>
                    <a:pt x="25" y="33"/>
                    <a:pt x="28" y="33"/>
                    <a:pt x="29" y="34"/>
                  </a:cubicBezTo>
                  <a:cubicBezTo>
                    <a:pt x="30" y="35"/>
                    <a:pt x="32" y="34"/>
                    <a:pt x="33" y="33"/>
                  </a:cubicBezTo>
                  <a:cubicBezTo>
                    <a:pt x="35" y="32"/>
                    <a:pt x="35" y="30"/>
                    <a:pt x="34" y="29"/>
                  </a:cubicBezTo>
                  <a:cubicBezTo>
                    <a:pt x="33" y="28"/>
                    <a:pt x="32" y="26"/>
                    <a:pt x="33" y="26"/>
                  </a:cubicBezTo>
                  <a:cubicBezTo>
                    <a:pt x="33" y="25"/>
                    <a:pt x="35" y="23"/>
                    <a:pt x="36" y="23"/>
                  </a:cubicBezTo>
                  <a:close/>
                  <a:moveTo>
                    <a:pt x="20" y="29"/>
                  </a:moveTo>
                  <a:cubicBezTo>
                    <a:pt x="14" y="29"/>
                    <a:pt x="10" y="25"/>
                    <a:pt x="10" y="19"/>
                  </a:cubicBezTo>
                  <a:cubicBezTo>
                    <a:pt x="10" y="14"/>
                    <a:pt x="14" y="10"/>
                    <a:pt x="20" y="10"/>
                  </a:cubicBezTo>
                  <a:cubicBezTo>
                    <a:pt x="25" y="10"/>
                    <a:pt x="29" y="14"/>
                    <a:pt x="29" y="19"/>
                  </a:cubicBezTo>
                  <a:cubicBezTo>
                    <a:pt x="29" y="25"/>
                    <a:pt x="25" y="29"/>
                    <a:pt x="2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7" name="Freeform 108">
            <a:extLst>
              <a:ext uri="{FF2B5EF4-FFF2-40B4-BE49-F238E27FC236}">
                <a16:creationId xmlns:a16="http://schemas.microsoft.com/office/drawing/2014/main" id="{FB92E41D-9034-EDC1-8A74-8CF3CE716134}"/>
              </a:ext>
            </a:extLst>
          </p:cNvPr>
          <p:cNvSpPr/>
          <p:nvPr/>
        </p:nvSpPr>
        <p:spPr>
          <a:xfrm>
            <a:off x="5845706" y="2760544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3B692C72-13BF-43F4-AB35-AE98FCE0E199}"/>
              </a:ext>
            </a:extLst>
          </p:cNvPr>
          <p:cNvSpPr>
            <a:spLocks noChangeAspect="1"/>
          </p:cNvSpPr>
          <p:nvPr/>
        </p:nvSpPr>
        <p:spPr>
          <a:xfrm>
            <a:off x="8938963" y="2867619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831AB7B1-0B70-B6D5-C723-E55E34886405}"/>
              </a:ext>
            </a:extLst>
          </p:cNvPr>
          <p:cNvSpPr txBox="1"/>
          <p:nvPr/>
        </p:nvSpPr>
        <p:spPr>
          <a:xfrm>
            <a:off x="1647639" y="5225511"/>
            <a:ext cx="2175198" cy="780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ESTABLECER OBJETIVOS INICIALES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41D07E27-300E-1737-1CAB-384CB34F3B48}"/>
              </a:ext>
            </a:extLst>
          </p:cNvPr>
          <p:cNvSpPr/>
          <p:nvPr/>
        </p:nvSpPr>
        <p:spPr>
          <a:xfrm>
            <a:off x="2639813" y="4573017"/>
            <a:ext cx="221942" cy="603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文本框 27">
            <a:extLst>
              <a:ext uri="{FF2B5EF4-FFF2-40B4-BE49-F238E27FC236}">
                <a16:creationId xmlns:a16="http://schemas.microsoft.com/office/drawing/2014/main" id="{03C36104-869D-2DAD-E15C-5A132D6EA523}"/>
              </a:ext>
            </a:extLst>
          </p:cNvPr>
          <p:cNvSpPr txBox="1"/>
          <p:nvPr/>
        </p:nvSpPr>
        <p:spPr>
          <a:xfrm>
            <a:off x="4974177" y="5225511"/>
            <a:ext cx="2175198" cy="780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OBSERVACIÓN Y EVALUACIÓN CONSTANTE</a:t>
            </a: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5609E7DF-1EB8-FBB1-3478-DD0CE8D955D4}"/>
              </a:ext>
            </a:extLst>
          </p:cNvPr>
          <p:cNvSpPr/>
          <p:nvPr/>
        </p:nvSpPr>
        <p:spPr>
          <a:xfrm>
            <a:off x="5966351" y="4573017"/>
            <a:ext cx="221942" cy="6036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文本框 27">
            <a:extLst>
              <a:ext uri="{FF2B5EF4-FFF2-40B4-BE49-F238E27FC236}">
                <a16:creationId xmlns:a16="http://schemas.microsoft.com/office/drawing/2014/main" id="{2EA8F338-E4C2-2A01-5CA1-7979531A586E}"/>
              </a:ext>
            </a:extLst>
          </p:cNvPr>
          <p:cNvSpPr txBox="1"/>
          <p:nvPr/>
        </p:nvSpPr>
        <p:spPr>
          <a:xfrm>
            <a:off x="8188631" y="5216084"/>
            <a:ext cx="2175198" cy="1519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REUNIR LOS DATOS OBTENIDOS DEL “ANTES Y EL DURANTE” Y OBTENER UNOS RESULTADOS</a:t>
            </a:r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ECDC779F-DE96-A198-B568-5C464E58223A}"/>
              </a:ext>
            </a:extLst>
          </p:cNvPr>
          <p:cNvSpPr/>
          <p:nvPr/>
        </p:nvSpPr>
        <p:spPr>
          <a:xfrm>
            <a:off x="9180805" y="4563590"/>
            <a:ext cx="221942" cy="6036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372888-AA8F-0B34-79D7-99DF5FAF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75" y="60148"/>
            <a:ext cx="2469425" cy="21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58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5" grpId="0" animBg="1"/>
      <p:bldP spid="28" grpId="0"/>
      <p:bldP spid="31" grpId="0"/>
      <p:bldP spid="34" grpId="0"/>
      <p:bldP spid="7" grpId="0" animBg="1"/>
      <p:bldP spid="9" grpId="0" animBg="1"/>
      <p:bldP spid="10" grpId="0"/>
      <p:bldP spid="12" grpId="0" animBg="1"/>
      <p:bldP spid="20" grpId="0"/>
      <p:bldP spid="25" grpId="0" animBg="1"/>
      <p:bldP spid="35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8540"/>
          <a:stretch/>
        </p:blipFill>
        <p:spPr>
          <a:xfrm>
            <a:off x="0" y="-328473"/>
            <a:ext cx="8322296" cy="4223669"/>
          </a:xfrm>
          <a:custGeom>
            <a:avLst/>
            <a:gdLst>
              <a:gd name="connsiteX0" fmla="*/ 0 w 8322296"/>
              <a:gd name="connsiteY0" fmla="*/ 0 h 4223669"/>
              <a:gd name="connsiteX1" fmla="*/ 8322296 w 8322296"/>
              <a:gd name="connsiteY1" fmla="*/ 0 h 4223669"/>
              <a:gd name="connsiteX2" fmla="*/ 8322296 w 8322296"/>
              <a:gd name="connsiteY2" fmla="*/ 2656241 h 4223669"/>
              <a:gd name="connsiteX3" fmla="*/ 5413829 w 8322296"/>
              <a:gd name="connsiteY3" fmla="*/ 2656241 h 4223669"/>
              <a:gd name="connsiteX4" fmla="*/ 5413829 w 8322296"/>
              <a:gd name="connsiteY4" fmla="*/ 3144977 h 4223669"/>
              <a:gd name="connsiteX5" fmla="*/ 5003090 w 8322296"/>
              <a:gd name="connsiteY5" fmla="*/ 3144977 h 4223669"/>
              <a:gd name="connsiteX6" fmla="*/ 5003090 w 8322296"/>
              <a:gd name="connsiteY6" fmla="*/ 4223669 h 4223669"/>
              <a:gd name="connsiteX7" fmla="*/ 0 w 8322296"/>
              <a:gd name="connsiteY7" fmla="*/ 4223669 h 422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296" h="4223669">
                <a:moveTo>
                  <a:pt x="0" y="0"/>
                </a:moveTo>
                <a:lnTo>
                  <a:pt x="8322296" y="0"/>
                </a:lnTo>
                <a:lnTo>
                  <a:pt x="8322296" y="2656241"/>
                </a:lnTo>
                <a:lnTo>
                  <a:pt x="5413829" y="2656241"/>
                </a:lnTo>
                <a:lnTo>
                  <a:pt x="5413829" y="3144977"/>
                </a:lnTo>
                <a:lnTo>
                  <a:pt x="5003090" y="3144977"/>
                </a:lnTo>
                <a:lnTo>
                  <a:pt x="5003090" y="4223669"/>
                </a:lnTo>
                <a:lnTo>
                  <a:pt x="0" y="4223669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1" r="6783"/>
          <a:stretch/>
        </p:blipFill>
        <p:spPr>
          <a:xfrm>
            <a:off x="7072072" y="-328473"/>
            <a:ext cx="5119928" cy="26562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12192" y="4611725"/>
            <a:ext cx="8170841" cy="1442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Inconvenientes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que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pueden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surgir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12192" y="2480593"/>
            <a:ext cx="7967616" cy="1568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4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</a:rPr>
              <a:t>EXCUSAS QUE NOS ENCONTRAMOS</a:t>
            </a:r>
          </a:p>
        </p:txBody>
      </p:sp>
    </p:spTree>
    <p:extLst>
      <p:ext uri="{BB962C8B-B14F-4D97-AF65-F5344CB8AC3E}">
        <p14:creationId xmlns:p14="http://schemas.microsoft.com/office/powerpoint/2010/main" val="2046840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7740415" y="1251475"/>
            <a:ext cx="4076734" cy="4073562"/>
            <a:chOff x="6335461" y="1844824"/>
            <a:chExt cx="2986194" cy="2983870"/>
          </a:xfrm>
          <a:solidFill>
            <a:schemeClr val="accent1"/>
          </a:solidFill>
        </p:grpSpPr>
        <p:sp>
          <p:nvSpPr>
            <p:cNvPr id="11" name="椭圆 10"/>
            <p:cNvSpPr/>
            <p:nvPr/>
          </p:nvSpPr>
          <p:spPr>
            <a:xfrm>
              <a:off x="6337784" y="1844824"/>
              <a:ext cx="2983871" cy="2983870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6335461" y="1844824"/>
              <a:ext cx="2983871" cy="2983870"/>
            </a:xfrm>
            <a:prstGeom prst="arc">
              <a:avLst>
                <a:gd name="adj1" fmla="val 16124419"/>
                <a:gd name="adj2" fmla="val 9280618"/>
              </a:avLst>
            </a:prstGeom>
            <a:noFill/>
            <a:ln w="111125" cap="rnd">
              <a:solidFill>
                <a:schemeClr val="accent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2350" y="2096813"/>
              <a:ext cx="2490092" cy="2490094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600" cap="none">
                  <a:solidFill>
                    <a:srgbClr val="77716C"/>
                  </a:solidFill>
                </a:defRPr>
              </a:pPr>
              <a:endParaRPr kumimoji="0" sz="11600" b="0" i="0" u="none" strike="noStrike" kern="0" cap="none" spc="0" normalizeH="0" baseline="0" noProof="0">
                <a:ln>
                  <a:noFill/>
                </a:ln>
                <a:solidFill>
                  <a:srgbClr val="77716C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: 形状 105"/>
            <p:cNvSpPr/>
            <p:nvPr/>
          </p:nvSpPr>
          <p:spPr>
            <a:xfrm>
              <a:off x="8470460" y="2519457"/>
              <a:ext cx="24025" cy="1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6" y="999"/>
                  </a:moveTo>
                  <a:lnTo>
                    <a:pt x="16031" y="2988"/>
                  </a:lnTo>
                  <a:lnTo>
                    <a:pt x="21600" y="17424"/>
                  </a:lnTo>
                  <a:lnTo>
                    <a:pt x="13178" y="21600"/>
                  </a:lnTo>
                  <a:lnTo>
                    <a:pt x="5321" y="12716"/>
                  </a:lnTo>
                  <a:lnTo>
                    <a:pt x="0" y="0"/>
                  </a:lnTo>
                  <a:lnTo>
                    <a:pt x="7776" y="99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任意多边形: 形状 106"/>
            <p:cNvSpPr/>
            <p:nvPr/>
          </p:nvSpPr>
          <p:spPr>
            <a:xfrm>
              <a:off x="8445104" y="2548193"/>
              <a:ext cx="27994" cy="1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8" y="0"/>
                  </a:moveTo>
                  <a:lnTo>
                    <a:pt x="10252" y="4850"/>
                  </a:lnTo>
                  <a:lnTo>
                    <a:pt x="21600" y="13527"/>
                  </a:lnTo>
                  <a:lnTo>
                    <a:pt x="17432" y="21600"/>
                  </a:lnTo>
                  <a:lnTo>
                    <a:pt x="12804" y="18684"/>
                  </a:lnTo>
                  <a:lnTo>
                    <a:pt x="7529" y="18684"/>
                  </a:lnTo>
                  <a:lnTo>
                    <a:pt x="3200" y="14264"/>
                  </a:lnTo>
                  <a:lnTo>
                    <a:pt x="0" y="6164"/>
                  </a:lnTo>
                  <a:lnTo>
                    <a:pt x="48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任意多边形: 形状 107"/>
            <p:cNvSpPr/>
            <p:nvPr/>
          </p:nvSpPr>
          <p:spPr>
            <a:xfrm>
              <a:off x="8451969" y="2373121"/>
              <a:ext cx="26597" cy="1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3" y="10415"/>
                  </a:lnTo>
                  <a:lnTo>
                    <a:pt x="11409" y="21600"/>
                  </a:lnTo>
                  <a:lnTo>
                    <a:pt x="21600" y="19952"/>
                  </a:lnTo>
                  <a:lnTo>
                    <a:pt x="14185" y="6837"/>
                  </a:lnTo>
                  <a:lnTo>
                    <a:pt x="7404" y="20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任意多边形: 形状 108"/>
            <p:cNvSpPr/>
            <p:nvPr/>
          </p:nvSpPr>
          <p:spPr>
            <a:xfrm>
              <a:off x="8272389" y="2500292"/>
              <a:ext cx="14937" cy="1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239" y="6531"/>
                  </a:lnTo>
                  <a:lnTo>
                    <a:pt x="21600" y="21600"/>
                  </a:lnTo>
                  <a:lnTo>
                    <a:pt x="7563" y="174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任意多边形: 形状 112"/>
            <p:cNvSpPr/>
            <p:nvPr/>
          </p:nvSpPr>
          <p:spPr>
            <a:xfrm>
              <a:off x="7552315" y="2336099"/>
              <a:ext cx="39643" cy="2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7" y="0"/>
                  </a:moveTo>
                  <a:lnTo>
                    <a:pt x="10984" y="172"/>
                  </a:lnTo>
                  <a:lnTo>
                    <a:pt x="3381" y="1772"/>
                  </a:lnTo>
                  <a:lnTo>
                    <a:pt x="4897" y="8630"/>
                  </a:lnTo>
                  <a:lnTo>
                    <a:pt x="1644" y="12271"/>
                  </a:lnTo>
                  <a:lnTo>
                    <a:pt x="0" y="18536"/>
                  </a:lnTo>
                  <a:lnTo>
                    <a:pt x="4912" y="21600"/>
                  </a:lnTo>
                  <a:lnTo>
                    <a:pt x="10939" y="17022"/>
                  </a:lnTo>
                  <a:lnTo>
                    <a:pt x="16851" y="13650"/>
                  </a:lnTo>
                  <a:lnTo>
                    <a:pt x="21600" y="7998"/>
                  </a:lnTo>
                  <a:lnTo>
                    <a:pt x="202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: 形状 113"/>
            <p:cNvSpPr/>
            <p:nvPr/>
          </p:nvSpPr>
          <p:spPr>
            <a:xfrm>
              <a:off x="7532740" y="2369783"/>
              <a:ext cx="28332" cy="1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2" y="304"/>
                  </a:moveTo>
                  <a:lnTo>
                    <a:pt x="3918" y="3868"/>
                  </a:lnTo>
                  <a:lnTo>
                    <a:pt x="0" y="9563"/>
                  </a:lnTo>
                  <a:lnTo>
                    <a:pt x="1470" y="18816"/>
                  </a:lnTo>
                  <a:lnTo>
                    <a:pt x="6166" y="21600"/>
                  </a:lnTo>
                  <a:lnTo>
                    <a:pt x="14598" y="13241"/>
                  </a:lnTo>
                  <a:lnTo>
                    <a:pt x="21600" y="7047"/>
                  </a:lnTo>
                  <a:lnTo>
                    <a:pt x="18557" y="0"/>
                  </a:lnTo>
                  <a:lnTo>
                    <a:pt x="10682" y="30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任意多边形: 形状 115"/>
            <p:cNvSpPr/>
            <p:nvPr/>
          </p:nvSpPr>
          <p:spPr>
            <a:xfrm>
              <a:off x="7851776" y="2241404"/>
              <a:ext cx="10811" cy="1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8" y="0"/>
                  </a:moveTo>
                  <a:lnTo>
                    <a:pt x="0" y="11338"/>
                  </a:lnTo>
                  <a:lnTo>
                    <a:pt x="14062" y="21600"/>
                  </a:lnTo>
                  <a:lnTo>
                    <a:pt x="21600" y="10385"/>
                  </a:lnTo>
                  <a:lnTo>
                    <a:pt x="618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任意多边形: 形状 116"/>
            <p:cNvSpPr/>
            <p:nvPr/>
          </p:nvSpPr>
          <p:spPr>
            <a:xfrm>
              <a:off x="7418561" y="2518771"/>
              <a:ext cx="26418" cy="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0" y="2206"/>
                  </a:moveTo>
                  <a:lnTo>
                    <a:pt x="21600" y="7730"/>
                  </a:lnTo>
                  <a:lnTo>
                    <a:pt x="19740" y="16457"/>
                  </a:lnTo>
                  <a:lnTo>
                    <a:pt x="13790" y="21600"/>
                  </a:lnTo>
                  <a:lnTo>
                    <a:pt x="2574" y="13289"/>
                  </a:lnTo>
                  <a:lnTo>
                    <a:pt x="0" y="4928"/>
                  </a:lnTo>
                  <a:lnTo>
                    <a:pt x="11167" y="0"/>
                  </a:lnTo>
                  <a:lnTo>
                    <a:pt x="16290" y="2206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任意多边形: 形状 118"/>
            <p:cNvSpPr/>
            <p:nvPr/>
          </p:nvSpPr>
          <p:spPr>
            <a:xfrm>
              <a:off x="7811561" y="2626227"/>
              <a:ext cx="30576" cy="3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4" y="0"/>
                  </a:moveTo>
                  <a:lnTo>
                    <a:pt x="12145" y="2252"/>
                  </a:lnTo>
                  <a:lnTo>
                    <a:pt x="17508" y="4147"/>
                  </a:lnTo>
                  <a:lnTo>
                    <a:pt x="21305" y="11063"/>
                  </a:lnTo>
                  <a:lnTo>
                    <a:pt x="21600" y="19260"/>
                  </a:lnTo>
                  <a:lnTo>
                    <a:pt x="16900" y="20658"/>
                  </a:lnTo>
                  <a:lnTo>
                    <a:pt x="10708" y="21600"/>
                  </a:lnTo>
                  <a:lnTo>
                    <a:pt x="6468" y="17037"/>
                  </a:lnTo>
                  <a:lnTo>
                    <a:pt x="0" y="12815"/>
                  </a:lnTo>
                  <a:lnTo>
                    <a:pt x="1830" y="6252"/>
                  </a:lnTo>
                  <a:lnTo>
                    <a:pt x="576" y="2013"/>
                  </a:lnTo>
                  <a:lnTo>
                    <a:pt x="455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任意多边形: 形状 119"/>
            <p:cNvSpPr/>
            <p:nvPr/>
          </p:nvSpPr>
          <p:spPr>
            <a:xfrm>
              <a:off x="7837222" y="2608333"/>
              <a:ext cx="11353" cy="1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65" y="0"/>
                  </a:moveTo>
                  <a:lnTo>
                    <a:pt x="19230" y="6996"/>
                  </a:lnTo>
                  <a:lnTo>
                    <a:pt x="21600" y="18575"/>
                  </a:lnTo>
                  <a:lnTo>
                    <a:pt x="7846" y="21600"/>
                  </a:lnTo>
                  <a:lnTo>
                    <a:pt x="0" y="15332"/>
                  </a:lnTo>
                  <a:lnTo>
                    <a:pt x="706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任意多边形: 形状 120"/>
            <p:cNvSpPr/>
            <p:nvPr/>
          </p:nvSpPr>
          <p:spPr>
            <a:xfrm>
              <a:off x="7763229" y="2630486"/>
              <a:ext cx="32499" cy="3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34" y="4084"/>
                  </a:moveTo>
                  <a:lnTo>
                    <a:pt x="14037" y="951"/>
                  </a:lnTo>
                  <a:lnTo>
                    <a:pt x="20768" y="0"/>
                  </a:lnTo>
                  <a:lnTo>
                    <a:pt x="21600" y="4466"/>
                  </a:lnTo>
                  <a:lnTo>
                    <a:pt x="21600" y="9462"/>
                  </a:lnTo>
                  <a:lnTo>
                    <a:pt x="18270" y="14709"/>
                  </a:lnTo>
                  <a:lnTo>
                    <a:pt x="11767" y="21600"/>
                  </a:lnTo>
                  <a:lnTo>
                    <a:pt x="5959" y="21600"/>
                  </a:lnTo>
                  <a:lnTo>
                    <a:pt x="4656" y="12656"/>
                  </a:lnTo>
                  <a:lnTo>
                    <a:pt x="987" y="11920"/>
                  </a:lnTo>
                  <a:lnTo>
                    <a:pt x="0" y="7424"/>
                  </a:lnTo>
                  <a:lnTo>
                    <a:pt x="7034" y="408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任意多边形: 形状 124"/>
            <p:cNvSpPr/>
            <p:nvPr/>
          </p:nvSpPr>
          <p:spPr>
            <a:xfrm>
              <a:off x="7117048" y="2537552"/>
              <a:ext cx="24133" cy="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4" y="2101"/>
                  </a:moveTo>
                  <a:lnTo>
                    <a:pt x="0" y="10018"/>
                  </a:lnTo>
                  <a:lnTo>
                    <a:pt x="1924" y="21600"/>
                  </a:lnTo>
                  <a:lnTo>
                    <a:pt x="9832" y="12960"/>
                  </a:lnTo>
                  <a:lnTo>
                    <a:pt x="21600" y="0"/>
                  </a:lnTo>
                  <a:lnTo>
                    <a:pt x="8384" y="210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任意多边形: 形状 125"/>
            <p:cNvSpPr/>
            <p:nvPr/>
          </p:nvSpPr>
          <p:spPr>
            <a:xfrm>
              <a:off x="7181197" y="2731570"/>
              <a:ext cx="12038" cy="1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5" y="0"/>
                  </a:moveTo>
                  <a:lnTo>
                    <a:pt x="2150" y="1966"/>
                  </a:lnTo>
                  <a:lnTo>
                    <a:pt x="0" y="14899"/>
                  </a:lnTo>
                  <a:lnTo>
                    <a:pt x="13781" y="21600"/>
                  </a:lnTo>
                  <a:lnTo>
                    <a:pt x="21600" y="8558"/>
                  </a:lnTo>
                  <a:lnTo>
                    <a:pt x="1469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任意多边形: 形状 126"/>
            <p:cNvSpPr/>
            <p:nvPr/>
          </p:nvSpPr>
          <p:spPr>
            <a:xfrm>
              <a:off x="7286159" y="2648835"/>
              <a:ext cx="20844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1" y="1188"/>
                  </a:moveTo>
                  <a:lnTo>
                    <a:pt x="2903" y="3754"/>
                  </a:lnTo>
                  <a:lnTo>
                    <a:pt x="6906" y="9918"/>
                  </a:lnTo>
                  <a:lnTo>
                    <a:pt x="0" y="19975"/>
                  </a:lnTo>
                  <a:lnTo>
                    <a:pt x="8431" y="21600"/>
                  </a:lnTo>
                  <a:lnTo>
                    <a:pt x="15976" y="18316"/>
                  </a:lnTo>
                  <a:lnTo>
                    <a:pt x="18572" y="10244"/>
                  </a:lnTo>
                  <a:lnTo>
                    <a:pt x="21600" y="5318"/>
                  </a:lnTo>
                  <a:lnTo>
                    <a:pt x="19816" y="0"/>
                  </a:lnTo>
                  <a:lnTo>
                    <a:pt x="11311" y="11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任意多边形: 形状 127"/>
            <p:cNvSpPr/>
            <p:nvPr/>
          </p:nvSpPr>
          <p:spPr>
            <a:xfrm>
              <a:off x="7230489" y="2674888"/>
              <a:ext cx="13152" cy="1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01" y="0"/>
                  </a:moveTo>
                  <a:lnTo>
                    <a:pt x="2286" y="8809"/>
                  </a:lnTo>
                  <a:lnTo>
                    <a:pt x="0" y="21600"/>
                  </a:lnTo>
                  <a:lnTo>
                    <a:pt x="15560" y="16644"/>
                  </a:lnTo>
                  <a:lnTo>
                    <a:pt x="21600" y="3209"/>
                  </a:lnTo>
                  <a:lnTo>
                    <a:pt x="970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任意多边形: 形状 128"/>
            <p:cNvSpPr/>
            <p:nvPr/>
          </p:nvSpPr>
          <p:spPr>
            <a:xfrm>
              <a:off x="7874845" y="2291485"/>
              <a:ext cx="10811" cy="1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9" y="0"/>
                  </a:moveTo>
                  <a:lnTo>
                    <a:pt x="0" y="7565"/>
                  </a:lnTo>
                  <a:lnTo>
                    <a:pt x="9131" y="21600"/>
                  </a:lnTo>
                  <a:lnTo>
                    <a:pt x="21600" y="15555"/>
                  </a:lnTo>
                  <a:lnTo>
                    <a:pt x="1745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任意多边形: 形状 129"/>
            <p:cNvSpPr/>
            <p:nvPr/>
          </p:nvSpPr>
          <p:spPr>
            <a:xfrm>
              <a:off x="7861419" y="2311677"/>
              <a:ext cx="12465" cy="1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9" y="0"/>
                  </a:moveTo>
                  <a:lnTo>
                    <a:pt x="0" y="7324"/>
                  </a:lnTo>
                  <a:lnTo>
                    <a:pt x="11835" y="21600"/>
                  </a:lnTo>
                  <a:lnTo>
                    <a:pt x="21600" y="7437"/>
                  </a:lnTo>
                  <a:lnTo>
                    <a:pt x="958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任意多边形: 形状 130"/>
            <p:cNvSpPr/>
            <p:nvPr/>
          </p:nvSpPr>
          <p:spPr>
            <a:xfrm>
              <a:off x="7989679" y="2954603"/>
              <a:ext cx="25927" cy="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3" y="1314"/>
                  </a:moveTo>
                  <a:lnTo>
                    <a:pt x="3082" y="0"/>
                  </a:lnTo>
                  <a:lnTo>
                    <a:pt x="0" y="13744"/>
                  </a:lnTo>
                  <a:lnTo>
                    <a:pt x="4388" y="21412"/>
                  </a:lnTo>
                  <a:lnTo>
                    <a:pt x="16385" y="21600"/>
                  </a:lnTo>
                  <a:lnTo>
                    <a:pt x="21600" y="6584"/>
                  </a:lnTo>
                  <a:lnTo>
                    <a:pt x="12863" y="13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任意多边形: 形状 131"/>
            <p:cNvSpPr/>
            <p:nvPr/>
          </p:nvSpPr>
          <p:spPr>
            <a:xfrm>
              <a:off x="8033445" y="2957003"/>
              <a:ext cx="16448" cy="2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1" y="0"/>
                  </a:moveTo>
                  <a:lnTo>
                    <a:pt x="0" y="3197"/>
                  </a:lnTo>
                  <a:lnTo>
                    <a:pt x="349" y="9792"/>
                  </a:lnTo>
                  <a:lnTo>
                    <a:pt x="3031" y="18244"/>
                  </a:lnTo>
                  <a:lnTo>
                    <a:pt x="15055" y="21600"/>
                  </a:lnTo>
                  <a:lnTo>
                    <a:pt x="21600" y="13149"/>
                  </a:lnTo>
                  <a:lnTo>
                    <a:pt x="17522" y="4680"/>
                  </a:lnTo>
                  <a:lnTo>
                    <a:pt x="1069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任意多边形: 形状 132"/>
            <p:cNvSpPr/>
            <p:nvPr/>
          </p:nvSpPr>
          <p:spPr>
            <a:xfrm>
              <a:off x="8047011" y="3011605"/>
              <a:ext cx="11102" cy="1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36" y="0"/>
                  </a:moveTo>
                  <a:lnTo>
                    <a:pt x="0" y="11875"/>
                  </a:lnTo>
                  <a:lnTo>
                    <a:pt x="4136" y="21600"/>
                  </a:lnTo>
                  <a:lnTo>
                    <a:pt x="17945" y="19175"/>
                  </a:lnTo>
                  <a:lnTo>
                    <a:pt x="21600" y="1742"/>
                  </a:lnTo>
                  <a:lnTo>
                    <a:pt x="903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任意多边形: 形状 133"/>
            <p:cNvSpPr/>
            <p:nvPr/>
          </p:nvSpPr>
          <p:spPr>
            <a:xfrm>
              <a:off x="8169026" y="2956925"/>
              <a:ext cx="12526" cy="2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0" y="0"/>
                  </a:moveTo>
                  <a:lnTo>
                    <a:pt x="880" y="2109"/>
                  </a:lnTo>
                  <a:lnTo>
                    <a:pt x="0" y="13088"/>
                  </a:lnTo>
                  <a:lnTo>
                    <a:pt x="7921" y="21600"/>
                  </a:lnTo>
                  <a:lnTo>
                    <a:pt x="21600" y="7612"/>
                  </a:lnTo>
                  <a:lnTo>
                    <a:pt x="1191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任意多边形: 形状 134"/>
            <p:cNvSpPr/>
            <p:nvPr/>
          </p:nvSpPr>
          <p:spPr>
            <a:xfrm>
              <a:off x="8180181" y="2925835"/>
              <a:ext cx="12572" cy="1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98" y="0"/>
                  </a:moveTo>
                  <a:lnTo>
                    <a:pt x="0" y="9289"/>
                  </a:lnTo>
                  <a:lnTo>
                    <a:pt x="7613" y="17722"/>
                  </a:lnTo>
                  <a:lnTo>
                    <a:pt x="19807" y="21600"/>
                  </a:lnTo>
                  <a:lnTo>
                    <a:pt x="21600" y="4514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任意多边形: 形状 136"/>
            <p:cNvSpPr/>
            <p:nvPr/>
          </p:nvSpPr>
          <p:spPr>
            <a:xfrm>
              <a:off x="8249203" y="3872795"/>
              <a:ext cx="54247" cy="2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3" extrusionOk="0">
                  <a:moveTo>
                    <a:pt x="9324" y="5830"/>
                  </a:moveTo>
                  <a:lnTo>
                    <a:pt x="4847" y="6015"/>
                  </a:lnTo>
                  <a:lnTo>
                    <a:pt x="0" y="9579"/>
                  </a:lnTo>
                  <a:lnTo>
                    <a:pt x="5079" y="21213"/>
                  </a:lnTo>
                  <a:lnTo>
                    <a:pt x="12286" y="21213"/>
                  </a:lnTo>
                  <a:lnTo>
                    <a:pt x="15990" y="15119"/>
                  </a:lnTo>
                  <a:lnTo>
                    <a:pt x="21426" y="10133"/>
                  </a:lnTo>
                  <a:cubicBezTo>
                    <a:pt x="21600" y="6572"/>
                    <a:pt x="20830" y="3110"/>
                    <a:pt x="19456" y="1272"/>
                  </a:cubicBezTo>
                  <a:cubicBezTo>
                    <a:pt x="18408" y="-129"/>
                    <a:pt x="17133" y="-387"/>
                    <a:pt x="15990" y="571"/>
                  </a:cubicBezTo>
                  <a:lnTo>
                    <a:pt x="9324" y="583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任意多边形: 形状 137"/>
            <p:cNvSpPr/>
            <p:nvPr/>
          </p:nvSpPr>
          <p:spPr>
            <a:xfrm>
              <a:off x="8206493" y="3861432"/>
              <a:ext cx="19711" cy="1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6" y="668"/>
                  </a:moveTo>
                  <a:lnTo>
                    <a:pt x="0" y="6733"/>
                  </a:lnTo>
                  <a:lnTo>
                    <a:pt x="107" y="21600"/>
                  </a:lnTo>
                  <a:lnTo>
                    <a:pt x="16082" y="14778"/>
                  </a:lnTo>
                  <a:lnTo>
                    <a:pt x="21600" y="0"/>
                  </a:lnTo>
                  <a:lnTo>
                    <a:pt x="10636" y="6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任意多边形: 形状 138"/>
            <p:cNvSpPr/>
            <p:nvPr/>
          </p:nvSpPr>
          <p:spPr>
            <a:xfrm>
              <a:off x="8177687" y="3872447"/>
              <a:ext cx="17129" cy="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90" y="0"/>
                  </a:moveTo>
                  <a:lnTo>
                    <a:pt x="0" y="9116"/>
                  </a:lnTo>
                  <a:lnTo>
                    <a:pt x="4193" y="21600"/>
                  </a:lnTo>
                  <a:lnTo>
                    <a:pt x="16108" y="16535"/>
                  </a:lnTo>
                  <a:lnTo>
                    <a:pt x="21600" y="3705"/>
                  </a:lnTo>
                  <a:lnTo>
                    <a:pt x="839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任意多边形: 形状 139"/>
            <p:cNvSpPr/>
            <p:nvPr/>
          </p:nvSpPr>
          <p:spPr>
            <a:xfrm>
              <a:off x="8215812" y="3704807"/>
              <a:ext cx="96952" cy="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11" y="2763"/>
                  </a:moveTo>
                  <a:lnTo>
                    <a:pt x="4225" y="2050"/>
                  </a:lnTo>
                  <a:lnTo>
                    <a:pt x="4801" y="0"/>
                  </a:lnTo>
                  <a:lnTo>
                    <a:pt x="6317" y="125"/>
                  </a:lnTo>
                  <a:lnTo>
                    <a:pt x="8486" y="894"/>
                  </a:lnTo>
                  <a:lnTo>
                    <a:pt x="10100" y="2559"/>
                  </a:lnTo>
                  <a:lnTo>
                    <a:pt x="8722" y="6602"/>
                  </a:lnTo>
                  <a:lnTo>
                    <a:pt x="11161" y="8200"/>
                  </a:lnTo>
                  <a:lnTo>
                    <a:pt x="13007" y="8319"/>
                  </a:lnTo>
                  <a:lnTo>
                    <a:pt x="13745" y="10578"/>
                  </a:lnTo>
                  <a:lnTo>
                    <a:pt x="15077" y="11225"/>
                  </a:lnTo>
                  <a:lnTo>
                    <a:pt x="17845" y="12109"/>
                  </a:lnTo>
                  <a:lnTo>
                    <a:pt x="18814" y="14361"/>
                  </a:lnTo>
                  <a:lnTo>
                    <a:pt x="20924" y="15179"/>
                  </a:lnTo>
                  <a:lnTo>
                    <a:pt x="20094" y="17141"/>
                  </a:lnTo>
                  <a:lnTo>
                    <a:pt x="21063" y="18984"/>
                  </a:lnTo>
                  <a:lnTo>
                    <a:pt x="21432" y="21481"/>
                  </a:lnTo>
                  <a:lnTo>
                    <a:pt x="19691" y="21600"/>
                  </a:lnTo>
                  <a:lnTo>
                    <a:pt x="16507" y="19638"/>
                  </a:lnTo>
                  <a:lnTo>
                    <a:pt x="14345" y="20174"/>
                  </a:lnTo>
                  <a:lnTo>
                    <a:pt x="12228" y="16190"/>
                  </a:lnTo>
                  <a:lnTo>
                    <a:pt x="15504" y="15714"/>
                  </a:lnTo>
                  <a:lnTo>
                    <a:pt x="18272" y="17081"/>
                  </a:lnTo>
                  <a:lnTo>
                    <a:pt x="16427" y="13878"/>
                  </a:lnTo>
                  <a:lnTo>
                    <a:pt x="14212" y="12986"/>
                  </a:lnTo>
                  <a:lnTo>
                    <a:pt x="12389" y="13150"/>
                  </a:lnTo>
                  <a:lnTo>
                    <a:pt x="10313" y="11077"/>
                  </a:lnTo>
                  <a:lnTo>
                    <a:pt x="8618" y="8468"/>
                  </a:lnTo>
                  <a:lnTo>
                    <a:pt x="7107" y="8118"/>
                  </a:lnTo>
                  <a:lnTo>
                    <a:pt x="6143" y="6878"/>
                  </a:lnTo>
                  <a:lnTo>
                    <a:pt x="5867" y="5153"/>
                  </a:lnTo>
                  <a:lnTo>
                    <a:pt x="3796" y="6045"/>
                  </a:lnTo>
                  <a:lnTo>
                    <a:pt x="1818" y="6937"/>
                  </a:lnTo>
                  <a:cubicBezTo>
                    <a:pt x="1194" y="7473"/>
                    <a:pt x="346" y="7126"/>
                    <a:pt x="77" y="6223"/>
                  </a:cubicBezTo>
                  <a:cubicBezTo>
                    <a:pt x="-168" y="5402"/>
                    <a:pt x="194" y="4488"/>
                    <a:pt x="854" y="4261"/>
                  </a:cubicBezTo>
                  <a:lnTo>
                    <a:pt x="2011" y="276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任意多边形: 形状 141"/>
            <p:cNvSpPr/>
            <p:nvPr/>
          </p:nvSpPr>
          <p:spPr>
            <a:xfrm>
              <a:off x="8318231" y="3764568"/>
              <a:ext cx="17118" cy="2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11" extrusionOk="0">
                  <a:moveTo>
                    <a:pt x="11293" y="0"/>
                  </a:moveTo>
                  <a:lnTo>
                    <a:pt x="6627" y="5552"/>
                  </a:lnTo>
                  <a:lnTo>
                    <a:pt x="112" y="8400"/>
                  </a:lnTo>
                  <a:lnTo>
                    <a:pt x="0" y="15188"/>
                  </a:lnTo>
                  <a:lnTo>
                    <a:pt x="4724" y="20914"/>
                  </a:lnTo>
                  <a:cubicBezTo>
                    <a:pt x="8686" y="21600"/>
                    <a:pt x="12952" y="21081"/>
                    <a:pt x="16167" y="19521"/>
                  </a:cubicBezTo>
                  <a:cubicBezTo>
                    <a:pt x="19834" y="17742"/>
                    <a:pt x="21600" y="14892"/>
                    <a:pt x="20771" y="12093"/>
                  </a:cubicBezTo>
                  <a:lnTo>
                    <a:pt x="18469" y="3584"/>
                  </a:lnTo>
                  <a:lnTo>
                    <a:pt x="1129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任意多边形: 形状 142"/>
            <p:cNvSpPr/>
            <p:nvPr/>
          </p:nvSpPr>
          <p:spPr>
            <a:xfrm>
              <a:off x="8354678" y="3775319"/>
              <a:ext cx="35689" cy="1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408" extrusionOk="0">
                  <a:moveTo>
                    <a:pt x="4937" y="0"/>
                  </a:moveTo>
                  <a:lnTo>
                    <a:pt x="649" y="3882"/>
                  </a:lnTo>
                  <a:lnTo>
                    <a:pt x="0" y="17047"/>
                  </a:lnTo>
                  <a:lnTo>
                    <a:pt x="5619" y="16300"/>
                  </a:lnTo>
                  <a:lnTo>
                    <a:pt x="11978" y="14148"/>
                  </a:lnTo>
                  <a:cubicBezTo>
                    <a:pt x="12597" y="18932"/>
                    <a:pt x="15156" y="21600"/>
                    <a:pt x="17481" y="19887"/>
                  </a:cubicBezTo>
                  <a:cubicBezTo>
                    <a:pt x="21175" y="17165"/>
                    <a:pt x="21600" y="7095"/>
                    <a:pt x="18187" y="3182"/>
                  </a:cubicBezTo>
                  <a:lnTo>
                    <a:pt x="13868" y="313"/>
                  </a:lnTo>
                  <a:lnTo>
                    <a:pt x="49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任意多边形: 形状 143"/>
            <p:cNvSpPr/>
            <p:nvPr/>
          </p:nvSpPr>
          <p:spPr>
            <a:xfrm>
              <a:off x="8330150" y="3793189"/>
              <a:ext cx="21826" cy="1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extrusionOk="0">
                  <a:moveTo>
                    <a:pt x="12529" y="0"/>
                  </a:moveTo>
                  <a:lnTo>
                    <a:pt x="9020" y="6402"/>
                  </a:lnTo>
                  <a:lnTo>
                    <a:pt x="0" y="10890"/>
                  </a:lnTo>
                  <a:lnTo>
                    <a:pt x="1726" y="19983"/>
                  </a:lnTo>
                  <a:cubicBezTo>
                    <a:pt x="4112" y="21109"/>
                    <a:pt x="6687" y="21600"/>
                    <a:pt x="9259" y="21419"/>
                  </a:cubicBezTo>
                  <a:cubicBezTo>
                    <a:pt x="14047" y="21082"/>
                    <a:pt x="18507" y="18488"/>
                    <a:pt x="21600" y="14240"/>
                  </a:cubicBezTo>
                  <a:lnTo>
                    <a:pt x="1252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任意多边形: 形状 144"/>
            <p:cNvSpPr/>
            <p:nvPr/>
          </p:nvSpPr>
          <p:spPr>
            <a:xfrm>
              <a:off x="8286334" y="3787763"/>
              <a:ext cx="11078" cy="1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2" y="0"/>
                  </a:moveTo>
                  <a:lnTo>
                    <a:pt x="0" y="8076"/>
                  </a:lnTo>
                  <a:lnTo>
                    <a:pt x="7701" y="21600"/>
                  </a:lnTo>
                  <a:lnTo>
                    <a:pt x="21600" y="12165"/>
                  </a:lnTo>
                  <a:lnTo>
                    <a:pt x="10532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任意多边形: 形状 146"/>
            <p:cNvSpPr/>
            <p:nvPr/>
          </p:nvSpPr>
          <p:spPr>
            <a:xfrm>
              <a:off x="8460000" y="3806523"/>
              <a:ext cx="29424" cy="1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16" y="0"/>
                  </a:moveTo>
                  <a:lnTo>
                    <a:pt x="7327" y="1214"/>
                  </a:lnTo>
                  <a:lnTo>
                    <a:pt x="0" y="10763"/>
                  </a:lnTo>
                  <a:lnTo>
                    <a:pt x="5173" y="21600"/>
                  </a:lnTo>
                  <a:lnTo>
                    <a:pt x="16698" y="11889"/>
                  </a:lnTo>
                  <a:lnTo>
                    <a:pt x="21600" y="6440"/>
                  </a:lnTo>
                  <a:lnTo>
                    <a:pt x="13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任意多边形: 形状 147"/>
            <p:cNvSpPr/>
            <p:nvPr/>
          </p:nvSpPr>
          <p:spPr>
            <a:xfrm>
              <a:off x="7964530" y="4249278"/>
              <a:ext cx="57139" cy="3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extrusionOk="0">
                  <a:moveTo>
                    <a:pt x="9444" y="0"/>
                  </a:moveTo>
                  <a:cubicBezTo>
                    <a:pt x="8750" y="158"/>
                    <a:pt x="8056" y="316"/>
                    <a:pt x="7362" y="474"/>
                  </a:cubicBezTo>
                  <a:cubicBezTo>
                    <a:pt x="6669" y="632"/>
                    <a:pt x="5975" y="790"/>
                    <a:pt x="5281" y="948"/>
                  </a:cubicBezTo>
                  <a:lnTo>
                    <a:pt x="0" y="7666"/>
                  </a:lnTo>
                  <a:lnTo>
                    <a:pt x="1291" y="12904"/>
                  </a:lnTo>
                  <a:lnTo>
                    <a:pt x="730" y="18969"/>
                  </a:lnTo>
                  <a:lnTo>
                    <a:pt x="4168" y="21600"/>
                  </a:lnTo>
                  <a:lnTo>
                    <a:pt x="6919" y="17642"/>
                  </a:lnTo>
                  <a:lnTo>
                    <a:pt x="11708" y="14231"/>
                  </a:lnTo>
                  <a:lnTo>
                    <a:pt x="14649" y="18187"/>
                  </a:lnTo>
                  <a:cubicBezTo>
                    <a:pt x="15852" y="19903"/>
                    <a:pt x="17488" y="20126"/>
                    <a:pt x="18814" y="18756"/>
                  </a:cubicBezTo>
                  <a:cubicBezTo>
                    <a:pt x="21018" y="16477"/>
                    <a:pt x="21600" y="11064"/>
                    <a:pt x="20036" y="7382"/>
                  </a:cubicBezTo>
                  <a:lnTo>
                    <a:pt x="10281" y="7951"/>
                  </a:lnTo>
                  <a:lnTo>
                    <a:pt x="944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任意多边形: 形状 148"/>
            <p:cNvSpPr/>
            <p:nvPr/>
          </p:nvSpPr>
          <p:spPr>
            <a:xfrm>
              <a:off x="6794032" y="3383902"/>
              <a:ext cx="44447" cy="11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8"/>
                  </a:moveTo>
                  <a:lnTo>
                    <a:pt x="6998" y="0"/>
                  </a:lnTo>
                  <a:lnTo>
                    <a:pt x="7417" y="2219"/>
                  </a:lnTo>
                  <a:lnTo>
                    <a:pt x="11745" y="4335"/>
                  </a:lnTo>
                  <a:lnTo>
                    <a:pt x="14449" y="6610"/>
                  </a:lnTo>
                  <a:lnTo>
                    <a:pt x="16072" y="9777"/>
                  </a:lnTo>
                  <a:lnTo>
                    <a:pt x="16207" y="11728"/>
                  </a:lnTo>
                  <a:lnTo>
                    <a:pt x="18084" y="13467"/>
                  </a:lnTo>
                  <a:lnTo>
                    <a:pt x="18084" y="15319"/>
                  </a:lnTo>
                  <a:lnTo>
                    <a:pt x="20112" y="18168"/>
                  </a:lnTo>
                  <a:lnTo>
                    <a:pt x="21600" y="20602"/>
                  </a:lnTo>
                  <a:lnTo>
                    <a:pt x="17948" y="21600"/>
                  </a:lnTo>
                  <a:lnTo>
                    <a:pt x="14905" y="18863"/>
                  </a:lnTo>
                  <a:lnTo>
                    <a:pt x="13687" y="14313"/>
                  </a:lnTo>
                  <a:cubicBezTo>
                    <a:pt x="12597" y="13444"/>
                    <a:pt x="11654" y="12547"/>
                    <a:pt x="10865" y="11629"/>
                  </a:cubicBezTo>
                  <a:cubicBezTo>
                    <a:pt x="10077" y="10711"/>
                    <a:pt x="9445" y="9775"/>
                    <a:pt x="8972" y="8825"/>
                  </a:cubicBezTo>
                  <a:lnTo>
                    <a:pt x="7501" y="6299"/>
                  </a:lnTo>
                  <a:lnTo>
                    <a:pt x="5522" y="3819"/>
                  </a:lnTo>
                  <a:lnTo>
                    <a:pt x="0" y="25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60326" y="2330780"/>
            <a:ext cx="7207679" cy="28459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LAS </a:t>
            </a:r>
            <a:r>
              <a:rPr lang="en-US" altLang="zh-CN" sz="4000" b="1" dirty="0">
                <a:solidFill>
                  <a:srgbClr val="FF6191"/>
                </a:solidFill>
                <a:latin typeface="+mj-ea"/>
                <a:ea typeface="+mj-ea"/>
              </a:rPr>
              <a:t>HERRAMIENTAS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PARA ESTE TIPO DE APRENDIZAJE</a:t>
            </a:r>
          </a:p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SON MUY CARAS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Picture 2" descr="Bolsa de dinero con billetes y hucha. símbolo de riqueza, éxito y buena  suerte. banca y finanzas. ilustración de dibujos animados de vector plano.  objetos aislados sobre un fondo blanco. | Vector">
            <a:extLst>
              <a:ext uri="{FF2B5EF4-FFF2-40B4-BE49-F238E27FC236}">
                <a16:creationId xmlns:a16="http://schemas.microsoft.com/office/drawing/2014/main" id="{47D9C613-6B5B-BCFC-7155-447168B1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72" y="1668544"/>
            <a:ext cx="3326407" cy="322396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2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960B1EE-C103-7A0E-50DE-7453A0BD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9" y="1162286"/>
            <a:ext cx="3366446" cy="23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D64E7FA-8C38-1222-7521-A2024015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26" y="3633112"/>
            <a:ext cx="25241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6364246-8787-C2E8-6BF2-5AF8CA19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76011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5F1B82D-2DC7-496B-8916-01ECC8B3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638833"/>
            <a:ext cx="3314700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D194195-C558-FC0D-D306-E54BC8A0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846" y="1466849"/>
            <a:ext cx="196215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D587618E-488C-91BC-C801-ECED4BEF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56962"/>
            <a:ext cx="24955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229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7740415" y="1251475"/>
            <a:ext cx="4076734" cy="4073562"/>
            <a:chOff x="6335461" y="1844824"/>
            <a:chExt cx="2986194" cy="2983870"/>
          </a:xfrm>
          <a:solidFill>
            <a:schemeClr val="accent1"/>
          </a:solidFill>
        </p:grpSpPr>
        <p:sp>
          <p:nvSpPr>
            <p:cNvPr id="11" name="椭圆 10"/>
            <p:cNvSpPr/>
            <p:nvPr/>
          </p:nvSpPr>
          <p:spPr>
            <a:xfrm>
              <a:off x="6337784" y="1844824"/>
              <a:ext cx="2983871" cy="2983870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6335461" y="1844824"/>
              <a:ext cx="2983871" cy="2983870"/>
            </a:xfrm>
            <a:prstGeom prst="arc">
              <a:avLst>
                <a:gd name="adj1" fmla="val 16124419"/>
                <a:gd name="adj2" fmla="val 9280618"/>
              </a:avLst>
            </a:prstGeom>
            <a:noFill/>
            <a:ln w="111125" cap="rnd">
              <a:solidFill>
                <a:schemeClr val="accent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2350" y="2096813"/>
              <a:ext cx="2490092" cy="2490094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600" cap="none">
                  <a:solidFill>
                    <a:srgbClr val="77716C"/>
                  </a:solidFill>
                </a:defRPr>
              </a:pPr>
              <a:endParaRPr kumimoji="0" sz="11600" b="0" i="0" u="none" strike="noStrike" kern="0" cap="none" spc="0" normalizeH="0" baseline="0" noProof="0">
                <a:ln>
                  <a:noFill/>
                </a:ln>
                <a:solidFill>
                  <a:srgbClr val="77716C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: 形状 105"/>
            <p:cNvSpPr/>
            <p:nvPr/>
          </p:nvSpPr>
          <p:spPr>
            <a:xfrm>
              <a:off x="8470460" y="2519457"/>
              <a:ext cx="24025" cy="1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6" y="999"/>
                  </a:moveTo>
                  <a:lnTo>
                    <a:pt x="16031" y="2988"/>
                  </a:lnTo>
                  <a:lnTo>
                    <a:pt x="21600" y="17424"/>
                  </a:lnTo>
                  <a:lnTo>
                    <a:pt x="13178" y="21600"/>
                  </a:lnTo>
                  <a:lnTo>
                    <a:pt x="5321" y="12716"/>
                  </a:lnTo>
                  <a:lnTo>
                    <a:pt x="0" y="0"/>
                  </a:lnTo>
                  <a:lnTo>
                    <a:pt x="7776" y="99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任意多边形: 形状 106"/>
            <p:cNvSpPr/>
            <p:nvPr/>
          </p:nvSpPr>
          <p:spPr>
            <a:xfrm>
              <a:off x="8445104" y="2548193"/>
              <a:ext cx="27994" cy="1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8" y="0"/>
                  </a:moveTo>
                  <a:lnTo>
                    <a:pt x="10252" y="4850"/>
                  </a:lnTo>
                  <a:lnTo>
                    <a:pt x="21600" y="13527"/>
                  </a:lnTo>
                  <a:lnTo>
                    <a:pt x="17432" y="21600"/>
                  </a:lnTo>
                  <a:lnTo>
                    <a:pt x="12804" y="18684"/>
                  </a:lnTo>
                  <a:lnTo>
                    <a:pt x="7529" y="18684"/>
                  </a:lnTo>
                  <a:lnTo>
                    <a:pt x="3200" y="14264"/>
                  </a:lnTo>
                  <a:lnTo>
                    <a:pt x="0" y="6164"/>
                  </a:lnTo>
                  <a:lnTo>
                    <a:pt x="48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任意多边形: 形状 107"/>
            <p:cNvSpPr/>
            <p:nvPr/>
          </p:nvSpPr>
          <p:spPr>
            <a:xfrm>
              <a:off x="8451969" y="2373121"/>
              <a:ext cx="26597" cy="1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3" y="10415"/>
                  </a:lnTo>
                  <a:lnTo>
                    <a:pt x="11409" y="21600"/>
                  </a:lnTo>
                  <a:lnTo>
                    <a:pt x="21600" y="19952"/>
                  </a:lnTo>
                  <a:lnTo>
                    <a:pt x="14185" y="6837"/>
                  </a:lnTo>
                  <a:lnTo>
                    <a:pt x="7404" y="20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任意多边形: 形状 108"/>
            <p:cNvSpPr/>
            <p:nvPr/>
          </p:nvSpPr>
          <p:spPr>
            <a:xfrm>
              <a:off x="8272389" y="2500292"/>
              <a:ext cx="14937" cy="1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239" y="6531"/>
                  </a:lnTo>
                  <a:lnTo>
                    <a:pt x="21600" y="21600"/>
                  </a:lnTo>
                  <a:lnTo>
                    <a:pt x="7563" y="174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任意多边形: 形状 112"/>
            <p:cNvSpPr/>
            <p:nvPr/>
          </p:nvSpPr>
          <p:spPr>
            <a:xfrm>
              <a:off x="7552315" y="2336099"/>
              <a:ext cx="39643" cy="2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7" y="0"/>
                  </a:moveTo>
                  <a:lnTo>
                    <a:pt x="10984" y="172"/>
                  </a:lnTo>
                  <a:lnTo>
                    <a:pt x="3381" y="1772"/>
                  </a:lnTo>
                  <a:lnTo>
                    <a:pt x="4897" y="8630"/>
                  </a:lnTo>
                  <a:lnTo>
                    <a:pt x="1644" y="12271"/>
                  </a:lnTo>
                  <a:lnTo>
                    <a:pt x="0" y="18536"/>
                  </a:lnTo>
                  <a:lnTo>
                    <a:pt x="4912" y="21600"/>
                  </a:lnTo>
                  <a:lnTo>
                    <a:pt x="10939" y="17022"/>
                  </a:lnTo>
                  <a:lnTo>
                    <a:pt x="16851" y="13650"/>
                  </a:lnTo>
                  <a:lnTo>
                    <a:pt x="21600" y="7998"/>
                  </a:lnTo>
                  <a:lnTo>
                    <a:pt x="202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: 形状 113"/>
            <p:cNvSpPr/>
            <p:nvPr/>
          </p:nvSpPr>
          <p:spPr>
            <a:xfrm>
              <a:off x="7532740" y="2369783"/>
              <a:ext cx="28332" cy="1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2" y="304"/>
                  </a:moveTo>
                  <a:lnTo>
                    <a:pt x="3918" y="3868"/>
                  </a:lnTo>
                  <a:lnTo>
                    <a:pt x="0" y="9563"/>
                  </a:lnTo>
                  <a:lnTo>
                    <a:pt x="1470" y="18816"/>
                  </a:lnTo>
                  <a:lnTo>
                    <a:pt x="6166" y="21600"/>
                  </a:lnTo>
                  <a:lnTo>
                    <a:pt x="14598" y="13241"/>
                  </a:lnTo>
                  <a:lnTo>
                    <a:pt x="21600" y="7047"/>
                  </a:lnTo>
                  <a:lnTo>
                    <a:pt x="18557" y="0"/>
                  </a:lnTo>
                  <a:lnTo>
                    <a:pt x="10682" y="30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任意多边形: 形状 115"/>
            <p:cNvSpPr/>
            <p:nvPr/>
          </p:nvSpPr>
          <p:spPr>
            <a:xfrm>
              <a:off x="7851776" y="2241404"/>
              <a:ext cx="10811" cy="1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8" y="0"/>
                  </a:moveTo>
                  <a:lnTo>
                    <a:pt x="0" y="11338"/>
                  </a:lnTo>
                  <a:lnTo>
                    <a:pt x="14062" y="21600"/>
                  </a:lnTo>
                  <a:lnTo>
                    <a:pt x="21600" y="10385"/>
                  </a:lnTo>
                  <a:lnTo>
                    <a:pt x="618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任意多边形: 形状 116"/>
            <p:cNvSpPr/>
            <p:nvPr/>
          </p:nvSpPr>
          <p:spPr>
            <a:xfrm>
              <a:off x="7418561" y="2518771"/>
              <a:ext cx="26418" cy="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0" y="2206"/>
                  </a:moveTo>
                  <a:lnTo>
                    <a:pt x="21600" y="7730"/>
                  </a:lnTo>
                  <a:lnTo>
                    <a:pt x="19740" y="16457"/>
                  </a:lnTo>
                  <a:lnTo>
                    <a:pt x="13790" y="21600"/>
                  </a:lnTo>
                  <a:lnTo>
                    <a:pt x="2574" y="13289"/>
                  </a:lnTo>
                  <a:lnTo>
                    <a:pt x="0" y="4928"/>
                  </a:lnTo>
                  <a:lnTo>
                    <a:pt x="11167" y="0"/>
                  </a:lnTo>
                  <a:lnTo>
                    <a:pt x="16290" y="2206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任意多边形: 形状 118"/>
            <p:cNvSpPr/>
            <p:nvPr/>
          </p:nvSpPr>
          <p:spPr>
            <a:xfrm>
              <a:off x="7811561" y="2626227"/>
              <a:ext cx="30576" cy="3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4" y="0"/>
                  </a:moveTo>
                  <a:lnTo>
                    <a:pt x="12145" y="2252"/>
                  </a:lnTo>
                  <a:lnTo>
                    <a:pt x="17508" y="4147"/>
                  </a:lnTo>
                  <a:lnTo>
                    <a:pt x="21305" y="11063"/>
                  </a:lnTo>
                  <a:lnTo>
                    <a:pt x="21600" y="19260"/>
                  </a:lnTo>
                  <a:lnTo>
                    <a:pt x="16900" y="20658"/>
                  </a:lnTo>
                  <a:lnTo>
                    <a:pt x="10708" y="21600"/>
                  </a:lnTo>
                  <a:lnTo>
                    <a:pt x="6468" y="17037"/>
                  </a:lnTo>
                  <a:lnTo>
                    <a:pt x="0" y="12815"/>
                  </a:lnTo>
                  <a:lnTo>
                    <a:pt x="1830" y="6252"/>
                  </a:lnTo>
                  <a:lnTo>
                    <a:pt x="576" y="2013"/>
                  </a:lnTo>
                  <a:lnTo>
                    <a:pt x="455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任意多边形: 形状 119"/>
            <p:cNvSpPr/>
            <p:nvPr/>
          </p:nvSpPr>
          <p:spPr>
            <a:xfrm>
              <a:off x="7837222" y="2608333"/>
              <a:ext cx="11353" cy="1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65" y="0"/>
                  </a:moveTo>
                  <a:lnTo>
                    <a:pt x="19230" y="6996"/>
                  </a:lnTo>
                  <a:lnTo>
                    <a:pt x="21600" y="18575"/>
                  </a:lnTo>
                  <a:lnTo>
                    <a:pt x="7846" y="21600"/>
                  </a:lnTo>
                  <a:lnTo>
                    <a:pt x="0" y="15332"/>
                  </a:lnTo>
                  <a:lnTo>
                    <a:pt x="706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任意多边形: 形状 120"/>
            <p:cNvSpPr/>
            <p:nvPr/>
          </p:nvSpPr>
          <p:spPr>
            <a:xfrm>
              <a:off x="7763229" y="2630486"/>
              <a:ext cx="32499" cy="3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34" y="4084"/>
                  </a:moveTo>
                  <a:lnTo>
                    <a:pt x="14037" y="951"/>
                  </a:lnTo>
                  <a:lnTo>
                    <a:pt x="20768" y="0"/>
                  </a:lnTo>
                  <a:lnTo>
                    <a:pt x="21600" y="4466"/>
                  </a:lnTo>
                  <a:lnTo>
                    <a:pt x="21600" y="9462"/>
                  </a:lnTo>
                  <a:lnTo>
                    <a:pt x="18270" y="14709"/>
                  </a:lnTo>
                  <a:lnTo>
                    <a:pt x="11767" y="21600"/>
                  </a:lnTo>
                  <a:lnTo>
                    <a:pt x="5959" y="21600"/>
                  </a:lnTo>
                  <a:lnTo>
                    <a:pt x="4656" y="12656"/>
                  </a:lnTo>
                  <a:lnTo>
                    <a:pt x="987" y="11920"/>
                  </a:lnTo>
                  <a:lnTo>
                    <a:pt x="0" y="7424"/>
                  </a:lnTo>
                  <a:lnTo>
                    <a:pt x="7034" y="408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任意多边形: 形状 124"/>
            <p:cNvSpPr/>
            <p:nvPr/>
          </p:nvSpPr>
          <p:spPr>
            <a:xfrm>
              <a:off x="7117048" y="2537552"/>
              <a:ext cx="24133" cy="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4" y="2101"/>
                  </a:moveTo>
                  <a:lnTo>
                    <a:pt x="0" y="10018"/>
                  </a:lnTo>
                  <a:lnTo>
                    <a:pt x="1924" y="21600"/>
                  </a:lnTo>
                  <a:lnTo>
                    <a:pt x="9832" y="12960"/>
                  </a:lnTo>
                  <a:lnTo>
                    <a:pt x="21600" y="0"/>
                  </a:lnTo>
                  <a:lnTo>
                    <a:pt x="8384" y="210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任意多边形: 形状 125"/>
            <p:cNvSpPr/>
            <p:nvPr/>
          </p:nvSpPr>
          <p:spPr>
            <a:xfrm>
              <a:off x="7181197" y="2731570"/>
              <a:ext cx="12038" cy="1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5" y="0"/>
                  </a:moveTo>
                  <a:lnTo>
                    <a:pt x="2150" y="1966"/>
                  </a:lnTo>
                  <a:lnTo>
                    <a:pt x="0" y="14899"/>
                  </a:lnTo>
                  <a:lnTo>
                    <a:pt x="13781" y="21600"/>
                  </a:lnTo>
                  <a:lnTo>
                    <a:pt x="21600" y="8558"/>
                  </a:lnTo>
                  <a:lnTo>
                    <a:pt x="1469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任意多边形: 形状 126"/>
            <p:cNvSpPr/>
            <p:nvPr/>
          </p:nvSpPr>
          <p:spPr>
            <a:xfrm>
              <a:off x="7286159" y="2648835"/>
              <a:ext cx="20844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1" y="1188"/>
                  </a:moveTo>
                  <a:lnTo>
                    <a:pt x="2903" y="3754"/>
                  </a:lnTo>
                  <a:lnTo>
                    <a:pt x="6906" y="9918"/>
                  </a:lnTo>
                  <a:lnTo>
                    <a:pt x="0" y="19975"/>
                  </a:lnTo>
                  <a:lnTo>
                    <a:pt x="8431" y="21600"/>
                  </a:lnTo>
                  <a:lnTo>
                    <a:pt x="15976" y="18316"/>
                  </a:lnTo>
                  <a:lnTo>
                    <a:pt x="18572" y="10244"/>
                  </a:lnTo>
                  <a:lnTo>
                    <a:pt x="21600" y="5318"/>
                  </a:lnTo>
                  <a:lnTo>
                    <a:pt x="19816" y="0"/>
                  </a:lnTo>
                  <a:lnTo>
                    <a:pt x="11311" y="11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任意多边形: 形状 127"/>
            <p:cNvSpPr/>
            <p:nvPr/>
          </p:nvSpPr>
          <p:spPr>
            <a:xfrm>
              <a:off x="7230489" y="2674888"/>
              <a:ext cx="13152" cy="1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01" y="0"/>
                  </a:moveTo>
                  <a:lnTo>
                    <a:pt x="2286" y="8809"/>
                  </a:lnTo>
                  <a:lnTo>
                    <a:pt x="0" y="21600"/>
                  </a:lnTo>
                  <a:lnTo>
                    <a:pt x="15560" y="16644"/>
                  </a:lnTo>
                  <a:lnTo>
                    <a:pt x="21600" y="3209"/>
                  </a:lnTo>
                  <a:lnTo>
                    <a:pt x="970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任意多边形: 形状 128"/>
            <p:cNvSpPr/>
            <p:nvPr/>
          </p:nvSpPr>
          <p:spPr>
            <a:xfrm>
              <a:off x="7874845" y="2291485"/>
              <a:ext cx="10811" cy="1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9" y="0"/>
                  </a:moveTo>
                  <a:lnTo>
                    <a:pt x="0" y="7565"/>
                  </a:lnTo>
                  <a:lnTo>
                    <a:pt x="9131" y="21600"/>
                  </a:lnTo>
                  <a:lnTo>
                    <a:pt x="21600" y="15555"/>
                  </a:lnTo>
                  <a:lnTo>
                    <a:pt x="1745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任意多边形: 形状 129"/>
            <p:cNvSpPr/>
            <p:nvPr/>
          </p:nvSpPr>
          <p:spPr>
            <a:xfrm>
              <a:off x="7861419" y="2311677"/>
              <a:ext cx="12465" cy="1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9" y="0"/>
                  </a:moveTo>
                  <a:lnTo>
                    <a:pt x="0" y="7324"/>
                  </a:lnTo>
                  <a:lnTo>
                    <a:pt x="11835" y="21600"/>
                  </a:lnTo>
                  <a:lnTo>
                    <a:pt x="21600" y="7437"/>
                  </a:lnTo>
                  <a:lnTo>
                    <a:pt x="958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任意多边形: 形状 130"/>
            <p:cNvSpPr/>
            <p:nvPr/>
          </p:nvSpPr>
          <p:spPr>
            <a:xfrm>
              <a:off x="7989679" y="2954603"/>
              <a:ext cx="25927" cy="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3" y="1314"/>
                  </a:moveTo>
                  <a:lnTo>
                    <a:pt x="3082" y="0"/>
                  </a:lnTo>
                  <a:lnTo>
                    <a:pt x="0" y="13744"/>
                  </a:lnTo>
                  <a:lnTo>
                    <a:pt x="4388" y="21412"/>
                  </a:lnTo>
                  <a:lnTo>
                    <a:pt x="16385" y="21600"/>
                  </a:lnTo>
                  <a:lnTo>
                    <a:pt x="21600" y="6584"/>
                  </a:lnTo>
                  <a:lnTo>
                    <a:pt x="12863" y="13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任意多边形: 形状 131"/>
            <p:cNvSpPr/>
            <p:nvPr/>
          </p:nvSpPr>
          <p:spPr>
            <a:xfrm>
              <a:off x="8033445" y="2957003"/>
              <a:ext cx="16448" cy="2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1" y="0"/>
                  </a:moveTo>
                  <a:lnTo>
                    <a:pt x="0" y="3197"/>
                  </a:lnTo>
                  <a:lnTo>
                    <a:pt x="349" y="9792"/>
                  </a:lnTo>
                  <a:lnTo>
                    <a:pt x="3031" y="18244"/>
                  </a:lnTo>
                  <a:lnTo>
                    <a:pt x="15055" y="21600"/>
                  </a:lnTo>
                  <a:lnTo>
                    <a:pt x="21600" y="13149"/>
                  </a:lnTo>
                  <a:lnTo>
                    <a:pt x="17522" y="4680"/>
                  </a:lnTo>
                  <a:lnTo>
                    <a:pt x="1069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任意多边形: 形状 132"/>
            <p:cNvSpPr/>
            <p:nvPr/>
          </p:nvSpPr>
          <p:spPr>
            <a:xfrm>
              <a:off x="8047011" y="3011605"/>
              <a:ext cx="11102" cy="1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36" y="0"/>
                  </a:moveTo>
                  <a:lnTo>
                    <a:pt x="0" y="11875"/>
                  </a:lnTo>
                  <a:lnTo>
                    <a:pt x="4136" y="21600"/>
                  </a:lnTo>
                  <a:lnTo>
                    <a:pt x="17945" y="19175"/>
                  </a:lnTo>
                  <a:lnTo>
                    <a:pt x="21600" y="1742"/>
                  </a:lnTo>
                  <a:lnTo>
                    <a:pt x="903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任意多边形: 形状 133"/>
            <p:cNvSpPr/>
            <p:nvPr/>
          </p:nvSpPr>
          <p:spPr>
            <a:xfrm>
              <a:off x="8169026" y="2956925"/>
              <a:ext cx="12526" cy="2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0" y="0"/>
                  </a:moveTo>
                  <a:lnTo>
                    <a:pt x="880" y="2109"/>
                  </a:lnTo>
                  <a:lnTo>
                    <a:pt x="0" y="13088"/>
                  </a:lnTo>
                  <a:lnTo>
                    <a:pt x="7921" y="21600"/>
                  </a:lnTo>
                  <a:lnTo>
                    <a:pt x="21600" y="7612"/>
                  </a:lnTo>
                  <a:lnTo>
                    <a:pt x="1191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任意多边形: 形状 134"/>
            <p:cNvSpPr/>
            <p:nvPr/>
          </p:nvSpPr>
          <p:spPr>
            <a:xfrm>
              <a:off x="8180181" y="2925835"/>
              <a:ext cx="12572" cy="1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98" y="0"/>
                  </a:moveTo>
                  <a:lnTo>
                    <a:pt x="0" y="9289"/>
                  </a:lnTo>
                  <a:lnTo>
                    <a:pt x="7613" y="17722"/>
                  </a:lnTo>
                  <a:lnTo>
                    <a:pt x="19807" y="21600"/>
                  </a:lnTo>
                  <a:lnTo>
                    <a:pt x="21600" y="4514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任意多边形: 形状 136"/>
            <p:cNvSpPr/>
            <p:nvPr/>
          </p:nvSpPr>
          <p:spPr>
            <a:xfrm>
              <a:off x="8249203" y="3872795"/>
              <a:ext cx="54247" cy="2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3" extrusionOk="0">
                  <a:moveTo>
                    <a:pt x="9324" y="5830"/>
                  </a:moveTo>
                  <a:lnTo>
                    <a:pt x="4847" y="6015"/>
                  </a:lnTo>
                  <a:lnTo>
                    <a:pt x="0" y="9579"/>
                  </a:lnTo>
                  <a:lnTo>
                    <a:pt x="5079" y="21213"/>
                  </a:lnTo>
                  <a:lnTo>
                    <a:pt x="12286" y="21213"/>
                  </a:lnTo>
                  <a:lnTo>
                    <a:pt x="15990" y="15119"/>
                  </a:lnTo>
                  <a:lnTo>
                    <a:pt x="21426" y="10133"/>
                  </a:lnTo>
                  <a:cubicBezTo>
                    <a:pt x="21600" y="6572"/>
                    <a:pt x="20830" y="3110"/>
                    <a:pt x="19456" y="1272"/>
                  </a:cubicBezTo>
                  <a:cubicBezTo>
                    <a:pt x="18408" y="-129"/>
                    <a:pt x="17133" y="-387"/>
                    <a:pt x="15990" y="571"/>
                  </a:cubicBezTo>
                  <a:lnTo>
                    <a:pt x="9324" y="583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任意多边形: 形状 137"/>
            <p:cNvSpPr/>
            <p:nvPr/>
          </p:nvSpPr>
          <p:spPr>
            <a:xfrm>
              <a:off x="8206493" y="3861432"/>
              <a:ext cx="19711" cy="1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6" y="668"/>
                  </a:moveTo>
                  <a:lnTo>
                    <a:pt x="0" y="6733"/>
                  </a:lnTo>
                  <a:lnTo>
                    <a:pt x="107" y="21600"/>
                  </a:lnTo>
                  <a:lnTo>
                    <a:pt x="16082" y="14778"/>
                  </a:lnTo>
                  <a:lnTo>
                    <a:pt x="21600" y="0"/>
                  </a:lnTo>
                  <a:lnTo>
                    <a:pt x="10636" y="6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任意多边形: 形状 138"/>
            <p:cNvSpPr/>
            <p:nvPr/>
          </p:nvSpPr>
          <p:spPr>
            <a:xfrm>
              <a:off x="8177687" y="3872447"/>
              <a:ext cx="17129" cy="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90" y="0"/>
                  </a:moveTo>
                  <a:lnTo>
                    <a:pt x="0" y="9116"/>
                  </a:lnTo>
                  <a:lnTo>
                    <a:pt x="4193" y="21600"/>
                  </a:lnTo>
                  <a:lnTo>
                    <a:pt x="16108" y="16535"/>
                  </a:lnTo>
                  <a:lnTo>
                    <a:pt x="21600" y="3705"/>
                  </a:lnTo>
                  <a:lnTo>
                    <a:pt x="839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任意多边形: 形状 139"/>
            <p:cNvSpPr/>
            <p:nvPr/>
          </p:nvSpPr>
          <p:spPr>
            <a:xfrm>
              <a:off x="8215812" y="3704807"/>
              <a:ext cx="96952" cy="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11" y="2763"/>
                  </a:moveTo>
                  <a:lnTo>
                    <a:pt x="4225" y="2050"/>
                  </a:lnTo>
                  <a:lnTo>
                    <a:pt x="4801" y="0"/>
                  </a:lnTo>
                  <a:lnTo>
                    <a:pt x="6317" y="125"/>
                  </a:lnTo>
                  <a:lnTo>
                    <a:pt x="8486" y="894"/>
                  </a:lnTo>
                  <a:lnTo>
                    <a:pt x="10100" y="2559"/>
                  </a:lnTo>
                  <a:lnTo>
                    <a:pt x="8722" y="6602"/>
                  </a:lnTo>
                  <a:lnTo>
                    <a:pt x="11161" y="8200"/>
                  </a:lnTo>
                  <a:lnTo>
                    <a:pt x="13007" y="8319"/>
                  </a:lnTo>
                  <a:lnTo>
                    <a:pt x="13745" y="10578"/>
                  </a:lnTo>
                  <a:lnTo>
                    <a:pt x="15077" y="11225"/>
                  </a:lnTo>
                  <a:lnTo>
                    <a:pt x="17845" y="12109"/>
                  </a:lnTo>
                  <a:lnTo>
                    <a:pt x="18814" y="14361"/>
                  </a:lnTo>
                  <a:lnTo>
                    <a:pt x="20924" y="15179"/>
                  </a:lnTo>
                  <a:lnTo>
                    <a:pt x="20094" y="17141"/>
                  </a:lnTo>
                  <a:lnTo>
                    <a:pt x="21063" y="18984"/>
                  </a:lnTo>
                  <a:lnTo>
                    <a:pt x="21432" y="21481"/>
                  </a:lnTo>
                  <a:lnTo>
                    <a:pt x="19691" y="21600"/>
                  </a:lnTo>
                  <a:lnTo>
                    <a:pt x="16507" y="19638"/>
                  </a:lnTo>
                  <a:lnTo>
                    <a:pt x="14345" y="20174"/>
                  </a:lnTo>
                  <a:lnTo>
                    <a:pt x="12228" y="16190"/>
                  </a:lnTo>
                  <a:lnTo>
                    <a:pt x="15504" y="15714"/>
                  </a:lnTo>
                  <a:lnTo>
                    <a:pt x="18272" y="17081"/>
                  </a:lnTo>
                  <a:lnTo>
                    <a:pt x="16427" y="13878"/>
                  </a:lnTo>
                  <a:lnTo>
                    <a:pt x="14212" y="12986"/>
                  </a:lnTo>
                  <a:lnTo>
                    <a:pt x="12389" y="13150"/>
                  </a:lnTo>
                  <a:lnTo>
                    <a:pt x="10313" y="11077"/>
                  </a:lnTo>
                  <a:lnTo>
                    <a:pt x="8618" y="8468"/>
                  </a:lnTo>
                  <a:lnTo>
                    <a:pt x="7107" y="8118"/>
                  </a:lnTo>
                  <a:lnTo>
                    <a:pt x="6143" y="6878"/>
                  </a:lnTo>
                  <a:lnTo>
                    <a:pt x="5867" y="5153"/>
                  </a:lnTo>
                  <a:lnTo>
                    <a:pt x="3796" y="6045"/>
                  </a:lnTo>
                  <a:lnTo>
                    <a:pt x="1818" y="6937"/>
                  </a:lnTo>
                  <a:cubicBezTo>
                    <a:pt x="1194" y="7473"/>
                    <a:pt x="346" y="7126"/>
                    <a:pt x="77" y="6223"/>
                  </a:cubicBezTo>
                  <a:cubicBezTo>
                    <a:pt x="-168" y="5402"/>
                    <a:pt x="194" y="4488"/>
                    <a:pt x="854" y="4261"/>
                  </a:cubicBezTo>
                  <a:lnTo>
                    <a:pt x="2011" y="276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任意多边形: 形状 141"/>
            <p:cNvSpPr/>
            <p:nvPr/>
          </p:nvSpPr>
          <p:spPr>
            <a:xfrm>
              <a:off x="8318231" y="3764568"/>
              <a:ext cx="17118" cy="2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11" extrusionOk="0">
                  <a:moveTo>
                    <a:pt x="11293" y="0"/>
                  </a:moveTo>
                  <a:lnTo>
                    <a:pt x="6627" y="5552"/>
                  </a:lnTo>
                  <a:lnTo>
                    <a:pt x="112" y="8400"/>
                  </a:lnTo>
                  <a:lnTo>
                    <a:pt x="0" y="15188"/>
                  </a:lnTo>
                  <a:lnTo>
                    <a:pt x="4724" y="20914"/>
                  </a:lnTo>
                  <a:cubicBezTo>
                    <a:pt x="8686" y="21600"/>
                    <a:pt x="12952" y="21081"/>
                    <a:pt x="16167" y="19521"/>
                  </a:cubicBezTo>
                  <a:cubicBezTo>
                    <a:pt x="19834" y="17742"/>
                    <a:pt x="21600" y="14892"/>
                    <a:pt x="20771" y="12093"/>
                  </a:cubicBezTo>
                  <a:lnTo>
                    <a:pt x="18469" y="3584"/>
                  </a:lnTo>
                  <a:lnTo>
                    <a:pt x="1129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任意多边形: 形状 142"/>
            <p:cNvSpPr/>
            <p:nvPr/>
          </p:nvSpPr>
          <p:spPr>
            <a:xfrm>
              <a:off x="8354678" y="3775319"/>
              <a:ext cx="35689" cy="1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408" extrusionOk="0">
                  <a:moveTo>
                    <a:pt x="4937" y="0"/>
                  </a:moveTo>
                  <a:lnTo>
                    <a:pt x="649" y="3882"/>
                  </a:lnTo>
                  <a:lnTo>
                    <a:pt x="0" y="17047"/>
                  </a:lnTo>
                  <a:lnTo>
                    <a:pt x="5619" y="16300"/>
                  </a:lnTo>
                  <a:lnTo>
                    <a:pt x="11978" y="14148"/>
                  </a:lnTo>
                  <a:cubicBezTo>
                    <a:pt x="12597" y="18932"/>
                    <a:pt x="15156" y="21600"/>
                    <a:pt x="17481" y="19887"/>
                  </a:cubicBezTo>
                  <a:cubicBezTo>
                    <a:pt x="21175" y="17165"/>
                    <a:pt x="21600" y="7095"/>
                    <a:pt x="18187" y="3182"/>
                  </a:cubicBezTo>
                  <a:lnTo>
                    <a:pt x="13868" y="313"/>
                  </a:lnTo>
                  <a:lnTo>
                    <a:pt x="49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任意多边形: 形状 143"/>
            <p:cNvSpPr/>
            <p:nvPr/>
          </p:nvSpPr>
          <p:spPr>
            <a:xfrm>
              <a:off x="8330150" y="3793189"/>
              <a:ext cx="21826" cy="1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extrusionOk="0">
                  <a:moveTo>
                    <a:pt x="12529" y="0"/>
                  </a:moveTo>
                  <a:lnTo>
                    <a:pt x="9020" y="6402"/>
                  </a:lnTo>
                  <a:lnTo>
                    <a:pt x="0" y="10890"/>
                  </a:lnTo>
                  <a:lnTo>
                    <a:pt x="1726" y="19983"/>
                  </a:lnTo>
                  <a:cubicBezTo>
                    <a:pt x="4112" y="21109"/>
                    <a:pt x="6687" y="21600"/>
                    <a:pt x="9259" y="21419"/>
                  </a:cubicBezTo>
                  <a:cubicBezTo>
                    <a:pt x="14047" y="21082"/>
                    <a:pt x="18507" y="18488"/>
                    <a:pt x="21600" y="14240"/>
                  </a:cubicBezTo>
                  <a:lnTo>
                    <a:pt x="1252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任意多边形: 形状 144"/>
            <p:cNvSpPr/>
            <p:nvPr/>
          </p:nvSpPr>
          <p:spPr>
            <a:xfrm>
              <a:off x="8286334" y="3787763"/>
              <a:ext cx="11078" cy="1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2" y="0"/>
                  </a:moveTo>
                  <a:lnTo>
                    <a:pt x="0" y="8076"/>
                  </a:lnTo>
                  <a:lnTo>
                    <a:pt x="7701" y="21600"/>
                  </a:lnTo>
                  <a:lnTo>
                    <a:pt x="21600" y="12165"/>
                  </a:lnTo>
                  <a:lnTo>
                    <a:pt x="10532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任意多边形: 形状 146"/>
            <p:cNvSpPr/>
            <p:nvPr/>
          </p:nvSpPr>
          <p:spPr>
            <a:xfrm>
              <a:off x="8460000" y="3806523"/>
              <a:ext cx="29424" cy="1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16" y="0"/>
                  </a:moveTo>
                  <a:lnTo>
                    <a:pt x="7327" y="1214"/>
                  </a:lnTo>
                  <a:lnTo>
                    <a:pt x="0" y="10763"/>
                  </a:lnTo>
                  <a:lnTo>
                    <a:pt x="5173" y="21600"/>
                  </a:lnTo>
                  <a:lnTo>
                    <a:pt x="16698" y="11889"/>
                  </a:lnTo>
                  <a:lnTo>
                    <a:pt x="21600" y="6440"/>
                  </a:lnTo>
                  <a:lnTo>
                    <a:pt x="13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任意多边形: 形状 147"/>
            <p:cNvSpPr/>
            <p:nvPr/>
          </p:nvSpPr>
          <p:spPr>
            <a:xfrm>
              <a:off x="7964530" y="4249278"/>
              <a:ext cx="57139" cy="3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extrusionOk="0">
                  <a:moveTo>
                    <a:pt x="9444" y="0"/>
                  </a:moveTo>
                  <a:cubicBezTo>
                    <a:pt x="8750" y="158"/>
                    <a:pt x="8056" y="316"/>
                    <a:pt x="7362" y="474"/>
                  </a:cubicBezTo>
                  <a:cubicBezTo>
                    <a:pt x="6669" y="632"/>
                    <a:pt x="5975" y="790"/>
                    <a:pt x="5281" y="948"/>
                  </a:cubicBezTo>
                  <a:lnTo>
                    <a:pt x="0" y="7666"/>
                  </a:lnTo>
                  <a:lnTo>
                    <a:pt x="1291" y="12904"/>
                  </a:lnTo>
                  <a:lnTo>
                    <a:pt x="730" y="18969"/>
                  </a:lnTo>
                  <a:lnTo>
                    <a:pt x="4168" y="21600"/>
                  </a:lnTo>
                  <a:lnTo>
                    <a:pt x="6919" y="17642"/>
                  </a:lnTo>
                  <a:lnTo>
                    <a:pt x="11708" y="14231"/>
                  </a:lnTo>
                  <a:lnTo>
                    <a:pt x="14649" y="18187"/>
                  </a:lnTo>
                  <a:cubicBezTo>
                    <a:pt x="15852" y="19903"/>
                    <a:pt x="17488" y="20126"/>
                    <a:pt x="18814" y="18756"/>
                  </a:cubicBezTo>
                  <a:cubicBezTo>
                    <a:pt x="21018" y="16477"/>
                    <a:pt x="21600" y="11064"/>
                    <a:pt x="20036" y="7382"/>
                  </a:cubicBezTo>
                  <a:lnTo>
                    <a:pt x="10281" y="7951"/>
                  </a:lnTo>
                  <a:lnTo>
                    <a:pt x="944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任意多边形: 形状 148"/>
            <p:cNvSpPr/>
            <p:nvPr/>
          </p:nvSpPr>
          <p:spPr>
            <a:xfrm>
              <a:off x="6794032" y="3383902"/>
              <a:ext cx="44447" cy="11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8"/>
                  </a:moveTo>
                  <a:lnTo>
                    <a:pt x="6998" y="0"/>
                  </a:lnTo>
                  <a:lnTo>
                    <a:pt x="7417" y="2219"/>
                  </a:lnTo>
                  <a:lnTo>
                    <a:pt x="11745" y="4335"/>
                  </a:lnTo>
                  <a:lnTo>
                    <a:pt x="14449" y="6610"/>
                  </a:lnTo>
                  <a:lnTo>
                    <a:pt x="16072" y="9777"/>
                  </a:lnTo>
                  <a:lnTo>
                    <a:pt x="16207" y="11728"/>
                  </a:lnTo>
                  <a:lnTo>
                    <a:pt x="18084" y="13467"/>
                  </a:lnTo>
                  <a:lnTo>
                    <a:pt x="18084" y="15319"/>
                  </a:lnTo>
                  <a:lnTo>
                    <a:pt x="20112" y="18168"/>
                  </a:lnTo>
                  <a:lnTo>
                    <a:pt x="21600" y="20602"/>
                  </a:lnTo>
                  <a:lnTo>
                    <a:pt x="17948" y="21600"/>
                  </a:lnTo>
                  <a:lnTo>
                    <a:pt x="14905" y="18863"/>
                  </a:lnTo>
                  <a:lnTo>
                    <a:pt x="13687" y="14313"/>
                  </a:lnTo>
                  <a:cubicBezTo>
                    <a:pt x="12597" y="13444"/>
                    <a:pt x="11654" y="12547"/>
                    <a:pt x="10865" y="11629"/>
                  </a:cubicBezTo>
                  <a:cubicBezTo>
                    <a:pt x="10077" y="10711"/>
                    <a:pt x="9445" y="9775"/>
                    <a:pt x="8972" y="8825"/>
                  </a:cubicBezTo>
                  <a:lnTo>
                    <a:pt x="7501" y="6299"/>
                  </a:lnTo>
                  <a:lnTo>
                    <a:pt x="5522" y="3819"/>
                  </a:lnTo>
                  <a:lnTo>
                    <a:pt x="0" y="25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60326" y="2330780"/>
            <a:ext cx="7207679" cy="28459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NECESITO UN </a:t>
            </a:r>
            <a:r>
              <a:rPr lang="en-US" altLang="zh-CN" sz="4000" b="1" dirty="0">
                <a:solidFill>
                  <a:srgbClr val="FF6191"/>
                </a:solidFill>
                <a:latin typeface="+mj-ea"/>
                <a:ea typeface="+mj-ea"/>
              </a:rPr>
              <a:t>AULA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ESPECÍFICA PARA REALIZAR ESTOS PROYECTOS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390FDA-59DF-F4FB-00BF-E1C3AEEC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66" y="1668544"/>
            <a:ext cx="3399459" cy="32643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39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16164"/>
          <a:stretch/>
        </p:blipFill>
        <p:spPr>
          <a:xfrm flipV="1">
            <a:off x="0" y="3584197"/>
            <a:ext cx="6110514" cy="33092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 b="15551"/>
          <a:stretch/>
        </p:blipFill>
        <p:spPr>
          <a:xfrm flipV="1">
            <a:off x="7459104" y="-1"/>
            <a:ext cx="4732896" cy="310940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934248" y="1645182"/>
            <a:ext cx="6571675" cy="790436"/>
            <a:chOff x="3228520" y="1816647"/>
            <a:chExt cx="6571675" cy="790436"/>
          </a:xfrm>
        </p:grpSpPr>
        <p:sp>
          <p:nvSpPr>
            <p:cNvPr id="4" name="文本框 3"/>
            <p:cNvSpPr txBox="1"/>
            <p:nvPr/>
          </p:nvSpPr>
          <p:spPr>
            <a:xfrm>
              <a:off x="3228521" y="2287828"/>
              <a:ext cx="5663730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La evolución de la tecnología dentro del Sistema educativo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28520" y="1816647"/>
              <a:ext cx="6571675" cy="6068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1. Cambio metodológico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66746" y="2646279"/>
            <a:ext cx="8198283" cy="790436"/>
            <a:chOff x="3228520" y="1816647"/>
            <a:chExt cx="8198283" cy="790436"/>
          </a:xfrm>
        </p:grpSpPr>
        <p:sp>
          <p:nvSpPr>
            <p:cNvPr id="8" name="文本框 7"/>
            <p:cNvSpPr txBox="1"/>
            <p:nvPr/>
          </p:nvSpPr>
          <p:spPr>
            <a:xfrm>
              <a:off x="3228521" y="2287828"/>
              <a:ext cx="5663730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Qué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fue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,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qué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es y para qué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nos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sirve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28520" y="1816647"/>
              <a:ext cx="8198283" cy="6068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2. ¿</a:t>
              </a:r>
              <a:r>
                <a:rPr lang="en-US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Qué</a:t>
              </a: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 es STEAM?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81704" y="3587615"/>
            <a:ext cx="5730806" cy="873978"/>
            <a:chOff x="3161445" y="1733105"/>
            <a:chExt cx="5730806" cy="873978"/>
          </a:xfrm>
        </p:grpSpPr>
        <p:sp>
          <p:nvSpPr>
            <p:cNvPr id="11" name="文本框 10"/>
            <p:cNvSpPr txBox="1"/>
            <p:nvPr/>
          </p:nvSpPr>
          <p:spPr>
            <a:xfrm>
              <a:off x="3228521" y="2287828"/>
              <a:ext cx="5663730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Focalización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diferente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tras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el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cambio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161445" y="1733105"/>
              <a:ext cx="5730806" cy="6068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3. Cambio de roles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83771" y="465267"/>
            <a:ext cx="7259166" cy="870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4800" b="1" dirty="0">
                <a:solidFill>
                  <a:schemeClr val="accent1"/>
                </a:solidFill>
                <a:latin typeface="+mj-ea"/>
                <a:ea typeface="+mj-ea"/>
              </a:rPr>
              <a:t>ÍNDICE</a:t>
            </a:r>
          </a:p>
        </p:txBody>
      </p:sp>
      <p:grpSp>
        <p:nvGrpSpPr>
          <p:cNvPr id="17" name="组合 9">
            <a:extLst>
              <a:ext uri="{FF2B5EF4-FFF2-40B4-BE49-F238E27FC236}">
                <a16:creationId xmlns:a16="http://schemas.microsoft.com/office/drawing/2014/main" id="{00E79417-F66E-DE3B-F188-93958572150D}"/>
              </a:ext>
            </a:extLst>
          </p:cNvPr>
          <p:cNvGrpSpPr/>
          <p:nvPr/>
        </p:nvGrpSpPr>
        <p:grpSpPr>
          <a:xfrm>
            <a:off x="5091990" y="4505767"/>
            <a:ext cx="6631027" cy="873978"/>
            <a:chOff x="3161445" y="1733105"/>
            <a:chExt cx="5995701" cy="873978"/>
          </a:xfrm>
        </p:grpSpPr>
        <p:sp>
          <p:nvSpPr>
            <p:cNvPr id="18" name="文本框 10">
              <a:extLst>
                <a:ext uri="{FF2B5EF4-FFF2-40B4-BE49-F238E27FC236}">
                  <a16:creationId xmlns:a16="http://schemas.microsoft.com/office/drawing/2014/main" id="{E3066253-01E0-D22A-2A18-62E7B4D2AC36}"/>
                </a:ext>
              </a:extLst>
            </p:cNvPr>
            <p:cNvSpPr txBox="1"/>
            <p:nvPr/>
          </p:nvSpPr>
          <p:spPr>
            <a:xfrm>
              <a:off x="3228521" y="2287828"/>
              <a:ext cx="5663730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Proyectos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STEAM para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el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aula</a:t>
              </a:r>
            </a:p>
          </p:txBody>
        </p:sp>
        <p:sp>
          <p:nvSpPr>
            <p:cNvPr id="19" name="文本框 11">
              <a:extLst>
                <a:ext uri="{FF2B5EF4-FFF2-40B4-BE49-F238E27FC236}">
                  <a16:creationId xmlns:a16="http://schemas.microsoft.com/office/drawing/2014/main" id="{0F464D91-03C7-8FEE-737D-C566A5EDCB7B}"/>
                </a:ext>
              </a:extLst>
            </p:cNvPr>
            <p:cNvSpPr txBox="1"/>
            <p:nvPr/>
          </p:nvSpPr>
          <p:spPr>
            <a:xfrm>
              <a:off x="3161445" y="1733105"/>
              <a:ext cx="5995701" cy="6068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4 . </a:t>
              </a:r>
              <a:r>
                <a:rPr lang="en-US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Metodologías</a:t>
              </a: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 Activas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20" name="组合 9">
            <a:extLst>
              <a:ext uri="{FF2B5EF4-FFF2-40B4-BE49-F238E27FC236}">
                <a16:creationId xmlns:a16="http://schemas.microsoft.com/office/drawing/2014/main" id="{F904ACC0-78FA-DC12-2C96-D9CCF0B393E6}"/>
              </a:ext>
            </a:extLst>
          </p:cNvPr>
          <p:cNvGrpSpPr/>
          <p:nvPr/>
        </p:nvGrpSpPr>
        <p:grpSpPr>
          <a:xfrm>
            <a:off x="6564223" y="5352428"/>
            <a:ext cx="5730806" cy="873978"/>
            <a:chOff x="3161445" y="1733105"/>
            <a:chExt cx="5730806" cy="873978"/>
          </a:xfrm>
        </p:grpSpPr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8F77650E-2F98-17E5-FC9F-AFE8C8E5049E}"/>
                </a:ext>
              </a:extLst>
            </p:cNvPr>
            <p:cNvSpPr txBox="1"/>
            <p:nvPr/>
          </p:nvSpPr>
          <p:spPr>
            <a:xfrm>
              <a:off x="3228521" y="2287828"/>
              <a:ext cx="5663730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¿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Listos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? 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Pongamos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en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práctica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 lo 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aprendido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149C9ED1-FAEE-8681-34A9-F2FFACAA8BC7}"/>
                </a:ext>
              </a:extLst>
            </p:cNvPr>
            <p:cNvSpPr txBox="1"/>
            <p:nvPr/>
          </p:nvSpPr>
          <p:spPr>
            <a:xfrm>
              <a:off x="3161445" y="1733105"/>
              <a:ext cx="5730806" cy="6068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5 . Manos a la </a:t>
              </a:r>
              <a:r>
                <a:rPr lang="en-US" altLang="zh-CN" sz="3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obra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60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214E6CE-3082-0F29-08AA-D681C8ADF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10600"/>
              </p:ext>
            </p:extLst>
          </p:nvPr>
        </p:nvGraphicFramePr>
        <p:xfrm>
          <a:off x="4957482" y="0"/>
          <a:ext cx="7308675" cy="447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C34926D-5BAE-0321-DDBC-34C6D17EE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05813"/>
              </p:ext>
            </p:extLst>
          </p:nvPr>
        </p:nvGraphicFramePr>
        <p:xfrm>
          <a:off x="3337089" y="-94268"/>
          <a:ext cx="3139125" cy="375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4C09BF5-3106-A157-1E01-6E56B817E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728892"/>
              </p:ext>
            </p:extLst>
          </p:nvPr>
        </p:nvGraphicFramePr>
        <p:xfrm>
          <a:off x="6096000" y="2444620"/>
          <a:ext cx="6351035" cy="447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62AEFF9-995C-0CC8-7D4F-EB77DB133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449364"/>
              </p:ext>
            </p:extLst>
          </p:nvPr>
        </p:nvGraphicFramePr>
        <p:xfrm>
          <a:off x="-145996" y="2509936"/>
          <a:ext cx="7308675" cy="434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83429411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7740415" y="1251475"/>
            <a:ext cx="4076734" cy="4073562"/>
            <a:chOff x="6335461" y="1844824"/>
            <a:chExt cx="2986194" cy="2983870"/>
          </a:xfrm>
          <a:solidFill>
            <a:schemeClr val="accent1"/>
          </a:solidFill>
        </p:grpSpPr>
        <p:sp>
          <p:nvSpPr>
            <p:cNvPr id="11" name="椭圆 10"/>
            <p:cNvSpPr/>
            <p:nvPr/>
          </p:nvSpPr>
          <p:spPr>
            <a:xfrm>
              <a:off x="6337784" y="1844824"/>
              <a:ext cx="2983871" cy="2983870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6335461" y="1844824"/>
              <a:ext cx="2983871" cy="2983870"/>
            </a:xfrm>
            <a:prstGeom prst="arc">
              <a:avLst>
                <a:gd name="adj1" fmla="val 16124419"/>
                <a:gd name="adj2" fmla="val 9280618"/>
              </a:avLst>
            </a:prstGeom>
            <a:noFill/>
            <a:ln w="111125" cap="rnd">
              <a:solidFill>
                <a:schemeClr val="accent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2350" y="2096813"/>
              <a:ext cx="2490092" cy="2490094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600" cap="none">
                  <a:solidFill>
                    <a:srgbClr val="77716C"/>
                  </a:solidFill>
                </a:defRPr>
              </a:pPr>
              <a:endParaRPr kumimoji="0" sz="11600" b="0" i="0" u="none" strike="noStrike" kern="0" cap="none" spc="0" normalizeH="0" baseline="0" noProof="0">
                <a:ln>
                  <a:noFill/>
                </a:ln>
                <a:solidFill>
                  <a:srgbClr val="77716C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: 形状 105"/>
            <p:cNvSpPr/>
            <p:nvPr/>
          </p:nvSpPr>
          <p:spPr>
            <a:xfrm>
              <a:off x="8470460" y="2519457"/>
              <a:ext cx="24025" cy="1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6" y="999"/>
                  </a:moveTo>
                  <a:lnTo>
                    <a:pt x="16031" y="2988"/>
                  </a:lnTo>
                  <a:lnTo>
                    <a:pt x="21600" y="17424"/>
                  </a:lnTo>
                  <a:lnTo>
                    <a:pt x="13178" y="21600"/>
                  </a:lnTo>
                  <a:lnTo>
                    <a:pt x="5321" y="12716"/>
                  </a:lnTo>
                  <a:lnTo>
                    <a:pt x="0" y="0"/>
                  </a:lnTo>
                  <a:lnTo>
                    <a:pt x="7776" y="99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任意多边形: 形状 106"/>
            <p:cNvSpPr/>
            <p:nvPr/>
          </p:nvSpPr>
          <p:spPr>
            <a:xfrm>
              <a:off x="8445104" y="2548193"/>
              <a:ext cx="27994" cy="1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8" y="0"/>
                  </a:moveTo>
                  <a:lnTo>
                    <a:pt x="10252" y="4850"/>
                  </a:lnTo>
                  <a:lnTo>
                    <a:pt x="21600" y="13527"/>
                  </a:lnTo>
                  <a:lnTo>
                    <a:pt x="17432" y="21600"/>
                  </a:lnTo>
                  <a:lnTo>
                    <a:pt x="12804" y="18684"/>
                  </a:lnTo>
                  <a:lnTo>
                    <a:pt x="7529" y="18684"/>
                  </a:lnTo>
                  <a:lnTo>
                    <a:pt x="3200" y="14264"/>
                  </a:lnTo>
                  <a:lnTo>
                    <a:pt x="0" y="6164"/>
                  </a:lnTo>
                  <a:lnTo>
                    <a:pt x="48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任意多边形: 形状 107"/>
            <p:cNvSpPr/>
            <p:nvPr/>
          </p:nvSpPr>
          <p:spPr>
            <a:xfrm>
              <a:off x="8451969" y="2373121"/>
              <a:ext cx="26597" cy="1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3" y="10415"/>
                  </a:lnTo>
                  <a:lnTo>
                    <a:pt x="11409" y="21600"/>
                  </a:lnTo>
                  <a:lnTo>
                    <a:pt x="21600" y="19952"/>
                  </a:lnTo>
                  <a:lnTo>
                    <a:pt x="14185" y="6837"/>
                  </a:lnTo>
                  <a:lnTo>
                    <a:pt x="7404" y="20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任意多边形: 形状 108"/>
            <p:cNvSpPr/>
            <p:nvPr/>
          </p:nvSpPr>
          <p:spPr>
            <a:xfrm>
              <a:off x="8272389" y="2500292"/>
              <a:ext cx="14937" cy="1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239" y="6531"/>
                  </a:lnTo>
                  <a:lnTo>
                    <a:pt x="21600" y="21600"/>
                  </a:lnTo>
                  <a:lnTo>
                    <a:pt x="7563" y="174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任意多边形: 形状 112"/>
            <p:cNvSpPr/>
            <p:nvPr/>
          </p:nvSpPr>
          <p:spPr>
            <a:xfrm>
              <a:off x="7552315" y="2336099"/>
              <a:ext cx="39643" cy="2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7" y="0"/>
                  </a:moveTo>
                  <a:lnTo>
                    <a:pt x="10984" y="172"/>
                  </a:lnTo>
                  <a:lnTo>
                    <a:pt x="3381" y="1772"/>
                  </a:lnTo>
                  <a:lnTo>
                    <a:pt x="4897" y="8630"/>
                  </a:lnTo>
                  <a:lnTo>
                    <a:pt x="1644" y="12271"/>
                  </a:lnTo>
                  <a:lnTo>
                    <a:pt x="0" y="18536"/>
                  </a:lnTo>
                  <a:lnTo>
                    <a:pt x="4912" y="21600"/>
                  </a:lnTo>
                  <a:lnTo>
                    <a:pt x="10939" y="17022"/>
                  </a:lnTo>
                  <a:lnTo>
                    <a:pt x="16851" y="13650"/>
                  </a:lnTo>
                  <a:lnTo>
                    <a:pt x="21600" y="7998"/>
                  </a:lnTo>
                  <a:lnTo>
                    <a:pt x="202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: 形状 113"/>
            <p:cNvSpPr/>
            <p:nvPr/>
          </p:nvSpPr>
          <p:spPr>
            <a:xfrm>
              <a:off x="7532740" y="2369783"/>
              <a:ext cx="28332" cy="1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2" y="304"/>
                  </a:moveTo>
                  <a:lnTo>
                    <a:pt x="3918" y="3868"/>
                  </a:lnTo>
                  <a:lnTo>
                    <a:pt x="0" y="9563"/>
                  </a:lnTo>
                  <a:lnTo>
                    <a:pt x="1470" y="18816"/>
                  </a:lnTo>
                  <a:lnTo>
                    <a:pt x="6166" y="21600"/>
                  </a:lnTo>
                  <a:lnTo>
                    <a:pt x="14598" y="13241"/>
                  </a:lnTo>
                  <a:lnTo>
                    <a:pt x="21600" y="7047"/>
                  </a:lnTo>
                  <a:lnTo>
                    <a:pt x="18557" y="0"/>
                  </a:lnTo>
                  <a:lnTo>
                    <a:pt x="10682" y="30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任意多边形: 形状 115"/>
            <p:cNvSpPr/>
            <p:nvPr/>
          </p:nvSpPr>
          <p:spPr>
            <a:xfrm>
              <a:off x="7851776" y="2241404"/>
              <a:ext cx="10811" cy="1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8" y="0"/>
                  </a:moveTo>
                  <a:lnTo>
                    <a:pt x="0" y="11338"/>
                  </a:lnTo>
                  <a:lnTo>
                    <a:pt x="14062" y="21600"/>
                  </a:lnTo>
                  <a:lnTo>
                    <a:pt x="21600" y="10385"/>
                  </a:lnTo>
                  <a:lnTo>
                    <a:pt x="618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任意多边形: 形状 116"/>
            <p:cNvSpPr/>
            <p:nvPr/>
          </p:nvSpPr>
          <p:spPr>
            <a:xfrm>
              <a:off x="7418561" y="2518771"/>
              <a:ext cx="26418" cy="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0" y="2206"/>
                  </a:moveTo>
                  <a:lnTo>
                    <a:pt x="21600" y="7730"/>
                  </a:lnTo>
                  <a:lnTo>
                    <a:pt x="19740" y="16457"/>
                  </a:lnTo>
                  <a:lnTo>
                    <a:pt x="13790" y="21600"/>
                  </a:lnTo>
                  <a:lnTo>
                    <a:pt x="2574" y="13289"/>
                  </a:lnTo>
                  <a:lnTo>
                    <a:pt x="0" y="4928"/>
                  </a:lnTo>
                  <a:lnTo>
                    <a:pt x="11167" y="0"/>
                  </a:lnTo>
                  <a:lnTo>
                    <a:pt x="16290" y="2206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任意多边形: 形状 118"/>
            <p:cNvSpPr/>
            <p:nvPr/>
          </p:nvSpPr>
          <p:spPr>
            <a:xfrm>
              <a:off x="7811561" y="2626227"/>
              <a:ext cx="30576" cy="3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4" y="0"/>
                  </a:moveTo>
                  <a:lnTo>
                    <a:pt x="12145" y="2252"/>
                  </a:lnTo>
                  <a:lnTo>
                    <a:pt x="17508" y="4147"/>
                  </a:lnTo>
                  <a:lnTo>
                    <a:pt x="21305" y="11063"/>
                  </a:lnTo>
                  <a:lnTo>
                    <a:pt x="21600" y="19260"/>
                  </a:lnTo>
                  <a:lnTo>
                    <a:pt x="16900" y="20658"/>
                  </a:lnTo>
                  <a:lnTo>
                    <a:pt x="10708" y="21600"/>
                  </a:lnTo>
                  <a:lnTo>
                    <a:pt x="6468" y="17037"/>
                  </a:lnTo>
                  <a:lnTo>
                    <a:pt x="0" y="12815"/>
                  </a:lnTo>
                  <a:lnTo>
                    <a:pt x="1830" y="6252"/>
                  </a:lnTo>
                  <a:lnTo>
                    <a:pt x="576" y="2013"/>
                  </a:lnTo>
                  <a:lnTo>
                    <a:pt x="455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任意多边形: 形状 119"/>
            <p:cNvSpPr/>
            <p:nvPr/>
          </p:nvSpPr>
          <p:spPr>
            <a:xfrm>
              <a:off x="7837222" y="2608333"/>
              <a:ext cx="11353" cy="1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65" y="0"/>
                  </a:moveTo>
                  <a:lnTo>
                    <a:pt x="19230" y="6996"/>
                  </a:lnTo>
                  <a:lnTo>
                    <a:pt x="21600" y="18575"/>
                  </a:lnTo>
                  <a:lnTo>
                    <a:pt x="7846" y="21600"/>
                  </a:lnTo>
                  <a:lnTo>
                    <a:pt x="0" y="15332"/>
                  </a:lnTo>
                  <a:lnTo>
                    <a:pt x="706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任意多边形: 形状 120"/>
            <p:cNvSpPr/>
            <p:nvPr/>
          </p:nvSpPr>
          <p:spPr>
            <a:xfrm>
              <a:off x="7763229" y="2630486"/>
              <a:ext cx="32499" cy="3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34" y="4084"/>
                  </a:moveTo>
                  <a:lnTo>
                    <a:pt x="14037" y="951"/>
                  </a:lnTo>
                  <a:lnTo>
                    <a:pt x="20768" y="0"/>
                  </a:lnTo>
                  <a:lnTo>
                    <a:pt x="21600" y="4466"/>
                  </a:lnTo>
                  <a:lnTo>
                    <a:pt x="21600" y="9462"/>
                  </a:lnTo>
                  <a:lnTo>
                    <a:pt x="18270" y="14709"/>
                  </a:lnTo>
                  <a:lnTo>
                    <a:pt x="11767" y="21600"/>
                  </a:lnTo>
                  <a:lnTo>
                    <a:pt x="5959" y="21600"/>
                  </a:lnTo>
                  <a:lnTo>
                    <a:pt x="4656" y="12656"/>
                  </a:lnTo>
                  <a:lnTo>
                    <a:pt x="987" y="11920"/>
                  </a:lnTo>
                  <a:lnTo>
                    <a:pt x="0" y="7424"/>
                  </a:lnTo>
                  <a:lnTo>
                    <a:pt x="7034" y="408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任意多边形: 形状 124"/>
            <p:cNvSpPr/>
            <p:nvPr/>
          </p:nvSpPr>
          <p:spPr>
            <a:xfrm>
              <a:off x="7117048" y="2537552"/>
              <a:ext cx="24133" cy="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4" y="2101"/>
                  </a:moveTo>
                  <a:lnTo>
                    <a:pt x="0" y="10018"/>
                  </a:lnTo>
                  <a:lnTo>
                    <a:pt x="1924" y="21600"/>
                  </a:lnTo>
                  <a:lnTo>
                    <a:pt x="9832" y="12960"/>
                  </a:lnTo>
                  <a:lnTo>
                    <a:pt x="21600" y="0"/>
                  </a:lnTo>
                  <a:lnTo>
                    <a:pt x="8384" y="210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任意多边形: 形状 125"/>
            <p:cNvSpPr/>
            <p:nvPr/>
          </p:nvSpPr>
          <p:spPr>
            <a:xfrm>
              <a:off x="7181197" y="2731570"/>
              <a:ext cx="12038" cy="1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5" y="0"/>
                  </a:moveTo>
                  <a:lnTo>
                    <a:pt x="2150" y="1966"/>
                  </a:lnTo>
                  <a:lnTo>
                    <a:pt x="0" y="14899"/>
                  </a:lnTo>
                  <a:lnTo>
                    <a:pt x="13781" y="21600"/>
                  </a:lnTo>
                  <a:lnTo>
                    <a:pt x="21600" y="8558"/>
                  </a:lnTo>
                  <a:lnTo>
                    <a:pt x="1469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任意多边形: 形状 126"/>
            <p:cNvSpPr/>
            <p:nvPr/>
          </p:nvSpPr>
          <p:spPr>
            <a:xfrm>
              <a:off x="7286159" y="2648835"/>
              <a:ext cx="20844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1" y="1188"/>
                  </a:moveTo>
                  <a:lnTo>
                    <a:pt x="2903" y="3754"/>
                  </a:lnTo>
                  <a:lnTo>
                    <a:pt x="6906" y="9918"/>
                  </a:lnTo>
                  <a:lnTo>
                    <a:pt x="0" y="19975"/>
                  </a:lnTo>
                  <a:lnTo>
                    <a:pt x="8431" y="21600"/>
                  </a:lnTo>
                  <a:lnTo>
                    <a:pt x="15976" y="18316"/>
                  </a:lnTo>
                  <a:lnTo>
                    <a:pt x="18572" y="10244"/>
                  </a:lnTo>
                  <a:lnTo>
                    <a:pt x="21600" y="5318"/>
                  </a:lnTo>
                  <a:lnTo>
                    <a:pt x="19816" y="0"/>
                  </a:lnTo>
                  <a:lnTo>
                    <a:pt x="11311" y="11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任意多边形: 形状 127"/>
            <p:cNvSpPr/>
            <p:nvPr/>
          </p:nvSpPr>
          <p:spPr>
            <a:xfrm>
              <a:off x="7230489" y="2674888"/>
              <a:ext cx="13152" cy="1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01" y="0"/>
                  </a:moveTo>
                  <a:lnTo>
                    <a:pt x="2286" y="8809"/>
                  </a:lnTo>
                  <a:lnTo>
                    <a:pt x="0" y="21600"/>
                  </a:lnTo>
                  <a:lnTo>
                    <a:pt x="15560" y="16644"/>
                  </a:lnTo>
                  <a:lnTo>
                    <a:pt x="21600" y="3209"/>
                  </a:lnTo>
                  <a:lnTo>
                    <a:pt x="970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任意多边形: 形状 128"/>
            <p:cNvSpPr/>
            <p:nvPr/>
          </p:nvSpPr>
          <p:spPr>
            <a:xfrm>
              <a:off x="7874845" y="2291485"/>
              <a:ext cx="10811" cy="1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9" y="0"/>
                  </a:moveTo>
                  <a:lnTo>
                    <a:pt x="0" y="7565"/>
                  </a:lnTo>
                  <a:lnTo>
                    <a:pt x="9131" y="21600"/>
                  </a:lnTo>
                  <a:lnTo>
                    <a:pt x="21600" y="15555"/>
                  </a:lnTo>
                  <a:lnTo>
                    <a:pt x="1745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任意多边形: 形状 129"/>
            <p:cNvSpPr/>
            <p:nvPr/>
          </p:nvSpPr>
          <p:spPr>
            <a:xfrm>
              <a:off x="7861419" y="2311677"/>
              <a:ext cx="12465" cy="1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9" y="0"/>
                  </a:moveTo>
                  <a:lnTo>
                    <a:pt x="0" y="7324"/>
                  </a:lnTo>
                  <a:lnTo>
                    <a:pt x="11835" y="21600"/>
                  </a:lnTo>
                  <a:lnTo>
                    <a:pt x="21600" y="7437"/>
                  </a:lnTo>
                  <a:lnTo>
                    <a:pt x="958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任意多边形: 形状 130"/>
            <p:cNvSpPr/>
            <p:nvPr/>
          </p:nvSpPr>
          <p:spPr>
            <a:xfrm>
              <a:off x="7989679" y="2954603"/>
              <a:ext cx="25927" cy="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3" y="1314"/>
                  </a:moveTo>
                  <a:lnTo>
                    <a:pt x="3082" y="0"/>
                  </a:lnTo>
                  <a:lnTo>
                    <a:pt x="0" y="13744"/>
                  </a:lnTo>
                  <a:lnTo>
                    <a:pt x="4388" y="21412"/>
                  </a:lnTo>
                  <a:lnTo>
                    <a:pt x="16385" y="21600"/>
                  </a:lnTo>
                  <a:lnTo>
                    <a:pt x="21600" y="6584"/>
                  </a:lnTo>
                  <a:lnTo>
                    <a:pt x="12863" y="13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任意多边形: 形状 131"/>
            <p:cNvSpPr/>
            <p:nvPr/>
          </p:nvSpPr>
          <p:spPr>
            <a:xfrm>
              <a:off x="8033445" y="2957003"/>
              <a:ext cx="16448" cy="2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1" y="0"/>
                  </a:moveTo>
                  <a:lnTo>
                    <a:pt x="0" y="3197"/>
                  </a:lnTo>
                  <a:lnTo>
                    <a:pt x="349" y="9792"/>
                  </a:lnTo>
                  <a:lnTo>
                    <a:pt x="3031" y="18244"/>
                  </a:lnTo>
                  <a:lnTo>
                    <a:pt x="15055" y="21600"/>
                  </a:lnTo>
                  <a:lnTo>
                    <a:pt x="21600" y="13149"/>
                  </a:lnTo>
                  <a:lnTo>
                    <a:pt x="17522" y="4680"/>
                  </a:lnTo>
                  <a:lnTo>
                    <a:pt x="1069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任意多边形: 形状 132"/>
            <p:cNvSpPr/>
            <p:nvPr/>
          </p:nvSpPr>
          <p:spPr>
            <a:xfrm>
              <a:off x="8047011" y="3011605"/>
              <a:ext cx="11102" cy="1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36" y="0"/>
                  </a:moveTo>
                  <a:lnTo>
                    <a:pt x="0" y="11875"/>
                  </a:lnTo>
                  <a:lnTo>
                    <a:pt x="4136" y="21600"/>
                  </a:lnTo>
                  <a:lnTo>
                    <a:pt x="17945" y="19175"/>
                  </a:lnTo>
                  <a:lnTo>
                    <a:pt x="21600" y="1742"/>
                  </a:lnTo>
                  <a:lnTo>
                    <a:pt x="903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任意多边形: 形状 133"/>
            <p:cNvSpPr/>
            <p:nvPr/>
          </p:nvSpPr>
          <p:spPr>
            <a:xfrm>
              <a:off x="8169026" y="2956925"/>
              <a:ext cx="12526" cy="2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0" y="0"/>
                  </a:moveTo>
                  <a:lnTo>
                    <a:pt x="880" y="2109"/>
                  </a:lnTo>
                  <a:lnTo>
                    <a:pt x="0" y="13088"/>
                  </a:lnTo>
                  <a:lnTo>
                    <a:pt x="7921" y="21600"/>
                  </a:lnTo>
                  <a:lnTo>
                    <a:pt x="21600" y="7612"/>
                  </a:lnTo>
                  <a:lnTo>
                    <a:pt x="1191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任意多边形: 形状 134"/>
            <p:cNvSpPr/>
            <p:nvPr/>
          </p:nvSpPr>
          <p:spPr>
            <a:xfrm>
              <a:off x="8180181" y="2925835"/>
              <a:ext cx="12572" cy="1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98" y="0"/>
                  </a:moveTo>
                  <a:lnTo>
                    <a:pt x="0" y="9289"/>
                  </a:lnTo>
                  <a:lnTo>
                    <a:pt x="7613" y="17722"/>
                  </a:lnTo>
                  <a:lnTo>
                    <a:pt x="19807" y="21600"/>
                  </a:lnTo>
                  <a:lnTo>
                    <a:pt x="21600" y="4514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任意多边形: 形状 136"/>
            <p:cNvSpPr/>
            <p:nvPr/>
          </p:nvSpPr>
          <p:spPr>
            <a:xfrm>
              <a:off x="8249203" y="3872795"/>
              <a:ext cx="54247" cy="2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3" extrusionOk="0">
                  <a:moveTo>
                    <a:pt x="9324" y="5830"/>
                  </a:moveTo>
                  <a:lnTo>
                    <a:pt x="4847" y="6015"/>
                  </a:lnTo>
                  <a:lnTo>
                    <a:pt x="0" y="9579"/>
                  </a:lnTo>
                  <a:lnTo>
                    <a:pt x="5079" y="21213"/>
                  </a:lnTo>
                  <a:lnTo>
                    <a:pt x="12286" y="21213"/>
                  </a:lnTo>
                  <a:lnTo>
                    <a:pt x="15990" y="15119"/>
                  </a:lnTo>
                  <a:lnTo>
                    <a:pt x="21426" y="10133"/>
                  </a:lnTo>
                  <a:cubicBezTo>
                    <a:pt x="21600" y="6572"/>
                    <a:pt x="20830" y="3110"/>
                    <a:pt x="19456" y="1272"/>
                  </a:cubicBezTo>
                  <a:cubicBezTo>
                    <a:pt x="18408" y="-129"/>
                    <a:pt x="17133" y="-387"/>
                    <a:pt x="15990" y="571"/>
                  </a:cubicBezTo>
                  <a:lnTo>
                    <a:pt x="9324" y="583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任意多边形: 形状 137"/>
            <p:cNvSpPr/>
            <p:nvPr/>
          </p:nvSpPr>
          <p:spPr>
            <a:xfrm>
              <a:off x="8206493" y="3861432"/>
              <a:ext cx="19711" cy="1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6" y="668"/>
                  </a:moveTo>
                  <a:lnTo>
                    <a:pt x="0" y="6733"/>
                  </a:lnTo>
                  <a:lnTo>
                    <a:pt x="107" y="21600"/>
                  </a:lnTo>
                  <a:lnTo>
                    <a:pt x="16082" y="14778"/>
                  </a:lnTo>
                  <a:lnTo>
                    <a:pt x="21600" y="0"/>
                  </a:lnTo>
                  <a:lnTo>
                    <a:pt x="10636" y="6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任意多边形: 形状 138"/>
            <p:cNvSpPr/>
            <p:nvPr/>
          </p:nvSpPr>
          <p:spPr>
            <a:xfrm>
              <a:off x="8177687" y="3872447"/>
              <a:ext cx="17129" cy="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90" y="0"/>
                  </a:moveTo>
                  <a:lnTo>
                    <a:pt x="0" y="9116"/>
                  </a:lnTo>
                  <a:lnTo>
                    <a:pt x="4193" y="21600"/>
                  </a:lnTo>
                  <a:lnTo>
                    <a:pt x="16108" y="16535"/>
                  </a:lnTo>
                  <a:lnTo>
                    <a:pt x="21600" y="3705"/>
                  </a:lnTo>
                  <a:lnTo>
                    <a:pt x="839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任意多边形: 形状 139"/>
            <p:cNvSpPr/>
            <p:nvPr/>
          </p:nvSpPr>
          <p:spPr>
            <a:xfrm>
              <a:off x="8215812" y="3704807"/>
              <a:ext cx="96952" cy="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11" y="2763"/>
                  </a:moveTo>
                  <a:lnTo>
                    <a:pt x="4225" y="2050"/>
                  </a:lnTo>
                  <a:lnTo>
                    <a:pt x="4801" y="0"/>
                  </a:lnTo>
                  <a:lnTo>
                    <a:pt x="6317" y="125"/>
                  </a:lnTo>
                  <a:lnTo>
                    <a:pt x="8486" y="894"/>
                  </a:lnTo>
                  <a:lnTo>
                    <a:pt x="10100" y="2559"/>
                  </a:lnTo>
                  <a:lnTo>
                    <a:pt x="8722" y="6602"/>
                  </a:lnTo>
                  <a:lnTo>
                    <a:pt x="11161" y="8200"/>
                  </a:lnTo>
                  <a:lnTo>
                    <a:pt x="13007" y="8319"/>
                  </a:lnTo>
                  <a:lnTo>
                    <a:pt x="13745" y="10578"/>
                  </a:lnTo>
                  <a:lnTo>
                    <a:pt x="15077" y="11225"/>
                  </a:lnTo>
                  <a:lnTo>
                    <a:pt x="17845" y="12109"/>
                  </a:lnTo>
                  <a:lnTo>
                    <a:pt x="18814" y="14361"/>
                  </a:lnTo>
                  <a:lnTo>
                    <a:pt x="20924" y="15179"/>
                  </a:lnTo>
                  <a:lnTo>
                    <a:pt x="20094" y="17141"/>
                  </a:lnTo>
                  <a:lnTo>
                    <a:pt x="21063" y="18984"/>
                  </a:lnTo>
                  <a:lnTo>
                    <a:pt x="21432" y="21481"/>
                  </a:lnTo>
                  <a:lnTo>
                    <a:pt x="19691" y="21600"/>
                  </a:lnTo>
                  <a:lnTo>
                    <a:pt x="16507" y="19638"/>
                  </a:lnTo>
                  <a:lnTo>
                    <a:pt x="14345" y="20174"/>
                  </a:lnTo>
                  <a:lnTo>
                    <a:pt x="12228" y="16190"/>
                  </a:lnTo>
                  <a:lnTo>
                    <a:pt x="15504" y="15714"/>
                  </a:lnTo>
                  <a:lnTo>
                    <a:pt x="18272" y="17081"/>
                  </a:lnTo>
                  <a:lnTo>
                    <a:pt x="16427" y="13878"/>
                  </a:lnTo>
                  <a:lnTo>
                    <a:pt x="14212" y="12986"/>
                  </a:lnTo>
                  <a:lnTo>
                    <a:pt x="12389" y="13150"/>
                  </a:lnTo>
                  <a:lnTo>
                    <a:pt x="10313" y="11077"/>
                  </a:lnTo>
                  <a:lnTo>
                    <a:pt x="8618" y="8468"/>
                  </a:lnTo>
                  <a:lnTo>
                    <a:pt x="7107" y="8118"/>
                  </a:lnTo>
                  <a:lnTo>
                    <a:pt x="6143" y="6878"/>
                  </a:lnTo>
                  <a:lnTo>
                    <a:pt x="5867" y="5153"/>
                  </a:lnTo>
                  <a:lnTo>
                    <a:pt x="3796" y="6045"/>
                  </a:lnTo>
                  <a:lnTo>
                    <a:pt x="1818" y="6937"/>
                  </a:lnTo>
                  <a:cubicBezTo>
                    <a:pt x="1194" y="7473"/>
                    <a:pt x="346" y="7126"/>
                    <a:pt x="77" y="6223"/>
                  </a:cubicBezTo>
                  <a:cubicBezTo>
                    <a:pt x="-168" y="5402"/>
                    <a:pt x="194" y="4488"/>
                    <a:pt x="854" y="4261"/>
                  </a:cubicBezTo>
                  <a:lnTo>
                    <a:pt x="2011" y="276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任意多边形: 形状 141"/>
            <p:cNvSpPr/>
            <p:nvPr/>
          </p:nvSpPr>
          <p:spPr>
            <a:xfrm>
              <a:off x="8318231" y="3764568"/>
              <a:ext cx="17118" cy="2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11" extrusionOk="0">
                  <a:moveTo>
                    <a:pt x="11293" y="0"/>
                  </a:moveTo>
                  <a:lnTo>
                    <a:pt x="6627" y="5552"/>
                  </a:lnTo>
                  <a:lnTo>
                    <a:pt x="112" y="8400"/>
                  </a:lnTo>
                  <a:lnTo>
                    <a:pt x="0" y="15188"/>
                  </a:lnTo>
                  <a:lnTo>
                    <a:pt x="4724" y="20914"/>
                  </a:lnTo>
                  <a:cubicBezTo>
                    <a:pt x="8686" y="21600"/>
                    <a:pt x="12952" y="21081"/>
                    <a:pt x="16167" y="19521"/>
                  </a:cubicBezTo>
                  <a:cubicBezTo>
                    <a:pt x="19834" y="17742"/>
                    <a:pt x="21600" y="14892"/>
                    <a:pt x="20771" y="12093"/>
                  </a:cubicBezTo>
                  <a:lnTo>
                    <a:pt x="18469" y="3584"/>
                  </a:lnTo>
                  <a:lnTo>
                    <a:pt x="1129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任意多边形: 形状 142"/>
            <p:cNvSpPr/>
            <p:nvPr/>
          </p:nvSpPr>
          <p:spPr>
            <a:xfrm>
              <a:off x="8354678" y="3775319"/>
              <a:ext cx="35689" cy="1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408" extrusionOk="0">
                  <a:moveTo>
                    <a:pt x="4937" y="0"/>
                  </a:moveTo>
                  <a:lnTo>
                    <a:pt x="649" y="3882"/>
                  </a:lnTo>
                  <a:lnTo>
                    <a:pt x="0" y="17047"/>
                  </a:lnTo>
                  <a:lnTo>
                    <a:pt x="5619" y="16300"/>
                  </a:lnTo>
                  <a:lnTo>
                    <a:pt x="11978" y="14148"/>
                  </a:lnTo>
                  <a:cubicBezTo>
                    <a:pt x="12597" y="18932"/>
                    <a:pt x="15156" y="21600"/>
                    <a:pt x="17481" y="19887"/>
                  </a:cubicBezTo>
                  <a:cubicBezTo>
                    <a:pt x="21175" y="17165"/>
                    <a:pt x="21600" y="7095"/>
                    <a:pt x="18187" y="3182"/>
                  </a:cubicBezTo>
                  <a:lnTo>
                    <a:pt x="13868" y="313"/>
                  </a:lnTo>
                  <a:lnTo>
                    <a:pt x="49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任意多边形: 形状 143"/>
            <p:cNvSpPr/>
            <p:nvPr/>
          </p:nvSpPr>
          <p:spPr>
            <a:xfrm>
              <a:off x="8330150" y="3793189"/>
              <a:ext cx="21826" cy="1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extrusionOk="0">
                  <a:moveTo>
                    <a:pt x="12529" y="0"/>
                  </a:moveTo>
                  <a:lnTo>
                    <a:pt x="9020" y="6402"/>
                  </a:lnTo>
                  <a:lnTo>
                    <a:pt x="0" y="10890"/>
                  </a:lnTo>
                  <a:lnTo>
                    <a:pt x="1726" y="19983"/>
                  </a:lnTo>
                  <a:cubicBezTo>
                    <a:pt x="4112" y="21109"/>
                    <a:pt x="6687" y="21600"/>
                    <a:pt x="9259" y="21419"/>
                  </a:cubicBezTo>
                  <a:cubicBezTo>
                    <a:pt x="14047" y="21082"/>
                    <a:pt x="18507" y="18488"/>
                    <a:pt x="21600" y="14240"/>
                  </a:cubicBezTo>
                  <a:lnTo>
                    <a:pt x="1252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任意多边形: 形状 144"/>
            <p:cNvSpPr/>
            <p:nvPr/>
          </p:nvSpPr>
          <p:spPr>
            <a:xfrm>
              <a:off x="8286334" y="3787763"/>
              <a:ext cx="11078" cy="1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2" y="0"/>
                  </a:moveTo>
                  <a:lnTo>
                    <a:pt x="0" y="8076"/>
                  </a:lnTo>
                  <a:lnTo>
                    <a:pt x="7701" y="21600"/>
                  </a:lnTo>
                  <a:lnTo>
                    <a:pt x="21600" y="12165"/>
                  </a:lnTo>
                  <a:lnTo>
                    <a:pt x="10532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任意多边形: 形状 146"/>
            <p:cNvSpPr/>
            <p:nvPr/>
          </p:nvSpPr>
          <p:spPr>
            <a:xfrm>
              <a:off x="8460000" y="3806523"/>
              <a:ext cx="29424" cy="1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16" y="0"/>
                  </a:moveTo>
                  <a:lnTo>
                    <a:pt x="7327" y="1214"/>
                  </a:lnTo>
                  <a:lnTo>
                    <a:pt x="0" y="10763"/>
                  </a:lnTo>
                  <a:lnTo>
                    <a:pt x="5173" y="21600"/>
                  </a:lnTo>
                  <a:lnTo>
                    <a:pt x="16698" y="11889"/>
                  </a:lnTo>
                  <a:lnTo>
                    <a:pt x="21600" y="6440"/>
                  </a:lnTo>
                  <a:lnTo>
                    <a:pt x="13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任意多边形: 形状 147"/>
            <p:cNvSpPr/>
            <p:nvPr/>
          </p:nvSpPr>
          <p:spPr>
            <a:xfrm>
              <a:off x="7964530" y="4249278"/>
              <a:ext cx="57139" cy="3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extrusionOk="0">
                  <a:moveTo>
                    <a:pt x="9444" y="0"/>
                  </a:moveTo>
                  <a:cubicBezTo>
                    <a:pt x="8750" y="158"/>
                    <a:pt x="8056" y="316"/>
                    <a:pt x="7362" y="474"/>
                  </a:cubicBezTo>
                  <a:cubicBezTo>
                    <a:pt x="6669" y="632"/>
                    <a:pt x="5975" y="790"/>
                    <a:pt x="5281" y="948"/>
                  </a:cubicBezTo>
                  <a:lnTo>
                    <a:pt x="0" y="7666"/>
                  </a:lnTo>
                  <a:lnTo>
                    <a:pt x="1291" y="12904"/>
                  </a:lnTo>
                  <a:lnTo>
                    <a:pt x="730" y="18969"/>
                  </a:lnTo>
                  <a:lnTo>
                    <a:pt x="4168" y="21600"/>
                  </a:lnTo>
                  <a:lnTo>
                    <a:pt x="6919" y="17642"/>
                  </a:lnTo>
                  <a:lnTo>
                    <a:pt x="11708" y="14231"/>
                  </a:lnTo>
                  <a:lnTo>
                    <a:pt x="14649" y="18187"/>
                  </a:lnTo>
                  <a:cubicBezTo>
                    <a:pt x="15852" y="19903"/>
                    <a:pt x="17488" y="20126"/>
                    <a:pt x="18814" y="18756"/>
                  </a:cubicBezTo>
                  <a:cubicBezTo>
                    <a:pt x="21018" y="16477"/>
                    <a:pt x="21600" y="11064"/>
                    <a:pt x="20036" y="7382"/>
                  </a:cubicBezTo>
                  <a:lnTo>
                    <a:pt x="10281" y="7951"/>
                  </a:lnTo>
                  <a:lnTo>
                    <a:pt x="944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任意多边形: 形状 148"/>
            <p:cNvSpPr/>
            <p:nvPr/>
          </p:nvSpPr>
          <p:spPr>
            <a:xfrm>
              <a:off x="6794032" y="3383902"/>
              <a:ext cx="44447" cy="11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8"/>
                  </a:moveTo>
                  <a:lnTo>
                    <a:pt x="6998" y="0"/>
                  </a:lnTo>
                  <a:lnTo>
                    <a:pt x="7417" y="2219"/>
                  </a:lnTo>
                  <a:lnTo>
                    <a:pt x="11745" y="4335"/>
                  </a:lnTo>
                  <a:lnTo>
                    <a:pt x="14449" y="6610"/>
                  </a:lnTo>
                  <a:lnTo>
                    <a:pt x="16072" y="9777"/>
                  </a:lnTo>
                  <a:lnTo>
                    <a:pt x="16207" y="11728"/>
                  </a:lnTo>
                  <a:lnTo>
                    <a:pt x="18084" y="13467"/>
                  </a:lnTo>
                  <a:lnTo>
                    <a:pt x="18084" y="15319"/>
                  </a:lnTo>
                  <a:lnTo>
                    <a:pt x="20112" y="18168"/>
                  </a:lnTo>
                  <a:lnTo>
                    <a:pt x="21600" y="20602"/>
                  </a:lnTo>
                  <a:lnTo>
                    <a:pt x="17948" y="21600"/>
                  </a:lnTo>
                  <a:lnTo>
                    <a:pt x="14905" y="18863"/>
                  </a:lnTo>
                  <a:lnTo>
                    <a:pt x="13687" y="14313"/>
                  </a:lnTo>
                  <a:cubicBezTo>
                    <a:pt x="12597" y="13444"/>
                    <a:pt x="11654" y="12547"/>
                    <a:pt x="10865" y="11629"/>
                  </a:cubicBezTo>
                  <a:cubicBezTo>
                    <a:pt x="10077" y="10711"/>
                    <a:pt x="9445" y="9775"/>
                    <a:pt x="8972" y="8825"/>
                  </a:cubicBezTo>
                  <a:lnTo>
                    <a:pt x="7501" y="6299"/>
                  </a:lnTo>
                  <a:lnTo>
                    <a:pt x="5522" y="3819"/>
                  </a:lnTo>
                  <a:lnTo>
                    <a:pt x="0" y="25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60326" y="2330780"/>
            <a:ext cx="7207679" cy="2144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FALTA DE TIEMPO PARA DESARROLLAR UNA ACTIVIDAD </a:t>
            </a:r>
            <a:r>
              <a:rPr lang="en-US" altLang="zh-CN" sz="4000" b="1" dirty="0">
                <a:solidFill>
                  <a:srgbClr val="FF6191"/>
                </a:solidFill>
                <a:latin typeface="+mj-ea"/>
                <a:ea typeface="+mj-ea"/>
              </a:rPr>
              <a:t>STEAM</a:t>
            </a:r>
            <a:endParaRPr lang="zh-CN" altLang="en-US" sz="4000" b="1" dirty="0">
              <a:solidFill>
                <a:srgbClr val="FF6191"/>
              </a:solidFill>
              <a:latin typeface="+mj-ea"/>
              <a:ea typeface="+mj-e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FD72EF-51AE-8718-B9C2-BC72BDE8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66" y="1595489"/>
            <a:ext cx="3399459" cy="335015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7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7740415" y="1251475"/>
            <a:ext cx="4076734" cy="4073562"/>
            <a:chOff x="6335461" y="1844824"/>
            <a:chExt cx="2986194" cy="2983870"/>
          </a:xfrm>
          <a:solidFill>
            <a:schemeClr val="accent1"/>
          </a:solidFill>
        </p:grpSpPr>
        <p:sp>
          <p:nvSpPr>
            <p:cNvPr id="11" name="椭圆 10"/>
            <p:cNvSpPr/>
            <p:nvPr/>
          </p:nvSpPr>
          <p:spPr>
            <a:xfrm>
              <a:off x="6337784" y="1844824"/>
              <a:ext cx="2983871" cy="2983870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6335461" y="1844824"/>
              <a:ext cx="2983871" cy="2983870"/>
            </a:xfrm>
            <a:prstGeom prst="arc">
              <a:avLst>
                <a:gd name="adj1" fmla="val 16124419"/>
                <a:gd name="adj2" fmla="val 9280618"/>
              </a:avLst>
            </a:prstGeom>
            <a:noFill/>
            <a:ln w="111125" cap="rnd">
              <a:solidFill>
                <a:schemeClr val="accent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2350" y="2096813"/>
              <a:ext cx="2490092" cy="2490094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600" cap="none">
                  <a:solidFill>
                    <a:srgbClr val="77716C"/>
                  </a:solidFill>
                </a:defRPr>
              </a:pPr>
              <a:endParaRPr kumimoji="0" sz="11600" b="0" i="0" u="none" strike="noStrike" kern="0" cap="none" spc="0" normalizeH="0" baseline="0" noProof="0">
                <a:ln>
                  <a:noFill/>
                </a:ln>
                <a:solidFill>
                  <a:srgbClr val="77716C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: 形状 105"/>
            <p:cNvSpPr/>
            <p:nvPr/>
          </p:nvSpPr>
          <p:spPr>
            <a:xfrm>
              <a:off x="8470460" y="2519457"/>
              <a:ext cx="24025" cy="1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6" y="999"/>
                  </a:moveTo>
                  <a:lnTo>
                    <a:pt x="16031" y="2988"/>
                  </a:lnTo>
                  <a:lnTo>
                    <a:pt x="21600" y="17424"/>
                  </a:lnTo>
                  <a:lnTo>
                    <a:pt x="13178" y="21600"/>
                  </a:lnTo>
                  <a:lnTo>
                    <a:pt x="5321" y="12716"/>
                  </a:lnTo>
                  <a:lnTo>
                    <a:pt x="0" y="0"/>
                  </a:lnTo>
                  <a:lnTo>
                    <a:pt x="7776" y="99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任意多边形: 形状 106"/>
            <p:cNvSpPr/>
            <p:nvPr/>
          </p:nvSpPr>
          <p:spPr>
            <a:xfrm>
              <a:off x="8445104" y="2548193"/>
              <a:ext cx="27994" cy="1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8" y="0"/>
                  </a:moveTo>
                  <a:lnTo>
                    <a:pt x="10252" y="4850"/>
                  </a:lnTo>
                  <a:lnTo>
                    <a:pt x="21600" y="13527"/>
                  </a:lnTo>
                  <a:lnTo>
                    <a:pt x="17432" y="21600"/>
                  </a:lnTo>
                  <a:lnTo>
                    <a:pt x="12804" y="18684"/>
                  </a:lnTo>
                  <a:lnTo>
                    <a:pt x="7529" y="18684"/>
                  </a:lnTo>
                  <a:lnTo>
                    <a:pt x="3200" y="14264"/>
                  </a:lnTo>
                  <a:lnTo>
                    <a:pt x="0" y="6164"/>
                  </a:lnTo>
                  <a:lnTo>
                    <a:pt x="48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任意多边形: 形状 107"/>
            <p:cNvSpPr/>
            <p:nvPr/>
          </p:nvSpPr>
          <p:spPr>
            <a:xfrm>
              <a:off x="8451969" y="2373121"/>
              <a:ext cx="26597" cy="1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3" y="10415"/>
                  </a:lnTo>
                  <a:lnTo>
                    <a:pt x="11409" y="21600"/>
                  </a:lnTo>
                  <a:lnTo>
                    <a:pt x="21600" y="19952"/>
                  </a:lnTo>
                  <a:lnTo>
                    <a:pt x="14185" y="6837"/>
                  </a:lnTo>
                  <a:lnTo>
                    <a:pt x="7404" y="20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任意多边形: 形状 108"/>
            <p:cNvSpPr/>
            <p:nvPr/>
          </p:nvSpPr>
          <p:spPr>
            <a:xfrm>
              <a:off x="8272389" y="2500292"/>
              <a:ext cx="14937" cy="1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239" y="6531"/>
                  </a:lnTo>
                  <a:lnTo>
                    <a:pt x="21600" y="21600"/>
                  </a:lnTo>
                  <a:lnTo>
                    <a:pt x="7563" y="174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任意多边形: 形状 112"/>
            <p:cNvSpPr/>
            <p:nvPr/>
          </p:nvSpPr>
          <p:spPr>
            <a:xfrm>
              <a:off x="7552315" y="2336099"/>
              <a:ext cx="39643" cy="2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7" y="0"/>
                  </a:moveTo>
                  <a:lnTo>
                    <a:pt x="10984" y="172"/>
                  </a:lnTo>
                  <a:lnTo>
                    <a:pt x="3381" y="1772"/>
                  </a:lnTo>
                  <a:lnTo>
                    <a:pt x="4897" y="8630"/>
                  </a:lnTo>
                  <a:lnTo>
                    <a:pt x="1644" y="12271"/>
                  </a:lnTo>
                  <a:lnTo>
                    <a:pt x="0" y="18536"/>
                  </a:lnTo>
                  <a:lnTo>
                    <a:pt x="4912" y="21600"/>
                  </a:lnTo>
                  <a:lnTo>
                    <a:pt x="10939" y="17022"/>
                  </a:lnTo>
                  <a:lnTo>
                    <a:pt x="16851" y="13650"/>
                  </a:lnTo>
                  <a:lnTo>
                    <a:pt x="21600" y="7998"/>
                  </a:lnTo>
                  <a:lnTo>
                    <a:pt x="202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: 形状 113"/>
            <p:cNvSpPr/>
            <p:nvPr/>
          </p:nvSpPr>
          <p:spPr>
            <a:xfrm>
              <a:off x="7532740" y="2369783"/>
              <a:ext cx="28332" cy="1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2" y="304"/>
                  </a:moveTo>
                  <a:lnTo>
                    <a:pt x="3918" y="3868"/>
                  </a:lnTo>
                  <a:lnTo>
                    <a:pt x="0" y="9563"/>
                  </a:lnTo>
                  <a:lnTo>
                    <a:pt x="1470" y="18816"/>
                  </a:lnTo>
                  <a:lnTo>
                    <a:pt x="6166" y="21600"/>
                  </a:lnTo>
                  <a:lnTo>
                    <a:pt x="14598" y="13241"/>
                  </a:lnTo>
                  <a:lnTo>
                    <a:pt x="21600" y="7047"/>
                  </a:lnTo>
                  <a:lnTo>
                    <a:pt x="18557" y="0"/>
                  </a:lnTo>
                  <a:lnTo>
                    <a:pt x="10682" y="30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任意多边形: 形状 115"/>
            <p:cNvSpPr/>
            <p:nvPr/>
          </p:nvSpPr>
          <p:spPr>
            <a:xfrm>
              <a:off x="7851776" y="2241404"/>
              <a:ext cx="10811" cy="1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8" y="0"/>
                  </a:moveTo>
                  <a:lnTo>
                    <a:pt x="0" y="11338"/>
                  </a:lnTo>
                  <a:lnTo>
                    <a:pt x="14062" y="21600"/>
                  </a:lnTo>
                  <a:lnTo>
                    <a:pt x="21600" y="10385"/>
                  </a:lnTo>
                  <a:lnTo>
                    <a:pt x="618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任意多边形: 形状 116"/>
            <p:cNvSpPr/>
            <p:nvPr/>
          </p:nvSpPr>
          <p:spPr>
            <a:xfrm>
              <a:off x="7418561" y="2518771"/>
              <a:ext cx="26418" cy="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0" y="2206"/>
                  </a:moveTo>
                  <a:lnTo>
                    <a:pt x="21600" y="7730"/>
                  </a:lnTo>
                  <a:lnTo>
                    <a:pt x="19740" y="16457"/>
                  </a:lnTo>
                  <a:lnTo>
                    <a:pt x="13790" y="21600"/>
                  </a:lnTo>
                  <a:lnTo>
                    <a:pt x="2574" y="13289"/>
                  </a:lnTo>
                  <a:lnTo>
                    <a:pt x="0" y="4928"/>
                  </a:lnTo>
                  <a:lnTo>
                    <a:pt x="11167" y="0"/>
                  </a:lnTo>
                  <a:lnTo>
                    <a:pt x="16290" y="2206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任意多边形: 形状 118"/>
            <p:cNvSpPr/>
            <p:nvPr/>
          </p:nvSpPr>
          <p:spPr>
            <a:xfrm>
              <a:off x="7811561" y="2626227"/>
              <a:ext cx="30576" cy="3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4" y="0"/>
                  </a:moveTo>
                  <a:lnTo>
                    <a:pt x="12145" y="2252"/>
                  </a:lnTo>
                  <a:lnTo>
                    <a:pt x="17508" y="4147"/>
                  </a:lnTo>
                  <a:lnTo>
                    <a:pt x="21305" y="11063"/>
                  </a:lnTo>
                  <a:lnTo>
                    <a:pt x="21600" y="19260"/>
                  </a:lnTo>
                  <a:lnTo>
                    <a:pt x="16900" y="20658"/>
                  </a:lnTo>
                  <a:lnTo>
                    <a:pt x="10708" y="21600"/>
                  </a:lnTo>
                  <a:lnTo>
                    <a:pt x="6468" y="17037"/>
                  </a:lnTo>
                  <a:lnTo>
                    <a:pt x="0" y="12815"/>
                  </a:lnTo>
                  <a:lnTo>
                    <a:pt x="1830" y="6252"/>
                  </a:lnTo>
                  <a:lnTo>
                    <a:pt x="576" y="2013"/>
                  </a:lnTo>
                  <a:lnTo>
                    <a:pt x="455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任意多边形: 形状 119"/>
            <p:cNvSpPr/>
            <p:nvPr/>
          </p:nvSpPr>
          <p:spPr>
            <a:xfrm>
              <a:off x="7837222" y="2608333"/>
              <a:ext cx="11353" cy="1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65" y="0"/>
                  </a:moveTo>
                  <a:lnTo>
                    <a:pt x="19230" y="6996"/>
                  </a:lnTo>
                  <a:lnTo>
                    <a:pt x="21600" y="18575"/>
                  </a:lnTo>
                  <a:lnTo>
                    <a:pt x="7846" y="21600"/>
                  </a:lnTo>
                  <a:lnTo>
                    <a:pt x="0" y="15332"/>
                  </a:lnTo>
                  <a:lnTo>
                    <a:pt x="706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任意多边形: 形状 120"/>
            <p:cNvSpPr/>
            <p:nvPr/>
          </p:nvSpPr>
          <p:spPr>
            <a:xfrm>
              <a:off x="7763229" y="2630486"/>
              <a:ext cx="32499" cy="3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34" y="4084"/>
                  </a:moveTo>
                  <a:lnTo>
                    <a:pt x="14037" y="951"/>
                  </a:lnTo>
                  <a:lnTo>
                    <a:pt x="20768" y="0"/>
                  </a:lnTo>
                  <a:lnTo>
                    <a:pt x="21600" y="4466"/>
                  </a:lnTo>
                  <a:lnTo>
                    <a:pt x="21600" y="9462"/>
                  </a:lnTo>
                  <a:lnTo>
                    <a:pt x="18270" y="14709"/>
                  </a:lnTo>
                  <a:lnTo>
                    <a:pt x="11767" y="21600"/>
                  </a:lnTo>
                  <a:lnTo>
                    <a:pt x="5959" y="21600"/>
                  </a:lnTo>
                  <a:lnTo>
                    <a:pt x="4656" y="12656"/>
                  </a:lnTo>
                  <a:lnTo>
                    <a:pt x="987" y="11920"/>
                  </a:lnTo>
                  <a:lnTo>
                    <a:pt x="0" y="7424"/>
                  </a:lnTo>
                  <a:lnTo>
                    <a:pt x="7034" y="408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任意多边形: 形状 124"/>
            <p:cNvSpPr/>
            <p:nvPr/>
          </p:nvSpPr>
          <p:spPr>
            <a:xfrm>
              <a:off x="7117048" y="2537552"/>
              <a:ext cx="24133" cy="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4" y="2101"/>
                  </a:moveTo>
                  <a:lnTo>
                    <a:pt x="0" y="10018"/>
                  </a:lnTo>
                  <a:lnTo>
                    <a:pt x="1924" y="21600"/>
                  </a:lnTo>
                  <a:lnTo>
                    <a:pt x="9832" y="12960"/>
                  </a:lnTo>
                  <a:lnTo>
                    <a:pt x="21600" y="0"/>
                  </a:lnTo>
                  <a:lnTo>
                    <a:pt x="8384" y="210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任意多边形: 形状 125"/>
            <p:cNvSpPr/>
            <p:nvPr/>
          </p:nvSpPr>
          <p:spPr>
            <a:xfrm>
              <a:off x="7181197" y="2731570"/>
              <a:ext cx="12038" cy="1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5" y="0"/>
                  </a:moveTo>
                  <a:lnTo>
                    <a:pt x="2150" y="1966"/>
                  </a:lnTo>
                  <a:lnTo>
                    <a:pt x="0" y="14899"/>
                  </a:lnTo>
                  <a:lnTo>
                    <a:pt x="13781" y="21600"/>
                  </a:lnTo>
                  <a:lnTo>
                    <a:pt x="21600" y="8558"/>
                  </a:lnTo>
                  <a:lnTo>
                    <a:pt x="1469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任意多边形: 形状 126"/>
            <p:cNvSpPr/>
            <p:nvPr/>
          </p:nvSpPr>
          <p:spPr>
            <a:xfrm>
              <a:off x="7286159" y="2648835"/>
              <a:ext cx="20844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1" y="1188"/>
                  </a:moveTo>
                  <a:lnTo>
                    <a:pt x="2903" y="3754"/>
                  </a:lnTo>
                  <a:lnTo>
                    <a:pt x="6906" y="9918"/>
                  </a:lnTo>
                  <a:lnTo>
                    <a:pt x="0" y="19975"/>
                  </a:lnTo>
                  <a:lnTo>
                    <a:pt x="8431" y="21600"/>
                  </a:lnTo>
                  <a:lnTo>
                    <a:pt x="15976" y="18316"/>
                  </a:lnTo>
                  <a:lnTo>
                    <a:pt x="18572" y="10244"/>
                  </a:lnTo>
                  <a:lnTo>
                    <a:pt x="21600" y="5318"/>
                  </a:lnTo>
                  <a:lnTo>
                    <a:pt x="19816" y="0"/>
                  </a:lnTo>
                  <a:lnTo>
                    <a:pt x="11311" y="11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任意多边形: 形状 127"/>
            <p:cNvSpPr/>
            <p:nvPr/>
          </p:nvSpPr>
          <p:spPr>
            <a:xfrm>
              <a:off x="7230489" y="2674888"/>
              <a:ext cx="13152" cy="1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01" y="0"/>
                  </a:moveTo>
                  <a:lnTo>
                    <a:pt x="2286" y="8809"/>
                  </a:lnTo>
                  <a:lnTo>
                    <a:pt x="0" y="21600"/>
                  </a:lnTo>
                  <a:lnTo>
                    <a:pt x="15560" y="16644"/>
                  </a:lnTo>
                  <a:lnTo>
                    <a:pt x="21600" y="3209"/>
                  </a:lnTo>
                  <a:lnTo>
                    <a:pt x="970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任意多边形: 形状 128"/>
            <p:cNvSpPr/>
            <p:nvPr/>
          </p:nvSpPr>
          <p:spPr>
            <a:xfrm>
              <a:off x="7874845" y="2291485"/>
              <a:ext cx="10811" cy="1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9" y="0"/>
                  </a:moveTo>
                  <a:lnTo>
                    <a:pt x="0" y="7565"/>
                  </a:lnTo>
                  <a:lnTo>
                    <a:pt x="9131" y="21600"/>
                  </a:lnTo>
                  <a:lnTo>
                    <a:pt x="21600" y="15555"/>
                  </a:lnTo>
                  <a:lnTo>
                    <a:pt x="1745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任意多边形: 形状 129"/>
            <p:cNvSpPr/>
            <p:nvPr/>
          </p:nvSpPr>
          <p:spPr>
            <a:xfrm>
              <a:off x="7861419" y="2311677"/>
              <a:ext cx="12465" cy="1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9" y="0"/>
                  </a:moveTo>
                  <a:lnTo>
                    <a:pt x="0" y="7324"/>
                  </a:lnTo>
                  <a:lnTo>
                    <a:pt x="11835" y="21600"/>
                  </a:lnTo>
                  <a:lnTo>
                    <a:pt x="21600" y="7437"/>
                  </a:lnTo>
                  <a:lnTo>
                    <a:pt x="958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任意多边形: 形状 130"/>
            <p:cNvSpPr/>
            <p:nvPr/>
          </p:nvSpPr>
          <p:spPr>
            <a:xfrm>
              <a:off x="7989679" y="2954603"/>
              <a:ext cx="25927" cy="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3" y="1314"/>
                  </a:moveTo>
                  <a:lnTo>
                    <a:pt x="3082" y="0"/>
                  </a:lnTo>
                  <a:lnTo>
                    <a:pt x="0" y="13744"/>
                  </a:lnTo>
                  <a:lnTo>
                    <a:pt x="4388" y="21412"/>
                  </a:lnTo>
                  <a:lnTo>
                    <a:pt x="16385" y="21600"/>
                  </a:lnTo>
                  <a:lnTo>
                    <a:pt x="21600" y="6584"/>
                  </a:lnTo>
                  <a:lnTo>
                    <a:pt x="12863" y="13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任意多边形: 形状 131"/>
            <p:cNvSpPr/>
            <p:nvPr/>
          </p:nvSpPr>
          <p:spPr>
            <a:xfrm>
              <a:off x="8033445" y="2957003"/>
              <a:ext cx="16448" cy="2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1" y="0"/>
                  </a:moveTo>
                  <a:lnTo>
                    <a:pt x="0" y="3197"/>
                  </a:lnTo>
                  <a:lnTo>
                    <a:pt x="349" y="9792"/>
                  </a:lnTo>
                  <a:lnTo>
                    <a:pt x="3031" y="18244"/>
                  </a:lnTo>
                  <a:lnTo>
                    <a:pt x="15055" y="21600"/>
                  </a:lnTo>
                  <a:lnTo>
                    <a:pt x="21600" y="13149"/>
                  </a:lnTo>
                  <a:lnTo>
                    <a:pt x="17522" y="4680"/>
                  </a:lnTo>
                  <a:lnTo>
                    <a:pt x="1069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任意多边形: 形状 132"/>
            <p:cNvSpPr/>
            <p:nvPr/>
          </p:nvSpPr>
          <p:spPr>
            <a:xfrm>
              <a:off x="8047011" y="3011605"/>
              <a:ext cx="11102" cy="1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36" y="0"/>
                  </a:moveTo>
                  <a:lnTo>
                    <a:pt x="0" y="11875"/>
                  </a:lnTo>
                  <a:lnTo>
                    <a:pt x="4136" y="21600"/>
                  </a:lnTo>
                  <a:lnTo>
                    <a:pt x="17945" y="19175"/>
                  </a:lnTo>
                  <a:lnTo>
                    <a:pt x="21600" y="1742"/>
                  </a:lnTo>
                  <a:lnTo>
                    <a:pt x="903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任意多边形: 形状 133"/>
            <p:cNvSpPr/>
            <p:nvPr/>
          </p:nvSpPr>
          <p:spPr>
            <a:xfrm>
              <a:off x="8169026" y="2956925"/>
              <a:ext cx="12526" cy="2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0" y="0"/>
                  </a:moveTo>
                  <a:lnTo>
                    <a:pt x="880" y="2109"/>
                  </a:lnTo>
                  <a:lnTo>
                    <a:pt x="0" y="13088"/>
                  </a:lnTo>
                  <a:lnTo>
                    <a:pt x="7921" y="21600"/>
                  </a:lnTo>
                  <a:lnTo>
                    <a:pt x="21600" y="7612"/>
                  </a:lnTo>
                  <a:lnTo>
                    <a:pt x="1191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任意多边形: 形状 134"/>
            <p:cNvSpPr/>
            <p:nvPr/>
          </p:nvSpPr>
          <p:spPr>
            <a:xfrm>
              <a:off x="8180181" y="2925835"/>
              <a:ext cx="12572" cy="1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98" y="0"/>
                  </a:moveTo>
                  <a:lnTo>
                    <a:pt x="0" y="9289"/>
                  </a:lnTo>
                  <a:lnTo>
                    <a:pt x="7613" y="17722"/>
                  </a:lnTo>
                  <a:lnTo>
                    <a:pt x="19807" y="21600"/>
                  </a:lnTo>
                  <a:lnTo>
                    <a:pt x="21600" y="4514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任意多边形: 形状 136"/>
            <p:cNvSpPr/>
            <p:nvPr/>
          </p:nvSpPr>
          <p:spPr>
            <a:xfrm>
              <a:off x="8249203" y="3872795"/>
              <a:ext cx="54247" cy="2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3" extrusionOk="0">
                  <a:moveTo>
                    <a:pt x="9324" y="5830"/>
                  </a:moveTo>
                  <a:lnTo>
                    <a:pt x="4847" y="6015"/>
                  </a:lnTo>
                  <a:lnTo>
                    <a:pt x="0" y="9579"/>
                  </a:lnTo>
                  <a:lnTo>
                    <a:pt x="5079" y="21213"/>
                  </a:lnTo>
                  <a:lnTo>
                    <a:pt x="12286" y="21213"/>
                  </a:lnTo>
                  <a:lnTo>
                    <a:pt x="15990" y="15119"/>
                  </a:lnTo>
                  <a:lnTo>
                    <a:pt x="21426" y="10133"/>
                  </a:lnTo>
                  <a:cubicBezTo>
                    <a:pt x="21600" y="6572"/>
                    <a:pt x="20830" y="3110"/>
                    <a:pt x="19456" y="1272"/>
                  </a:cubicBezTo>
                  <a:cubicBezTo>
                    <a:pt x="18408" y="-129"/>
                    <a:pt x="17133" y="-387"/>
                    <a:pt x="15990" y="571"/>
                  </a:cubicBezTo>
                  <a:lnTo>
                    <a:pt x="9324" y="583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任意多边形: 形状 137"/>
            <p:cNvSpPr/>
            <p:nvPr/>
          </p:nvSpPr>
          <p:spPr>
            <a:xfrm>
              <a:off x="8206493" y="3861432"/>
              <a:ext cx="19711" cy="1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6" y="668"/>
                  </a:moveTo>
                  <a:lnTo>
                    <a:pt x="0" y="6733"/>
                  </a:lnTo>
                  <a:lnTo>
                    <a:pt x="107" y="21600"/>
                  </a:lnTo>
                  <a:lnTo>
                    <a:pt x="16082" y="14778"/>
                  </a:lnTo>
                  <a:lnTo>
                    <a:pt x="21600" y="0"/>
                  </a:lnTo>
                  <a:lnTo>
                    <a:pt x="10636" y="6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任意多边形: 形状 138"/>
            <p:cNvSpPr/>
            <p:nvPr/>
          </p:nvSpPr>
          <p:spPr>
            <a:xfrm>
              <a:off x="8177687" y="3872447"/>
              <a:ext cx="17129" cy="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90" y="0"/>
                  </a:moveTo>
                  <a:lnTo>
                    <a:pt x="0" y="9116"/>
                  </a:lnTo>
                  <a:lnTo>
                    <a:pt x="4193" y="21600"/>
                  </a:lnTo>
                  <a:lnTo>
                    <a:pt x="16108" y="16535"/>
                  </a:lnTo>
                  <a:lnTo>
                    <a:pt x="21600" y="3705"/>
                  </a:lnTo>
                  <a:lnTo>
                    <a:pt x="839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任意多边形: 形状 139"/>
            <p:cNvSpPr/>
            <p:nvPr/>
          </p:nvSpPr>
          <p:spPr>
            <a:xfrm>
              <a:off x="8215812" y="3704807"/>
              <a:ext cx="96952" cy="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11" y="2763"/>
                  </a:moveTo>
                  <a:lnTo>
                    <a:pt x="4225" y="2050"/>
                  </a:lnTo>
                  <a:lnTo>
                    <a:pt x="4801" y="0"/>
                  </a:lnTo>
                  <a:lnTo>
                    <a:pt x="6317" y="125"/>
                  </a:lnTo>
                  <a:lnTo>
                    <a:pt x="8486" y="894"/>
                  </a:lnTo>
                  <a:lnTo>
                    <a:pt x="10100" y="2559"/>
                  </a:lnTo>
                  <a:lnTo>
                    <a:pt x="8722" y="6602"/>
                  </a:lnTo>
                  <a:lnTo>
                    <a:pt x="11161" y="8200"/>
                  </a:lnTo>
                  <a:lnTo>
                    <a:pt x="13007" y="8319"/>
                  </a:lnTo>
                  <a:lnTo>
                    <a:pt x="13745" y="10578"/>
                  </a:lnTo>
                  <a:lnTo>
                    <a:pt x="15077" y="11225"/>
                  </a:lnTo>
                  <a:lnTo>
                    <a:pt x="17845" y="12109"/>
                  </a:lnTo>
                  <a:lnTo>
                    <a:pt x="18814" y="14361"/>
                  </a:lnTo>
                  <a:lnTo>
                    <a:pt x="20924" y="15179"/>
                  </a:lnTo>
                  <a:lnTo>
                    <a:pt x="20094" y="17141"/>
                  </a:lnTo>
                  <a:lnTo>
                    <a:pt x="21063" y="18984"/>
                  </a:lnTo>
                  <a:lnTo>
                    <a:pt x="21432" y="21481"/>
                  </a:lnTo>
                  <a:lnTo>
                    <a:pt x="19691" y="21600"/>
                  </a:lnTo>
                  <a:lnTo>
                    <a:pt x="16507" y="19638"/>
                  </a:lnTo>
                  <a:lnTo>
                    <a:pt x="14345" y="20174"/>
                  </a:lnTo>
                  <a:lnTo>
                    <a:pt x="12228" y="16190"/>
                  </a:lnTo>
                  <a:lnTo>
                    <a:pt x="15504" y="15714"/>
                  </a:lnTo>
                  <a:lnTo>
                    <a:pt x="18272" y="17081"/>
                  </a:lnTo>
                  <a:lnTo>
                    <a:pt x="16427" y="13878"/>
                  </a:lnTo>
                  <a:lnTo>
                    <a:pt x="14212" y="12986"/>
                  </a:lnTo>
                  <a:lnTo>
                    <a:pt x="12389" y="13150"/>
                  </a:lnTo>
                  <a:lnTo>
                    <a:pt x="10313" y="11077"/>
                  </a:lnTo>
                  <a:lnTo>
                    <a:pt x="8618" y="8468"/>
                  </a:lnTo>
                  <a:lnTo>
                    <a:pt x="7107" y="8118"/>
                  </a:lnTo>
                  <a:lnTo>
                    <a:pt x="6143" y="6878"/>
                  </a:lnTo>
                  <a:lnTo>
                    <a:pt x="5867" y="5153"/>
                  </a:lnTo>
                  <a:lnTo>
                    <a:pt x="3796" y="6045"/>
                  </a:lnTo>
                  <a:lnTo>
                    <a:pt x="1818" y="6937"/>
                  </a:lnTo>
                  <a:cubicBezTo>
                    <a:pt x="1194" y="7473"/>
                    <a:pt x="346" y="7126"/>
                    <a:pt x="77" y="6223"/>
                  </a:cubicBezTo>
                  <a:cubicBezTo>
                    <a:pt x="-168" y="5402"/>
                    <a:pt x="194" y="4488"/>
                    <a:pt x="854" y="4261"/>
                  </a:cubicBezTo>
                  <a:lnTo>
                    <a:pt x="2011" y="276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任意多边形: 形状 141"/>
            <p:cNvSpPr/>
            <p:nvPr/>
          </p:nvSpPr>
          <p:spPr>
            <a:xfrm>
              <a:off x="8318231" y="3764568"/>
              <a:ext cx="17118" cy="2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11" extrusionOk="0">
                  <a:moveTo>
                    <a:pt x="11293" y="0"/>
                  </a:moveTo>
                  <a:lnTo>
                    <a:pt x="6627" y="5552"/>
                  </a:lnTo>
                  <a:lnTo>
                    <a:pt x="112" y="8400"/>
                  </a:lnTo>
                  <a:lnTo>
                    <a:pt x="0" y="15188"/>
                  </a:lnTo>
                  <a:lnTo>
                    <a:pt x="4724" y="20914"/>
                  </a:lnTo>
                  <a:cubicBezTo>
                    <a:pt x="8686" y="21600"/>
                    <a:pt x="12952" y="21081"/>
                    <a:pt x="16167" y="19521"/>
                  </a:cubicBezTo>
                  <a:cubicBezTo>
                    <a:pt x="19834" y="17742"/>
                    <a:pt x="21600" y="14892"/>
                    <a:pt x="20771" y="12093"/>
                  </a:cubicBezTo>
                  <a:lnTo>
                    <a:pt x="18469" y="3584"/>
                  </a:lnTo>
                  <a:lnTo>
                    <a:pt x="1129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任意多边形: 形状 142"/>
            <p:cNvSpPr/>
            <p:nvPr/>
          </p:nvSpPr>
          <p:spPr>
            <a:xfrm>
              <a:off x="8354678" y="3775319"/>
              <a:ext cx="35689" cy="1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408" extrusionOk="0">
                  <a:moveTo>
                    <a:pt x="4937" y="0"/>
                  </a:moveTo>
                  <a:lnTo>
                    <a:pt x="649" y="3882"/>
                  </a:lnTo>
                  <a:lnTo>
                    <a:pt x="0" y="17047"/>
                  </a:lnTo>
                  <a:lnTo>
                    <a:pt x="5619" y="16300"/>
                  </a:lnTo>
                  <a:lnTo>
                    <a:pt x="11978" y="14148"/>
                  </a:lnTo>
                  <a:cubicBezTo>
                    <a:pt x="12597" y="18932"/>
                    <a:pt x="15156" y="21600"/>
                    <a:pt x="17481" y="19887"/>
                  </a:cubicBezTo>
                  <a:cubicBezTo>
                    <a:pt x="21175" y="17165"/>
                    <a:pt x="21600" y="7095"/>
                    <a:pt x="18187" y="3182"/>
                  </a:cubicBezTo>
                  <a:lnTo>
                    <a:pt x="13868" y="313"/>
                  </a:lnTo>
                  <a:lnTo>
                    <a:pt x="49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任意多边形: 形状 143"/>
            <p:cNvSpPr/>
            <p:nvPr/>
          </p:nvSpPr>
          <p:spPr>
            <a:xfrm>
              <a:off x="8330150" y="3793189"/>
              <a:ext cx="21826" cy="1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extrusionOk="0">
                  <a:moveTo>
                    <a:pt x="12529" y="0"/>
                  </a:moveTo>
                  <a:lnTo>
                    <a:pt x="9020" y="6402"/>
                  </a:lnTo>
                  <a:lnTo>
                    <a:pt x="0" y="10890"/>
                  </a:lnTo>
                  <a:lnTo>
                    <a:pt x="1726" y="19983"/>
                  </a:lnTo>
                  <a:cubicBezTo>
                    <a:pt x="4112" y="21109"/>
                    <a:pt x="6687" y="21600"/>
                    <a:pt x="9259" y="21419"/>
                  </a:cubicBezTo>
                  <a:cubicBezTo>
                    <a:pt x="14047" y="21082"/>
                    <a:pt x="18507" y="18488"/>
                    <a:pt x="21600" y="14240"/>
                  </a:cubicBezTo>
                  <a:lnTo>
                    <a:pt x="1252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任意多边形: 形状 144"/>
            <p:cNvSpPr/>
            <p:nvPr/>
          </p:nvSpPr>
          <p:spPr>
            <a:xfrm>
              <a:off x="8286334" y="3787763"/>
              <a:ext cx="11078" cy="1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2" y="0"/>
                  </a:moveTo>
                  <a:lnTo>
                    <a:pt x="0" y="8076"/>
                  </a:lnTo>
                  <a:lnTo>
                    <a:pt x="7701" y="21600"/>
                  </a:lnTo>
                  <a:lnTo>
                    <a:pt x="21600" y="12165"/>
                  </a:lnTo>
                  <a:lnTo>
                    <a:pt x="10532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任意多边形: 形状 146"/>
            <p:cNvSpPr/>
            <p:nvPr/>
          </p:nvSpPr>
          <p:spPr>
            <a:xfrm>
              <a:off x="8460000" y="3806523"/>
              <a:ext cx="29424" cy="1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16" y="0"/>
                  </a:moveTo>
                  <a:lnTo>
                    <a:pt x="7327" y="1214"/>
                  </a:lnTo>
                  <a:lnTo>
                    <a:pt x="0" y="10763"/>
                  </a:lnTo>
                  <a:lnTo>
                    <a:pt x="5173" y="21600"/>
                  </a:lnTo>
                  <a:lnTo>
                    <a:pt x="16698" y="11889"/>
                  </a:lnTo>
                  <a:lnTo>
                    <a:pt x="21600" y="6440"/>
                  </a:lnTo>
                  <a:lnTo>
                    <a:pt x="13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任意多边形: 形状 147"/>
            <p:cNvSpPr/>
            <p:nvPr/>
          </p:nvSpPr>
          <p:spPr>
            <a:xfrm>
              <a:off x="7964530" y="4249278"/>
              <a:ext cx="57139" cy="3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extrusionOk="0">
                  <a:moveTo>
                    <a:pt x="9444" y="0"/>
                  </a:moveTo>
                  <a:cubicBezTo>
                    <a:pt x="8750" y="158"/>
                    <a:pt x="8056" y="316"/>
                    <a:pt x="7362" y="474"/>
                  </a:cubicBezTo>
                  <a:cubicBezTo>
                    <a:pt x="6669" y="632"/>
                    <a:pt x="5975" y="790"/>
                    <a:pt x="5281" y="948"/>
                  </a:cubicBezTo>
                  <a:lnTo>
                    <a:pt x="0" y="7666"/>
                  </a:lnTo>
                  <a:lnTo>
                    <a:pt x="1291" y="12904"/>
                  </a:lnTo>
                  <a:lnTo>
                    <a:pt x="730" y="18969"/>
                  </a:lnTo>
                  <a:lnTo>
                    <a:pt x="4168" y="21600"/>
                  </a:lnTo>
                  <a:lnTo>
                    <a:pt x="6919" y="17642"/>
                  </a:lnTo>
                  <a:lnTo>
                    <a:pt x="11708" y="14231"/>
                  </a:lnTo>
                  <a:lnTo>
                    <a:pt x="14649" y="18187"/>
                  </a:lnTo>
                  <a:cubicBezTo>
                    <a:pt x="15852" y="19903"/>
                    <a:pt x="17488" y="20126"/>
                    <a:pt x="18814" y="18756"/>
                  </a:cubicBezTo>
                  <a:cubicBezTo>
                    <a:pt x="21018" y="16477"/>
                    <a:pt x="21600" y="11064"/>
                    <a:pt x="20036" y="7382"/>
                  </a:cubicBezTo>
                  <a:lnTo>
                    <a:pt x="10281" y="7951"/>
                  </a:lnTo>
                  <a:lnTo>
                    <a:pt x="944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任意多边形: 形状 148"/>
            <p:cNvSpPr/>
            <p:nvPr/>
          </p:nvSpPr>
          <p:spPr>
            <a:xfrm>
              <a:off x="6794032" y="3383902"/>
              <a:ext cx="44447" cy="11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8"/>
                  </a:moveTo>
                  <a:lnTo>
                    <a:pt x="6998" y="0"/>
                  </a:lnTo>
                  <a:lnTo>
                    <a:pt x="7417" y="2219"/>
                  </a:lnTo>
                  <a:lnTo>
                    <a:pt x="11745" y="4335"/>
                  </a:lnTo>
                  <a:lnTo>
                    <a:pt x="14449" y="6610"/>
                  </a:lnTo>
                  <a:lnTo>
                    <a:pt x="16072" y="9777"/>
                  </a:lnTo>
                  <a:lnTo>
                    <a:pt x="16207" y="11728"/>
                  </a:lnTo>
                  <a:lnTo>
                    <a:pt x="18084" y="13467"/>
                  </a:lnTo>
                  <a:lnTo>
                    <a:pt x="18084" y="15319"/>
                  </a:lnTo>
                  <a:lnTo>
                    <a:pt x="20112" y="18168"/>
                  </a:lnTo>
                  <a:lnTo>
                    <a:pt x="21600" y="20602"/>
                  </a:lnTo>
                  <a:lnTo>
                    <a:pt x="17948" y="21600"/>
                  </a:lnTo>
                  <a:lnTo>
                    <a:pt x="14905" y="18863"/>
                  </a:lnTo>
                  <a:lnTo>
                    <a:pt x="13687" y="14313"/>
                  </a:lnTo>
                  <a:cubicBezTo>
                    <a:pt x="12597" y="13444"/>
                    <a:pt x="11654" y="12547"/>
                    <a:pt x="10865" y="11629"/>
                  </a:cubicBezTo>
                  <a:cubicBezTo>
                    <a:pt x="10077" y="10711"/>
                    <a:pt x="9445" y="9775"/>
                    <a:pt x="8972" y="8825"/>
                  </a:cubicBezTo>
                  <a:lnTo>
                    <a:pt x="7501" y="6299"/>
                  </a:lnTo>
                  <a:lnTo>
                    <a:pt x="5522" y="3819"/>
                  </a:lnTo>
                  <a:lnTo>
                    <a:pt x="0" y="25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21611" y="1822134"/>
            <a:ext cx="7207679" cy="1442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NO SIRVE PARA </a:t>
            </a:r>
            <a:r>
              <a:rPr lang="en-US" altLang="zh-CN" sz="4000" b="1" dirty="0">
                <a:solidFill>
                  <a:srgbClr val="FF6191"/>
                </a:solidFill>
                <a:latin typeface="+mj-ea"/>
                <a:ea typeface="+mj-ea"/>
              </a:rPr>
              <a:t>TODO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TIPO DE ALUMNADO</a:t>
            </a:r>
            <a:endParaRPr lang="zh-CN" altLang="en-US" sz="4000" b="1" dirty="0">
              <a:solidFill>
                <a:srgbClr val="FF6191"/>
              </a:solidFill>
              <a:latin typeface="+mj-ea"/>
              <a:ea typeface="+mj-ea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7028129-BD42-6602-0AFB-ADDE2AD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59" y="1606505"/>
            <a:ext cx="3296369" cy="297080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E28863DD-4813-CDB6-890A-C09EFE69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00" y="3593421"/>
            <a:ext cx="30861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4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D279108-9E43-B9A5-8CE6-1C1DE675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" y="1332250"/>
            <a:ext cx="4786330" cy="24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55466F5B-84A5-81B8-5A64-00ECC183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95" y="112712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39FB24E-B752-7807-6B0A-E46013B6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13" y="422604"/>
            <a:ext cx="2855032" cy="21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D838725C-6423-49E6-6C61-8E552A68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65" y="3239848"/>
            <a:ext cx="4398530" cy="29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3FC55DC-E087-4F17-CA86-6D3AF783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97312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6144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51E6C31-BDC1-C9F6-FC73-A30B2561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52" y="385702"/>
            <a:ext cx="7934325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35C2832E-B6F5-1276-9053-2D2D4E31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32" y="349532"/>
            <a:ext cx="16002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A625A6-C6F5-B240-164B-C7CB0046C97B}"/>
              </a:ext>
            </a:extLst>
          </p:cNvPr>
          <p:cNvSpPr txBox="1"/>
          <p:nvPr/>
        </p:nvSpPr>
        <p:spPr>
          <a:xfrm>
            <a:off x="1731155" y="1536569"/>
            <a:ext cx="40535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FF6191"/>
                </a:solidFill>
                <a:latin typeface="+mj-ea"/>
                <a:ea typeface="+mj-ea"/>
              </a:rPr>
              <a:t>ACTIVIDAD</a:t>
            </a:r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​</a:t>
            </a:r>
          </a:p>
          <a:p>
            <a:pPr algn="ctr"/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Construcción del primer smartphone de la historia.​</a:t>
            </a: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AutoShape 6" descr="Submarino - Iconos gratis de transporte">
            <a:extLst>
              <a:ext uri="{FF2B5EF4-FFF2-40B4-BE49-F238E27FC236}">
                <a16:creationId xmlns:a16="http://schemas.microsoft.com/office/drawing/2014/main" id="{01D784DD-487F-7ACC-27FC-A007D812B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6" name="Picture 8" descr="Móvil Smartphone Teléfono - Gráficos vectoriales gratis en Pixabay">
            <a:extLst>
              <a:ext uri="{FF2B5EF4-FFF2-40B4-BE49-F238E27FC236}">
                <a16:creationId xmlns:a16="http://schemas.microsoft.com/office/drawing/2014/main" id="{72BCF9CF-FAA4-A4B3-DDC8-543AF985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05" y="0"/>
            <a:ext cx="348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4208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51E6C31-BDC1-C9F6-FC73-A30B2561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45" y="461116"/>
            <a:ext cx="7934325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35C2832E-B6F5-1276-9053-2D2D4E31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32" y="349532"/>
            <a:ext cx="16002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A625A6-C6F5-B240-164B-C7CB0046C97B}"/>
              </a:ext>
            </a:extLst>
          </p:cNvPr>
          <p:cNvSpPr txBox="1"/>
          <p:nvPr/>
        </p:nvSpPr>
        <p:spPr>
          <a:xfrm>
            <a:off x="1731155" y="1536569"/>
            <a:ext cx="40535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FF6191"/>
                </a:solidFill>
                <a:latin typeface="+mj-ea"/>
                <a:ea typeface="+mj-ea"/>
              </a:rPr>
              <a:t>ACTIVIDAD</a:t>
            </a:r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​</a:t>
            </a:r>
          </a:p>
          <a:p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Julio Verne y sus 20.000 leguas de viaje submarino</a:t>
            </a: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AutoShape 6" descr="Submarino - Iconos gratis de transporte">
            <a:extLst>
              <a:ext uri="{FF2B5EF4-FFF2-40B4-BE49-F238E27FC236}">
                <a16:creationId xmlns:a16="http://schemas.microsoft.com/office/drawing/2014/main" id="{01D784DD-487F-7ACC-27FC-A007D812B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3787EC1E-3825-7C08-CA61-80FEE08F2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36" y="1133591"/>
            <a:ext cx="4895618" cy="48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996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68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8540"/>
          <a:stretch/>
        </p:blipFill>
        <p:spPr>
          <a:xfrm>
            <a:off x="0" y="-328473"/>
            <a:ext cx="8322296" cy="4223669"/>
          </a:xfrm>
          <a:custGeom>
            <a:avLst/>
            <a:gdLst>
              <a:gd name="connsiteX0" fmla="*/ 0 w 8322296"/>
              <a:gd name="connsiteY0" fmla="*/ 0 h 4223669"/>
              <a:gd name="connsiteX1" fmla="*/ 8322296 w 8322296"/>
              <a:gd name="connsiteY1" fmla="*/ 0 h 4223669"/>
              <a:gd name="connsiteX2" fmla="*/ 8322296 w 8322296"/>
              <a:gd name="connsiteY2" fmla="*/ 2656241 h 4223669"/>
              <a:gd name="connsiteX3" fmla="*/ 5413829 w 8322296"/>
              <a:gd name="connsiteY3" fmla="*/ 2656241 h 4223669"/>
              <a:gd name="connsiteX4" fmla="*/ 5413829 w 8322296"/>
              <a:gd name="connsiteY4" fmla="*/ 3144977 h 4223669"/>
              <a:gd name="connsiteX5" fmla="*/ 5003090 w 8322296"/>
              <a:gd name="connsiteY5" fmla="*/ 3144977 h 4223669"/>
              <a:gd name="connsiteX6" fmla="*/ 5003090 w 8322296"/>
              <a:gd name="connsiteY6" fmla="*/ 4223669 h 4223669"/>
              <a:gd name="connsiteX7" fmla="*/ 0 w 8322296"/>
              <a:gd name="connsiteY7" fmla="*/ 4223669 h 422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296" h="4223669">
                <a:moveTo>
                  <a:pt x="0" y="0"/>
                </a:moveTo>
                <a:lnTo>
                  <a:pt x="8322296" y="0"/>
                </a:lnTo>
                <a:lnTo>
                  <a:pt x="8322296" y="2656241"/>
                </a:lnTo>
                <a:lnTo>
                  <a:pt x="5413829" y="2656241"/>
                </a:lnTo>
                <a:lnTo>
                  <a:pt x="5413829" y="3144977"/>
                </a:lnTo>
                <a:lnTo>
                  <a:pt x="5003090" y="3144977"/>
                </a:lnTo>
                <a:lnTo>
                  <a:pt x="5003090" y="4223669"/>
                </a:lnTo>
                <a:lnTo>
                  <a:pt x="0" y="4223669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1" r="6783"/>
          <a:stretch/>
        </p:blipFill>
        <p:spPr>
          <a:xfrm>
            <a:off x="7072072" y="-328473"/>
            <a:ext cx="5119928" cy="2656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35156" y="5996650"/>
            <a:ext cx="5663730" cy="481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PRÁCTICO Y SIGNIFICATIVO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58394" y="3485367"/>
            <a:ext cx="7417254" cy="1442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¿Cuáles Podemos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aplicar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y cómo?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8668" y="2188476"/>
            <a:ext cx="7253057" cy="796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4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</a:rPr>
              <a:t>METODOLOGÍAS</a:t>
            </a:r>
          </a:p>
        </p:txBody>
      </p:sp>
      <p:sp>
        <p:nvSpPr>
          <p:cNvPr id="15" name="椭圆 13"/>
          <p:cNvSpPr/>
          <p:nvPr/>
        </p:nvSpPr>
        <p:spPr>
          <a:xfrm flipV="1">
            <a:off x="5847707" y="5132288"/>
            <a:ext cx="638628" cy="637737"/>
          </a:xfrm>
          <a:custGeom>
            <a:avLst/>
            <a:gdLst>
              <a:gd name="connsiteX0" fmla="*/ 303763 w 607427"/>
              <a:gd name="connsiteY0" fmla="*/ 152514 h 606580"/>
              <a:gd name="connsiteX1" fmla="*/ 187507 w 607427"/>
              <a:gd name="connsiteY1" fmla="*/ 268477 h 606580"/>
              <a:gd name="connsiteX2" fmla="*/ 257222 w 607427"/>
              <a:gd name="connsiteY2" fmla="*/ 268477 h 606580"/>
              <a:gd name="connsiteX3" fmla="*/ 257222 w 607427"/>
              <a:gd name="connsiteY3" fmla="*/ 454136 h 606580"/>
              <a:gd name="connsiteX4" fmla="*/ 350207 w 607427"/>
              <a:gd name="connsiteY4" fmla="*/ 454136 h 606580"/>
              <a:gd name="connsiteX5" fmla="*/ 350207 w 607427"/>
              <a:gd name="connsiteY5" fmla="*/ 268477 h 606580"/>
              <a:gd name="connsiteX6" fmla="*/ 419922 w 607427"/>
              <a:gd name="connsiteY6" fmla="*/ 268477 h 606580"/>
              <a:gd name="connsiteX7" fmla="*/ 303763 w 607427"/>
              <a:gd name="connsiteY7" fmla="*/ 113469 h 606580"/>
              <a:gd name="connsiteX8" fmla="*/ 331434 w 607427"/>
              <a:gd name="connsiteY8" fmla="*/ 124890 h 606580"/>
              <a:gd name="connsiteX9" fmla="*/ 447592 w 607427"/>
              <a:gd name="connsiteY9" fmla="*/ 240853 h 606580"/>
              <a:gd name="connsiteX10" fmla="*/ 456099 w 607427"/>
              <a:gd name="connsiteY10" fmla="*/ 283412 h 606580"/>
              <a:gd name="connsiteX11" fmla="*/ 419922 w 607427"/>
              <a:gd name="connsiteY11" fmla="*/ 307522 h 606580"/>
              <a:gd name="connsiteX12" fmla="*/ 389318 w 607427"/>
              <a:gd name="connsiteY12" fmla="*/ 307522 h 606580"/>
              <a:gd name="connsiteX13" fmla="*/ 389318 w 607427"/>
              <a:gd name="connsiteY13" fmla="*/ 454136 h 606580"/>
              <a:gd name="connsiteX14" fmla="*/ 350207 w 607427"/>
              <a:gd name="connsiteY14" fmla="*/ 493181 h 606580"/>
              <a:gd name="connsiteX15" fmla="*/ 257222 w 607427"/>
              <a:gd name="connsiteY15" fmla="*/ 493181 h 606580"/>
              <a:gd name="connsiteX16" fmla="*/ 218111 w 607427"/>
              <a:gd name="connsiteY16" fmla="*/ 454136 h 606580"/>
              <a:gd name="connsiteX17" fmla="*/ 218111 w 607427"/>
              <a:gd name="connsiteY17" fmla="*/ 307522 h 606580"/>
              <a:gd name="connsiteX18" fmla="*/ 187507 w 607427"/>
              <a:gd name="connsiteY18" fmla="*/ 307522 h 606580"/>
              <a:gd name="connsiteX19" fmla="*/ 151427 w 607427"/>
              <a:gd name="connsiteY19" fmla="*/ 283412 h 606580"/>
              <a:gd name="connsiteX20" fmla="*/ 159934 w 607427"/>
              <a:gd name="connsiteY20" fmla="*/ 240853 h 606580"/>
              <a:gd name="connsiteX21" fmla="*/ 276092 w 607427"/>
              <a:gd name="connsiteY21" fmla="*/ 124890 h 606580"/>
              <a:gd name="connsiteX22" fmla="*/ 303763 w 607427"/>
              <a:gd name="connsiteY22" fmla="*/ 113469 h 606580"/>
              <a:gd name="connsiteX23" fmla="*/ 303763 w 607427"/>
              <a:gd name="connsiteY23" fmla="*/ 39052 h 606580"/>
              <a:gd name="connsiteX24" fmla="*/ 39107 w 607427"/>
              <a:gd name="connsiteY24" fmla="*/ 303339 h 606580"/>
              <a:gd name="connsiteX25" fmla="*/ 303763 w 607427"/>
              <a:gd name="connsiteY25" fmla="*/ 567528 h 606580"/>
              <a:gd name="connsiteX26" fmla="*/ 568320 w 607427"/>
              <a:gd name="connsiteY26" fmla="*/ 303339 h 606580"/>
              <a:gd name="connsiteX27" fmla="*/ 303763 w 607427"/>
              <a:gd name="connsiteY27" fmla="*/ 39052 h 606580"/>
              <a:gd name="connsiteX28" fmla="*/ 303763 w 607427"/>
              <a:gd name="connsiteY28" fmla="*/ 0 h 606580"/>
              <a:gd name="connsiteX29" fmla="*/ 607427 w 607427"/>
              <a:gd name="connsiteY29" fmla="*/ 303339 h 606580"/>
              <a:gd name="connsiteX30" fmla="*/ 303763 w 607427"/>
              <a:gd name="connsiteY30" fmla="*/ 606580 h 606580"/>
              <a:gd name="connsiteX31" fmla="*/ 0 w 607427"/>
              <a:gd name="connsiteY31" fmla="*/ 303339 h 606580"/>
              <a:gd name="connsiteX32" fmla="*/ 303763 w 607427"/>
              <a:gd name="connsiteY32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427" h="606580">
                <a:moveTo>
                  <a:pt x="303763" y="152514"/>
                </a:moveTo>
                <a:lnTo>
                  <a:pt x="187507" y="268477"/>
                </a:lnTo>
                <a:lnTo>
                  <a:pt x="257222" y="268477"/>
                </a:lnTo>
                <a:lnTo>
                  <a:pt x="257222" y="454136"/>
                </a:lnTo>
                <a:lnTo>
                  <a:pt x="350207" y="454136"/>
                </a:lnTo>
                <a:lnTo>
                  <a:pt x="350207" y="268477"/>
                </a:lnTo>
                <a:lnTo>
                  <a:pt x="419922" y="268477"/>
                </a:lnTo>
                <a:close/>
                <a:moveTo>
                  <a:pt x="303763" y="113469"/>
                </a:moveTo>
                <a:cubicBezTo>
                  <a:pt x="314127" y="113469"/>
                  <a:pt x="324101" y="117569"/>
                  <a:pt x="331434" y="124890"/>
                </a:cubicBezTo>
                <a:lnTo>
                  <a:pt x="447592" y="240853"/>
                </a:lnTo>
                <a:cubicBezTo>
                  <a:pt x="458739" y="252079"/>
                  <a:pt x="462063" y="268868"/>
                  <a:pt x="456099" y="283412"/>
                </a:cubicBezTo>
                <a:cubicBezTo>
                  <a:pt x="450037" y="298054"/>
                  <a:pt x="435761" y="307522"/>
                  <a:pt x="419922" y="307522"/>
                </a:cubicBezTo>
                <a:lnTo>
                  <a:pt x="389318" y="307522"/>
                </a:lnTo>
                <a:lnTo>
                  <a:pt x="389318" y="454136"/>
                </a:lnTo>
                <a:cubicBezTo>
                  <a:pt x="389318" y="475611"/>
                  <a:pt x="371816" y="493181"/>
                  <a:pt x="350207" y="493181"/>
                </a:cubicBezTo>
                <a:lnTo>
                  <a:pt x="257222" y="493181"/>
                </a:lnTo>
                <a:cubicBezTo>
                  <a:pt x="235613" y="493181"/>
                  <a:pt x="218111" y="475611"/>
                  <a:pt x="218111" y="454136"/>
                </a:cubicBezTo>
                <a:lnTo>
                  <a:pt x="218111" y="307522"/>
                </a:lnTo>
                <a:lnTo>
                  <a:pt x="187507" y="307522"/>
                </a:lnTo>
                <a:cubicBezTo>
                  <a:pt x="171765" y="307522"/>
                  <a:pt x="157490" y="298054"/>
                  <a:pt x="151427" y="283412"/>
                </a:cubicBezTo>
                <a:cubicBezTo>
                  <a:pt x="145365" y="268868"/>
                  <a:pt x="148690" y="252079"/>
                  <a:pt x="159934" y="240853"/>
                </a:cubicBezTo>
                <a:lnTo>
                  <a:pt x="276092" y="124890"/>
                </a:lnTo>
                <a:cubicBezTo>
                  <a:pt x="283426" y="117569"/>
                  <a:pt x="293399" y="113469"/>
                  <a:pt x="303763" y="113469"/>
                </a:cubicBezTo>
                <a:close/>
                <a:moveTo>
                  <a:pt x="303763" y="39052"/>
                </a:moveTo>
                <a:cubicBezTo>
                  <a:pt x="157796" y="39052"/>
                  <a:pt x="39107" y="157576"/>
                  <a:pt x="39107" y="303339"/>
                </a:cubicBezTo>
                <a:cubicBezTo>
                  <a:pt x="39107" y="449004"/>
                  <a:pt x="157796" y="567528"/>
                  <a:pt x="303763" y="567528"/>
                </a:cubicBezTo>
                <a:cubicBezTo>
                  <a:pt x="449631" y="567528"/>
                  <a:pt x="568320" y="449004"/>
                  <a:pt x="568320" y="303339"/>
                </a:cubicBezTo>
                <a:cubicBezTo>
                  <a:pt x="568320" y="157576"/>
                  <a:pt x="449631" y="39052"/>
                  <a:pt x="303763" y="39052"/>
                </a:cubicBezTo>
                <a:close/>
                <a:moveTo>
                  <a:pt x="303763" y="0"/>
                </a:moveTo>
                <a:cubicBezTo>
                  <a:pt x="471629" y="0"/>
                  <a:pt x="607427" y="135707"/>
                  <a:pt x="607427" y="303339"/>
                </a:cubicBezTo>
                <a:cubicBezTo>
                  <a:pt x="607427" y="470971"/>
                  <a:pt x="471629" y="606580"/>
                  <a:pt x="303763" y="606580"/>
                </a:cubicBezTo>
                <a:cubicBezTo>
                  <a:pt x="135798" y="606580"/>
                  <a:pt x="0" y="470971"/>
                  <a:pt x="0" y="303339"/>
                </a:cubicBezTo>
                <a:cubicBezTo>
                  <a:pt x="0" y="135609"/>
                  <a:pt x="135896" y="0"/>
                  <a:pt x="3037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1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61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00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8540"/>
          <a:stretch/>
        </p:blipFill>
        <p:spPr>
          <a:xfrm>
            <a:off x="0" y="-275209"/>
            <a:ext cx="8322296" cy="4223669"/>
          </a:xfrm>
          <a:custGeom>
            <a:avLst/>
            <a:gdLst>
              <a:gd name="connsiteX0" fmla="*/ 0 w 8322296"/>
              <a:gd name="connsiteY0" fmla="*/ 0 h 4223669"/>
              <a:gd name="connsiteX1" fmla="*/ 8322296 w 8322296"/>
              <a:gd name="connsiteY1" fmla="*/ 0 h 4223669"/>
              <a:gd name="connsiteX2" fmla="*/ 8322296 w 8322296"/>
              <a:gd name="connsiteY2" fmla="*/ 2656241 h 4223669"/>
              <a:gd name="connsiteX3" fmla="*/ 5413829 w 8322296"/>
              <a:gd name="connsiteY3" fmla="*/ 2656241 h 4223669"/>
              <a:gd name="connsiteX4" fmla="*/ 5413829 w 8322296"/>
              <a:gd name="connsiteY4" fmla="*/ 3144977 h 4223669"/>
              <a:gd name="connsiteX5" fmla="*/ 5003090 w 8322296"/>
              <a:gd name="connsiteY5" fmla="*/ 3144977 h 4223669"/>
              <a:gd name="connsiteX6" fmla="*/ 5003090 w 8322296"/>
              <a:gd name="connsiteY6" fmla="*/ 4223669 h 4223669"/>
              <a:gd name="connsiteX7" fmla="*/ 0 w 8322296"/>
              <a:gd name="connsiteY7" fmla="*/ 4223669 h 422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296" h="4223669">
                <a:moveTo>
                  <a:pt x="0" y="0"/>
                </a:moveTo>
                <a:lnTo>
                  <a:pt x="8322296" y="0"/>
                </a:lnTo>
                <a:lnTo>
                  <a:pt x="8322296" y="2656241"/>
                </a:lnTo>
                <a:lnTo>
                  <a:pt x="5413829" y="2656241"/>
                </a:lnTo>
                <a:lnTo>
                  <a:pt x="5413829" y="3144977"/>
                </a:lnTo>
                <a:lnTo>
                  <a:pt x="5003090" y="3144977"/>
                </a:lnTo>
                <a:lnTo>
                  <a:pt x="5003090" y="4223669"/>
                </a:lnTo>
                <a:lnTo>
                  <a:pt x="0" y="4223669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1" r="6783"/>
          <a:stretch/>
        </p:blipFill>
        <p:spPr>
          <a:xfrm>
            <a:off x="7072072" y="-221941"/>
            <a:ext cx="5119928" cy="2656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50531" y="5793058"/>
            <a:ext cx="5663730" cy="80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EVOLUCIÓN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85773" y="3486321"/>
            <a:ext cx="7620454" cy="1442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¿Cómo era la escuela y cómo es ahora?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88164" y="1838086"/>
            <a:ext cx="5726097" cy="1568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4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</a:rPr>
              <a:t>CAMBIO METODOLÓGICO</a:t>
            </a:r>
          </a:p>
        </p:txBody>
      </p:sp>
      <p:sp>
        <p:nvSpPr>
          <p:cNvPr id="15" name="椭圆 13"/>
          <p:cNvSpPr/>
          <p:nvPr/>
        </p:nvSpPr>
        <p:spPr>
          <a:xfrm flipV="1">
            <a:off x="5931898" y="5008688"/>
            <a:ext cx="638628" cy="637737"/>
          </a:xfrm>
          <a:custGeom>
            <a:avLst/>
            <a:gdLst>
              <a:gd name="connsiteX0" fmla="*/ 303763 w 607427"/>
              <a:gd name="connsiteY0" fmla="*/ 152514 h 606580"/>
              <a:gd name="connsiteX1" fmla="*/ 187507 w 607427"/>
              <a:gd name="connsiteY1" fmla="*/ 268477 h 606580"/>
              <a:gd name="connsiteX2" fmla="*/ 257222 w 607427"/>
              <a:gd name="connsiteY2" fmla="*/ 268477 h 606580"/>
              <a:gd name="connsiteX3" fmla="*/ 257222 w 607427"/>
              <a:gd name="connsiteY3" fmla="*/ 454136 h 606580"/>
              <a:gd name="connsiteX4" fmla="*/ 350207 w 607427"/>
              <a:gd name="connsiteY4" fmla="*/ 454136 h 606580"/>
              <a:gd name="connsiteX5" fmla="*/ 350207 w 607427"/>
              <a:gd name="connsiteY5" fmla="*/ 268477 h 606580"/>
              <a:gd name="connsiteX6" fmla="*/ 419922 w 607427"/>
              <a:gd name="connsiteY6" fmla="*/ 268477 h 606580"/>
              <a:gd name="connsiteX7" fmla="*/ 303763 w 607427"/>
              <a:gd name="connsiteY7" fmla="*/ 113469 h 606580"/>
              <a:gd name="connsiteX8" fmla="*/ 331434 w 607427"/>
              <a:gd name="connsiteY8" fmla="*/ 124890 h 606580"/>
              <a:gd name="connsiteX9" fmla="*/ 447592 w 607427"/>
              <a:gd name="connsiteY9" fmla="*/ 240853 h 606580"/>
              <a:gd name="connsiteX10" fmla="*/ 456099 w 607427"/>
              <a:gd name="connsiteY10" fmla="*/ 283412 h 606580"/>
              <a:gd name="connsiteX11" fmla="*/ 419922 w 607427"/>
              <a:gd name="connsiteY11" fmla="*/ 307522 h 606580"/>
              <a:gd name="connsiteX12" fmla="*/ 389318 w 607427"/>
              <a:gd name="connsiteY12" fmla="*/ 307522 h 606580"/>
              <a:gd name="connsiteX13" fmla="*/ 389318 w 607427"/>
              <a:gd name="connsiteY13" fmla="*/ 454136 h 606580"/>
              <a:gd name="connsiteX14" fmla="*/ 350207 w 607427"/>
              <a:gd name="connsiteY14" fmla="*/ 493181 h 606580"/>
              <a:gd name="connsiteX15" fmla="*/ 257222 w 607427"/>
              <a:gd name="connsiteY15" fmla="*/ 493181 h 606580"/>
              <a:gd name="connsiteX16" fmla="*/ 218111 w 607427"/>
              <a:gd name="connsiteY16" fmla="*/ 454136 h 606580"/>
              <a:gd name="connsiteX17" fmla="*/ 218111 w 607427"/>
              <a:gd name="connsiteY17" fmla="*/ 307522 h 606580"/>
              <a:gd name="connsiteX18" fmla="*/ 187507 w 607427"/>
              <a:gd name="connsiteY18" fmla="*/ 307522 h 606580"/>
              <a:gd name="connsiteX19" fmla="*/ 151427 w 607427"/>
              <a:gd name="connsiteY19" fmla="*/ 283412 h 606580"/>
              <a:gd name="connsiteX20" fmla="*/ 159934 w 607427"/>
              <a:gd name="connsiteY20" fmla="*/ 240853 h 606580"/>
              <a:gd name="connsiteX21" fmla="*/ 276092 w 607427"/>
              <a:gd name="connsiteY21" fmla="*/ 124890 h 606580"/>
              <a:gd name="connsiteX22" fmla="*/ 303763 w 607427"/>
              <a:gd name="connsiteY22" fmla="*/ 113469 h 606580"/>
              <a:gd name="connsiteX23" fmla="*/ 303763 w 607427"/>
              <a:gd name="connsiteY23" fmla="*/ 39052 h 606580"/>
              <a:gd name="connsiteX24" fmla="*/ 39107 w 607427"/>
              <a:gd name="connsiteY24" fmla="*/ 303339 h 606580"/>
              <a:gd name="connsiteX25" fmla="*/ 303763 w 607427"/>
              <a:gd name="connsiteY25" fmla="*/ 567528 h 606580"/>
              <a:gd name="connsiteX26" fmla="*/ 568320 w 607427"/>
              <a:gd name="connsiteY26" fmla="*/ 303339 h 606580"/>
              <a:gd name="connsiteX27" fmla="*/ 303763 w 607427"/>
              <a:gd name="connsiteY27" fmla="*/ 39052 h 606580"/>
              <a:gd name="connsiteX28" fmla="*/ 303763 w 607427"/>
              <a:gd name="connsiteY28" fmla="*/ 0 h 606580"/>
              <a:gd name="connsiteX29" fmla="*/ 607427 w 607427"/>
              <a:gd name="connsiteY29" fmla="*/ 303339 h 606580"/>
              <a:gd name="connsiteX30" fmla="*/ 303763 w 607427"/>
              <a:gd name="connsiteY30" fmla="*/ 606580 h 606580"/>
              <a:gd name="connsiteX31" fmla="*/ 0 w 607427"/>
              <a:gd name="connsiteY31" fmla="*/ 303339 h 606580"/>
              <a:gd name="connsiteX32" fmla="*/ 303763 w 607427"/>
              <a:gd name="connsiteY32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427" h="606580">
                <a:moveTo>
                  <a:pt x="303763" y="152514"/>
                </a:moveTo>
                <a:lnTo>
                  <a:pt x="187507" y="268477"/>
                </a:lnTo>
                <a:lnTo>
                  <a:pt x="257222" y="268477"/>
                </a:lnTo>
                <a:lnTo>
                  <a:pt x="257222" y="454136"/>
                </a:lnTo>
                <a:lnTo>
                  <a:pt x="350207" y="454136"/>
                </a:lnTo>
                <a:lnTo>
                  <a:pt x="350207" y="268477"/>
                </a:lnTo>
                <a:lnTo>
                  <a:pt x="419922" y="268477"/>
                </a:lnTo>
                <a:close/>
                <a:moveTo>
                  <a:pt x="303763" y="113469"/>
                </a:moveTo>
                <a:cubicBezTo>
                  <a:pt x="314127" y="113469"/>
                  <a:pt x="324101" y="117569"/>
                  <a:pt x="331434" y="124890"/>
                </a:cubicBezTo>
                <a:lnTo>
                  <a:pt x="447592" y="240853"/>
                </a:lnTo>
                <a:cubicBezTo>
                  <a:pt x="458739" y="252079"/>
                  <a:pt x="462063" y="268868"/>
                  <a:pt x="456099" y="283412"/>
                </a:cubicBezTo>
                <a:cubicBezTo>
                  <a:pt x="450037" y="298054"/>
                  <a:pt x="435761" y="307522"/>
                  <a:pt x="419922" y="307522"/>
                </a:cubicBezTo>
                <a:lnTo>
                  <a:pt x="389318" y="307522"/>
                </a:lnTo>
                <a:lnTo>
                  <a:pt x="389318" y="454136"/>
                </a:lnTo>
                <a:cubicBezTo>
                  <a:pt x="389318" y="475611"/>
                  <a:pt x="371816" y="493181"/>
                  <a:pt x="350207" y="493181"/>
                </a:cubicBezTo>
                <a:lnTo>
                  <a:pt x="257222" y="493181"/>
                </a:lnTo>
                <a:cubicBezTo>
                  <a:pt x="235613" y="493181"/>
                  <a:pt x="218111" y="475611"/>
                  <a:pt x="218111" y="454136"/>
                </a:cubicBezTo>
                <a:lnTo>
                  <a:pt x="218111" y="307522"/>
                </a:lnTo>
                <a:lnTo>
                  <a:pt x="187507" y="307522"/>
                </a:lnTo>
                <a:cubicBezTo>
                  <a:pt x="171765" y="307522"/>
                  <a:pt x="157490" y="298054"/>
                  <a:pt x="151427" y="283412"/>
                </a:cubicBezTo>
                <a:cubicBezTo>
                  <a:pt x="145365" y="268868"/>
                  <a:pt x="148690" y="252079"/>
                  <a:pt x="159934" y="240853"/>
                </a:cubicBezTo>
                <a:lnTo>
                  <a:pt x="276092" y="124890"/>
                </a:lnTo>
                <a:cubicBezTo>
                  <a:pt x="283426" y="117569"/>
                  <a:pt x="293399" y="113469"/>
                  <a:pt x="303763" y="113469"/>
                </a:cubicBezTo>
                <a:close/>
                <a:moveTo>
                  <a:pt x="303763" y="39052"/>
                </a:moveTo>
                <a:cubicBezTo>
                  <a:pt x="157796" y="39052"/>
                  <a:pt x="39107" y="157576"/>
                  <a:pt x="39107" y="303339"/>
                </a:cubicBezTo>
                <a:cubicBezTo>
                  <a:pt x="39107" y="449004"/>
                  <a:pt x="157796" y="567528"/>
                  <a:pt x="303763" y="567528"/>
                </a:cubicBezTo>
                <a:cubicBezTo>
                  <a:pt x="449631" y="567528"/>
                  <a:pt x="568320" y="449004"/>
                  <a:pt x="568320" y="303339"/>
                </a:cubicBezTo>
                <a:cubicBezTo>
                  <a:pt x="568320" y="157576"/>
                  <a:pt x="449631" y="39052"/>
                  <a:pt x="303763" y="39052"/>
                </a:cubicBezTo>
                <a:close/>
                <a:moveTo>
                  <a:pt x="303763" y="0"/>
                </a:moveTo>
                <a:cubicBezTo>
                  <a:pt x="471629" y="0"/>
                  <a:pt x="607427" y="135707"/>
                  <a:pt x="607427" y="303339"/>
                </a:cubicBezTo>
                <a:cubicBezTo>
                  <a:pt x="607427" y="470971"/>
                  <a:pt x="471629" y="606580"/>
                  <a:pt x="303763" y="606580"/>
                </a:cubicBezTo>
                <a:cubicBezTo>
                  <a:pt x="135798" y="606580"/>
                  <a:pt x="0" y="470971"/>
                  <a:pt x="0" y="303339"/>
                </a:cubicBezTo>
                <a:cubicBezTo>
                  <a:pt x="0" y="135609"/>
                  <a:pt x="135896" y="0"/>
                  <a:pt x="3037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93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/>
          <p:cNvSpPr>
            <a:spLocks/>
          </p:cNvSpPr>
          <p:nvPr/>
        </p:nvSpPr>
        <p:spPr bwMode="auto">
          <a:xfrm>
            <a:off x="4813367" y="2114494"/>
            <a:ext cx="2563813" cy="2870200"/>
          </a:xfrm>
          <a:custGeom>
            <a:avLst/>
            <a:gdLst>
              <a:gd name="T0" fmla="*/ 0 w 1615"/>
              <a:gd name="T1" fmla="*/ 1470 h 1808"/>
              <a:gd name="T2" fmla="*/ 1378 w 1615"/>
              <a:gd name="T3" fmla="*/ 0 h 1808"/>
              <a:gd name="T4" fmla="*/ 1615 w 1615"/>
              <a:gd name="T5" fmla="*/ 178 h 1808"/>
              <a:gd name="T6" fmla="*/ 449 w 1615"/>
              <a:gd name="T7" fmla="*/ 1808 h 1808"/>
              <a:gd name="T8" fmla="*/ 0 w 1615"/>
              <a:gd name="T9" fmla="*/ 1470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08">
                <a:moveTo>
                  <a:pt x="0" y="1470"/>
                </a:moveTo>
                <a:lnTo>
                  <a:pt x="1378" y="0"/>
                </a:lnTo>
                <a:lnTo>
                  <a:pt x="1615" y="178"/>
                </a:lnTo>
                <a:lnTo>
                  <a:pt x="449" y="1808"/>
                </a:lnTo>
                <a:lnTo>
                  <a:pt x="0" y="1470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id-ID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>
            <a:off x="-76201" y="2250795"/>
            <a:ext cx="4156075" cy="1392238"/>
          </a:xfrm>
          <a:custGeom>
            <a:avLst/>
            <a:gdLst>
              <a:gd name="T0" fmla="*/ 0 w 2618"/>
              <a:gd name="T1" fmla="*/ 877 h 877"/>
              <a:gd name="T2" fmla="*/ 2618 w 2618"/>
              <a:gd name="T3" fmla="*/ 182 h 877"/>
              <a:gd name="T4" fmla="*/ 2376 w 2618"/>
              <a:gd name="T5" fmla="*/ 0 h 877"/>
              <a:gd name="T6" fmla="*/ 0 w 2618"/>
              <a:gd name="T7" fmla="*/ 679 h 877"/>
              <a:gd name="T8" fmla="*/ 0 w 2618"/>
              <a:gd name="T9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8" h="877">
                <a:moveTo>
                  <a:pt x="0" y="877"/>
                </a:moveTo>
                <a:lnTo>
                  <a:pt x="2618" y="182"/>
                </a:lnTo>
                <a:lnTo>
                  <a:pt x="2376" y="0"/>
                </a:lnTo>
                <a:lnTo>
                  <a:pt x="0" y="679"/>
                </a:lnTo>
                <a:lnTo>
                  <a:pt x="0" y="877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id-ID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79" name="Freeform 6"/>
          <p:cNvSpPr>
            <a:spLocks/>
          </p:cNvSpPr>
          <p:nvPr/>
        </p:nvSpPr>
        <p:spPr bwMode="auto">
          <a:xfrm>
            <a:off x="8161337" y="2728632"/>
            <a:ext cx="4030663" cy="1773238"/>
          </a:xfrm>
          <a:custGeom>
            <a:avLst/>
            <a:gdLst>
              <a:gd name="T0" fmla="*/ 2539 w 2539"/>
              <a:gd name="T1" fmla="*/ 0 h 1117"/>
              <a:gd name="T2" fmla="*/ 0 w 2539"/>
              <a:gd name="T3" fmla="*/ 904 h 1117"/>
              <a:gd name="T4" fmla="*/ 283 w 2539"/>
              <a:gd name="T5" fmla="*/ 1117 h 1117"/>
              <a:gd name="T6" fmla="*/ 2539 w 2539"/>
              <a:gd name="T7" fmla="*/ 289 h 1117"/>
              <a:gd name="T8" fmla="*/ 2539 w 2539"/>
              <a:gd name="T9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9" h="1117">
                <a:moveTo>
                  <a:pt x="2539" y="0"/>
                </a:moveTo>
                <a:lnTo>
                  <a:pt x="0" y="904"/>
                </a:lnTo>
                <a:lnTo>
                  <a:pt x="283" y="1117"/>
                </a:lnTo>
                <a:lnTo>
                  <a:pt x="2539" y="289"/>
                </a:lnTo>
                <a:lnTo>
                  <a:pt x="2539" y="0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id-ID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0" name="Freeform 8"/>
          <p:cNvSpPr>
            <a:spLocks/>
          </p:cNvSpPr>
          <p:nvPr/>
        </p:nvSpPr>
        <p:spPr bwMode="auto">
          <a:xfrm>
            <a:off x="2851149" y="1960282"/>
            <a:ext cx="2139950" cy="2419350"/>
          </a:xfrm>
          <a:custGeom>
            <a:avLst/>
            <a:gdLst>
              <a:gd name="T0" fmla="*/ 1348 w 1348"/>
              <a:gd name="T1" fmla="*/ 229 h 1524"/>
              <a:gd name="T2" fmla="*/ 246 w 1348"/>
              <a:gd name="T3" fmla="*/ 1524 h 1524"/>
              <a:gd name="T4" fmla="*/ 0 w 1348"/>
              <a:gd name="T5" fmla="*/ 1339 h 1524"/>
              <a:gd name="T6" fmla="*/ 1045 w 1348"/>
              <a:gd name="T7" fmla="*/ 0 h 1524"/>
              <a:gd name="T8" fmla="*/ 1348 w 1348"/>
              <a:gd name="T9" fmla="*/ 229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524">
                <a:moveTo>
                  <a:pt x="1348" y="229"/>
                </a:moveTo>
                <a:lnTo>
                  <a:pt x="246" y="1524"/>
                </a:lnTo>
                <a:lnTo>
                  <a:pt x="0" y="1339"/>
                </a:lnTo>
                <a:lnTo>
                  <a:pt x="1045" y="0"/>
                </a:lnTo>
                <a:lnTo>
                  <a:pt x="1348" y="229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id-ID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1" name="Freeform 9"/>
          <p:cNvSpPr>
            <a:spLocks/>
          </p:cNvSpPr>
          <p:nvPr/>
        </p:nvSpPr>
        <p:spPr bwMode="auto">
          <a:xfrm>
            <a:off x="4024312" y="1790419"/>
            <a:ext cx="2681288" cy="2871788"/>
          </a:xfrm>
          <a:custGeom>
            <a:avLst/>
            <a:gdLst>
              <a:gd name="T0" fmla="*/ 1689 w 1689"/>
              <a:gd name="T1" fmla="*/ 339 h 1809"/>
              <a:gd name="T2" fmla="*/ 313 w 1689"/>
              <a:gd name="T3" fmla="*/ 1809 h 1809"/>
              <a:gd name="T4" fmla="*/ 0 w 1689"/>
              <a:gd name="T5" fmla="*/ 1572 h 1809"/>
              <a:gd name="T6" fmla="*/ 1240 w 1689"/>
              <a:gd name="T7" fmla="*/ 0 h 1809"/>
              <a:gd name="T8" fmla="*/ 1689 w 1689"/>
              <a:gd name="T9" fmla="*/ 339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9" h="1809">
                <a:moveTo>
                  <a:pt x="1689" y="339"/>
                </a:moveTo>
                <a:lnTo>
                  <a:pt x="313" y="1809"/>
                </a:lnTo>
                <a:lnTo>
                  <a:pt x="0" y="1572"/>
                </a:lnTo>
                <a:lnTo>
                  <a:pt x="1240" y="0"/>
                </a:lnTo>
                <a:lnTo>
                  <a:pt x="1689" y="339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id-ID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2" name="Freeform 12"/>
          <p:cNvSpPr>
            <a:spLocks/>
          </p:cNvSpPr>
          <p:nvPr/>
        </p:nvSpPr>
        <p:spPr bwMode="auto">
          <a:xfrm>
            <a:off x="5973762" y="2363507"/>
            <a:ext cx="2066925" cy="2330450"/>
          </a:xfrm>
          <a:custGeom>
            <a:avLst/>
            <a:gdLst>
              <a:gd name="T0" fmla="*/ 0 w 1302"/>
              <a:gd name="T1" fmla="*/ 1290 h 1468"/>
              <a:gd name="T2" fmla="*/ 1109 w 1302"/>
              <a:gd name="T3" fmla="*/ 0 h 1468"/>
              <a:gd name="T4" fmla="*/ 1302 w 1302"/>
              <a:gd name="T5" fmla="*/ 146 h 1468"/>
              <a:gd name="T6" fmla="*/ 234 w 1302"/>
              <a:gd name="T7" fmla="*/ 1468 h 1468"/>
              <a:gd name="T8" fmla="*/ 0 w 1302"/>
              <a:gd name="T9" fmla="*/ 12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1468">
                <a:moveTo>
                  <a:pt x="0" y="1290"/>
                </a:moveTo>
                <a:lnTo>
                  <a:pt x="1109" y="0"/>
                </a:lnTo>
                <a:lnTo>
                  <a:pt x="1302" y="146"/>
                </a:lnTo>
                <a:lnTo>
                  <a:pt x="234" y="1468"/>
                </a:lnTo>
                <a:lnTo>
                  <a:pt x="0" y="1290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id-ID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3" name="Freeform 15"/>
          <p:cNvSpPr>
            <a:spLocks/>
          </p:cNvSpPr>
          <p:nvPr/>
        </p:nvSpPr>
        <p:spPr bwMode="auto">
          <a:xfrm>
            <a:off x="6900862" y="2952470"/>
            <a:ext cx="1628775" cy="1501775"/>
          </a:xfrm>
          <a:custGeom>
            <a:avLst/>
            <a:gdLst>
              <a:gd name="T0" fmla="*/ 0 w 1026"/>
              <a:gd name="T1" fmla="*/ 800 h 946"/>
              <a:gd name="T2" fmla="*/ 745 w 1026"/>
              <a:gd name="T3" fmla="*/ 0 h 946"/>
              <a:gd name="T4" fmla="*/ 1026 w 1026"/>
              <a:gd name="T5" fmla="*/ 210 h 946"/>
              <a:gd name="T6" fmla="*/ 195 w 1026"/>
              <a:gd name="T7" fmla="*/ 946 h 946"/>
              <a:gd name="T8" fmla="*/ 0 w 1026"/>
              <a:gd name="T9" fmla="*/ 800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6" h="946">
                <a:moveTo>
                  <a:pt x="0" y="800"/>
                </a:moveTo>
                <a:lnTo>
                  <a:pt x="745" y="0"/>
                </a:lnTo>
                <a:lnTo>
                  <a:pt x="1026" y="210"/>
                </a:lnTo>
                <a:lnTo>
                  <a:pt x="195" y="946"/>
                </a:lnTo>
                <a:lnTo>
                  <a:pt x="0" y="800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id-ID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84" name="Group 3"/>
          <p:cNvGrpSpPr/>
          <p:nvPr/>
        </p:nvGrpSpPr>
        <p:grpSpPr>
          <a:xfrm>
            <a:off x="2851149" y="2234920"/>
            <a:ext cx="1223963" cy="2152650"/>
            <a:chOff x="2889250" y="2705424"/>
            <a:chExt cx="1223963" cy="2152650"/>
          </a:xfrm>
          <a:solidFill>
            <a:srgbClr val="2181BD"/>
          </a:solidFill>
        </p:grpSpPr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2889250" y="2705424"/>
              <a:ext cx="1223963" cy="2152650"/>
            </a:xfrm>
            <a:custGeom>
              <a:avLst/>
              <a:gdLst>
                <a:gd name="T0" fmla="*/ 771 w 771"/>
                <a:gd name="T1" fmla="*/ 185 h 1356"/>
                <a:gd name="T2" fmla="*/ 246 w 771"/>
                <a:gd name="T3" fmla="*/ 1356 h 1356"/>
                <a:gd name="T4" fmla="*/ 0 w 771"/>
                <a:gd name="T5" fmla="*/ 1171 h 1356"/>
                <a:gd name="T6" fmla="*/ 525 w 771"/>
                <a:gd name="T7" fmla="*/ 0 h 1356"/>
                <a:gd name="T8" fmla="*/ 771 w 771"/>
                <a:gd name="T9" fmla="*/ 185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356">
                  <a:moveTo>
                    <a:pt x="771" y="185"/>
                  </a:moveTo>
                  <a:lnTo>
                    <a:pt x="246" y="1356"/>
                  </a:lnTo>
                  <a:lnTo>
                    <a:pt x="0" y="1171"/>
                  </a:lnTo>
                  <a:lnTo>
                    <a:pt x="525" y="0"/>
                  </a:lnTo>
                  <a:lnTo>
                    <a:pt x="771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86" name="TextBox 2"/>
            <p:cNvSpPr txBox="1"/>
            <p:nvPr/>
          </p:nvSpPr>
          <p:spPr>
            <a:xfrm rot="17619524">
              <a:off x="2832955" y="3580144"/>
              <a:ext cx="1326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Enter title</a:t>
              </a:r>
              <a:endParaRPr lang="en-US" b="1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87" name="Group 4"/>
          <p:cNvGrpSpPr/>
          <p:nvPr/>
        </p:nvGrpSpPr>
        <p:grpSpPr>
          <a:xfrm>
            <a:off x="3957637" y="1960282"/>
            <a:ext cx="1112838" cy="2701925"/>
            <a:chOff x="3995738" y="2430786"/>
            <a:chExt cx="1112838" cy="2701925"/>
          </a:xfrm>
          <a:solidFill>
            <a:srgbClr val="2181BD"/>
          </a:solidFill>
        </p:grpSpPr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3995738" y="2430786"/>
              <a:ext cx="1112838" cy="2701925"/>
            </a:xfrm>
            <a:custGeom>
              <a:avLst/>
              <a:gdLst>
                <a:gd name="T0" fmla="*/ 701 w 701"/>
                <a:gd name="T1" fmla="*/ 168 h 1702"/>
                <a:gd name="T2" fmla="*/ 353 w 701"/>
                <a:gd name="T3" fmla="*/ 1702 h 1702"/>
                <a:gd name="T4" fmla="*/ 0 w 701"/>
                <a:gd name="T5" fmla="*/ 1532 h 1702"/>
                <a:gd name="T6" fmla="*/ 346 w 701"/>
                <a:gd name="T7" fmla="*/ 0 h 1702"/>
                <a:gd name="T8" fmla="*/ 701 w 701"/>
                <a:gd name="T9" fmla="*/ 168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1702">
                  <a:moveTo>
                    <a:pt x="701" y="168"/>
                  </a:moveTo>
                  <a:lnTo>
                    <a:pt x="353" y="1702"/>
                  </a:lnTo>
                  <a:lnTo>
                    <a:pt x="0" y="1532"/>
                  </a:lnTo>
                  <a:lnTo>
                    <a:pt x="346" y="0"/>
                  </a:lnTo>
                  <a:lnTo>
                    <a:pt x="701" y="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89" name="TextBox 20"/>
            <p:cNvSpPr txBox="1"/>
            <p:nvPr/>
          </p:nvSpPr>
          <p:spPr>
            <a:xfrm rot="16925572">
              <a:off x="3714311" y="3524260"/>
              <a:ext cx="1706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Enter title</a:t>
              </a:r>
              <a:endParaRPr lang="en-US" sz="2400" b="1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90" name="Group 11"/>
          <p:cNvGrpSpPr/>
          <p:nvPr/>
        </p:nvGrpSpPr>
        <p:grpSpPr>
          <a:xfrm>
            <a:off x="5970587" y="2136495"/>
            <a:ext cx="1397000" cy="2560638"/>
            <a:chOff x="6008688" y="2606999"/>
            <a:chExt cx="1397000" cy="2560638"/>
          </a:xfrm>
          <a:solidFill>
            <a:srgbClr val="2181BD"/>
          </a:solidFill>
        </p:grpSpPr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6008688" y="2606999"/>
              <a:ext cx="1397000" cy="2560638"/>
            </a:xfrm>
            <a:custGeom>
              <a:avLst/>
              <a:gdLst>
                <a:gd name="T0" fmla="*/ 0 w 880"/>
                <a:gd name="T1" fmla="*/ 1433 h 1613"/>
                <a:gd name="T2" fmla="*/ 643 w 880"/>
                <a:gd name="T3" fmla="*/ 0 h 1613"/>
                <a:gd name="T4" fmla="*/ 880 w 880"/>
                <a:gd name="T5" fmla="*/ 178 h 1613"/>
                <a:gd name="T6" fmla="*/ 236 w 880"/>
                <a:gd name="T7" fmla="*/ 1613 h 1613"/>
                <a:gd name="T8" fmla="*/ 0 w 880"/>
                <a:gd name="T9" fmla="*/ 143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1613">
                  <a:moveTo>
                    <a:pt x="0" y="1433"/>
                  </a:moveTo>
                  <a:lnTo>
                    <a:pt x="643" y="0"/>
                  </a:lnTo>
                  <a:lnTo>
                    <a:pt x="880" y="178"/>
                  </a:lnTo>
                  <a:lnTo>
                    <a:pt x="236" y="1613"/>
                  </a:lnTo>
                  <a:lnTo>
                    <a:pt x="0" y="14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92" name="TextBox 22"/>
            <p:cNvSpPr txBox="1"/>
            <p:nvPr/>
          </p:nvSpPr>
          <p:spPr>
            <a:xfrm rot="17700058">
              <a:off x="5835538" y="3645850"/>
              <a:ext cx="1706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Enter title</a:t>
              </a:r>
              <a:endParaRPr lang="en-US" sz="2400" b="1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93" name="Group 12"/>
          <p:cNvGrpSpPr/>
          <p:nvPr/>
        </p:nvGrpSpPr>
        <p:grpSpPr>
          <a:xfrm>
            <a:off x="6900862" y="2363507"/>
            <a:ext cx="1139825" cy="2090738"/>
            <a:chOff x="6938963" y="2834011"/>
            <a:chExt cx="1139825" cy="2090738"/>
          </a:xfrm>
          <a:solidFill>
            <a:srgbClr val="2181BD"/>
          </a:solidFill>
        </p:grpSpPr>
        <p:sp>
          <p:nvSpPr>
            <p:cNvPr id="94" name="Freeform 16"/>
            <p:cNvSpPr>
              <a:spLocks/>
            </p:cNvSpPr>
            <p:nvPr/>
          </p:nvSpPr>
          <p:spPr bwMode="auto">
            <a:xfrm>
              <a:off x="6938963" y="2834011"/>
              <a:ext cx="1139825" cy="2090738"/>
            </a:xfrm>
            <a:custGeom>
              <a:avLst/>
              <a:gdLst>
                <a:gd name="T0" fmla="*/ 0 w 718"/>
                <a:gd name="T1" fmla="*/ 1171 h 1317"/>
                <a:gd name="T2" fmla="*/ 525 w 718"/>
                <a:gd name="T3" fmla="*/ 0 h 1317"/>
                <a:gd name="T4" fmla="*/ 718 w 718"/>
                <a:gd name="T5" fmla="*/ 146 h 1317"/>
                <a:gd name="T6" fmla="*/ 192 w 718"/>
                <a:gd name="T7" fmla="*/ 1317 h 1317"/>
                <a:gd name="T8" fmla="*/ 0 w 718"/>
                <a:gd name="T9" fmla="*/ 1171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1317">
                  <a:moveTo>
                    <a:pt x="0" y="1171"/>
                  </a:moveTo>
                  <a:lnTo>
                    <a:pt x="525" y="0"/>
                  </a:lnTo>
                  <a:lnTo>
                    <a:pt x="718" y="146"/>
                  </a:lnTo>
                  <a:lnTo>
                    <a:pt x="192" y="1317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95" name="TextBox 23"/>
            <p:cNvSpPr txBox="1"/>
            <p:nvPr/>
          </p:nvSpPr>
          <p:spPr>
            <a:xfrm rot="17700058">
              <a:off x="6778923" y="3639888"/>
              <a:ext cx="1448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Enter title</a:t>
              </a:r>
              <a:endParaRPr lang="en-US" sz="2000" b="1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96" name="Group 13"/>
          <p:cNvGrpSpPr/>
          <p:nvPr/>
        </p:nvGrpSpPr>
        <p:grpSpPr>
          <a:xfrm>
            <a:off x="8083549" y="2952470"/>
            <a:ext cx="527050" cy="1549400"/>
            <a:chOff x="8121650" y="3422974"/>
            <a:chExt cx="527050" cy="1549400"/>
          </a:xfrm>
          <a:solidFill>
            <a:srgbClr val="2181BD"/>
          </a:solidFill>
        </p:grpSpPr>
        <p:sp>
          <p:nvSpPr>
            <p:cNvPr id="97" name="Freeform 17"/>
            <p:cNvSpPr>
              <a:spLocks/>
            </p:cNvSpPr>
            <p:nvPr/>
          </p:nvSpPr>
          <p:spPr bwMode="auto">
            <a:xfrm>
              <a:off x="8121650" y="3422974"/>
              <a:ext cx="527050" cy="1549400"/>
            </a:xfrm>
            <a:custGeom>
              <a:avLst/>
              <a:gdLst>
                <a:gd name="T0" fmla="*/ 49 w 332"/>
                <a:gd name="T1" fmla="*/ 763 h 976"/>
                <a:gd name="T2" fmla="*/ 0 w 332"/>
                <a:gd name="T3" fmla="*/ 0 h 976"/>
                <a:gd name="T4" fmla="*/ 283 w 332"/>
                <a:gd name="T5" fmla="*/ 212 h 976"/>
                <a:gd name="T6" fmla="*/ 332 w 332"/>
                <a:gd name="T7" fmla="*/ 976 h 976"/>
                <a:gd name="T8" fmla="*/ 49 w 332"/>
                <a:gd name="T9" fmla="*/ 76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976">
                  <a:moveTo>
                    <a:pt x="49" y="763"/>
                  </a:moveTo>
                  <a:lnTo>
                    <a:pt x="0" y="0"/>
                  </a:lnTo>
                  <a:lnTo>
                    <a:pt x="283" y="212"/>
                  </a:lnTo>
                  <a:lnTo>
                    <a:pt x="332" y="976"/>
                  </a:lnTo>
                  <a:lnTo>
                    <a:pt x="49" y="76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98" name="TextBox 24"/>
            <p:cNvSpPr txBox="1"/>
            <p:nvPr/>
          </p:nvSpPr>
          <p:spPr>
            <a:xfrm rot="15980418">
              <a:off x="7690966" y="3966006"/>
              <a:ext cx="1326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Enter title</a:t>
              </a:r>
              <a:endParaRPr lang="en-US" b="1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99" name="Group 5"/>
          <p:cNvGrpSpPr/>
          <p:nvPr/>
        </p:nvGrpSpPr>
        <p:grpSpPr>
          <a:xfrm>
            <a:off x="4833938" y="1765013"/>
            <a:ext cx="1920875" cy="3221038"/>
            <a:chOff x="4833938" y="2260923"/>
            <a:chExt cx="1920875" cy="3221038"/>
          </a:xfrm>
          <a:solidFill>
            <a:srgbClr val="2181BD"/>
          </a:solidFill>
        </p:grpSpPr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4833938" y="2260923"/>
              <a:ext cx="1920875" cy="3221038"/>
            </a:xfrm>
            <a:custGeom>
              <a:avLst/>
              <a:gdLst>
                <a:gd name="T0" fmla="*/ 0 w 1210"/>
                <a:gd name="T1" fmla="*/ 1685 h 2029"/>
                <a:gd name="T2" fmla="*/ 754 w 1210"/>
                <a:gd name="T3" fmla="*/ 0 h 2029"/>
                <a:gd name="T4" fmla="*/ 1210 w 1210"/>
                <a:gd name="T5" fmla="*/ 344 h 2029"/>
                <a:gd name="T6" fmla="*/ 456 w 1210"/>
                <a:gd name="T7" fmla="*/ 2029 h 2029"/>
                <a:gd name="T8" fmla="*/ 0 w 1210"/>
                <a:gd name="T9" fmla="*/ 1685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0" h="2029">
                  <a:moveTo>
                    <a:pt x="0" y="1685"/>
                  </a:moveTo>
                  <a:lnTo>
                    <a:pt x="754" y="0"/>
                  </a:lnTo>
                  <a:lnTo>
                    <a:pt x="1210" y="344"/>
                  </a:lnTo>
                  <a:lnTo>
                    <a:pt x="456" y="2029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01" name="TextBox 21"/>
            <p:cNvSpPr txBox="1"/>
            <p:nvPr/>
          </p:nvSpPr>
          <p:spPr>
            <a:xfrm rot="17639212">
              <a:off x="4595859" y="3462738"/>
              <a:ext cx="24636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Enter title</a:t>
              </a:r>
              <a:endParaRPr lang="en-US" sz="3600" b="1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102" name="Rectangle 5"/>
          <p:cNvSpPr/>
          <p:nvPr/>
        </p:nvSpPr>
        <p:spPr>
          <a:xfrm>
            <a:off x="874713" y="5062670"/>
            <a:ext cx="10442575" cy="6613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Click here to add your text title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The user can demonstrate on a projector or computer, or print the presentation and make it into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688556" y="377517"/>
            <a:ext cx="4814888" cy="1172437"/>
            <a:chOff x="6597650" y="377518"/>
            <a:chExt cx="4814888" cy="1172437"/>
          </a:xfrm>
        </p:grpSpPr>
        <p:sp>
          <p:nvSpPr>
            <p:cNvPr id="29" name="文本框 28"/>
            <p:cNvSpPr txBox="1"/>
            <p:nvPr/>
          </p:nvSpPr>
          <p:spPr>
            <a:xfrm>
              <a:off x="6631872" y="937783"/>
              <a:ext cx="4746445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97650" y="377518"/>
              <a:ext cx="4814888" cy="1172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Marketing execution strategy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90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31227" y="1861306"/>
            <a:ext cx="1185863" cy="4413251"/>
            <a:chOff x="5558656" y="1338792"/>
            <a:chExt cx="1185863" cy="4413251"/>
          </a:xfrm>
        </p:grpSpPr>
        <p:sp>
          <p:nvSpPr>
            <p:cNvPr id="46" name="Freeform 985"/>
            <p:cNvSpPr>
              <a:spLocks/>
            </p:cNvSpPr>
            <p:nvPr/>
          </p:nvSpPr>
          <p:spPr bwMode="auto">
            <a:xfrm>
              <a:off x="5734868" y="1511830"/>
              <a:ext cx="833438" cy="833438"/>
            </a:xfrm>
            <a:custGeom>
              <a:avLst/>
              <a:gdLst>
                <a:gd name="T0" fmla="*/ 4 w 222"/>
                <a:gd name="T1" fmla="*/ 222 h 222"/>
                <a:gd name="T2" fmla="*/ 2 w 222"/>
                <a:gd name="T3" fmla="*/ 221 h 222"/>
                <a:gd name="T4" fmla="*/ 2 w 222"/>
                <a:gd name="T5" fmla="*/ 217 h 222"/>
                <a:gd name="T6" fmla="*/ 217 w 222"/>
                <a:gd name="T7" fmla="*/ 1 h 222"/>
                <a:gd name="T8" fmla="*/ 221 w 222"/>
                <a:gd name="T9" fmla="*/ 1 h 222"/>
                <a:gd name="T10" fmla="*/ 221 w 222"/>
                <a:gd name="T11" fmla="*/ 6 h 222"/>
                <a:gd name="T12" fmla="*/ 6 w 222"/>
                <a:gd name="T13" fmla="*/ 221 h 222"/>
                <a:gd name="T14" fmla="*/ 4 w 222"/>
                <a:gd name="T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2">
                  <a:moveTo>
                    <a:pt x="4" y="222"/>
                  </a:moveTo>
                  <a:cubicBezTo>
                    <a:pt x="3" y="222"/>
                    <a:pt x="2" y="221"/>
                    <a:pt x="2" y="221"/>
                  </a:cubicBezTo>
                  <a:cubicBezTo>
                    <a:pt x="0" y="220"/>
                    <a:pt x="0" y="218"/>
                    <a:pt x="2" y="217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8" y="0"/>
                    <a:pt x="220" y="0"/>
                    <a:pt x="221" y="1"/>
                  </a:cubicBezTo>
                  <a:cubicBezTo>
                    <a:pt x="222" y="2"/>
                    <a:pt x="222" y="4"/>
                    <a:pt x="221" y="6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5" y="221"/>
                    <a:pt x="4" y="222"/>
                    <a:pt x="4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7" name="Freeform 986"/>
            <p:cNvSpPr>
              <a:spLocks/>
            </p:cNvSpPr>
            <p:nvPr/>
          </p:nvSpPr>
          <p:spPr bwMode="auto">
            <a:xfrm>
              <a:off x="5798368" y="2408239"/>
              <a:ext cx="833438" cy="828675"/>
            </a:xfrm>
            <a:custGeom>
              <a:avLst/>
              <a:gdLst>
                <a:gd name="T0" fmla="*/ 219 w 222"/>
                <a:gd name="T1" fmla="*/ 221 h 221"/>
                <a:gd name="T2" fmla="*/ 217 w 222"/>
                <a:gd name="T3" fmla="*/ 220 h 221"/>
                <a:gd name="T4" fmla="*/ 2 w 222"/>
                <a:gd name="T5" fmla="*/ 5 h 221"/>
                <a:gd name="T6" fmla="*/ 2 w 222"/>
                <a:gd name="T7" fmla="*/ 1 h 221"/>
                <a:gd name="T8" fmla="*/ 6 w 222"/>
                <a:gd name="T9" fmla="*/ 1 h 221"/>
                <a:gd name="T10" fmla="*/ 221 w 222"/>
                <a:gd name="T11" fmla="*/ 216 h 221"/>
                <a:gd name="T12" fmla="*/ 221 w 222"/>
                <a:gd name="T13" fmla="*/ 220 h 221"/>
                <a:gd name="T14" fmla="*/ 219 w 222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1">
                  <a:moveTo>
                    <a:pt x="219" y="221"/>
                  </a:moveTo>
                  <a:cubicBezTo>
                    <a:pt x="218" y="221"/>
                    <a:pt x="217" y="221"/>
                    <a:pt x="217" y="2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21" y="216"/>
                    <a:pt x="221" y="216"/>
                    <a:pt x="221" y="216"/>
                  </a:cubicBezTo>
                  <a:cubicBezTo>
                    <a:pt x="222" y="217"/>
                    <a:pt x="222" y="219"/>
                    <a:pt x="221" y="220"/>
                  </a:cubicBezTo>
                  <a:cubicBezTo>
                    <a:pt x="221" y="221"/>
                    <a:pt x="220" y="221"/>
                    <a:pt x="219" y="2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8" name="Freeform 987"/>
            <p:cNvSpPr>
              <a:spLocks/>
            </p:cNvSpPr>
            <p:nvPr/>
          </p:nvSpPr>
          <p:spPr bwMode="auto">
            <a:xfrm>
              <a:off x="5734868" y="3132667"/>
              <a:ext cx="833438" cy="833438"/>
            </a:xfrm>
            <a:custGeom>
              <a:avLst/>
              <a:gdLst>
                <a:gd name="T0" fmla="*/ 4 w 222"/>
                <a:gd name="T1" fmla="*/ 222 h 222"/>
                <a:gd name="T2" fmla="*/ 2 w 222"/>
                <a:gd name="T3" fmla="*/ 221 h 222"/>
                <a:gd name="T4" fmla="*/ 2 w 222"/>
                <a:gd name="T5" fmla="*/ 217 h 222"/>
                <a:gd name="T6" fmla="*/ 217 w 222"/>
                <a:gd name="T7" fmla="*/ 1 h 222"/>
                <a:gd name="T8" fmla="*/ 221 w 222"/>
                <a:gd name="T9" fmla="*/ 1 h 222"/>
                <a:gd name="T10" fmla="*/ 221 w 222"/>
                <a:gd name="T11" fmla="*/ 6 h 222"/>
                <a:gd name="T12" fmla="*/ 6 w 222"/>
                <a:gd name="T13" fmla="*/ 221 h 222"/>
                <a:gd name="T14" fmla="*/ 4 w 222"/>
                <a:gd name="T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2">
                  <a:moveTo>
                    <a:pt x="4" y="222"/>
                  </a:moveTo>
                  <a:cubicBezTo>
                    <a:pt x="3" y="222"/>
                    <a:pt x="2" y="222"/>
                    <a:pt x="2" y="221"/>
                  </a:cubicBezTo>
                  <a:cubicBezTo>
                    <a:pt x="0" y="220"/>
                    <a:pt x="0" y="218"/>
                    <a:pt x="2" y="217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8" y="0"/>
                    <a:pt x="220" y="0"/>
                    <a:pt x="221" y="1"/>
                  </a:cubicBezTo>
                  <a:cubicBezTo>
                    <a:pt x="222" y="3"/>
                    <a:pt x="222" y="5"/>
                    <a:pt x="221" y="6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5" y="222"/>
                    <a:pt x="4" y="222"/>
                    <a:pt x="4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9" name="Freeform 988"/>
            <p:cNvSpPr>
              <a:spLocks/>
            </p:cNvSpPr>
            <p:nvPr/>
          </p:nvSpPr>
          <p:spPr bwMode="auto">
            <a:xfrm>
              <a:off x="5734868" y="4750330"/>
              <a:ext cx="833438" cy="833438"/>
            </a:xfrm>
            <a:custGeom>
              <a:avLst/>
              <a:gdLst>
                <a:gd name="T0" fmla="*/ 4 w 222"/>
                <a:gd name="T1" fmla="*/ 222 h 222"/>
                <a:gd name="T2" fmla="*/ 2 w 222"/>
                <a:gd name="T3" fmla="*/ 221 h 222"/>
                <a:gd name="T4" fmla="*/ 2 w 222"/>
                <a:gd name="T5" fmla="*/ 216 h 222"/>
                <a:gd name="T6" fmla="*/ 217 w 222"/>
                <a:gd name="T7" fmla="*/ 1 h 222"/>
                <a:gd name="T8" fmla="*/ 221 w 222"/>
                <a:gd name="T9" fmla="*/ 1 h 222"/>
                <a:gd name="T10" fmla="*/ 221 w 222"/>
                <a:gd name="T11" fmla="*/ 5 h 222"/>
                <a:gd name="T12" fmla="*/ 6 w 222"/>
                <a:gd name="T13" fmla="*/ 221 h 222"/>
                <a:gd name="T14" fmla="*/ 4 w 222"/>
                <a:gd name="T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2">
                  <a:moveTo>
                    <a:pt x="4" y="222"/>
                  </a:moveTo>
                  <a:cubicBezTo>
                    <a:pt x="3" y="222"/>
                    <a:pt x="2" y="221"/>
                    <a:pt x="2" y="221"/>
                  </a:cubicBezTo>
                  <a:cubicBezTo>
                    <a:pt x="0" y="219"/>
                    <a:pt x="0" y="218"/>
                    <a:pt x="2" y="216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8" y="0"/>
                    <a:pt x="220" y="0"/>
                    <a:pt x="221" y="1"/>
                  </a:cubicBezTo>
                  <a:cubicBezTo>
                    <a:pt x="222" y="2"/>
                    <a:pt x="222" y="4"/>
                    <a:pt x="221" y="5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5" y="221"/>
                    <a:pt x="4" y="222"/>
                    <a:pt x="4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0" name="Freeform 989"/>
            <p:cNvSpPr>
              <a:spLocks noEditPoints="1"/>
            </p:cNvSpPr>
            <p:nvPr/>
          </p:nvSpPr>
          <p:spPr bwMode="auto">
            <a:xfrm>
              <a:off x="5558656" y="2142067"/>
              <a:ext cx="377825" cy="379413"/>
            </a:xfrm>
            <a:custGeom>
              <a:avLst/>
              <a:gdLst>
                <a:gd name="T0" fmla="*/ 89 w 101"/>
                <a:gd name="T1" fmla="*/ 25 h 101"/>
                <a:gd name="T2" fmla="*/ 89 w 101"/>
                <a:gd name="T3" fmla="*/ 18 h 101"/>
                <a:gd name="T4" fmla="*/ 84 w 101"/>
                <a:gd name="T5" fmla="*/ 12 h 101"/>
                <a:gd name="T6" fmla="*/ 77 w 101"/>
                <a:gd name="T7" fmla="*/ 12 h 101"/>
                <a:gd name="T8" fmla="*/ 74 w 101"/>
                <a:gd name="T9" fmla="*/ 15 h 101"/>
                <a:gd name="T10" fmla="*/ 67 w 101"/>
                <a:gd name="T11" fmla="*/ 16 h 101"/>
                <a:gd name="T12" fmla="*/ 60 w 101"/>
                <a:gd name="T13" fmla="*/ 9 h 101"/>
                <a:gd name="T14" fmla="*/ 60 w 101"/>
                <a:gd name="T15" fmla="*/ 5 h 101"/>
                <a:gd name="T16" fmla="*/ 54 w 101"/>
                <a:gd name="T17" fmla="*/ 0 h 101"/>
                <a:gd name="T18" fmla="*/ 47 w 101"/>
                <a:gd name="T19" fmla="*/ 0 h 101"/>
                <a:gd name="T20" fmla="*/ 42 w 101"/>
                <a:gd name="T21" fmla="*/ 5 h 101"/>
                <a:gd name="T22" fmla="*/ 42 w 101"/>
                <a:gd name="T23" fmla="*/ 9 h 101"/>
                <a:gd name="T24" fmla="*/ 38 w 101"/>
                <a:gd name="T25" fmla="*/ 15 h 101"/>
                <a:gd name="T26" fmla="*/ 27 w 101"/>
                <a:gd name="T27" fmla="*/ 15 h 101"/>
                <a:gd name="T28" fmla="*/ 25 w 101"/>
                <a:gd name="T29" fmla="*/ 12 h 101"/>
                <a:gd name="T30" fmla="*/ 17 w 101"/>
                <a:gd name="T31" fmla="*/ 12 h 101"/>
                <a:gd name="T32" fmla="*/ 12 w 101"/>
                <a:gd name="T33" fmla="*/ 18 h 101"/>
                <a:gd name="T34" fmla="*/ 12 w 101"/>
                <a:gd name="T35" fmla="*/ 25 h 101"/>
                <a:gd name="T36" fmla="*/ 15 w 101"/>
                <a:gd name="T37" fmla="*/ 27 h 101"/>
                <a:gd name="T38" fmla="*/ 16 w 101"/>
                <a:gd name="T39" fmla="*/ 34 h 101"/>
                <a:gd name="T40" fmla="*/ 9 w 101"/>
                <a:gd name="T41" fmla="*/ 42 h 101"/>
                <a:gd name="T42" fmla="*/ 5 w 101"/>
                <a:gd name="T43" fmla="*/ 42 h 101"/>
                <a:gd name="T44" fmla="*/ 0 w 101"/>
                <a:gd name="T45" fmla="*/ 47 h 101"/>
                <a:gd name="T46" fmla="*/ 0 w 101"/>
                <a:gd name="T47" fmla="*/ 55 h 101"/>
                <a:gd name="T48" fmla="*/ 5 w 101"/>
                <a:gd name="T49" fmla="*/ 60 h 101"/>
                <a:gd name="T50" fmla="*/ 9 w 101"/>
                <a:gd name="T51" fmla="*/ 60 h 101"/>
                <a:gd name="T52" fmla="*/ 15 w 101"/>
                <a:gd name="T53" fmla="*/ 63 h 101"/>
                <a:gd name="T54" fmla="*/ 15 w 101"/>
                <a:gd name="T55" fmla="*/ 74 h 101"/>
                <a:gd name="T56" fmla="*/ 12 w 101"/>
                <a:gd name="T57" fmla="*/ 77 h 101"/>
                <a:gd name="T58" fmla="*/ 12 w 101"/>
                <a:gd name="T59" fmla="*/ 84 h 101"/>
                <a:gd name="T60" fmla="*/ 17 w 101"/>
                <a:gd name="T61" fmla="*/ 89 h 101"/>
                <a:gd name="T62" fmla="*/ 25 w 101"/>
                <a:gd name="T63" fmla="*/ 89 h 101"/>
                <a:gd name="T64" fmla="*/ 27 w 101"/>
                <a:gd name="T65" fmla="*/ 87 h 101"/>
                <a:gd name="T66" fmla="*/ 34 w 101"/>
                <a:gd name="T67" fmla="*/ 85 h 101"/>
                <a:gd name="T68" fmla="*/ 42 w 101"/>
                <a:gd name="T69" fmla="*/ 93 h 101"/>
                <a:gd name="T70" fmla="*/ 42 w 101"/>
                <a:gd name="T71" fmla="*/ 96 h 101"/>
                <a:gd name="T72" fmla="*/ 47 w 101"/>
                <a:gd name="T73" fmla="*/ 101 h 101"/>
                <a:gd name="T74" fmla="*/ 54 w 101"/>
                <a:gd name="T75" fmla="*/ 101 h 101"/>
                <a:gd name="T76" fmla="*/ 60 w 101"/>
                <a:gd name="T77" fmla="*/ 96 h 101"/>
                <a:gd name="T78" fmla="*/ 60 w 101"/>
                <a:gd name="T79" fmla="*/ 93 h 101"/>
                <a:gd name="T80" fmla="*/ 63 w 101"/>
                <a:gd name="T81" fmla="*/ 87 h 101"/>
                <a:gd name="T82" fmla="*/ 74 w 101"/>
                <a:gd name="T83" fmla="*/ 87 h 101"/>
                <a:gd name="T84" fmla="*/ 77 w 101"/>
                <a:gd name="T85" fmla="*/ 89 h 101"/>
                <a:gd name="T86" fmla="*/ 84 w 101"/>
                <a:gd name="T87" fmla="*/ 89 h 101"/>
                <a:gd name="T88" fmla="*/ 89 w 101"/>
                <a:gd name="T89" fmla="*/ 84 h 101"/>
                <a:gd name="T90" fmla="*/ 89 w 101"/>
                <a:gd name="T91" fmla="*/ 77 h 101"/>
                <a:gd name="T92" fmla="*/ 87 w 101"/>
                <a:gd name="T93" fmla="*/ 74 h 101"/>
                <a:gd name="T94" fmla="*/ 85 w 101"/>
                <a:gd name="T95" fmla="*/ 67 h 101"/>
                <a:gd name="T96" fmla="*/ 93 w 101"/>
                <a:gd name="T97" fmla="*/ 60 h 101"/>
                <a:gd name="T98" fmla="*/ 96 w 101"/>
                <a:gd name="T99" fmla="*/ 60 h 101"/>
                <a:gd name="T100" fmla="*/ 101 w 101"/>
                <a:gd name="T101" fmla="*/ 55 h 101"/>
                <a:gd name="T102" fmla="*/ 101 w 101"/>
                <a:gd name="T103" fmla="*/ 47 h 101"/>
                <a:gd name="T104" fmla="*/ 96 w 101"/>
                <a:gd name="T105" fmla="*/ 42 h 101"/>
                <a:gd name="T106" fmla="*/ 93 w 101"/>
                <a:gd name="T107" fmla="*/ 42 h 101"/>
                <a:gd name="T108" fmla="*/ 86 w 101"/>
                <a:gd name="T109" fmla="*/ 38 h 101"/>
                <a:gd name="T110" fmla="*/ 87 w 101"/>
                <a:gd name="T111" fmla="*/ 27 h 101"/>
                <a:gd name="T112" fmla="*/ 89 w 101"/>
                <a:gd name="T113" fmla="*/ 25 h 101"/>
                <a:gd name="T114" fmla="*/ 69 w 101"/>
                <a:gd name="T115" fmla="*/ 69 h 101"/>
                <a:gd name="T116" fmla="*/ 33 w 101"/>
                <a:gd name="T117" fmla="*/ 69 h 101"/>
                <a:gd name="T118" fmla="*/ 33 w 101"/>
                <a:gd name="T119" fmla="*/ 33 h 101"/>
                <a:gd name="T120" fmla="*/ 69 w 101"/>
                <a:gd name="T121" fmla="*/ 33 h 101"/>
                <a:gd name="T122" fmla="*/ 69 w 101"/>
                <a:gd name="T12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101">
                  <a:moveTo>
                    <a:pt x="89" y="25"/>
                  </a:moveTo>
                  <a:cubicBezTo>
                    <a:pt x="91" y="23"/>
                    <a:pt x="91" y="20"/>
                    <a:pt x="89" y="1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10"/>
                    <a:pt x="79" y="10"/>
                    <a:pt x="77" y="12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7"/>
                    <a:pt x="69" y="17"/>
                    <a:pt x="67" y="16"/>
                  </a:cubicBezTo>
                  <a:cubicBezTo>
                    <a:pt x="65" y="15"/>
                    <a:pt x="60" y="11"/>
                    <a:pt x="60" y="9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7" y="0"/>
                    <a:pt x="5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2"/>
                    <a:pt x="42" y="5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1"/>
                    <a:pt x="40" y="14"/>
                    <a:pt x="38" y="15"/>
                  </a:cubicBezTo>
                  <a:cubicBezTo>
                    <a:pt x="36" y="16"/>
                    <a:pt x="29" y="17"/>
                    <a:pt x="27" y="15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0"/>
                    <a:pt x="19" y="10"/>
                    <a:pt x="17" y="1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0"/>
                    <a:pt x="10" y="23"/>
                    <a:pt x="12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9"/>
                    <a:pt x="17" y="32"/>
                    <a:pt x="16" y="34"/>
                  </a:cubicBezTo>
                  <a:cubicBezTo>
                    <a:pt x="15" y="36"/>
                    <a:pt x="11" y="42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2" y="42"/>
                    <a:pt x="0" y="44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1" y="60"/>
                    <a:pt x="14" y="61"/>
                    <a:pt x="15" y="63"/>
                  </a:cubicBezTo>
                  <a:cubicBezTo>
                    <a:pt x="16" y="65"/>
                    <a:pt x="17" y="72"/>
                    <a:pt x="15" y="7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0" y="79"/>
                    <a:pt x="10" y="82"/>
                    <a:pt x="12" y="84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9" y="91"/>
                    <a:pt x="23" y="91"/>
                    <a:pt x="25" y="89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5"/>
                    <a:pt x="32" y="84"/>
                    <a:pt x="34" y="85"/>
                  </a:cubicBezTo>
                  <a:cubicBezTo>
                    <a:pt x="36" y="86"/>
                    <a:pt x="42" y="90"/>
                    <a:pt x="42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9"/>
                    <a:pt x="44" y="101"/>
                    <a:pt x="47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7" y="101"/>
                    <a:pt x="60" y="99"/>
                    <a:pt x="60" y="96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0"/>
                    <a:pt x="61" y="87"/>
                    <a:pt x="63" y="87"/>
                  </a:cubicBezTo>
                  <a:cubicBezTo>
                    <a:pt x="65" y="86"/>
                    <a:pt x="72" y="85"/>
                    <a:pt x="74" y="87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9" y="91"/>
                    <a:pt x="82" y="91"/>
                    <a:pt x="84" y="8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82"/>
                    <a:pt x="91" y="79"/>
                    <a:pt x="89" y="77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5" y="72"/>
                    <a:pt x="84" y="69"/>
                    <a:pt x="85" y="67"/>
                  </a:cubicBezTo>
                  <a:cubicBezTo>
                    <a:pt x="86" y="65"/>
                    <a:pt x="90" y="60"/>
                    <a:pt x="93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9" y="60"/>
                    <a:pt x="101" y="57"/>
                    <a:pt x="101" y="55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4"/>
                    <a:pt x="99" y="42"/>
                    <a:pt x="96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0" y="42"/>
                    <a:pt x="87" y="40"/>
                    <a:pt x="86" y="38"/>
                  </a:cubicBezTo>
                  <a:cubicBezTo>
                    <a:pt x="86" y="36"/>
                    <a:pt x="85" y="29"/>
                    <a:pt x="87" y="27"/>
                  </a:cubicBezTo>
                  <a:lnTo>
                    <a:pt x="89" y="25"/>
                  </a:lnTo>
                  <a:close/>
                  <a:moveTo>
                    <a:pt x="69" y="69"/>
                  </a:moveTo>
                  <a:cubicBezTo>
                    <a:pt x="59" y="79"/>
                    <a:pt x="43" y="79"/>
                    <a:pt x="33" y="69"/>
                  </a:cubicBezTo>
                  <a:cubicBezTo>
                    <a:pt x="23" y="59"/>
                    <a:pt x="23" y="43"/>
                    <a:pt x="33" y="33"/>
                  </a:cubicBezTo>
                  <a:cubicBezTo>
                    <a:pt x="43" y="23"/>
                    <a:pt x="59" y="23"/>
                    <a:pt x="69" y="33"/>
                  </a:cubicBezTo>
                  <a:cubicBezTo>
                    <a:pt x="79" y="43"/>
                    <a:pt x="79" y="59"/>
                    <a:pt x="69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1" name="Freeform 990"/>
            <p:cNvSpPr>
              <a:spLocks/>
            </p:cNvSpPr>
            <p:nvPr/>
          </p:nvSpPr>
          <p:spPr bwMode="auto">
            <a:xfrm>
              <a:off x="5644381" y="2229380"/>
              <a:ext cx="209550" cy="209550"/>
            </a:xfrm>
            <a:custGeom>
              <a:avLst/>
              <a:gdLst>
                <a:gd name="T0" fmla="*/ 46 w 56"/>
                <a:gd name="T1" fmla="*/ 46 h 56"/>
                <a:gd name="T2" fmla="*/ 10 w 56"/>
                <a:gd name="T3" fmla="*/ 46 h 56"/>
                <a:gd name="T4" fmla="*/ 10 w 56"/>
                <a:gd name="T5" fmla="*/ 10 h 56"/>
                <a:gd name="T6" fmla="*/ 46 w 56"/>
                <a:gd name="T7" fmla="*/ 10 h 56"/>
                <a:gd name="T8" fmla="*/ 46 w 56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6" y="46"/>
                  </a:moveTo>
                  <a:cubicBezTo>
                    <a:pt x="36" y="56"/>
                    <a:pt x="20" y="56"/>
                    <a:pt x="10" y="46"/>
                  </a:cubicBezTo>
                  <a:cubicBezTo>
                    <a:pt x="0" y="36"/>
                    <a:pt x="0" y="20"/>
                    <a:pt x="10" y="10"/>
                  </a:cubicBezTo>
                  <a:cubicBezTo>
                    <a:pt x="20" y="0"/>
                    <a:pt x="36" y="0"/>
                    <a:pt x="46" y="10"/>
                  </a:cubicBezTo>
                  <a:cubicBezTo>
                    <a:pt x="56" y="20"/>
                    <a:pt x="56" y="36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2" name="Freeform 991"/>
            <p:cNvSpPr>
              <a:spLocks noEditPoints="1"/>
            </p:cNvSpPr>
            <p:nvPr/>
          </p:nvSpPr>
          <p:spPr bwMode="auto">
            <a:xfrm>
              <a:off x="6361931" y="1338792"/>
              <a:ext cx="382588" cy="379413"/>
            </a:xfrm>
            <a:custGeom>
              <a:avLst/>
              <a:gdLst>
                <a:gd name="T0" fmla="*/ 89 w 102"/>
                <a:gd name="T1" fmla="*/ 24 h 101"/>
                <a:gd name="T2" fmla="*/ 89 w 102"/>
                <a:gd name="T3" fmla="*/ 17 h 101"/>
                <a:gd name="T4" fmla="*/ 84 w 102"/>
                <a:gd name="T5" fmla="*/ 12 h 101"/>
                <a:gd name="T6" fmla="*/ 77 w 102"/>
                <a:gd name="T7" fmla="*/ 12 h 101"/>
                <a:gd name="T8" fmla="*/ 74 w 102"/>
                <a:gd name="T9" fmla="*/ 14 h 101"/>
                <a:gd name="T10" fmla="*/ 67 w 102"/>
                <a:gd name="T11" fmla="*/ 16 h 101"/>
                <a:gd name="T12" fmla="*/ 60 w 102"/>
                <a:gd name="T13" fmla="*/ 8 h 101"/>
                <a:gd name="T14" fmla="*/ 60 w 102"/>
                <a:gd name="T15" fmla="*/ 5 h 101"/>
                <a:gd name="T16" fmla="*/ 55 w 102"/>
                <a:gd name="T17" fmla="*/ 0 h 101"/>
                <a:gd name="T18" fmla="*/ 47 w 102"/>
                <a:gd name="T19" fmla="*/ 0 h 101"/>
                <a:gd name="T20" fmla="*/ 42 w 102"/>
                <a:gd name="T21" fmla="*/ 5 h 101"/>
                <a:gd name="T22" fmla="*/ 42 w 102"/>
                <a:gd name="T23" fmla="*/ 8 h 101"/>
                <a:gd name="T24" fmla="*/ 38 w 102"/>
                <a:gd name="T25" fmla="*/ 15 h 101"/>
                <a:gd name="T26" fmla="*/ 27 w 102"/>
                <a:gd name="T27" fmla="*/ 14 h 101"/>
                <a:gd name="T28" fmla="*/ 25 w 102"/>
                <a:gd name="T29" fmla="*/ 12 h 101"/>
                <a:gd name="T30" fmla="*/ 18 w 102"/>
                <a:gd name="T31" fmla="*/ 12 h 101"/>
                <a:gd name="T32" fmla="*/ 12 w 102"/>
                <a:gd name="T33" fmla="*/ 17 h 101"/>
                <a:gd name="T34" fmla="*/ 12 w 102"/>
                <a:gd name="T35" fmla="*/ 24 h 101"/>
                <a:gd name="T36" fmla="*/ 15 w 102"/>
                <a:gd name="T37" fmla="*/ 27 h 101"/>
                <a:gd name="T38" fmla="*/ 17 w 102"/>
                <a:gd name="T39" fmla="*/ 34 h 101"/>
                <a:gd name="T40" fmla="*/ 9 w 102"/>
                <a:gd name="T41" fmla="*/ 42 h 101"/>
                <a:gd name="T42" fmla="*/ 5 w 102"/>
                <a:gd name="T43" fmla="*/ 42 h 101"/>
                <a:gd name="T44" fmla="*/ 0 w 102"/>
                <a:gd name="T45" fmla="*/ 47 h 101"/>
                <a:gd name="T46" fmla="*/ 0 w 102"/>
                <a:gd name="T47" fmla="*/ 54 h 101"/>
                <a:gd name="T48" fmla="*/ 5 w 102"/>
                <a:gd name="T49" fmla="*/ 59 h 101"/>
                <a:gd name="T50" fmla="*/ 9 w 102"/>
                <a:gd name="T51" fmla="*/ 59 h 101"/>
                <a:gd name="T52" fmla="*/ 15 w 102"/>
                <a:gd name="T53" fmla="*/ 63 h 101"/>
                <a:gd name="T54" fmla="*/ 15 w 102"/>
                <a:gd name="T55" fmla="*/ 74 h 101"/>
                <a:gd name="T56" fmla="*/ 12 w 102"/>
                <a:gd name="T57" fmla="*/ 77 h 101"/>
                <a:gd name="T58" fmla="*/ 12 w 102"/>
                <a:gd name="T59" fmla="*/ 84 h 101"/>
                <a:gd name="T60" fmla="*/ 18 w 102"/>
                <a:gd name="T61" fmla="*/ 89 h 101"/>
                <a:gd name="T62" fmla="*/ 25 w 102"/>
                <a:gd name="T63" fmla="*/ 89 h 101"/>
                <a:gd name="T64" fmla="*/ 27 w 102"/>
                <a:gd name="T65" fmla="*/ 87 h 101"/>
                <a:gd name="T66" fmla="*/ 35 w 102"/>
                <a:gd name="T67" fmla="*/ 85 h 101"/>
                <a:gd name="T68" fmla="*/ 42 w 102"/>
                <a:gd name="T69" fmla="*/ 93 h 101"/>
                <a:gd name="T70" fmla="*/ 42 w 102"/>
                <a:gd name="T71" fmla="*/ 96 h 101"/>
                <a:gd name="T72" fmla="*/ 47 w 102"/>
                <a:gd name="T73" fmla="*/ 101 h 101"/>
                <a:gd name="T74" fmla="*/ 55 w 102"/>
                <a:gd name="T75" fmla="*/ 101 h 101"/>
                <a:gd name="T76" fmla="*/ 60 w 102"/>
                <a:gd name="T77" fmla="*/ 96 h 101"/>
                <a:gd name="T78" fmla="*/ 60 w 102"/>
                <a:gd name="T79" fmla="*/ 93 h 101"/>
                <a:gd name="T80" fmla="*/ 64 w 102"/>
                <a:gd name="T81" fmla="*/ 86 h 101"/>
                <a:gd name="T82" fmla="*/ 74 w 102"/>
                <a:gd name="T83" fmla="*/ 87 h 101"/>
                <a:gd name="T84" fmla="*/ 77 w 102"/>
                <a:gd name="T85" fmla="*/ 89 h 101"/>
                <a:gd name="T86" fmla="*/ 84 w 102"/>
                <a:gd name="T87" fmla="*/ 89 h 101"/>
                <a:gd name="T88" fmla="*/ 89 w 102"/>
                <a:gd name="T89" fmla="*/ 84 h 101"/>
                <a:gd name="T90" fmla="*/ 89 w 102"/>
                <a:gd name="T91" fmla="*/ 77 h 101"/>
                <a:gd name="T92" fmla="*/ 87 w 102"/>
                <a:gd name="T93" fmla="*/ 74 h 101"/>
                <a:gd name="T94" fmla="*/ 85 w 102"/>
                <a:gd name="T95" fmla="*/ 67 h 101"/>
                <a:gd name="T96" fmla="*/ 93 w 102"/>
                <a:gd name="T97" fmla="*/ 59 h 101"/>
                <a:gd name="T98" fmla="*/ 97 w 102"/>
                <a:gd name="T99" fmla="*/ 59 h 101"/>
                <a:gd name="T100" fmla="*/ 102 w 102"/>
                <a:gd name="T101" fmla="*/ 54 h 101"/>
                <a:gd name="T102" fmla="*/ 102 w 102"/>
                <a:gd name="T103" fmla="*/ 47 h 101"/>
                <a:gd name="T104" fmla="*/ 97 w 102"/>
                <a:gd name="T105" fmla="*/ 42 h 101"/>
                <a:gd name="T106" fmla="*/ 93 w 102"/>
                <a:gd name="T107" fmla="*/ 42 h 101"/>
                <a:gd name="T108" fmla="*/ 87 w 102"/>
                <a:gd name="T109" fmla="*/ 38 h 101"/>
                <a:gd name="T110" fmla="*/ 87 w 102"/>
                <a:gd name="T111" fmla="*/ 27 h 101"/>
                <a:gd name="T112" fmla="*/ 89 w 102"/>
                <a:gd name="T113" fmla="*/ 24 h 101"/>
                <a:gd name="T114" fmla="*/ 69 w 102"/>
                <a:gd name="T115" fmla="*/ 68 h 101"/>
                <a:gd name="T116" fmla="*/ 33 w 102"/>
                <a:gd name="T117" fmla="*/ 68 h 101"/>
                <a:gd name="T118" fmla="*/ 33 w 102"/>
                <a:gd name="T119" fmla="*/ 33 h 101"/>
                <a:gd name="T120" fmla="*/ 69 w 102"/>
                <a:gd name="T121" fmla="*/ 33 h 101"/>
                <a:gd name="T122" fmla="*/ 69 w 102"/>
                <a:gd name="T123" fmla="*/ 6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01">
                  <a:moveTo>
                    <a:pt x="89" y="24"/>
                  </a:moveTo>
                  <a:cubicBezTo>
                    <a:pt x="91" y="23"/>
                    <a:pt x="91" y="19"/>
                    <a:pt x="89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10"/>
                    <a:pt x="79" y="10"/>
                    <a:pt x="77" y="12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65" y="15"/>
                    <a:pt x="60" y="11"/>
                    <a:pt x="60" y="8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2"/>
                    <a:pt x="42" y="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1"/>
                    <a:pt x="40" y="14"/>
                    <a:pt x="38" y="15"/>
                  </a:cubicBezTo>
                  <a:cubicBezTo>
                    <a:pt x="36" y="15"/>
                    <a:pt x="29" y="16"/>
                    <a:pt x="27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0"/>
                    <a:pt x="20" y="10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9"/>
                    <a:pt x="10" y="23"/>
                    <a:pt x="12" y="2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9"/>
                    <a:pt x="18" y="32"/>
                    <a:pt x="17" y="34"/>
                  </a:cubicBezTo>
                  <a:cubicBezTo>
                    <a:pt x="16" y="36"/>
                    <a:pt x="12" y="42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2" y="42"/>
                    <a:pt x="0" y="44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2" y="59"/>
                    <a:pt x="14" y="61"/>
                    <a:pt x="15" y="63"/>
                  </a:cubicBezTo>
                  <a:cubicBezTo>
                    <a:pt x="16" y="65"/>
                    <a:pt x="17" y="72"/>
                    <a:pt x="15" y="7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0" y="78"/>
                    <a:pt x="10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0" y="91"/>
                    <a:pt x="23" y="91"/>
                    <a:pt x="25" y="89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5"/>
                    <a:pt x="33" y="84"/>
                    <a:pt x="35" y="85"/>
                  </a:cubicBezTo>
                  <a:cubicBezTo>
                    <a:pt x="37" y="86"/>
                    <a:pt x="42" y="90"/>
                    <a:pt x="42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9"/>
                    <a:pt x="44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60" y="99"/>
                    <a:pt x="60" y="96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0"/>
                    <a:pt x="61" y="87"/>
                    <a:pt x="64" y="86"/>
                  </a:cubicBezTo>
                  <a:cubicBezTo>
                    <a:pt x="66" y="86"/>
                    <a:pt x="72" y="85"/>
                    <a:pt x="74" y="87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9" y="91"/>
                    <a:pt x="82" y="91"/>
                    <a:pt x="84" y="8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82"/>
                    <a:pt x="91" y="78"/>
                    <a:pt x="89" y="77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5" y="72"/>
                    <a:pt x="84" y="69"/>
                    <a:pt x="85" y="67"/>
                  </a:cubicBezTo>
                  <a:cubicBezTo>
                    <a:pt x="86" y="65"/>
                    <a:pt x="90" y="59"/>
                    <a:pt x="93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9" y="59"/>
                    <a:pt x="102" y="57"/>
                    <a:pt x="102" y="54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4"/>
                    <a:pt x="99" y="42"/>
                    <a:pt x="97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0" y="42"/>
                    <a:pt x="87" y="40"/>
                    <a:pt x="87" y="38"/>
                  </a:cubicBezTo>
                  <a:cubicBezTo>
                    <a:pt x="86" y="36"/>
                    <a:pt x="85" y="29"/>
                    <a:pt x="87" y="27"/>
                  </a:cubicBezTo>
                  <a:lnTo>
                    <a:pt x="89" y="24"/>
                  </a:lnTo>
                  <a:close/>
                  <a:moveTo>
                    <a:pt x="69" y="68"/>
                  </a:moveTo>
                  <a:cubicBezTo>
                    <a:pt x="59" y="78"/>
                    <a:pt x="43" y="78"/>
                    <a:pt x="33" y="68"/>
                  </a:cubicBezTo>
                  <a:cubicBezTo>
                    <a:pt x="23" y="59"/>
                    <a:pt x="23" y="42"/>
                    <a:pt x="33" y="33"/>
                  </a:cubicBezTo>
                  <a:cubicBezTo>
                    <a:pt x="43" y="23"/>
                    <a:pt x="59" y="23"/>
                    <a:pt x="69" y="33"/>
                  </a:cubicBezTo>
                  <a:cubicBezTo>
                    <a:pt x="79" y="42"/>
                    <a:pt x="79" y="59"/>
                    <a:pt x="69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3" name="Freeform 992"/>
            <p:cNvSpPr>
              <a:spLocks/>
            </p:cNvSpPr>
            <p:nvPr/>
          </p:nvSpPr>
          <p:spPr bwMode="auto">
            <a:xfrm>
              <a:off x="6447656" y="1426105"/>
              <a:ext cx="211138" cy="206375"/>
            </a:xfrm>
            <a:custGeom>
              <a:avLst/>
              <a:gdLst>
                <a:gd name="T0" fmla="*/ 46 w 56"/>
                <a:gd name="T1" fmla="*/ 45 h 55"/>
                <a:gd name="T2" fmla="*/ 10 w 56"/>
                <a:gd name="T3" fmla="*/ 45 h 55"/>
                <a:gd name="T4" fmla="*/ 10 w 56"/>
                <a:gd name="T5" fmla="*/ 10 h 55"/>
                <a:gd name="T6" fmla="*/ 46 w 56"/>
                <a:gd name="T7" fmla="*/ 10 h 55"/>
                <a:gd name="T8" fmla="*/ 46 w 56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46" y="45"/>
                  </a:moveTo>
                  <a:cubicBezTo>
                    <a:pt x="36" y="55"/>
                    <a:pt x="20" y="55"/>
                    <a:pt x="10" y="45"/>
                  </a:cubicBezTo>
                  <a:cubicBezTo>
                    <a:pt x="0" y="36"/>
                    <a:pt x="0" y="19"/>
                    <a:pt x="10" y="10"/>
                  </a:cubicBezTo>
                  <a:cubicBezTo>
                    <a:pt x="20" y="0"/>
                    <a:pt x="36" y="0"/>
                    <a:pt x="46" y="10"/>
                  </a:cubicBezTo>
                  <a:cubicBezTo>
                    <a:pt x="56" y="19"/>
                    <a:pt x="56" y="36"/>
                    <a:pt x="46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4" name="Freeform 993"/>
            <p:cNvSpPr>
              <a:spLocks noEditPoints="1"/>
            </p:cNvSpPr>
            <p:nvPr/>
          </p:nvSpPr>
          <p:spPr bwMode="auto">
            <a:xfrm>
              <a:off x="5558656" y="3770842"/>
              <a:ext cx="377825" cy="382588"/>
            </a:xfrm>
            <a:custGeom>
              <a:avLst/>
              <a:gdLst>
                <a:gd name="T0" fmla="*/ 89 w 101"/>
                <a:gd name="T1" fmla="*/ 25 h 102"/>
                <a:gd name="T2" fmla="*/ 89 w 101"/>
                <a:gd name="T3" fmla="*/ 18 h 102"/>
                <a:gd name="T4" fmla="*/ 84 w 101"/>
                <a:gd name="T5" fmla="*/ 12 h 102"/>
                <a:gd name="T6" fmla="*/ 77 w 101"/>
                <a:gd name="T7" fmla="*/ 12 h 102"/>
                <a:gd name="T8" fmla="*/ 74 w 101"/>
                <a:gd name="T9" fmla="*/ 15 h 102"/>
                <a:gd name="T10" fmla="*/ 67 w 101"/>
                <a:gd name="T11" fmla="*/ 17 h 102"/>
                <a:gd name="T12" fmla="*/ 60 w 101"/>
                <a:gd name="T13" fmla="*/ 9 h 102"/>
                <a:gd name="T14" fmla="*/ 60 w 101"/>
                <a:gd name="T15" fmla="*/ 5 h 102"/>
                <a:gd name="T16" fmla="*/ 54 w 101"/>
                <a:gd name="T17" fmla="*/ 0 h 102"/>
                <a:gd name="T18" fmla="*/ 47 w 101"/>
                <a:gd name="T19" fmla="*/ 0 h 102"/>
                <a:gd name="T20" fmla="*/ 42 w 101"/>
                <a:gd name="T21" fmla="*/ 5 h 102"/>
                <a:gd name="T22" fmla="*/ 42 w 101"/>
                <a:gd name="T23" fmla="*/ 9 h 102"/>
                <a:gd name="T24" fmla="*/ 38 w 101"/>
                <a:gd name="T25" fmla="*/ 15 h 102"/>
                <a:gd name="T26" fmla="*/ 27 w 101"/>
                <a:gd name="T27" fmla="*/ 15 h 102"/>
                <a:gd name="T28" fmla="*/ 25 w 101"/>
                <a:gd name="T29" fmla="*/ 12 h 102"/>
                <a:gd name="T30" fmla="*/ 17 w 101"/>
                <a:gd name="T31" fmla="*/ 12 h 102"/>
                <a:gd name="T32" fmla="*/ 12 w 101"/>
                <a:gd name="T33" fmla="*/ 18 h 102"/>
                <a:gd name="T34" fmla="*/ 12 w 101"/>
                <a:gd name="T35" fmla="*/ 25 h 102"/>
                <a:gd name="T36" fmla="*/ 15 w 101"/>
                <a:gd name="T37" fmla="*/ 28 h 102"/>
                <a:gd name="T38" fmla="*/ 16 w 101"/>
                <a:gd name="T39" fmla="*/ 35 h 102"/>
                <a:gd name="T40" fmla="*/ 9 w 101"/>
                <a:gd name="T41" fmla="*/ 42 h 102"/>
                <a:gd name="T42" fmla="*/ 5 w 101"/>
                <a:gd name="T43" fmla="*/ 42 h 102"/>
                <a:gd name="T44" fmla="*/ 0 w 101"/>
                <a:gd name="T45" fmla="*/ 47 h 102"/>
                <a:gd name="T46" fmla="*/ 0 w 101"/>
                <a:gd name="T47" fmla="*/ 55 h 102"/>
                <a:gd name="T48" fmla="*/ 5 w 101"/>
                <a:gd name="T49" fmla="*/ 60 h 102"/>
                <a:gd name="T50" fmla="*/ 9 w 101"/>
                <a:gd name="T51" fmla="*/ 60 h 102"/>
                <a:gd name="T52" fmla="*/ 15 w 101"/>
                <a:gd name="T53" fmla="*/ 64 h 102"/>
                <a:gd name="T54" fmla="*/ 15 w 101"/>
                <a:gd name="T55" fmla="*/ 75 h 102"/>
                <a:gd name="T56" fmla="*/ 12 w 101"/>
                <a:gd name="T57" fmla="*/ 77 h 102"/>
                <a:gd name="T58" fmla="*/ 12 w 101"/>
                <a:gd name="T59" fmla="*/ 84 h 102"/>
                <a:gd name="T60" fmla="*/ 17 w 101"/>
                <a:gd name="T61" fmla="*/ 90 h 102"/>
                <a:gd name="T62" fmla="*/ 25 w 101"/>
                <a:gd name="T63" fmla="*/ 90 h 102"/>
                <a:gd name="T64" fmla="*/ 27 w 101"/>
                <a:gd name="T65" fmla="*/ 87 h 102"/>
                <a:gd name="T66" fmla="*/ 34 w 101"/>
                <a:gd name="T67" fmla="*/ 85 h 102"/>
                <a:gd name="T68" fmla="*/ 42 w 101"/>
                <a:gd name="T69" fmla="*/ 93 h 102"/>
                <a:gd name="T70" fmla="*/ 42 w 101"/>
                <a:gd name="T71" fmla="*/ 97 h 102"/>
                <a:gd name="T72" fmla="*/ 47 w 101"/>
                <a:gd name="T73" fmla="*/ 102 h 102"/>
                <a:gd name="T74" fmla="*/ 54 w 101"/>
                <a:gd name="T75" fmla="*/ 102 h 102"/>
                <a:gd name="T76" fmla="*/ 60 w 101"/>
                <a:gd name="T77" fmla="*/ 97 h 102"/>
                <a:gd name="T78" fmla="*/ 60 w 101"/>
                <a:gd name="T79" fmla="*/ 93 h 102"/>
                <a:gd name="T80" fmla="*/ 63 w 101"/>
                <a:gd name="T81" fmla="*/ 87 h 102"/>
                <a:gd name="T82" fmla="*/ 74 w 101"/>
                <a:gd name="T83" fmla="*/ 87 h 102"/>
                <a:gd name="T84" fmla="*/ 77 w 101"/>
                <a:gd name="T85" fmla="*/ 90 h 102"/>
                <a:gd name="T86" fmla="*/ 84 w 101"/>
                <a:gd name="T87" fmla="*/ 90 h 102"/>
                <a:gd name="T88" fmla="*/ 89 w 101"/>
                <a:gd name="T89" fmla="*/ 84 h 102"/>
                <a:gd name="T90" fmla="*/ 89 w 101"/>
                <a:gd name="T91" fmla="*/ 77 h 102"/>
                <a:gd name="T92" fmla="*/ 87 w 101"/>
                <a:gd name="T93" fmla="*/ 75 h 102"/>
                <a:gd name="T94" fmla="*/ 85 w 101"/>
                <a:gd name="T95" fmla="*/ 67 h 102"/>
                <a:gd name="T96" fmla="*/ 93 w 101"/>
                <a:gd name="T97" fmla="*/ 60 h 102"/>
                <a:gd name="T98" fmla="*/ 96 w 101"/>
                <a:gd name="T99" fmla="*/ 60 h 102"/>
                <a:gd name="T100" fmla="*/ 101 w 101"/>
                <a:gd name="T101" fmla="*/ 55 h 102"/>
                <a:gd name="T102" fmla="*/ 101 w 101"/>
                <a:gd name="T103" fmla="*/ 47 h 102"/>
                <a:gd name="T104" fmla="*/ 96 w 101"/>
                <a:gd name="T105" fmla="*/ 42 h 102"/>
                <a:gd name="T106" fmla="*/ 93 w 101"/>
                <a:gd name="T107" fmla="*/ 42 h 102"/>
                <a:gd name="T108" fmla="*/ 86 w 101"/>
                <a:gd name="T109" fmla="*/ 38 h 102"/>
                <a:gd name="T110" fmla="*/ 87 w 101"/>
                <a:gd name="T111" fmla="*/ 28 h 102"/>
                <a:gd name="T112" fmla="*/ 89 w 101"/>
                <a:gd name="T113" fmla="*/ 25 h 102"/>
                <a:gd name="T114" fmla="*/ 69 w 101"/>
                <a:gd name="T115" fmla="*/ 69 h 102"/>
                <a:gd name="T116" fmla="*/ 33 w 101"/>
                <a:gd name="T117" fmla="*/ 69 h 102"/>
                <a:gd name="T118" fmla="*/ 33 w 101"/>
                <a:gd name="T119" fmla="*/ 33 h 102"/>
                <a:gd name="T120" fmla="*/ 69 w 101"/>
                <a:gd name="T121" fmla="*/ 33 h 102"/>
                <a:gd name="T122" fmla="*/ 69 w 101"/>
                <a:gd name="T123" fmla="*/ 6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102">
                  <a:moveTo>
                    <a:pt x="89" y="25"/>
                  </a:moveTo>
                  <a:cubicBezTo>
                    <a:pt x="91" y="23"/>
                    <a:pt x="91" y="20"/>
                    <a:pt x="89" y="1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10"/>
                    <a:pt x="79" y="10"/>
                    <a:pt x="77" y="12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7"/>
                    <a:pt x="69" y="18"/>
                    <a:pt x="67" y="17"/>
                  </a:cubicBezTo>
                  <a:cubicBezTo>
                    <a:pt x="65" y="16"/>
                    <a:pt x="60" y="12"/>
                    <a:pt x="60" y="9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3"/>
                    <a:pt x="57" y="0"/>
                    <a:pt x="5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3"/>
                    <a:pt x="42" y="5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2"/>
                    <a:pt x="40" y="15"/>
                    <a:pt x="38" y="15"/>
                  </a:cubicBezTo>
                  <a:cubicBezTo>
                    <a:pt x="36" y="16"/>
                    <a:pt x="29" y="17"/>
                    <a:pt x="27" y="15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0"/>
                    <a:pt x="19" y="10"/>
                    <a:pt x="17" y="1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0"/>
                    <a:pt x="10" y="23"/>
                    <a:pt x="12" y="25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30"/>
                    <a:pt x="17" y="33"/>
                    <a:pt x="16" y="35"/>
                  </a:cubicBezTo>
                  <a:cubicBezTo>
                    <a:pt x="15" y="37"/>
                    <a:pt x="11" y="42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2" y="42"/>
                    <a:pt x="0" y="44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5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1" y="60"/>
                    <a:pt x="14" y="62"/>
                    <a:pt x="15" y="64"/>
                  </a:cubicBezTo>
                  <a:cubicBezTo>
                    <a:pt x="16" y="66"/>
                    <a:pt x="17" y="73"/>
                    <a:pt x="15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0" y="79"/>
                    <a:pt x="10" y="82"/>
                    <a:pt x="12" y="84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9" y="92"/>
                    <a:pt x="23" y="92"/>
                    <a:pt x="25" y="90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5"/>
                    <a:pt x="32" y="84"/>
                    <a:pt x="34" y="85"/>
                  </a:cubicBezTo>
                  <a:cubicBezTo>
                    <a:pt x="36" y="86"/>
                    <a:pt x="42" y="90"/>
                    <a:pt x="42" y="93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100"/>
                    <a:pt x="44" y="102"/>
                    <a:pt x="47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7" y="102"/>
                    <a:pt x="60" y="100"/>
                    <a:pt x="60" y="97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0"/>
                    <a:pt x="61" y="88"/>
                    <a:pt x="63" y="87"/>
                  </a:cubicBezTo>
                  <a:cubicBezTo>
                    <a:pt x="65" y="86"/>
                    <a:pt x="72" y="85"/>
                    <a:pt x="74" y="87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9" y="92"/>
                    <a:pt x="82" y="92"/>
                    <a:pt x="84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82"/>
                    <a:pt x="91" y="79"/>
                    <a:pt x="89" y="77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5" y="73"/>
                    <a:pt x="84" y="69"/>
                    <a:pt x="85" y="67"/>
                  </a:cubicBezTo>
                  <a:cubicBezTo>
                    <a:pt x="86" y="65"/>
                    <a:pt x="90" y="60"/>
                    <a:pt x="93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9" y="60"/>
                    <a:pt x="101" y="58"/>
                    <a:pt x="101" y="55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4"/>
                    <a:pt x="99" y="42"/>
                    <a:pt x="96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0" y="42"/>
                    <a:pt x="87" y="40"/>
                    <a:pt x="86" y="38"/>
                  </a:cubicBezTo>
                  <a:cubicBezTo>
                    <a:pt x="86" y="36"/>
                    <a:pt x="85" y="30"/>
                    <a:pt x="87" y="28"/>
                  </a:cubicBezTo>
                  <a:lnTo>
                    <a:pt x="89" y="25"/>
                  </a:lnTo>
                  <a:close/>
                  <a:moveTo>
                    <a:pt x="69" y="69"/>
                  </a:moveTo>
                  <a:cubicBezTo>
                    <a:pt x="59" y="79"/>
                    <a:pt x="43" y="79"/>
                    <a:pt x="33" y="69"/>
                  </a:cubicBezTo>
                  <a:cubicBezTo>
                    <a:pt x="23" y="59"/>
                    <a:pt x="23" y="43"/>
                    <a:pt x="33" y="33"/>
                  </a:cubicBezTo>
                  <a:cubicBezTo>
                    <a:pt x="43" y="23"/>
                    <a:pt x="59" y="23"/>
                    <a:pt x="69" y="33"/>
                  </a:cubicBezTo>
                  <a:cubicBezTo>
                    <a:pt x="79" y="43"/>
                    <a:pt x="79" y="59"/>
                    <a:pt x="69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5" name="Freeform 994"/>
            <p:cNvSpPr>
              <a:spLocks/>
            </p:cNvSpPr>
            <p:nvPr/>
          </p:nvSpPr>
          <p:spPr bwMode="auto">
            <a:xfrm>
              <a:off x="5644381" y="3856567"/>
              <a:ext cx="209550" cy="211138"/>
            </a:xfrm>
            <a:custGeom>
              <a:avLst/>
              <a:gdLst>
                <a:gd name="T0" fmla="*/ 46 w 56"/>
                <a:gd name="T1" fmla="*/ 46 h 56"/>
                <a:gd name="T2" fmla="*/ 10 w 56"/>
                <a:gd name="T3" fmla="*/ 46 h 56"/>
                <a:gd name="T4" fmla="*/ 10 w 56"/>
                <a:gd name="T5" fmla="*/ 10 h 56"/>
                <a:gd name="T6" fmla="*/ 46 w 56"/>
                <a:gd name="T7" fmla="*/ 10 h 56"/>
                <a:gd name="T8" fmla="*/ 46 w 56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6" y="46"/>
                  </a:moveTo>
                  <a:cubicBezTo>
                    <a:pt x="36" y="56"/>
                    <a:pt x="20" y="56"/>
                    <a:pt x="10" y="46"/>
                  </a:cubicBezTo>
                  <a:cubicBezTo>
                    <a:pt x="0" y="36"/>
                    <a:pt x="0" y="20"/>
                    <a:pt x="10" y="10"/>
                  </a:cubicBezTo>
                  <a:cubicBezTo>
                    <a:pt x="20" y="0"/>
                    <a:pt x="36" y="0"/>
                    <a:pt x="46" y="10"/>
                  </a:cubicBezTo>
                  <a:cubicBezTo>
                    <a:pt x="56" y="20"/>
                    <a:pt x="56" y="36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6" name="Freeform 995"/>
            <p:cNvSpPr>
              <a:spLocks noEditPoints="1"/>
            </p:cNvSpPr>
            <p:nvPr/>
          </p:nvSpPr>
          <p:spPr bwMode="auto">
            <a:xfrm>
              <a:off x="6361931" y="2967567"/>
              <a:ext cx="382588" cy="382588"/>
            </a:xfrm>
            <a:custGeom>
              <a:avLst/>
              <a:gdLst>
                <a:gd name="T0" fmla="*/ 89 w 102"/>
                <a:gd name="T1" fmla="*/ 25 h 102"/>
                <a:gd name="T2" fmla="*/ 89 w 102"/>
                <a:gd name="T3" fmla="*/ 18 h 102"/>
                <a:gd name="T4" fmla="*/ 84 w 102"/>
                <a:gd name="T5" fmla="*/ 12 h 102"/>
                <a:gd name="T6" fmla="*/ 77 w 102"/>
                <a:gd name="T7" fmla="*/ 12 h 102"/>
                <a:gd name="T8" fmla="*/ 74 w 102"/>
                <a:gd name="T9" fmla="*/ 15 h 102"/>
                <a:gd name="T10" fmla="*/ 67 w 102"/>
                <a:gd name="T11" fmla="*/ 17 h 102"/>
                <a:gd name="T12" fmla="*/ 60 w 102"/>
                <a:gd name="T13" fmla="*/ 9 h 102"/>
                <a:gd name="T14" fmla="*/ 60 w 102"/>
                <a:gd name="T15" fmla="*/ 5 h 102"/>
                <a:gd name="T16" fmla="*/ 55 w 102"/>
                <a:gd name="T17" fmla="*/ 0 h 102"/>
                <a:gd name="T18" fmla="*/ 47 w 102"/>
                <a:gd name="T19" fmla="*/ 0 h 102"/>
                <a:gd name="T20" fmla="*/ 42 w 102"/>
                <a:gd name="T21" fmla="*/ 5 h 102"/>
                <a:gd name="T22" fmla="*/ 42 w 102"/>
                <a:gd name="T23" fmla="*/ 9 h 102"/>
                <a:gd name="T24" fmla="*/ 38 w 102"/>
                <a:gd name="T25" fmla="*/ 15 h 102"/>
                <a:gd name="T26" fmla="*/ 27 w 102"/>
                <a:gd name="T27" fmla="*/ 15 h 102"/>
                <a:gd name="T28" fmla="*/ 25 w 102"/>
                <a:gd name="T29" fmla="*/ 12 h 102"/>
                <a:gd name="T30" fmla="*/ 18 w 102"/>
                <a:gd name="T31" fmla="*/ 12 h 102"/>
                <a:gd name="T32" fmla="*/ 12 w 102"/>
                <a:gd name="T33" fmla="*/ 18 h 102"/>
                <a:gd name="T34" fmla="*/ 12 w 102"/>
                <a:gd name="T35" fmla="*/ 25 h 102"/>
                <a:gd name="T36" fmla="*/ 15 w 102"/>
                <a:gd name="T37" fmla="*/ 27 h 102"/>
                <a:gd name="T38" fmla="*/ 17 w 102"/>
                <a:gd name="T39" fmla="*/ 34 h 102"/>
                <a:gd name="T40" fmla="*/ 9 w 102"/>
                <a:gd name="T41" fmla="*/ 42 h 102"/>
                <a:gd name="T42" fmla="*/ 5 w 102"/>
                <a:gd name="T43" fmla="*/ 42 h 102"/>
                <a:gd name="T44" fmla="*/ 0 w 102"/>
                <a:gd name="T45" fmla="*/ 47 h 102"/>
                <a:gd name="T46" fmla="*/ 0 w 102"/>
                <a:gd name="T47" fmla="*/ 55 h 102"/>
                <a:gd name="T48" fmla="*/ 5 w 102"/>
                <a:gd name="T49" fmla="*/ 60 h 102"/>
                <a:gd name="T50" fmla="*/ 9 w 102"/>
                <a:gd name="T51" fmla="*/ 60 h 102"/>
                <a:gd name="T52" fmla="*/ 15 w 102"/>
                <a:gd name="T53" fmla="*/ 63 h 102"/>
                <a:gd name="T54" fmla="*/ 15 w 102"/>
                <a:gd name="T55" fmla="*/ 74 h 102"/>
                <a:gd name="T56" fmla="*/ 12 w 102"/>
                <a:gd name="T57" fmla="*/ 77 h 102"/>
                <a:gd name="T58" fmla="*/ 12 w 102"/>
                <a:gd name="T59" fmla="*/ 84 h 102"/>
                <a:gd name="T60" fmla="*/ 18 w 102"/>
                <a:gd name="T61" fmla="*/ 89 h 102"/>
                <a:gd name="T62" fmla="*/ 25 w 102"/>
                <a:gd name="T63" fmla="*/ 89 h 102"/>
                <a:gd name="T64" fmla="*/ 27 w 102"/>
                <a:gd name="T65" fmla="*/ 87 h 102"/>
                <a:gd name="T66" fmla="*/ 35 w 102"/>
                <a:gd name="T67" fmla="*/ 85 h 102"/>
                <a:gd name="T68" fmla="*/ 42 w 102"/>
                <a:gd name="T69" fmla="*/ 93 h 102"/>
                <a:gd name="T70" fmla="*/ 42 w 102"/>
                <a:gd name="T71" fmla="*/ 96 h 102"/>
                <a:gd name="T72" fmla="*/ 47 w 102"/>
                <a:gd name="T73" fmla="*/ 102 h 102"/>
                <a:gd name="T74" fmla="*/ 55 w 102"/>
                <a:gd name="T75" fmla="*/ 102 h 102"/>
                <a:gd name="T76" fmla="*/ 60 w 102"/>
                <a:gd name="T77" fmla="*/ 96 h 102"/>
                <a:gd name="T78" fmla="*/ 60 w 102"/>
                <a:gd name="T79" fmla="*/ 93 h 102"/>
                <a:gd name="T80" fmla="*/ 64 w 102"/>
                <a:gd name="T81" fmla="*/ 87 h 102"/>
                <a:gd name="T82" fmla="*/ 74 w 102"/>
                <a:gd name="T83" fmla="*/ 87 h 102"/>
                <a:gd name="T84" fmla="*/ 77 w 102"/>
                <a:gd name="T85" fmla="*/ 89 h 102"/>
                <a:gd name="T86" fmla="*/ 84 w 102"/>
                <a:gd name="T87" fmla="*/ 89 h 102"/>
                <a:gd name="T88" fmla="*/ 89 w 102"/>
                <a:gd name="T89" fmla="*/ 84 h 102"/>
                <a:gd name="T90" fmla="*/ 89 w 102"/>
                <a:gd name="T91" fmla="*/ 77 h 102"/>
                <a:gd name="T92" fmla="*/ 87 w 102"/>
                <a:gd name="T93" fmla="*/ 74 h 102"/>
                <a:gd name="T94" fmla="*/ 85 w 102"/>
                <a:gd name="T95" fmla="*/ 67 h 102"/>
                <a:gd name="T96" fmla="*/ 93 w 102"/>
                <a:gd name="T97" fmla="*/ 60 h 102"/>
                <a:gd name="T98" fmla="*/ 97 w 102"/>
                <a:gd name="T99" fmla="*/ 60 h 102"/>
                <a:gd name="T100" fmla="*/ 102 w 102"/>
                <a:gd name="T101" fmla="*/ 55 h 102"/>
                <a:gd name="T102" fmla="*/ 102 w 102"/>
                <a:gd name="T103" fmla="*/ 47 h 102"/>
                <a:gd name="T104" fmla="*/ 97 w 102"/>
                <a:gd name="T105" fmla="*/ 42 h 102"/>
                <a:gd name="T106" fmla="*/ 93 w 102"/>
                <a:gd name="T107" fmla="*/ 42 h 102"/>
                <a:gd name="T108" fmla="*/ 87 w 102"/>
                <a:gd name="T109" fmla="*/ 38 h 102"/>
                <a:gd name="T110" fmla="*/ 87 w 102"/>
                <a:gd name="T111" fmla="*/ 27 h 102"/>
                <a:gd name="T112" fmla="*/ 89 w 102"/>
                <a:gd name="T113" fmla="*/ 25 h 102"/>
                <a:gd name="T114" fmla="*/ 69 w 102"/>
                <a:gd name="T115" fmla="*/ 69 h 102"/>
                <a:gd name="T116" fmla="*/ 33 w 102"/>
                <a:gd name="T117" fmla="*/ 69 h 102"/>
                <a:gd name="T118" fmla="*/ 33 w 102"/>
                <a:gd name="T119" fmla="*/ 33 h 102"/>
                <a:gd name="T120" fmla="*/ 69 w 102"/>
                <a:gd name="T121" fmla="*/ 33 h 102"/>
                <a:gd name="T122" fmla="*/ 69 w 102"/>
                <a:gd name="T123" fmla="*/ 6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02">
                  <a:moveTo>
                    <a:pt x="89" y="25"/>
                  </a:moveTo>
                  <a:cubicBezTo>
                    <a:pt x="91" y="23"/>
                    <a:pt x="91" y="20"/>
                    <a:pt x="89" y="1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10"/>
                    <a:pt x="79" y="10"/>
                    <a:pt x="77" y="12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7"/>
                    <a:pt x="69" y="18"/>
                    <a:pt x="67" y="17"/>
                  </a:cubicBezTo>
                  <a:cubicBezTo>
                    <a:pt x="65" y="16"/>
                    <a:pt x="60" y="11"/>
                    <a:pt x="60" y="9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2"/>
                    <a:pt x="42" y="5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1"/>
                    <a:pt x="40" y="14"/>
                    <a:pt x="38" y="15"/>
                  </a:cubicBezTo>
                  <a:cubicBezTo>
                    <a:pt x="36" y="16"/>
                    <a:pt x="29" y="17"/>
                    <a:pt x="27" y="15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0"/>
                    <a:pt x="20" y="10"/>
                    <a:pt x="18" y="1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0"/>
                    <a:pt x="10" y="23"/>
                    <a:pt x="12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9"/>
                    <a:pt x="18" y="33"/>
                    <a:pt x="17" y="34"/>
                  </a:cubicBezTo>
                  <a:cubicBezTo>
                    <a:pt x="16" y="36"/>
                    <a:pt x="12" y="42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2" y="42"/>
                    <a:pt x="0" y="44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2" y="60"/>
                    <a:pt x="14" y="61"/>
                    <a:pt x="15" y="63"/>
                  </a:cubicBezTo>
                  <a:cubicBezTo>
                    <a:pt x="16" y="66"/>
                    <a:pt x="17" y="72"/>
                    <a:pt x="15" y="7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0" y="79"/>
                    <a:pt x="10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0" y="91"/>
                    <a:pt x="23" y="91"/>
                    <a:pt x="25" y="89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5"/>
                    <a:pt x="33" y="84"/>
                    <a:pt x="35" y="85"/>
                  </a:cubicBezTo>
                  <a:cubicBezTo>
                    <a:pt x="37" y="86"/>
                    <a:pt x="42" y="90"/>
                    <a:pt x="42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9"/>
                    <a:pt x="44" y="102"/>
                    <a:pt x="47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7" y="102"/>
                    <a:pt x="60" y="99"/>
                    <a:pt x="60" y="96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0"/>
                    <a:pt x="61" y="87"/>
                    <a:pt x="64" y="87"/>
                  </a:cubicBezTo>
                  <a:cubicBezTo>
                    <a:pt x="66" y="86"/>
                    <a:pt x="72" y="85"/>
                    <a:pt x="74" y="87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9" y="91"/>
                    <a:pt x="82" y="91"/>
                    <a:pt x="84" y="8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82"/>
                    <a:pt x="91" y="79"/>
                    <a:pt x="89" y="77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5" y="72"/>
                    <a:pt x="84" y="69"/>
                    <a:pt x="85" y="67"/>
                  </a:cubicBezTo>
                  <a:cubicBezTo>
                    <a:pt x="86" y="65"/>
                    <a:pt x="90" y="60"/>
                    <a:pt x="93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9" y="60"/>
                    <a:pt x="102" y="57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4"/>
                    <a:pt x="99" y="42"/>
                    <a:pt x="97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0" y="42"/>
                    <a:pt x="87" y="40"/>
                    <a:pt x="87" y="38"/>
                  </a:cubicBezTo>
                  <a:cubicBezTo>
                    <a:pt x="86" y="36"/>
                    <a:pt x="85" y="29"/>
                    <a:pt x="87" y="27"/>
                  </a:cubicBezTo>
                  <a:lnTo>
                    <a:pt x="89" y="25"/>
                  </a:lnTo>
                  <a:close/>
                  <a:moveTo>
                    <a:pt x="69" y="69"/>
                  </a:moveTo>
                  <a:cubicBezTo>
                    <a:pt x="59" y="79"/>
                    <a:pt x="43" y="79"/>
                    <a:pt x="33" y="69"/>
                  </a:cubicBezTo>
                  <a:cubicBezTo>
                    <a:pt x="23" y="59"/>
                    <a:pt x="23" y="43"/>
                    <a:pt x="33" y="33"/>
                  </a:cubicBezTo>
                  <a:cubicBezTo>
                    <a:pt x="43" y="23"/>
                    <a:pt x="59" y="23"/>
                    <a:pt x="69" y="33"/>
                  </a:cubicBezTo>
                  <a:cubicBezTo>
                    <a:pt x="79" y="43"/>
                    <a:pt x="79" y="59"/>
                    <a:pt x="69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7" name="Freeform 996"/>
            <p:cNvSpPr>
              <a:spLocks/>
            </p:cNvSpPr>
            <p:nvPr/>
          </p:nvSpPr>
          <p:spPr bwMode="auto">
            <a:xfrm>
              <a:off x="6447656" y="3054880"/>
              <a:ext cx="211138" cy="209550"/>
            </a:xfrm>
            <a:custGeom>
              <a:avLst/>
              <a:gdLst>
                <a:gd name="T0" fmla="*/ 46 w 56"/>
                <a:gd name="T1" fmla="*/ 46 h 56"/>
                <a:gd name="T2" fmla="*/ 10 w 56"/>
                <a:gd name="T3" fmla="*/ 46 h 56"/>
                <a:gd name="T4" fmla="*/ 10 w 56"/>
                <a:gd name="T5" fmla="*/ 10 h 56"/>
                <a:gd name="T6" fmla="*/ 46 w 56"/>
                <a:gd name="T7" fmla="*/ 10 h 56"/>
                <a:gd name="T8" fmla="*/ 46 w 56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6" y="46"/>
                  </a:moveTo>
                  <a:cubicBezTo>
                    <a:pt x="36" y="56"/>
                    <a:pt x="20" y="56"/>
                    <a:pt x="10" y="46"/>
                  </a:cubicBezTo>
                  <a:cubicBezTo>
                    <a:pt x="0" y="36"/>
                    <a:pt x="0" y="20"/>
                    <a:pt x="10" y="10"/>
                  </a:cubicBezTo>
                  <a:cubicBezTo>
                    <a:pt x="20" y="0"/>
                    <a:pt x="36" y="0"/>
                    <a:pt x="46" y="10"/>
                  </a:cubicBezTo>
                  <a:cubicBezTo>
                    <a:pt x="56" y="20"/>
                    <a:pt x="56" y="36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8" name="Freeform 997"/>
            <p:cNvSpPr>
              <a:spLocks noEditPoints="1"/>
            </p:cNvSpPr>
            <p:nvPr/>
          </p:nvSpPr>
          <p:spPr bwMode="auto">
            <a:xfrm>
              <a:off x="5558656" y="5372630"/>
              <a:ext cx="377825" cy="379413"/>
            </a:xfrm>
            <a:custGeom>
              <a:avLst/>
              <a:gdLst>
                <a:gd name="T0" fmla="*/ 89 w 101"/>
                <a:gd name="T1" fmla="*/ 24 h 101"/>
                <a:gd name="T2" fmla="*/ 89 w 101"/>
                <a:gd name="T3" fmla="*/ 17 h 101"/>
                <a:gd name="T4" fmla="*/ 84 w 101"/>
                <a:gd name="T5" fmla="*/ 12 h 101"/>
                <a:gd name="T6" fmla="*/ 77 w 101"/>
                <a:gd name="T7" fmla="*/ 12 h 101"/>
                <a:gd name="T8" fmla="*/ 74 w 101"/>
                <a:gd name="T9" fmla="*/ 14 h 101"/>
                <a:gd name="T10" fmla="*/ 67 w 101"/>
                <a:gd name="T11" fmla="*/ 16 h 101"/>
                <a:gd name="T12" fmla="*/ 60 w 101"/>
                <a:gd name="T13" fmla="*/ 8 h 101"/>
                <a:gd name="T14" fmla="*/ 60 w 101"/>
                <a:gd name="T15" fmla="*/ 5 h 101"/>
                <a:gd name="T16" fmla="*/ 54 w 101"/>
                <a:gd name="T17" fmla="*/ 0 h 101"/>
                <a:gd name="T18" fmla="*/ 47 w 101"/>
                <a:gd name="T19" fmla="*/ 0 h 101"/>
                <a:gd name="T20" fmla="*/ 42 w 101"/>
                <a:gd name="T21" fmla="*/ 5 h 101"/>
                <a:gd name="T22" fmla="*/ 42 w 101"/>
                <a:gd name="T23" fmla="*/ 8 h 101"/>
                <a:gd name="T24" fmla="*/ 38 w 101"/>
                <a:gd name="T25" fmla="*/ 15 h 101"/>
                <a:gd name="T26" fmla="*/ 27 w 101"/>
                <a:gd name="T27" fmla="*/ 14 h 101"/>
                <a:gd name="T28" fmla="*/ 25 w 101"/>
                <a:gd name="T29" fmla="*/ 12 h 101"/>
                <a:gd name="T30" fmla="*/ 17 w 101"/>
                <a:gd name="T31" fmla="*/ 12 h 101"/>
                <a:gd name="T32" fmla="*/ 12 w 101"/>
                <a:gd name="T33" fmla="*/ 17 h 101"/>
                <a:gd name="T34" fmla="*/ 12 w 101"/>
                <a:gd name="T35" fmla="*/ 24 h 101"/>
                <a:gd name="T36" fmla="*/ 15 w 101"/>
                <a:gd name="T37" fmla="*/ 27 h 101"/>
                <a:gd name="T38" fmla="*/ 16 w 101"/>
                <a:gd name="T39" fmla="*/ 34 h 101"/>
                <a:gd name="T40" fmla="*/ 9 w 101"/>
                <a:gd name="T41" fmla="*/ 41 h 101"/>
                <a:gd name="T42" fmla="*/ 5 w 101"/>
                <a:gd name="T43" fmla="*/ 41 h 101"/>
                <a:gd name="T44" fmla="*/ 0 w 101"/>
                <a:gd name="T45" fmla="*/ 47 h 101"/>
                <a:gd name="T46" fmla="*/ 0 w 101"/>
                <a:gd name="T47" fmla="*/ 54 h 101"/>
                <a:gd name="T48" fmla="*/ 5 w 101"/>
                <a:gd name="T49" fmla="*/ 59 h 101"/>
                <a:gd name="T50" fmla="*/ 9 w 101"/>
                <a:gd name="T51" fmla="*/ 59 h 101"/>
                <a:gd name="T52" fmla="*/ 15 w 101"/>
                <a:gd name="T53" fmla="*/ 63 h 101"/>
                <a:gd name="T54" fmla="*/ 15 w 101"/>
                <a:gd name="T55" fmla="*/ 74 h 101"/>
                <a:gd name="T56" fmla="*/ 12 w 101"/>
                <a:gd name="T57" fmla="*/ 76 h 101"/>
                <a:gd name="T58" fmla="*/ 12 w 101"/>
                <a:gd name="T59" fmla="*/ 84 h 101"/>
                <a:gd name="T60" fmla="*/ 17 w 101"/>
                <a:gd name="T61" fmla="*/ 89 h 101"/>
                <a:gd name="T62" fmla="*/ 25 w 101"/>
                <a:gd name="T63" fmla="*/ 89 h 101"/>
                <a:gd name="T64" fmla="*/ 27 w 101"/>
                <a:gd name="T65" fmla="*/ 86 h 101"/>
                <a:gd name="T66" fmla="*/ 34 w 101"/>
                <a:gd name="T67" fmla="*/ 85 h 101"/>
                <a:gd name="T68" fmla="*/ 42 w 101"/>
                <a:gd name="T69" fmla="*/ 92 h 101"/>
                <a:gd name="T70" fmla="*/ 42 w 101"/>
                <a:gd name="T71" fmla="*/ 96 h 101"/>
                <a:gd name="T72" fmla="*/ 47 w 101"/>
                <a:gd name="T73" fmla="*/ 101 h 101"/>
                <a:gd name="T74" fmla="*/ 54 w 101"/>
                <a:gd name="T75" fmla="*/ 101 h 101"/>
                <a:gd name="T76" fmla="*/ 60 w 101"/>
                <a:gd name="T77" fmla="*/ 96 h 101"/>
                <a:gd name="T78" fmla="*/ 60 w 101"/>
                <a:gd name="T79" fmla="*/ 92 h 101"/>
                <a:gd name="T80" fmla="*/ 63 w 101"/>
                <a:gd name="T81" fmla="*/ 86 h 101"/>
                <a:gd name="T82" fmla="*/ 74 w 101"/>
                <a:gd name="T83" fmla="*/ 86 h 101"/>
                <a:gd name="T84" fmla="*/ 77 w 101"/>
                <a:gd name="T85" fmla="*/ 89 h 101"/>
                <a:gd name="T86" fmla="*/ 84 w 101"/>
                <a:gd name="T87" fmla="*/ 89 h 101"/>
                <a:gd name="T88" fmla="*/ 89 w 101"/>
                <a:gd name="T89" fmla="*/ 84 h 101"/>
                <a:gd name="T90" fmla="*/ 89 w 101"/>
                <a:gd name="T91" fmla="*/ 76 h 101"/>
                <a:gd name="T92" fmla="*/ 87 w 101"/>
                <a:gd name="T93" fmla="*/ 74 h 101"/>
                <a:gd name="T94" fmla="*/ 85 w 101"/>
                <a:gd name="T95" fmla="*/ 67 h 101"/>
                <a:gd name="T96" fmla="*/ 93 w 101"/>
                <a:gd name="T97" fmla="*/ 59 h 101"/>
                <a:gd name="T98" fmla="*/ 96 w 101"/>
                <a:gd name="T99" fmla="*/ 59 h 101"/>
                <a:gd name="T100" fmla="*/ 101 w 101"/>
                <a:gd name="T101" fmla="*/ 54 h 101"/>
                <a:gd name="T102" fmla="*/ 101 w 101"/>
                <a:gd name="T103" fmla="*/ 47 h 101"/>
                <a:gd name="T104" fmla="*/ 96 w 101"/>
                <a:gd name="T105" fmla="*/ 41 h 101"/>
                <a:gd name="T106" fmla="*/ 93 w 101"/>
                <a:gd name="T107" fmla="*/ 41 h 101"/>
                <a:gd name="T108" fmla="*/ 86 w 101"/>
                <a:gd name="T109" fmla="*/ 38 h 101"/>
                <a:gd name="T110" fmla="*/ 87 w 101"/>
                <a:gd name="T111" fmla="*/ 27 h 101"/>
                <a:gd name="T112" fmla="*/ 89 w 101"/>
                <a:gd name="T113" fmla="*/ 24 h 101"/>
                <a:gd name="T114" fmla="*/ 69 w 101"/>
                <a:gd name="T115" fmla="*/ 68 h 101"/>
                <a:gd name="T116" fmla="*/ 33 w 101"/>
                <a:gd name="T117" fmla="*/ 68 h 101"/>
                <a:gd name="T118" fmla="*/ 33 w 101"/>
                <a:gd name="T119" fmla="*/ 32 h 101"/>
                <a:gd name="T120" fmla="*/ 69 w 101"/>
                <a:gd name="T121" fmla="*/ 32 h 101"/>
                <a:gd name="T122" fmla="*/ 69 w 101"/>
                <a:gd name="T123" fmla="*/ 6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101">
                  <a:moveTo>
                    <a:pt x="89" y="24"/>
                  </a:moveTo>
                  <a:cubicBezTo>
                    <a:pt x="91" y="22"/>
                    <a:pt x="91" y="19"/>
                    <a:pt x="89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10"/>
                    <a:pt x="79" y="10"/>
                    <a:pt x="77" y="12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65" y="15"/>
                    <a:pt x="60" y="11"/>
                    <a:pt x="60" y="8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7" y="0"/>
                    <a:pt x="5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2"/>
                    <a:pt x="42" y="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1"/>
                    <a:pt x="40" y="14"/>
                    <a:pt x="38" y="15"/>
                  </a:cubicBezTo>
                  <a:cubicBezTo>
                    <a:pt x="36" y="15"/>
                    <a:pt x="29" y="16"/>
                    <a:pt x="27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0"/>
                    <a:pt x="19" y="10"/>
                    <a:pt x="17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9"/>
                    <a:pt x="10" y="22"/>
                    <a:pt x="12" y="2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9"/>
                    <a:pt x="17" y="32"/>
                    <a:pt x="16" y="34"/>
                  </a:cubicBezTo>
                  <a:cubicBezTo>
                    <a:pt x="15" y="36"/>
                    <a:pt x="11" y="41"/>
                    <a:pt x="9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44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1" y="59"/>
                    <a:pt x="14" y="61"/>
                    <a:pt x="15" y="63"/>
                  </a:cubicBezTo>
                  <a:cubicBezTo>
                    <a:pt x="16" y="65"/>
                    <a:pt x="17" y="72"/>
                    <a:pt x="15" y="7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0" y="78"/>
                    <a:pt x="10" y="82"/>
                    <a:pt x="12" y="84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9" y="91"/>
                    <a:pt x="23" y="91"/>
                    <a:pt x="25" y="89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9" y="84"/>
                    <a:pt x="32" y="84"/>
                    <a:pt x="34" y="85"/>
                  </a:cubicBezTo>
                  <a:cubicBezTo>
                    <a:pt x="36" y="86"/>
                    <a:pt x="42" y="90"/>
                    <a:pt x="42" y="92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9"/>
                    <a:pt x="44" y="101"/>
                    <a:pt x="47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7" y="101"/>
                    <a:pt x="60" y="99"/>
                    <a:pt x="60" y="96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0"/>
                    <a:pt x="61" y="87"/>
                    <a:pt x="63" y="86"/>
                  </a:cubicBezTo>
                  <a:cubicBezTo>
                    <a:pt x="65" y="85"/>
                    <a:pt x="72" y="84"/>
                    <a:pt x="74" y="86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9" y="91"/>
                    <a:pt x="82" y="91"/>
                    <a:pt x="84" y="8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82"/>
                    <a:pt x="91" y="78"/>
                    <a:pt x="89" y="76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5" y="72"/>
                    <a:pt x="84" y="69"/>
                    <a:pt x="85" y="67"/>
                  </a:cubicBezTo>
                  <a:cubicBezTo>
                    <a:pt x="86" y="65"/>
                    <a:pt x="90" y="59"/>
                    <a:pt x="93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9" y="59"/>
                    <a:pt x="101" y="57"/>
                    <a:pt x="101" y="54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4"/>
                    <a:pt x="99" y="41"/>
                    <a:pt x="96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0" y="41"/>
                    <a:pt x="87" y="40"/>
                    <a:pt x="86" y="38"/>
                  </a:cubicBezTo>
                  <a:cubicBezTo>
                    <a:pt x="86" y="36"/>
                    <a:pt x="85" y="29"/>
                    <a:pt x="87" y="27"/>
                  </a:cubicBezTo>
                  <a:lnTo>
                    <a:pt x="89" y="24"/>
                  </a:lnTo>
                  <a:close/>
                  <a:moveTo>
                    <a:pt x="69" y="68"/>
                  </a:moveTo>
                  <a:cubicBezTo>
                    <a:pt x="59" y="78"/>
                    <a:pt x="43" y="78"/>
                    <a:pt x="33" y="68"/>
                  </a:cubicBezTo>
                  <a:cubicBezTo>
                    <a:pt x="23" y="58"/>
                    <a:pt x="23" y="42"/>
                    <a:pt x="33" y="32"/>
                  </a:cubicBezTo>
                  <a:cubicBezTo>
                    <a:pt x="43" y="22"/>
                    <a:pt x="59" y="22"/>
                    <a:pt x="69" y="32"/>
                  </a:cubicBezTo>
                  <a:cubicBezTo>
                    <a:pt x="79" y="42"/>
                    <a:pt x="79" y="58"/>
                    <a:pt x="69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9" name="Freeform 998"/>
            <p:cNvSpPr>
              <a:spLocks/>
            </p:cNvSpPr>
            <p:nvPr/>
          </p:nvSpPr>
          <p:spPr bwMode="auto">
            <a:xfrm>
              <a:off x="5644381" y="5455180"/>
              <a:ext cx="209550" cy="211138"/>
            </a:xfrm>
            <a:custGeom>
              <a:avLst/>
              <a:gdLst>
                <a:gd name="T0" fmla="*/ 46 w 56"/>
                <a:gd name="T1" fmla="*/ 46 h 56"/>
                <a:gd name="T2" fmla="*/ 10 w 56"/>
                <a:gd name="T3" fmla="*/ 46 h 56"/>
                <a:gd name="T4" fmla="*/ 10 w 56"/>
                <a:gd name="T5" fmla="*/ 10 h 56"/>
                <a:gd name="T6" fmla="*/ 46 w 56"/>
                <a:gd name="T7" fmla="*/ 10 h 56"/>
                <a:gd name="T8" fmla="*/ 46 w 56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6" y="46"/>
                  </a:moveTo>
                  <a:cubicBezTo>
                    <a:pt x="36" y="56"/>
                    <a:pt x="20" y="56"/>
                    <a:pt x="10" y="46"/>
                  </a:cubicBezTo>
                  <a:cubicBezTo>
                    <a:pt x="0" y="36"/>
                    <a:pt x="0" y="20"/>
                    <a:pt x="10" y="10"/>
                  </a:cubicBezTo>
                  <a:cubicBezTo>
                    <a:pt x="20" y="0"/>
                    <a:pt x="36" y="0"/>
                    <a:pt x="46" y="10"/>
                  </a:cubicBezTo>
                  <a:cubicBezTo>
                    <a:pt x="56" y="20"/>
                    <a:pt x="56" y="36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0" name="Freeform 999"/>
            <p:cNvSpPr>
              <a:spLocks noEditPoints="1"/>
            </p:cNvSpPr>
            <p:nvPr/>
          </p:nvSpPr>
          <p:spPr bwMode="auto">
            <a:xfrm>
              <a:off x="6361931" y="4566180"/>
              <a:ext cx="382588" cy="382588"/>
            </a:xfrm>
            <a:custGeom>
              <a:avLst/>
              <a:gdLst>
                <a:gd name="T0" fmla="*/ 89 w 102"/>
                <a:gd name="T1" fmla="*/ 25 h 102"/>
                <a:gd name="T2" fmla="*/ 89 w 102"/>
                <a:gd name="T3" fmla="*/ 18 h 102"/>
                <a:gd name="T4" fmla="*/ 84 w 102"/>
                <a:gd name="T5" fmla="*/ 13 h 102"/>
                <a:gd name="T6" fmla="*/ 77 w 102"/>
                <a:gd name="T7" fmla="*/ 13 h 102"/>
                <a:gd name="T8" fmla="*/ 74 w 102"/>
                <a:gd name="T9" fmla="*/ 15 h 102"/>
                <a:gd name="T10" fmla="*/ 67 w 102"/>
                <a:gd name="T11" fmla="*/ 17 h 102"/>
                <a:gd name="T12" fmla="*/ 60 w 102"/>
                <a:gd name="T13" fmla="*/ 9 h 102"/>
                <a:gd name="T14" fmla="*/ 60 w 102"/>
                <a:gd name="T15" fmla="*/ 5 h 102"/>
                <a:gd name="T16" fmla="*/ 55 w 102"/>
                <a:gd name="T17" fmla="*/ 0 h 102"/>
                <a:gd name="T18" fmla="*/ 47 w 102"/>
                <a:gd name="T19" fmla="*/ 0 h 102"/>
                <a:gd name="T20" fmla="*/ 42 w 102"/>
                <a:gd name="T21" fmla="*/ 5 h 102"/>
                <a:gd name="T22" fmla="*/ 42 w 102"/>
                <a:gd name="T23" fmla="*/ 9 h 102"/>
                <a:gd name="T24" fmla="*/ 38 w 102"/>
                <a:gd name="T25" fmla="*/ 15 h 102"/>
                <a:gd name="T26" fmla="*/ 27 w 102"/>
                <a:gd name="T27" fmla="*/ 15 h 102"/>
                <a:gd name="T28" fmla="*/ 25 w 102"/>
                <a:gd name="T29" fmla="*/ 13 h 102"/>
                <a:gd name="T30" fmla="*/ 18 w 102"/>
                <a:gd name="T31" fmla="*/ 13 h 102"/>
                <a:gd name="T32" fmla="*/ 12 w 102"/>
                <a:gd name="T33" fmla="*/ 18 h 102"/>
                <a:gd name="T34" fmla="*/ 12 w 102"/>
                <a:gd name="T35" fmla="*/ 25 h 102"/>
                <a:gd name="T36" fmla="*/ 15 w 102"/>
                <a:gd name="T37" fmla="*/ 28 h 102"/>
                <a:gd name="T38" fmla="*/ 17 w 102"/>
                <a:gd name="T39" fmla="*/ 35 h 102"/>
                <a:gd name="T40" fmla="*/ 9 w 102"/>
                <a:gd name="T41" fmla="*/ 42 h 102"/>
                <a:gd name="T42" fmla="*/ 5 w 102"/>
                <a:gd name="T43" fmla="*/ 42 h 102"/>
                <a:gd name="T44" fmla="*/ 0 w 102"/>
                <a:gd name="T45" fmla="*/ 47 h 102"/>
                <a:gd name="T46" fmla="*/ 0 w 102"/>
                <a:gd name="T47" fmla="*/ 55 h 102"/>
                <a:gd name="T48" fmla="*/ 5 w 102"/>
                <a:gd name="T49" fmla="*/ 60 h 102"/>
                <a:gd name="T50" fmla="*/ 9 w 102"/>
                <a:gd name="T51" fmla="*/ 60 h 102"/>
                <a:gd name="T52" fmla="*/ 15 w 102"/>
                <a:gd name="T53" fmla="*/ 64 h 102"/>
                <a:gd name="T54" fmla="*/ 15 w 102"/>
                <a:gd name="T55" fmla="*/ 75 h 102"/>
                <a:gd name="T56" fmla="*/ 12 w 102"/>
                <a:gd name="T57" fmla="*/ 77 h 102"/>
                <a:gd name="T58" fmla="*/ 12 w 102"/>
                <a:gd name="T59" fmla="*/ 84 h 102"/>
                <a:gd name="T60" fmla="*/ 18 w 102"/>
                <a:gd name="T61" fmla="*/ 90 h 102"/>
                <a:gd name="T62" fmla="*/ 25 w 102"/>
                <a:gd name="T63" fmla="*/ 90 h 102"/>
                <a:gd name="T64" fmla="*/ 27 w 102"/>
                <a:gd name="T65" fmla="*/ 87 h 102"/>
                <a:gd name="T66" fmla="*/ 35 w 102"/>
                <a:gd name="T67" fmla="*/ 85 h 102"/>
                <a:gd name="T68" fmla="*/ 42 w 102"/>
                <a:gd name="T69" fmla="*/ 93 h 102"/>
                <a:gd name="T70" fmla="*/ 42 w 102"/>
                <a:gd name="T71" fmla="*/ 97 h 102"/>
                <a:gd name="T72" fmla="*/ 47 w 102"/>
                <a:gd name="T73" fmla="*/ 102 h 102"/>
                <a:gd name="T74" fmla="*/ 55 w 102"/>
                <a:gd name="T75" fmla="*/ 102 h 102"/>
                <a:gd name="T76" fmla="*/ 60 w 102"/>
                <a:gd name="T77" fmla="*/ 97 h 102"/>
                <a:gd name="T78" fmla="*/ 60 w 102"/>
                <a:gd name="T79" fmla="*/ 93 h 102"/>
                <a:gd name="T80" fmla="*/ 64 w 102"/>
                <a:gd name="T81" fmla="*/ 87 h 102"/>
                <a:gd name="T82" fmla="*/ 74 w 102"/>
                <a:gd name="T83" fmla="*/ 87 h 102"/>
                <a:gd name="T84" fmla="*/ 77 w 102"/>
                <a:gd name="T85" fmla="*/ 90 h 102"/>
                <a:gd name="T86" fmla="*/ 84 w 102"/>
                <a:gd name="T87" fmla="*/ 90 h 102"/>
                <a:gd name="T88" fmla="*/ 89 w 102"/>
                <a:gd name="T89" fmla="*/ 84 h 102"/>
                <a:gd name="T90" fmla="*/ 89 w 102"/>
                <a:gd name="T91" fmla="*/ 77 h 102"/>
                <a:gd name="T92" fmla="*/ 87 w 102"/>
                <a:gd name="T93" fmla="*/ 75 h 102"/>
                <a:gd name="T94" fmla="*/ 85 w 102"/>
                <a:gd name="T95" fmla="*/ 67 h 102"/>
                <a:gd name="T96" fmla="*/ 93 w 102"/>
                <a:gd name="T97" fmla="*/ 60 h 102"/>
                <a:gd name="T98" fmla="*/ 97 w 102"/>
                <a:gd name="T99" fmla="*/ 60 h 102"/>
                <a:gd name="T100" fmla="*/ 102 w 102"/>
                <a:gd name="T101" fmla="*/ 55 h 102"/>
                <a:gd name="T102" fmla="*/ 102 w 102"/>
                <a:gd name="T103" fmla="*/ 47 h 102"/>
                <a:gd name="T104" fmla="*/ 97 w 102"/>
                <a:gd name="T105" fmla="*/ 42 h 102"/>
                <a:gd name="T106" fmla="*/ 93 w 102"/>
                <a:gd name="T107" fmla="*/ 42 h 102"/>
                <a:gd name="T108" fmla="*/ 87 w 102"/>
                <a:gd name="T109" fmla="*/ 38 h 102"/>
                <a:gd name="T110" fmla="*/ 87 w 102"/>
                <a:gd name="T111" fmla="*/ 28 h 102"/>
                <a:gd name="T112" fmla="*/ 89 w 102"/>
                <a:gd name="T113" fmla="*/ 25 h 102"/>
                <a:gd name="T114" fmla="*/ 69 w 102"/>
                <a:gd name="T115" fmla="*/ 69 h 102"/>
                <a:gd name="T116" fmla="*/ 33 w 102"/>
                <a:gd name="T117" fmla="*/ 69 h 102"/>
                <a:gd name="T118" fmla="*/ 33 w 102"/>
                <a:gd name="T119" fmla="*/ 33 h 102"/>
                <a:gd name="T120" fmla="*/ 69 w 102"/>
                <a:gd name="T121" fmla="*/ 33 h 102"/>
                <a:gd name="T122" fmla="*/ 69 w 102"/>
                <a:gd name="T123" fmla="*/ 6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02">
                  <a:moveTo>
                    <a:pt x="89" y="25"/>
                  </a:moveTo>
                  <a:cubicBezTo>
                    <a:pt x="91" y="23"/>
                    <a:pt x="91" y="20"/>
                    <a:pt x="89" y="18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1"/>
                    <a:pt x="79" y="11"/>
                    <a:pt x="77" y="13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7"/>
                    <a:pt x="69" y="18"/>
                    <a:pt x="67" y="17"/>
                  </a:cubicBezTo>
                  <a:cubicBezTo>
                    <a:pt x="65" y="16"/>
                    <a:pt x="60" y="12"/>
                    <a:pt x="60" y="9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3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3"/>
                    <a:pt x="42" y="5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2"/>
                    <a:pt x="40" y="15"/>
                    <a:pt x="38" y="15"/>
                  </a:cubicBezTo>
                  <a:cubicBezTo>
                    <a:pt x="36" y="16"/>
                    <a:pt x="29" y="17"/>
                    <a:pt x="27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3" y="11"/>
                    <a:pt x="20" y="11"/>
                    <a:pt x="18" y="1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0"/>
                    <a:pt x="10" y="23"/>
                    <a:pt x="12" y="25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30"/>
                    <a:pt x="18" y="33"/>
                    <a:pt x="17" y="35"/>
                  </a:cubicBezTo>
                  <a:cubicBezTo>
                    <a:pt x="16" y="37"/>
                    <a:pt x="12" y="42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2" y="42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2" y="60"/>
                    <a:pt x="5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2" y="60"/>
                    <a:pt x="14" y="62"/>
                    <a:pt x="15" y="64"/>
                  </a:cubicBezTo>
                  <a:cubicBezTo>
                    <a:pt x="16" y="66"/>
                    <a:pt x="17" y="73"/>
                    <a:pt x="15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0" y="79"/>
                    <a:pt x="10" y="82"/>
                    <a:pt x="12" y="84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0" y="92"/>
                    <a:pt x="23" y="92"/>
                    <a:pt x="25" y="90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5"/>
                    <a:pt x="33" y="84"/>
                    <a:pt x="35" y="85"/>
                  </a:cubicBezTo>
                  <a:cubicBezTo>
                    <a:pt x="37" y="86"/>
                    <a:pt x="42" y="90"/>
                    <a:pt x="42" y="93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100"/>
                    <a:pt x="44" y="102"/>
                    <a:pt x="47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7" y="102"/>
                    <a:pt x="60" y="100"/>
                    <a:pt x="60" y="97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0"/>
                    <a:pt x="61" y="88"/>
                    <a:pt x="64" y="87"/>
                  </a:cubicBezTo>
                  <a:cubicBezTo>
                    <a:pt x="66" y="86"/>
                    <a:pt x="72" y="85"/>
                    <a:pt x="74" y="87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9" y="92"/>
                    <a:pt x="82" y="92"/>
                    <a:pt x="84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82"/>
                    <a:pt x="91" y="79"/>
                    <a:pt x="89" y="77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5" y="73"/>
                    <a:pt x="84" y="69"/>
                    <a:pt x="85" y="67"/>
                  </a:cubicBezTo>
                  <a:cubicBezTo>
                    <a:pt x="86" y="65"/>
                    <a:pt x="90" y="60"/>
                    <a:pt x="93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9" y="60"/>
                    <a:pt x="102" y="58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99" y="42"/>
                    <a:pt x="97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0" y="42"/>
                    <a:pt x="87" y="41"/>
                    <a:pt x="87" y="38"/>
                  </a:cubicBezTo>
                  <a:cubicBezTo>
                    <a:pt x="86" y="36"/>
                    <a:pt x="85" y="30"/>
                    <a:pt x="87" y="28"/>
                  </a:cubicBezTo>
                  <a:lnTo>
                    <a:pt x="89" y="25"/>
                  </a:lnTo>
                  <a:close/>
                  <a:moveTo>
                    <a:pt x="69" y="69"/>
                  </a:moveTo>
                  <a:cubicBezTo>
                    <a:pt x="59" y="79"/>
                    <a:pt x="43" y="79"/>
                    <a:pt x="33" y="69"/>
                  </a:cubicBezTo>
                  <a:cubicBezTo>
                    <a:pt x="23" y="59"/>
                    <a:pt x="23" y="43"/>
                    <a:pt x="33" y="33"/>
                  </a:cubicBezTo>
                  <a:cubicBezTo>
                    <a:pt x="43" y="23"/>
                    <a:pt x="59" y="23"/>
                    <a:pt x="69" y="33"/>
                  </a:cubicBezTo>
                  <a:cubicBezTo>
                    <a:pt x="79" y="43"/>
                    <a:pt x="79" y="59"/>
                    <a:pt x="69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1" name="Freeform 1000"/>
            <p:cNvSpPr>
              <a:spLocks/>
            </p:cNvSpPr>
            <p:nvPr/>
          </p:nvSpPr>
          <p:spPr bwMode="auto">
            <a:xfrm>
              <a:off x="6447656" y="4653492"/>
              <a:ext cx="211138" cy="209550"/>
            </a:xfrm>
            <a:custGeom>
              <a:avLst/>
              <a:gdLst>
                <a:gd name="T0" fmla="*/ 46 w 56"/>
                <a:gd name="T1" fmla="*/ 46 h 56"/>
                <a:gd name="T2" fmla="*/ 10 w 56"/>
                <a:gd name="T3" fmla="*/ 46 h 56"/>
                <a:gd name="T4" fmla="*/ 10 w 56"/>
                <a:gd name="T5" fmla="*/ 10 h 56"/>
                <a:gd name="T6" fmla="*/ 46 w 56"/>
                <a:gd name="T7" fmla="*/ 10 h 56"/>
                <a:gd name="T8" fmla="*/ 46 w 56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6" y="46"/>
                  </a:moveTo>
                  <a:cubicBezTo>
                    <a:pt x="36" y="56"/>
                    <a:pt x="20" y="56"/>
                    <a:pt x="10" y="46"/>
                  </a:cubicBezTo>
                  <a:cubicBezTo>
                    <a:pt x="0" y="36"/>
                    <a:pt x="0" y="20"/>
                    <a:pt x="10" y="10"/>
                  </a:cubicBezTo>
                  <a:cubicBezTo>
                    <a:pt x="20" y="0"/>
                    <a:pt x="36" y="0"/>
                    <a:pt x="46" y="10"/>
                  </a:cubicBezTo>
                  <a:cubicBezTo>
                    <a:pt x="56" y="20"/>
                    <a:pt x="56" y="36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1" name="Freeform 986"/>
            <p:cNvSpPr>
              <a:spLocks/>
            </p:cNvSpPr>
            <p:nvPr/>
          </p:nvSpPr>
          <p:spPr bwMode="auto">
            <a:xfrm>
              <a:off x="5857953" y="4074583"/>
              <a:ext cx="593412" cy="590021"/>
            </a:xfrm>
            <a:custGeom>
              <a:avLst/>
              <a:gdLst>
                <a:gd name="T0" fmla="*/ 219 w 222"/>
                <a:gd name="T1" fmla="*/ 221 h 221"/>
                <a:gd name="T2" fmla="*/ 217 w 222"/>
                <a:gd name="T3" fmla="*/ 220 h 221"/>
                <a:gd name="T4" fmla="*/ 2 w 222"/>
                <a:gd name="T5" fmla="*/ 5 h 221"/>
                <a:gd name="T6" fmla="*/ 2 w 222"/>
                <a:gd name="T7" fmla="*/ 1 h 221"/>
                <a:gd name="T8" fmla="*/ 6 w 222"/>
                <a:gd name="T9" fmla="*/ 1 h 221"/>
                <a:gd name="T10" fmla="*/ 221 w 222"/>
                <a:gd name="T11" fmla="*/ 216 h 221"/>
                <a:gd name="T12" fmla="*/ 221 w 222"/>
                <a:gd name="T13" fmla="*/ 220 h 221"/>
                <a:gd name="T14" fmla="*/ 219 w 222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1">
                  <a:moveTo>
                    <a:pt x="219" y="221"/>
                  </a:moveTo>
                  <a:cubicBezTo>
                    <a:pt x="218" y="221"/>
                    <a:pt x="217" y="221"/>
                    <a:pt x="217" y="2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21" y="216"/>
                    <a:pt x="221" y="216"/>
                    <a:pt x="221" y="216"/>
                  </a:cubicBezTo>
                  <a:cubicBezTo>
                    <a:pt x="222" y="217"/>
                    <a:pt x="222" y="219"/>
                    <a:pt x="221" y="220"/>
                  </a:cubicBezTo>
                  <a:cubicBezTo>
                    <a:pt x="221" y="221"/>
                    <a:pt x="220" y="221"/>
                    <a:pt x="219" y="2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55264" y="2973655"/>
            <a:ext cx="3517537" cy="1011174"/>
            <a:chOff x="7382693" y="2451141"/>
            <a:chExt cx="3517537" cy="1011174"/>
          </a:xfrm>
        </p:grpSpPr>
        <p:grpSp>
          <p:nvGrpSpPr>
            <p:cNvPr id="74" name="组合 73"/>
            <p:cNvGrpSpPr/>
            <p:nvPr/>
          </p:nvGrpSpPr>
          <p:grpSpPr>
            <a:xfrm>
              <a:off x="7382693" y="2584980"/>
              <a:ext cx="390526" cy="390525"/>
              <a:chOff x="7482417" y="2845330"/>
              <a:chExt cx="390526" cy="390525"/>
            </a:xfrm>
            <a:solidFill>
              <a:srgbClr val="2181BD"/>
            </a:solidFill>
          </p:grpSpPr>
          <p:sp>
            <p:nvSpPr>
              <p:cNvPr id="75" name="Freeform 1010"/>
              <p:cNvSpPr>
                <a:spLocks noEditPoints="1"/>
              </p:cNvSpPr>
              <p:nvPr/>
            </p:nvSpPr>
            <p:spPr bwMode="auto">
              <a:xfrm>
                <a:off x="7572905" y="2845330"/>
                <a:ext cx="300038" cy="304800"/>
              </a:xfrm>
              <a:custGeom>
                <a:avLst/>
                <a:gdLst>
                  <a:gd name="T0" fmla="*/ 14 w 80"/>
                  <a:gd name="T1" fmla="*/ 66 h 81"/>
                  <a:gd name="T2" fmla="*/ 14 w 80"/>
                  <a:gd name="T3" fmla="*/ 15 h 81"/>
                  <a:gd name="T4" fmla="*/ 66 w 80"/>
                  <a:gd name="T5" fmla="*/ 15 h 81"/>
                  <a:gd name="T6" fmla="*/ 66 w 80"/>
                  <a:gd name="T7" fmla="*/ 66 h 81"/>
                  <a:gd name="T8" fmla="*/ 14 w 80"/>
                  <a:gd name="T9" fmla="*/ 66 h 81"/>
                  <a:gd name="T10" fmla="*/ 57 w 80"/>
                  <a:gd name="T11" fmla="*/ 23 h 81"/>
                  <a:gd name="T12" fmla="*/ 22 w 80"/>
                  <a:gd name="T13" fmla="*/ 23 h 81"/>
                  <a:gd name="T14" fmla="*/ 22 w 80"/>
                  <a:gd name="T15" fmla="*/ 58 h 81"/>
                  <a:gd name="T16" fmla="*/ 57 w 80"/>
                  <a:gd name="T17" fmla="*/ 58 h 81"/>
                  <a:gd name="T18" fmla="*/ 57 w 80"/>
                  <a:gd name="T19" fmla="*/ 2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1">
                    <a:moveTo>
                      <a:pt x="14" y="66"/>
                    </a:moveTo>
                    <a:cubicBezTo>
                      <a:pt x="0" y="52"/>
                      <a:pt x="0" y="29"/>
                      <a:pt x="14" y="15"/>
                    </a:cubicBezTo>
                    <a:cubicBezTo>
                      <a:pt x="28" y="0"/>
                      <a:pt x="51" y="0"/>
                      <a:pt x="66" y="15"/>
                    </a:cubicBezTo>
                    <a:cubicBezTo>
                      <a:pt x="80" y="29"/>
                      <a:pt x="80" y="52"/>
                      <a:pt x="66" y="66"/>
                    </a:cubicBezTo>
                    <a:cubicBezTo>
                      <a:pt x="51" y="81"/>
                      <a:pt x="28" y="81"/>
                      <a:pt x="14" y="66"/>
                    </a:cubicBezTo>
                    <a:close/>
                    <a:moveTo>
                      <a:pt x="57" y="23"/>
                    </a:moveTo>
                    <a:cubicBezTo>
                      <a:pt x="47" y="14"/>
                      <a:pt x="32" y="14"/>
                      <a:pt x="22" y="23"/>
                    </a:cubicBezTo>
                    <a:cubicBezTo>
                      <a:pt x="13" y="33"/>
                      <a:pt x="13" y="48"/>
                      <a:pt x="22" y="58"/>
                    </a:cubicBezTo>
                    <a:cubicBezTo>
                      <a:pt x="32" y="67"/>
                      <a:pt x="47" y="67"/>
                      <a:pt x="57" y="58"/>
                    </a:cubicBezTo>
                    <a:cubicBezTo>
                      <a:pt x="66" y="48"/>
                      <a:pt x="66" y="33"/>
                      <a:pt x="5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76" name="Rectangle 1011"/>
              <p:cNvSpPr>
                <a:spLocks noChangeArrowheads="1"/>
              </p:cNvSpPr>
              <p:nvPr/>
            </p:nvSpPr>
            <p:spPr bwMode="auto">
              <a:xfrm>
                <a:off x="7636405" y="3081867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77" name="Freeform 1012"/>
              <p:cNvSpPr>
                <a:spLocks/>
              </p:cNvSpPr>
              <p:nvPr/>
            </p:nvSpPr>
            <p:spPr bwMode="auto">
              <a:xfrm>
                <a:off x="7482417" y="3092980"/>
                <a:ext cx="142875" cy="142875"/>
              </a:xfrm>
              <a:custGeom>
                <a:avLst/>
                <a:gdLst>
                  <a:gd name="T0" fmla="*/ 32 w 38"/>
                  <a:gd name="T1" fmla="*/ 6 h 38"/>
                  <a:gd name="T2" fmla="*/ 28 w 38"/>
                  <a:gd name="T3" fmla="*/ 0 h 38"/>
                  <a:gd name="T4" fmla="*/ 3 w 38"/>
                  <a:gd name="T5" fmla="*/ 24 h 38"/>
                  <a:gd name="T6" fmla="*/ 3 w 38"/>
                  <a:gd name="T7" fmla="*/ 35 h 38"/>
                  <a:gd name="T8" fmla="*/ 14 w 38"/>
                  <a:gd name="T9" fmla="*/ 35 h 38"/>
                  <a:gd name="T10" fmla="*/ 38 w 38"/>
                  <a:gd name="T11" fmla="*/ 11 h 38"/>
                  <a:gd name="T12" fmla="*/ 32 w 38"/>
                  <a:gd name="T13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2" y="6"/>
                    </a:moveTo>
                    <a:cubicBezTo>
                      <a:pt x="31" y="4"/>
                      <a:pt x="29" y="2"/>
                      <a:pt x="28" y="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7"/>
                      <a:pt x="0" y="32"/>
                      <a:pt x="3" y="35"/>
                    </a:cubicBezTo>
                    <a:cubicBezTo>
                      <a:pt x="6" y="38"/>
                      <a:pt x="11" y="38"/>
                      <a:pt x="14" y="35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4" y="8"/>
                      <a:pt x="32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3" name="Rectangle 9"/>
            <p:cNvSpPr/>
            <p:nvPr/>
          </p:nvSpPr>
          <p:spPr>
            <a:xfrm>
              <a:off x="7812905" y="2451141"/>
              <a:ext cx="3087325" cy="10111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anose="020B0606030504020204" pitchFamily="34" charset="0"/>
                </a:rPr>
                <a:t>Click here to add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60027" y="4536918"/>
            <a:ext cx="3512774" cy="1011174"/>
            <a:chOff x="7387456" y="4014404"/>
            <a:chExt cx="3512774" cy="1011174"/>
          </a:xfrm>
        </p:grpSpPr>
        <p:grpSp>
          <p:nvGrpSpPr>
            <p:cNvPr id="71" name="组合 70"/>
            <p:cNvGrpSpPr/>
            <p:nvPr/>
          </p:nvGrpSpPr>
          <p:grpSpPr>
            <a:xfrm>
              <a:off x="7387456" y="4104217"/>
              <a:ext cx="127000" cy="466726"/>
              <a:chOff x="7487180" y="4364567"/>
              <a:chExt cx="127000" cy="466726"/>
            </a:xfrm>
            <a:solidFill>
              <a:srgbClr val="2181BD"/>
            </a:solidFill>
          </p:grpSpPr>
          <p:sp>
            <p:nvSpPr>
              <p:cNvPr id="72" name="Freeform 1008"/>
              <p:cNvSpPr>
                <a:spLocks/>
              </p:cNvSpPr>
              <p:nvPr/>
            </p:nvSpPr>
            <p:spPr bwMode="auto">
              <a:xfrm>
                <a:off x="7487180" y="4493155"/>
                <a:ext cx="127000" cy="338138"/>
              </a:xfrm>
              <a:custGeom>
                <a:avLst/>
                <a:gdLst>
                  <a:gd name="T0" fmla="*/ 29 w 34"/>
                  <a:gd name="T1" fmla="*/ 0 h 90"/>
                  <a:gd name="T2" fmla="*/ 5 w 34"/>
                  <a:gd name="T3" fmla="*/ 0 h 90"/>
                  <a:gd name="T4" fmla="*/ 0 w 34"/>
                  <a:gd name="T5" fmla="*/ 4 h 90"/>
                  <a:gd name="T6" fmla="*/ 0 w 34"/>
                  <a:gd name="T7" fmla="*/ 52 h 90"/>
                  <a:gd name="T8" fmla="*/ 0 w 34"/>
                  <a:gd name="T9" fmla="*/ 90 h 90"/>
                  <a:gd name="T10" fmla="*/ 10 w 34"/>
                  <a:gd name="T11" fmla="*/ 90 h 90"/>
                  <a:gd name="T12" fmla="*/ 14 w 34"/>
                  <a:gd name="T13" fmla="*/ 86 h 90"/>
                  <a:gd name="T14" fmla="*/ 14 w 34"/>
                  <a:gd name="T15" fmla="*/ 52 h 90"/>
                  <a:gd name="T16" fmla="*/ 19 w 34"/>
                  <a:gd name="T17" fmla="*/ 52 h 90"/>
                  <a:gd name="T18" fmla="*/ 19 w 34"/>
                  <a:gd name="T19" fmla="*/ 86 h 90"/>
                  <a:gd name="T20" fmla="*/ 24 w 34"/>
                  <a:gd name="T21" fmla="*/ 90 h 90"/>
                  <a:gd name="T22" fmla="*/ 29 w 34"/>
                  <a:gd name="T23" fmla="*/ 90 h 90"/>
                  <a:gd name="T24" fmla="*/ 34 w 34"/>
                  <a:gd name="T25" fmla="*/ 86 h 90"/>
                  <a:gd name="T26" fmla="*/ 34 w 34"/>
                  <a:gd name="T27" fmla="*/ 52 h 90"/>
                  <a:gd name="T28" fmla="*/ 34 w 34"/>
                  <a:gd name="T29" fmla="*/ 4 h 90"/>
                  <a:gd name="T30" fmla="*/ 29 w 34"/>
                  <a:gd name="T3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90">
                    <a:moveTo>
                      <a:pt x="2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0"/>
                      <a:pt x="0" y="4"/>
                    </a:cubicBezTo>
                    <a:cubicBezTo>
                      <a:pt x="0" y="9"/>
                      <a:pt x="0" y="52"/>
                      <a:pt x="0" y="5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0" y="90"/>
                      <a:pt x="14" y="90"/>
                      <a:pt x="14" y="86"/>
                    </a:cubicBezTo>
                    <a:cubicBezTo>
                      <a:pt x="14" y="81"/>
                      <a:pt x="14" y="52"/>
                      <a:pt x="14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6"/>
                      <a:pt x="19" y="90"/>
                      <a:pt x="24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90"/>
                      <a:pt x="34" y="90"/>
                      <a:pt x="34" y="86"/>
                    </a:cubicBezTo>
                    <a:cubicBezTo>
                      <a:pt x="34" y="81"/>
                      <a:pt x="34" y="52"/>
                      <a:pt x="34" y="52"/>
                    </a:cubicBezTo>
                    <a:cubicBezTo>
                      <a:pt x="34" y="52"/>
                      <a:pt x="34" y="9"/>
                      <a:pt x="34" y="4"/>
                    </a:cubicBezTo>
                    <a:cubicBezTo>
                      <a:pt x="3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73" name="Freeform 1009"/>
              <p:cNvSpPr>
                <a:spLocks/>
              </p:cNvSpPr>
              <p:nvPr/>
            </p:nvSpPr>
            <p:spPr bwMode="auto">
              <a:xfrm>
                <a:off x="7506230" y="4364567"/>
                <a:ext cx="88900" cy="90488"/>
              </a:xfrm>
              <a:custGeom>
                <a:avLst/>
                <a:gdLst>
                  <a:gd name="T0" fmla="*/ 24 w 24"/>
                  <a:gd name="T1" fmla="*/ 5 h 24"/>
                  <a:gd name="T2" fmla="*/ 19 w 24"/>
                  <a:gd name="T3" fmla="*/ 0 h 24"/>
                  <a:gd name="T4" fmla="*/ 5 w 24"/>
                  <a:gd name="T5" fmla="*/ 0 h 24"/>
                  <a:gd name="T6" fmla="*/ 0 w 24"/>
                  <a:gd name="T7" fmla="*/ 5 h 24"/>
                  <a:gd name="T8" fmla="*/ 0 w 24"/>
                  <a:gd name="T9" fmla="*/ 24 h 24"/>
                  <a:gd name="T10" fmla="*/ 5 w 24"/>
                  <a:gd name="T11" fmla="*/ 24 h 24"/>
                  <a:gd name="T12" fmla="*/ 19 w 24"/>
                  <a:gd name="T13" fmla="*/ 24 h 24"/>
                  <a:gd name="T14" fmla="*/ 24 w 24"/>
                  <a:gd name="T15" fmla="*/ 19 h 24"/>
                  <a:gd name="T16" fmla="*/ 24 w 24"/>
                  <a:gd name="T1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24" y="5"/>
                    </a:moveTo>
                    <a:cubicBezTo>
                      <a:pt x="24" y="0"/>
                      <a:pt x="19" y="0"/>
                      <a:pt x="19" y="0"/>
                    </a:cubicBezTo>
                    <a:cubicBezTo>
                      <a:pt x="19" y="0"/>
                      <a:pt x="9" y="0"/>
                      <a:pt x="5" y="0"/>
                    </a:cubicBezTo>
                    <a:cubicBezTo>
                      <a:pt x="0" y="0"/>
                      <a:pt x="0" y="5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14" y="24"/>
                      <a:pt x="19" y="24"/>
                    </a:cubicBezTo>
                    <a:cubicBezTo>
                      <a:pt x="24" y="24"/>
                      <a:pt x="24" y="19"/>
                      <a:pt x="24" y="19"/>
                    </a:cubicBezTo>
                    <a:cubicBezTo>
                      <a:pt x="24" y="19"/>
                      <a:pt x="24" y="10"/>
                      <a:pt x="2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4" name="Rectangle 9"/>
            <p:cNvSpPr/>
            <p:nvPr/>
          </p:nvSpPr>
          <p:spPr>
            <a:xfrm>
              <a:off x="7812905" y="4014404"/>
              <a:ext cx="3087325" cy="10111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anose="020B0606030504020204" pitchFamily="34" charset="0"/>
                </a:rPr>
                <a:t>Click here to add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07886" y="5471282"/>
            <a:ext cx="3497853" cy="1011174"/>
            <a:chOff x="1335315" y="4948768"/>
            <a:chExt cx="3497853" cy="1011174"/>
          </a:xfrm>
        </p:grpSpPr>
        <p:grpSp>
          <p:nvGrpSpPr>
            <p:cNvPr id="78" name="组合 77"/>
            <p:cNvGrpSpPr/>
            <p:nvPr/>
          </p:nvGrpSpPr>
          <p:grpSpPr>
            <a:xfrm>
              <a:off x="4379143" y="5069417"/>
              <a:ext cx="454025" cy="303213"/>
              <a:chOff x="4478867" y="5329767"/>
              <a:chExt cx="454025" cy="303213"/>
            </a:xfrm>
            <a:solidFill>
              <a:srgbClr val="2181BD"/>
            </a:solidFill>
          </p:grpSpPr>
          <p:sp>
            <p:nvSpPr>
              <p:cNvPr id="79" name="Freeform 1013"/>
              <p:cNvSpPr>
                <a:spLocks/>
              </p:cNvSpPr>
              <p:nvPr/>
            </p:nvSpPr>
            <p:spPr bwMode="auto">
              <a:xfrm>
                <a:off x="4478867" y="5329767"/>
                <a:ext cx="322263" cy="255588"/>
              </a:xfrm>
              <a:custGeom>
                <a:avLst/>
                <a:gdLst>
                  <a:gd name="T0" fmla="*/ 43 w 86"/>
                  <a:gd name="T1" fmla="*/ 0 h 68"/>
                  <a:gd name="T2" fmla="*/ 0 w 86"/>
                  <a:gd name="T3" fmla="*/ 33 h 68"/>
                  <a:gd name="T4" fmla="*/ 16 w 86"/>
                  <a:gd name="T5" fmla="*/ 58 h 68"/>
                  <a:gd name="T6" fmla="*/ 5 w 86"/>
                  <a:gd name="T7" fmla="*/ 68 h 68"/>
                  <a:gd name="T8" fmla="*/ 24 w 86"/>
                  <a:gd name="T9" fmla="*/ 62 h 68"/>
                  <a:gd name="T10" fmla="*/ 43 w 86"/>
                  <a:gd name="T11" fmla="*/ 66 h 68"/>
                  <a:gd name="T12" fmla="*/ 86 w 86"/>
                  <a:gd name="T13" fmla="*/ 33 h 68"/>
                  <a:gd name="T14" fmla="*/ 43 w 86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68">
                    <a:moveTo>
                      <a:pt x="43" y="0"/>
                    </a:moveTo>
                    <a:cubicBezTo>
                      <a:pt x="19" y="0"/>
                      <a:pt x="0" y="15"/>
                      <a:pt x="0" y="33"/>
                    </a:cubicBezTo>
                    <a:cubicBezTo>
                      <a:pt x="0" y="43"/>
                      <a:pt x="6" y="52"/>
                      <a:pt x="16" y="58"/>
                    </a:cubicBezTo>
                    <a:cubicBezTo>
                      <a:pt x="11" y="65"/>
                      <a:pt x="5" y="68"/>
                      <a:pt x="5" y="68"/>
                    </a:cubicBezTo>
                    <a:cubicBezTo>
                      <a:pt x="13" y="66"/>
                      <a:pt x="19" y="65"/>
                      <a:pt x="24" y="62"/>
                    </a:cubicBezTo>
                    <a:cubicBezTo>
                      <a:pt x="30" y="65"/>
                      <a:pt x="36" y="66"/>
                      <a:pt x="43" y="66"/>
                    </a:cubicBezTo>
                    <a:cubicBezTo>
                      <a:pt x="67" y="66"/>
                      <a:pt x="86" y="51"/>
                      <a:pt x="86" y="33"/>
                    </a:cubicBezTo>
                    <a:cubicBezTo>
                      <a:pt x="86" y="15"/>
                      <a:pt x="67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80" name="Freeform 1014"/>
              <p:cNvSpPr>
                <a:spLocks/>
              </p:cNvSpPr>
              <p:nvPr/>
            </p:nvSpPr>
            <p:spPr bwMode="auto">
              <a:xfrm>
                <a:off x="4729692" y="5464705"/>
                <a:ext cx="203200" cy="168275"/>
              </a:xfrm>
              <a:custGeom>
                <a:avLst/>
                <a:gdLst>
                  <a:gd name="T0" fmla="*/ 44 w 54"/>
                  <a:gd name="T1" fmla="*/ 38 h 45"/>
                  <a:gd name="T2" fmla="*/ 54 w 54"/>
                  <a:gd name="T3" fmla="*/ 22 h 45"/>
                  <a:gd name="T4" fmla="*/ 26 w 54"/>
                  <a:gd name="T5" fmla="*/ 0 h 45"/>
                  <a:gd name="T6" fmla="*/ 24 w 54"/>
                  <a:gd name="T7" fmla="*/ 0 h 45"/>
                  <a:gd name="T8" fmla="*/ 0 w 54"/>
                  <a:gd name="T9" fmla="*/ 30 h 45"/>
                  <a:gd name="T10" fmla="*/ 26 w 54"/>
                  <a:gd name="T11" fmla="*/ 43 h 45"/>
                  <a:gd name="T12" fmla="*/ 38 w 54"/>
                  <a:gd name="T13" fmla="*/ 41 h 45"/>
                  <a:gd name="T14" fmla="*/ 51 w 54"/>
                  <a:gd name="T15" fmla="*/ 45 h 45"/>
                  <a:gd name="T16" fmla="*/ 44 w 54"/>
                  <a:gd name="T1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44" y="38"/>
                    </a:moveTo>
                    <a:cubicBezTo>
                      <a:pt x="50" y="34"/>
                      <a:pt x="54" y="28"/>
                      <a:pt x="54" y="22"/>
                    </a:cubicBezTo>
                    <a:cubicBezTo>
                      <a:pt x="54" y="10"/>
                      <a:pt x="41" y="0"/>
                      <a:pt x="26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13"/>
                      <a:pt x="14" y="24"/>
                      <a:pt x="0" y="30"/>
                    </a:cubicBezTo>
                    <a:cubicBezTo>
                      <a:pt x="4" y="38"/>
                      <a:pt x="14" y="43"/>
                      <a:pt x="26" y="43"/>
                    </a:cubicBezTo>
                    <a:cubicBezTo>
                      <a:pt x="30" y="43"/>
                      <a:pt x="35" y="42"/>
                      <a:pt x="38" y="41"/>
                    </a:cubicBezTo>
                    <a:cubicBezTo>
                      <a:pt x="42" y="42"/>
                      <a:pt x="46" y="44"/>
                      <a:pt x="51" y="45"/>
                    </a:cubicBezTo>
                    <a:cubicBezTo>
                      <a:pt x="51" y="45"/>
                      <a:pt x="47" y="43"/>
                      <a:pt x="44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5" name="Rectangle 9"/>
            <p:cNvSpPr/>
            <p:nvPr/>
          </p:nvSpPr>
          <p:spPr>
            <a:xfrm>
              <a:off x="1335315" y="4948768"/>
              <a:ext cx="2931909" cy="10111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anose="020B0606030504020204" pitchFamily="34" charset="0"/>
                </a:rPr>
                <a:t>Click here to add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7886" y="3860415"/>
            <a:ext cx="3542303" cy="1011174"/>
            <a:chOff x="1335315" y="3337901"/>
            <a:chExt cx="3542303" cy="1011174"/>
          </a:xfrm>
        </p:grpSpPr>
        <p:sp>
          <p:nvSpPr>
            <p:cNvPr id="62" name="Freeform 1001"/>
            <p:cNvSpPr>
              <a:spLocks/>
            </p:cNvSpPr>
            <p:nvPr/>
          </p:nvSpPr>
          <p:spPr bwMode="auto">
            <a:xfrm>
              <a:off x="4468043" y="3421592"/>
              <a:ext cx="409575" cy="357188"/>
            </a:xfrm>
            <a:custGeom>
              <a:avLst/>
              <a:gdLst>
                <a:gd name="T0" fmla="*/ 98 w 109"/>
                <a:gd name="T1" fmla="*/ 73 h 95"/>
                <a:gd name="T2" fmla="*/ 71 w 109"/>
                <a:gd name="T3" fmla="*/ 61 h 95"/>
                <a:gd name="T4" fmla="*/ 73 w 109"/>
                <a:gd name="T5" fmla="*/ 55 h 95"/>
                <a:gd name="T6" fmla="*/ 75 w 109"/>
                <a:gd name="T7" fmla="*/ 48 h 95"/>
                <a:gd name="T8" fmla="*/ 77 w 109"/>
                <a:gd name="T9" fmla="*/ 48 h 95"/>
                <a:gd name="T10" fmla="*/ 79 w 109"/>
                <a:gd name="T11" fmla="*/ 35 h 95"/>
                <a:gd name="T12" fmla="*/ 77 w 109"/>
                <a:gd name="T13" fmla="*/ 33 h 95"/>
                <a:gd name="T14" fmla="*/ 76 w 109"/>
                <a:gd name="T15" fmla="*/ 18 h 95"/>
                <a:gd name="T16" fmla="*/ 77 w 109"/>
                <a:gd name="T17" fmla="*/ 18 h 95"/>
                <a:gd name="T18" fmla="*/ 67 w 109"/>
                <a:gd name="T19" fmla="*/ 5 h 95"/>
                <a:gd name="T20" fmla="*/ 54 w 109"/>
                <a:gd name="T21" fmla="*/ 2 h 95"/>
                <a:gd name="T22" fmla="*/ 52 w 109"/>
                <a:gd name="T23" fmla="*/ 2 h 95"/>
                <a:gd name="T24" fmla="*/ 51 w 109"/>
                <a:gd name="T25" fmla="*/ 2 h 95"/>
                <a:gd name="T26" fmla="*/ 32 w 109"/>
                <a:gd name="T27" fmla="*/ 33 h 95"/>
                <a:gd name="T28" fmla="*/ 30 w 109"/>
                <a:gd name="T29" fmla="*/ 35 h 95"/>
                <a:gd name="T30" fmla="*/ 32 w 109"/>
                <a:gd name="T31" fmla="*/ 48 h 95"/>
                <a:gd name="T32" fmla="*/ 34 w 109"/>
                <a:gd name="T33" fmla="*/ 48 h 95"/>
                <a:gd name="T34" fmla="*/ 36 w 109"/>
                <a:gd name="T35" fmla="*/ 55 h 95"/>
                <a:gd name="T36" fmla="*/ 38 w 109"/>
                <a:gd name="T37" fmla="*/ 60 h 95"/>
                <a:gd name="T38" fmla="*/ 11 w 109"/>
                <a:gd name="T39" fmla="*/ 73 h 95"/>
                <a:gd name="T40" fmla="*/ 2 w 109"/>
                <a:gd name="T41" fmla="*/ 95 h 95"/>
                <a:gd name="T42" fmla="*/ 54 w 109"/>
                <a:gd name="T43" fmla="*/ 95 h 95"/>
                <a:gd name="T44" fmla="*/ 107 w 109"/>
                <a:gd name="T45" fmla="*/ 95 h 95"/>
                <a:gd name="T46" fmla="*/ 98 w 109"/>
                <a:gd name="T47" fmla="*/ 7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95">
                  <a:moveTo>
                    <a:pt x="98" y="73"/>
                  </a:moveTo>
                  <a:cubicBezTo>
                    <a:pt x="86" y="70"/>
                    <a:pt x="73" y="70"/>
                    <a:pt x="71" y="61"/>
                  </a:cubicBezTo>
                  <a:cubicBezTo>
                    <a:pt x="71" y="61"/>
                    <a:pt x="72" y="58"/>
                    <a:pt x="73" y="55"/>
                  </a:cubicBezTo>
                  <a:cubicBezTo>
                    <a:pt x="74" y="51"/>
                    <a:pt x="75" y="48"/>
                    <a:pt x="75" y="48"/>
                  </a:cubicBezTo>
                  <a:cubicBezTo>
                    <a:pt x="75" y="48"/>
                    <a:pt x="76" y="51"/>
                    <a:pt x="77" y="48"/>
                  </a:cubicBezTo>
                  <a:cubicBezTo>
                    <a:pt x="78" y="44"/>
                    <a:pt x="79" y="38"/>
                    <a:pt x="79" y="35"/>
                  </a:cubicBezTo>
                  <a:cubicBezTo>
                    <a:pt x="79" y="33"/>
                    <a:pt x="77" y="33"/>
                    <a:pt x="77" y="33"/>
                  </a:cubicBezTo>
                  <a:cubicBezTo>
                    <a:pt x="77" y="33"/>
                    <a:pt x="78" y="25"/>
                    <a:pt x="76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5" y="13"/>
                    <a:pt x="76" y="8"/>
                    <a:pt x="67" y="5"/>
                  </a:cubicBezTo>
                  <a:cubicBezTo>
                    <a:pt x="64" y="3"/>
                    <a:pt x="60" y="2"/>
                    <a:pt x="54" y="2"/>
                  </a:cubicBezTo>
                  <a:cubicBezTo>
                    <a:pt x="54" y="2"/>
                    <a:pt x="53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25" y="0"/>
                    <a:pt x="32" y="33"/>
                    <a:pt x="32" y="33"/>
                  </a:cubicBezTo>
                  <a:cubicBezTo>
                    <a:pt x="32" y="33"/>
                    <a:pt x="30" y="33"/>
                    <a:pt x="30" y="35"/>
                  </a:cubicBezTo>
                  <a:cubicBezTo>
                    <a:pt x="30" y="38"/>
                    <a:pt x="31" y="44"/>
                    <a:pt x="32" y="48"/>
                  </a:cubicBezTo>
                  <a:cubicBezTo>
                    <a:pt x="33" y="51"/>
                    <a:pt x="34" y="48"/>
                    <a:pt x="34" y="48"/>
                  </a:cubicBezTo>
                  <a:cubicBezTo>
                    <a:pt x="34" y="48"/>
                    <a:pt x="35" y="51"/>
                    <a:pt x="36" y="55"/>
                  </a:cubicBezTo>
                  <a:cubicBezTo>
                    <a:pt x="37" y="58"/>
                    <a:pt x="38" y="60"/>
                    <a:pt x="38" y="60"/>
                  </a:cubicBezTo>
                  <a:cubicBezTo>
                    <a:pt x="36" y="70"/>
                    <a:pt x="23" y="70"/>
                    <a:pt x="11" y="73"/>
                  </a:cubicBezTo>
                  <a:cubicBezTo>
                    <a:pt x="0" y="77"/>
                    <a:pt x="2" y="95"/>
                    <a:pt x="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9" y="77"/>
                    <a:pt x="98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6" name="Rectangle 9"/>
            <p:cNvSpPr/>
            <p:nvPr/>
          </p:nvSpPr>
          <p:spPr>
            <a:xfrm>
              <a:off x="1335315" y="3337901"/>
              <a:ext cx="2929481" cy="10111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anose="020B0606030504020204" pitchFamily="34" charset="0"/>
                </a:rPr>
                <a:t>Click here to add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07886" y="2170670"/>
            <a:ext cx="3520078" cy="1011174"/>
            <a:chOff x="1335315" y="1648156"/>
            <a:chExt cx="3520078" cy="1011174"/>
          </a:xfrm>
        </p:grpSpPr>
        <p:grpSp>
          <p:nvGrpSpPr>
            <p:cNvPr id="63" name="组合 62"/>
            <p:cNvGrpSpPr/>
            <p:nvPr/>
          </p:nvGrpSpPr>
          <p:grpSpPr>
            <a:xfrm>
              <a:off x="4528368" y="1756305"/>
              <a:ext cx="327025" cy="382588"/>
              <a:chOff x="4628092" y="2016655"/>
              <a:chExt cx="327025" cy="382588"/>
            </a:xfrm>
            <a:solidFill>
              <a:srgbClr val="2181BD"/>
            </a:solidFill>
          </p:grpSpPr>
          <p:sp>
            <p:nvSpPr>
              <p:cNvPr id="64" name="Freeform 1002"/>
              <p:cNvSpPr>
                <a:spLocks noEditPoints="1"/>
              </p:cNvSpPr>
              <p:nvPr/>
            </p:nvSpPr>
            <p:spPr bwMode="auto">
              <a:xfrm>
                <a:off x="4628092" y="2016655"/>
                <a:ext cx="177800" cy="377825"/>
              </a:xfrm>
              <a:custGeom>
                <a:avLst/>
                <a:gdLst>
                  <a:gd name="T0" fmla="*/ 47 w 47"/>
                  <a:gd name="T1" fmla="*/ 31 h 101"/>
                  <a:gd name="T2" fmla="*/ 47 w 47"/>
                  <a:gd name="T3" fmla="*/ 7 h 101"/>
                  <a:gd name="T4" fmla="*/ 39 w 47"/>
                  <a:gd name="T5" fmla="*/ 0 h 101"/>
                  <a:gd name="T6" fmla="*/ 8 w 47"/>
                  <a:gd name="T7" fmla="*/ 0 h 101"/>
                  <a:gd name="T8" fmla="*/ 0 w 47"/>
                  <a:gd name="T9" fmla="*/ 7 h 101"/>
                  <a:gd name="T10" fmla="*/ 0 w 47"/>
                  <a:gd name="T11" fmla="*/ 93 h 101"/>
                  <a:gd name="T12" fmla="*/ 8 w 47"/>
                  <a:gd name="T13" fmla="*/ 101 h 101"/>
                  <a:gd name="T14" fmla="*/ 39 w 47"/>
                  <a:gd name="T15" fmla="*/ 101 h 101"/>
                  <a:gd name="T16" fmla="*/ 47 w 47"/>
                  <a:gd name="T17" fmla="*/ 93 h 101"/>
                  <a:gd name="T18" fmla="*/ 47 w 47"/>
                  <a:gd name="T19" fmla="*/ 92 h 101"/>
                  <a:gd name="T20" fmla="*/ 42 w 47"/>
                  <a:gd name="T21" fmla="*/ 90 h 101"/>
                  <a:gd name="T22" fmla="*/ 34 w 47"/>
                  <a:gd name="T23" fmla="*/ 85 h 101"/>
                  <a:gd name="T24" fmla="*/ 3 w 47"/>
                  <a:gd name="T25" fmla="*/ 85 h 101"/>
                  <a:gd name="T26" fmla="*/ 3 w 47"/>
                  <a:gd name="T27" fmla="*/ 7 h 101"/>
                  <a:gd name="T28" fmla="*/ 43 w 47"/>
                  <a:gd name="T29" fmla="*/ 7 h 101"/>
                  <a:gd name="T30" fmla="*/ 43 w 47"/>
                  <a:gd name="T31" fmla="*/ 32 h 101"/>
                  <a:gd name="T32" fmla="*/ 47 w 47"/>
                  <a:gd name="T33" fmla="*/ 31 h 101"/>
                  <a:gd name="T34" fmla="*/ 22 w 47"/>
                  <a:gd name="T35" fmla="*/ 91 h 101"/>
                  <a:gd name="T36" fmla="*/ 25 w 47"/>
                  <a:gd name="T37" fmla="*/ 91 h 101"/>
                  <a:gd name="T38" fmla="*/ 28 w 47"/>
                  <a:gd name="T39" fmla="*/ 93 h 101"/>
                  <a:gd name="T40" fmla="*/ 25 w 47"/>
                  <a:gd name="T41" fmla="*/ 95 h 101"/>
                  <a:gd name="T42" fmla="*/ 22 w 47"/>
                  <a:gd name="T43" fmla="*/ 95 h 101"/>
                  <a:gd name="T44" fmla="*/ 19 w 47"/>
                  <a:gd name="T45" fmla="*/ 93 h 101"/>
                  <a:gd name="T46" fmla="*/ 22 w 47"/>
                  <a:gd name="T47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101">
                    <a:moveTo>
                      <a:pt x="47" y="31"/>
                    </a:moveTo>
                    <a:cubicBezTo>
                      <a:pt x="47" y="7"/>
                      <a:pt x="47" y="7"/>
                      <a:pt x="47" y="7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7"/>
                      <a:pt x="3" y="101"/>
                      <a:pt x="8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3" y="101"/>
                      <a:pt x="47" y="97"/>
                      <a:pt x="47" y="93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5" y="91"/>
                      <a:pt x="44" y="90"/>
                      <a:pt x="42" y="90"/>
                    </a:cubicBezTo>
                    <a:cubicBezTo>
                      <a:pt x="39" y="88"/>
                      <a:pt x="36" y="87"/>
                      <a:pt x="34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5" y="31"/>
                      <a:pt x="47" y="31"/>
                    </a:cubicBezTo>
                    <a:close/>
                    <a:moveTo>
                      <a:pt x="22" y="91"/>
                    </a:moveTo>
                    <a:cubicBezTo>
                      <a:pt x="25" y="91"/>
                      <a:pt x="25" y="91"/>
                      <a:pt x="25" y="91"/>
                    </a:cubicBezTo>
                    <a:cubicBezTo>
                      <a:pt x="26" y="91"/>
                      <a:pt x="28" y="92"/>
                      <a:pt x="28" y="93"/>
                    </a:cubicBezTo>
                    <a:cubicBezTo>
                      <a:pt x="28" y="94"/>
                      <a:pt x="26" y="95"/>
                      <a:pt x="25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0" y="95"/>
                      <a:pt x="19" y="94"/>
                      <a:pt x="19" y="93"/>
                    </a:cubicBezTo>
                    <a:cubicBezTo>
                      <a:pt x="19" y="92"/>
                      <a:pt x="20" y="91"/>
                      <a:pt x="22" y="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65" name="Freeform 1003"/>
              <p:cNvSpPr>
                <a:spLocks/>
              </p:cNvSpPr>
              <p:nvPr/>
            </p:nvSpPr>
            <p:spPr bwMode="auto">
              <a:xfrm>
                <a:off x="4699530" y="2083330"/>
                <a:ext cx="90488" cy="90488"/>
              </a:xfrm>
              <a:custGeom>
                <a:avLst/>
                <a:gdLst>
                  <a:gd name="T0" fmla="*/ 9 w 24"/>
                  <a:gd name="T1" fmla="*/ 24 h 24"/>
                  <a:gd name="T2" fmla="*/ 7 w 24"/>
                  <a:gd name="T3" fmla="*/ 20 h 24"/>
                  <a:gd name="T4" fmla="*/ 3 w 24"/>
                  <a:gd name="T5" fmla="*/ 12 h 24"/>
                  <a:gd name="T6" fmla="*/ 12 w 24"/>
                  <a:gd name="T7" fmla="*/ 3 h 24"/>
                  <a:gd name="T8" fmla="*/ 21 w 24"/>
                  <a:gd name="T9" fmla="*/ 12 h 24"/>
                  <a:gd name="T10" fmla="*/ 21 w 24"/>
                  <a:gd name="T11" fmla="*/ 14 h 24"/>
                  <a:gd name="T12" fmla="*/ 23 w 24"/>
                  <a:gd name="T13" fmla="*/ 18 h 24"/>
                  <a:gd name="T14" fmla="*/ 24 w 24"/>
                  <a:gd name="T15" fmla="*/ 12 h 24"/>
                  <a:gd name="T16" fmla="*/ 12 w 24"/>
                  <a:gd name="T17" fmla="*/ 0 h 24"/>
                  <a:gd name="T18" fmla="*/ 0 w 24"/>
                  <a:gd name="T19" fmla="*/ 12 h 24"/>
                  <a:gd name="T20" fmla="*/ 9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9" y="24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5" y="18"/>
                      <a:pt x="3" y="15"/>
                      <a:pt x="3" y="12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17" y="3"/>
                      <a:pt x="21" y="7"/>
                      <a:pt x="21" y="12"/>
                    </a:cubicBezTo>
                    <a:cubicBezTo>
                      <a:pt x="21" y="13"/>
                      <a:pt x="21" y="13"/>
                      <a:pt x="21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4" y="14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4" y="22"/>
                      <a:pt x="9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66" name="Freeform 1004"/>
              <p:cNvSpPr>
                <a:spLocks/>
              </p:cNvSpPr>
              <p:nvPr/>
            </p:nvSpPr>
            <p:spPr bwMode="auto">
              <a:xfrm>
                <a:off x="4710642" y="2102380"/>
                <a:ext cx="244475" cy="296863"/>
              </a:xfrm>
              <a:custGeom>
                <a:avLst/>
                <a:gdLst>
                  <a:gd name="T0" fmla="*/ 4 w 65"/>
                  <a:gd name="T1" fmla="*/ 10 h 79"/>
                  <a:gd name="T2" fmla="*/ 14 w 65"/>
                  <a:gd name="T3" fmla="*/ 5 h 79"/>
                  <a:gd name="T4" fmla="*/ 27 w 65"/>
                  <a:gd name="T5" fmla="*/ 34 h 79"/>
                  <a:gd name="T6" fmla="*/ 20 w 65"/>
                  <a:gd name="T7" fmla="*/ 19 h 79"/>
                  <a:gd name="T8" fmla="*/ 29 w 65"/>
                  <a:gd name="T9" fmla="*/ 15 h 79"/>
                  <a:gd name="T10" fmla="*/ 37 w 65"/>
                  <a:gd name="T11" fmla="*/ 32 h 79"/>
                  <a:gd name="T12" fmla="*/ 30 w 65"/>
                  <a:gd name="T13" fmla="*/ 18 h 79"/>
                  <a:gd name="T14" fmla="*/ 42 w 65"/>
                  <a:gd name="T15" fmla="*/ 15 h 79"/>
                  <a:gd name="T16" fmla="*/ 49 w 65"/>
                  <a:gd name="T17" fmla="*/ 30 h 79"/>
                  <a:gd name="T18" fmla="*/ 44 w 65"/>
                  <a:gd name="T19" fmla="*/ 20 h 79"/>
                  <a:gd name="T20" fmla="*/ 55 w 65"/>
                  <a:gd name="T21" fmla="*/ 18 h 79"/>
                  <a:gd name="T22" fmla="*/ 63 w 65"/>
                  <a:gd name="T23" fmla="*/ 44 h 79"/>
                  <a:gd name="T24" fmla="*/ 63 w 65"/>
                  <a:gd name="T25" fmla="*/ 67 h 79"/>
                  <a:gd name="T26" fmla="*/ 41 w 65"/>
                  <a:gd name="T27" fmla="*/ 77 h 79"/>
                  <a:gd name="T28" fmla="*/ 23 w 65"/>
                  <a:gd name="T29" fmla="*/ 62 h 79"/>
                  <a:gd name="T30" fmla="*/ 2 w 65"/>
                  <a:gd name="T31" fmla="*/ 49 h 79"/>
                  <a:gd name="T32" fmla="*/ 4 w 65"/>
                  <a:gd name="T33" fmla="*/ 42 h 79"/>
                  <a:gd name="T34" fmla="*/ 21 w 65"/>
                  <a:gd name="T35" fmla="*/ 45 h 79"/>
                  <a:gd name="T36" fmla="*/ 19 w 65"/>
                  <a:gd name="T37" fmla="*/ 41 h 79"/>
                  <a:gd name="T38" fmla="*/ 4 w 65"/>
                  <a:gd name="T39" fmla="*/ 1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79">
                    <a:moveTo>
                      <a:pt x="4" y="10"/>
                    </a:moveTo>
                    <a:cubicBezTo>
                      <a:pt x="2" y="4"/>
                      <a:pt x="11" y="0"/>
                      <a:pt x="14" y="5"/>
                    </a:cubicBezTo>
                    <a:cubicBezTo>
                      <a:pt x="16" y="10"/>
                      <a:pt x="27" y="34"/>
                      <a:pt x="27" y="34"/>
                    </a:cubicBezTo>
                    <a:cubicBezTo>
                      <a:pt x="27" y="34"/>
                      <a:pt x="22" y="24"/>
                      <a:pt x="20" y="19"/>
                    </a:cubicBezTo>
                    <a:cubicBezTo>
                      <a:pt x="18" y="15"/>
                      <a:pt x="27" y="10"/>
                      <a:pt x="29" y="15"/>
                    </a:cubicBezTo>
                    <a:cubicBezTo>
                      <a:pt x="31" y="19"/>
                      <a:pt x="37" y="32"/>
                      <a:pt x="37" y="32"/>
                    </a:cubicBezTo>
                    <a:cubicBezTo>
                      <a:pt x="37" y="32"/>
                      <a:pt x="33" y="22"/>
                      <a:pt x="30" y="18"/>
                    </a:cubicBezTo>
                    <a:cubicBezTo>
                      <a:pt x="28" y="13"/>
                      <a:pt x="40" y="11"/>
                      <a:pt x="42" y="15"/>
                    </a:cubicBezTo>
                    <a:cubicBezTo>
                      <a:pt x="44" y="20"/>
                      <a:pt x="49" y="30"/>
                      <a:pt x="49" y="30"/>
                    </a:cubicBezTo>
                    <a:cubicBezTo>
                      <a:pt x="49" y="30"/>
                      <a:pt x="46" y="25"/>
                      <a:pt x="44" y="20"/>
                    </a:cubicBezTo>
                    <a:cubicBezTo>
                      <a:pt x="42" y="15"/>
                      <a:pt x="52" y="13"/>
                      <a:pt x="55" y="18"/>
                    </a:cubicBezTo>
                    <a:cubicBezTo>
                      <a:pt x="57" y="23"/>
                      <a:pt x="64" y="38"/>
                      <a:pt x="63" y="44"/>
                    </a:cubicBezTo>
                    <a:cubicBezTo>
                      <a:pt x="63" y="49"/>
                      <a:pt x="65" y="66"/>
                      <a:pt x="63" y="67"/>
                    </a:cubicBezTo>
                    <a:cubicBezTo>
                      <a:pt x="60" y="69"/>
                      <a:pt x="44" y="76"/>
                      <a:pt x="41" y="77"/>
                    </a:cubicBezTo>
                    <a:cubicBezTo>
                      <a:pt x="39" y="79"/>
                      <a:pt x="38" y="70"/>
                      <a:pt x="23" y="62"/>
                    </a:cubicBezTo>
                    <a:cubicBezTo>
                      <a:pt x="4" y="53"/>
                      <a:pt x="3" y="51"/>
                      <a:pt x="2" y="49"/>
                    </a:cubicBezTo>
                    <a:cubicBezTo>
                      <a:pt x="0" y="46"/>
                      <a:pt x="2" y="43"/>
                      <a:pt x="4" y="42"/>
                    </a:cubicBezTo>
                    <a:cubicBezTo>
                      <a:pt x="7" y="40"/>
                      <a:pt x="23" y="50"/>
                      <a:pt x="21" y="45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6" y="14"/>
                      <a:pt x="4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7" name="Rectangle 9"/>
            <p:cNvSpPr/>
            <p:nvPr/>
          </p:nvSpPr>
          <p:spPr>
            <a:xfrm>
              <a:off x="1335315" y="1648156"/>
              <a:ext cx="2929481" cy="10111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anose="020B0606030504020204" pitchFamily="34" charset="0"/>
                </a:rPr>
                <a:t>Click here to add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44152" y="1550156"/>
            <a:ext cx="3528649" cy="1011174"/>
            <a:chOff x="7371581" y="1027642"/>
            <a:chExt cx="3528649" cy="1011174"/>
          </a:xfrm>
        </p:grpSpPr>
        <p:grpSp>
          <p:nvGrpSpPr>
            <p:cNvPr id="67" name="组合 66"/>
            <p:cNvGrpSpPr/>
            <p:nvPr/>
          </p:nvGrpSpPr>
          <p:grpSpPr>
            <a:xfrm>
              <a:off x="7371581" y="1027642"/>
              <a:ext cx="398462" cy="357188"/>
              <a:chOff x="7471305" y="1287992"/>
              <a:chExt cx="398462" cy="357188"/>
            </a:xfrm>
            <a:solidFill>
              <a:srgbClr val="2181BD"/>
            </a:solidFill>
          </p:grpSpPr>
          <p:sp>
            <p:nvSpPr>
              <p:cNvPr id="68" name="Freeform 1005"/>
              <p:cNvSpPr>
                <a:spLocks noEditPoints="1"/>
              </p:cNvSpPr>
              <p:nvPr/>
            </p:nvSpPr>
            <p:spPr bwMode="auto">
              <a:xfrm>
                <a:off x="7471305" y="1381655"/>
                <a:ext cx="230188" cy="233363"/>
              </a:xfrm>
              <a:custGeom>
                <a:avLst/>
                <a:gdLst>
                  <a:gd name="T0" fmla="*/ 57 w 61"/>
                  <a:gd name="T1" fmla="*/ 36 h 62"/>
                  <a:gd name="T2" fmla="*/ 61 w 61"/>
                  <a:gd name="T3" fmla="*/ 32 h 62"/>
                  <a:gd name="T4" fmla="*/ 61 w 61"/>
                  <a:gd name="T5" fmla="*/ 30 h 62"/>
                  <a:gd name="T6" fmla="*/ 57 w 61"/>
                  <a:gd name="T7" fmla="*/ 26 h 62"/>
                  <a:gd name="T8" fmla="*/ 57 w 61"/>
                  <a:gd name="T9" fmla="*/ 26 h 62"/>
                  <a:gd name="T10" fmla="*/ 52 w 61"/>
                  <a:gd name="T11" fmla="*/ 23 h 62"/>
                  <a:gd name="T12" fmla="*/ 53 w 61"/>
                  <a:gd name="T13" fmla="*/ 16 h 62"/>
                  <a:gd name="T14" fmla="*/ 53 w 61"/>
                  <a:gd name="T15" fmla="*/ 16 h 62"/>
                  <a:gd name="T16" fmla="*/ 53 w 61"/>
                  <a:gd name="T17" fmla="*/ 10 h 62"/>
                  <a:gd name="T18" fmla="*/ 51 w 61"/>
                  <a:gd name="T19" fmla="*/ 8 h 62"/>
                  <a:gd name="T20" fmla="*/ 46 w 61"/>
                  <a:gd name="T21" fmla="*/ 8 h 62"/>
                  <a:gd name="T22" fmla="*/ 46 w 61"/>
                  <a:gd name="T23" fmla="*/ 9 h 62"/>
                  <a:gd name="T24" fmla="*/ 41 w 61"/>
                  <a:gd name="T25" fmla="*/ 10 h 62"/>
                  <a:gd name="T26" fmla="*/ 36 w 61"/>
                  <a:gd name="T27" fmla="*/ 5 h 62"/>
                  <a:gd name="T28" fmla="*/ 36 w 61"/>
                  <a:gd name="T29" fmla="*/ 4 h 62"/>
                  <a:gd name="T30" fmla="*/ 32 w 61"/>
                  <a:gd name="T31" fmla="*/ 0 h 62"/>
                  <a:gd name="T32" fmla="*/ 29 w 61"/>
                  <a:gd name="T33" fmla="*/ 0 h 62"/>
                  <a:gd name="T34" fmla="*/ 25 w 61"/>
                  <a:gd name="T35" fmla="*/ 4 h 62"/>
                  <a:gd name="T36" fmla="*/ 25 w 61"/>
                  <a:gd name="T37" fmla="*/ 5 h 62"/>
                  <a:gd name="T38" fmla="*/ 23 w 61"/>
                  <a:gd name="T39" fmla="*/ 9 h 62"/>
                  <a:gd name="T40" fmla="*/ 16 w 61"/>
                  <a:gd name="T41" fmla="*/ 9 h 62"/>
                  <a:gd name="T42" fmla="*/ 16 w 61"/>
                  <a:gd name="T43" fmla="*/ 8 h 62"/>
                  <a:gd name="T44" fmla="*/ 10 w 61"/>
                  <a:gd name="T45" fmla="*/ 8 h 62"/>
                  <a:gd name="T46" fmla="*/ 8 w 61"/>
                  <a:gd name="T47" fmla="*/ 10 h 62"/>
                  <a:gd name="T48" fmla="*/ 8 w 61"/>
                  <a:gd name="T49" fmla="*/ 16 h 62"/>
                  <a:gd name="T50" fmla="*/ 8 w 61"/>
                  <a:gd name="T51" fmla="*/ 16 h 62"/>
                  <a:gd name="T52" fmla="*/ 10 w 61"/>
                  <a:gd name="T53" fmla="*/ 21 h 62"/>
                  <a:gd name="T54" fmla="*/ 4 w 61"/>
                  <a:gd name="T55" fmla="*/ 26 h 62"/>
                  <a:gd name="T56" fmla="*/ 4 w 61"/>
                  <a:gd name="T57" fmla="*/ 26 h 62"/>
                  <a:gd name="T58" fmla="*/ 0 w 61"/>
                  <a:gd name="T59" fmla="*/ 30 h 62"/>
                  <a:gd name="T60" fmla="*/ 0 w 61"/>
                  <a:gd name="T61" fmla="*/ 32 h 62"/>
                  <a:gd name="T62" fmla="*/ 4 w 61"/>
                  <a:gd name="T63" fmla="*/ 36 h 62"/>
                  <a:gd name="T64" fmla="*/ 4 w 61"/>
                  <a:gd name="T65" fmla="*/ 36 h 62"/>
                  <a:gd name="T66" fmla="*/ 9 w 61"/>
                  <a:gd name="T67" fmla="*/ 39 h 62"/>
                  <a:gd name="T68" fmla="*/ 8 w 61"/>
                  <a:gd name="T69" fmla="*/ 46 h 62"/>
                  <a:gd name="T70" fmla="*/ 8 w 61"/>
                  <a:gd name="T71" fmla="*/ 46 h 62"/>
                  <a:gd name="T72" fmla="*/ 8 w 61"/>
                  <a:gd name="T73" fmla="*/ 52 h 62"/>
                  <a:gd name="T74" fmla="*/ 10 w 61"/>
                  <a:gd name="T75" fmla="*/ 53 h 62"/>
                  <a:gd name="T76" fmla="*/ 16 w 61"/>
                  <a:gd name="T77" fmla="*/ 53 h 62"/>
                  <a:gd name="T78" fmla="*/ 16 w 61"/>
                  <a:gd name="T79" fmla="*/ 53 h 62"/>
                  <a:gd name="T80" fmla="*/ 21 w 61"/>
                  <a:gd name="T81" fmla="*/ 52 h 62"/>
                  <a:gd name="T82" fmla="*/ 25 w 61"/>
                  <a:gd name="T83" fmla="*/ 57 h 62"/>
                  <a:gd name="T84" fmla="*/ 25 w 61"/>
                  <a:gd name="T85" fmla="*/ 57 h 62"/>
                  <a:gd name="T86" fmla="*/ 29 w 61"/>
                  <a:gd name="T87" fmla="*/ 62 h 62"/>
                  <a:gd name="T88" fmla="*/ 32 w 61"/>
                  <a:gd name="T89" fmla="*/ 62 h 62"/>
                  <a:gd name="T90" fmla="*/ 36 w 61"/>
                  <a:gd name="T91" fmla="*/ 57 h 62"/>
                  <a:gd name="T92" fmla="*/ 36 w 61"/>
                  <a:gd name="T93" fmla="*/ 57 h 62"/>
                  <a:gd name="T94" fmla="*/ 38 w 61"/>
                  <a:gd name="T95" fmla="*/ 52 h 62"/>
                  <a:gd name="T96" fmla="*/ 46 w 61"/>
                  <a:gd name="T97" fmla="*/ 53 h 62"/>
                  <a:gd name="T98" fmla="*/ 46 w 61"/>
                  <a:gd name="T99" fmla="*/ 53 h 62"/>
                  <a:gd name="T100" fmla="*/ 51 w 61"/>
                  <a:gd name="T101" fmla="*/ 53 h 62"/>
                  <a:gd name="T102" fmla="*/ 53 w 61"/>
                  <a:gd name="T103" fmla="*/ 52 h 62"/>
                  <a:gd name="T104" fmla="*/ 53 w 61"/>
                  <a:gd name="T105" fmla="*/ 46 h 62"/>
                  <a:gd name="T106" fmla="*/ 53 w 61"/>
                  <a:gd name="T107" fmla="*/ 46 h 62"/>
                  <a:gd name="T108" fmla="*/ 51 w 61"/>
                  <a:gd name="T109" fmla="*/ 41 h 62"/>
                  <a:gd name="T110" fmla="*/ 57 w 61"/>
                  <a:gd name="T111" fmla="*/ 36 h 62"/>
                  <a:gd name="T112" fmla="*/ 31 w 61"/>
                  <a:gd name="T113" fmla="*/ 46 h 62"/>
                  <a:gd name="T114" fmla="*/ 15 w 61"/>
                  <a:gd name="T115" fmla="*/ 31 h 62"/>
                  <a:gd name="T116" fmla="*/ 31 w 61"/>
                  <a:gd name="T117" fmla="*/ 16 h 62"/>
                  <a:gd name="T118" fmla="*/ 46 w 61"/>
                  <a:gd name="T119" fmla="*/ 31 h 62"/>
                  <a:gd name="T120" fmla="*/ 31 w 61"/>
                  <a:gd name="T121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" h="62">
                    <a:moveTo>
                      <a:pt x="57" y="36"/>
                    </a:moveTo>
                    <a:cubicBezTo>
                      <a:pt x="59" y="36"/>
                      <a:pt x="61" y="34"/>
                      <a:pt x="61" y="32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7"/>
                      <a:pt x="59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3" y="25"/>
                      <a:pt x="52" y="23"/>
                    </a:cubicBezTo>
                    <a:cubicBezTo>
                      <a:pt x="52" y="22"/>
                      <a:pt x="51" y="18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5" y="14"/>
                      <a:pt x="55" y="12"/>
                      <a:pt x="53" y="10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0" y="7"/>
                      <a:pt x="47" y="7"/>
                      <a:pt x="46" y="8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4" y="10"/>
                      <a:pt x="42" y="11"/>
                      <a:pt x="41" y="10"/>
                    </a:cubicBezTo>
                    <a:cubicBezTo>
                      <a:pt x="39" y="10"/>
                      <a:pt x="36" y="7"/>
                      <a:pt x="36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2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9"/>
                      <a:pt x="23" y="9"/>
                    </a:cubicBezTo>
                    <a:cubicBezTo>
                      <a:pt x="22" y="10"/>
                      <a:pt x="17" y="10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7"/>
                      <a:pt x="12" y="7"/>
                      <a:pt x="10" y="8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11" y="20"/>
                      <a:pt x="10" y="21"/>
                    </a:cubicBezTo>
                    <a:cubicBezTo>
                      <a:pt x="9" y="22"/>
                      <a:pt x="7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7"/>
                      <a:pt x="0" y="3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2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9" y="37"/>
                      <a:pt x="9" y="39"/>
                    </a:cubicBezTo>
                    <a:cubicBezTo>
                      <a:pt x="10" y="40"/>
                      <a:pt x="10" y="44"/>
                      <a:pt x="8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7" y="47"/>
                      <a:pt x="7" y="50"/>
                      <a:pt x="8" y="52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2" y="55"/>
                      <a:pt x="14" y="55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2"/>
                      <a:pt x="20" y="51"/>
                      <a:pt x="21" y="52"/>
                    </a:cubicBezTo>
                    <a:cubicBezTo>
                      <a:pt x="22" y="52"/>
                      <a:pt x="25" y="55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60"/>
                      <a:pt x="27" y="62"/>
                      <a:pt x="29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4" y="62"/>
                      <a:pt x="36" y="60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5"/>
                      <a:pt x="37" y="53"/>
                      <a:pt x="38" y="52"/>
                    </a:cubicBezTo>
                    <a:cubicBezTo>
                      <a:pt x="40" y="52"/>
                      <a:pt x="44" y="52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5"/>
                      <a:pt x="50" y="55"/>
                      <a:pt x="51" y="53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5" y="50"/>
                      <a:pt x="55" y="47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1" y="44"/>
                      <a:pt x="51" y="42"/>
                      <a:pt x="51" y="41"/>
                    </a:cubicBezTo>
                    <a:cubicBezTo>
                      <a:pt x="52" y="40"/>
                      <a:pt x="55" y="36"/>
                      <a:pt x="57" y="36"/>
                    </a:cubicBezTo>
                    <a:close/>
                    <a:moveTo>
                      <a:pt x="31" y="46"/>
                    </a:moveTo>
                    <a:cubicBezTo>
                      <a:pt x="22" y="46"/>
                      <a:pt x="15" y="39"/>
                      <a:pt x="15" y="31"/>
                    </a:cubicBezTo>
                    <a:cubicBezTo>
                      <a:pt x="15" y="23"/>
                      <a:pt x="22" y="16"/>
                      <a:pt x="31" y="16"/>
                    </a:cubicBezTo>
                    <a:cubicBezTo>
                      <a:pt x="39" y="16"/>
                      <a:pt x="46" y="23"/>
                      <a:pt x="46" y="31"/>
                    </a:cubicBezTo>
                    <a:cubicBezTo>
                      <a:pt x="46" y="39"/>
                      <a:pt x="39" y="46"/>
                      <a:pt x="31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69" name="Freeform 1006"/>
              <p:cNvSpPr>
                <a:spLocks noEditPoints="1"/>
              </p:cNvSpPr>
              <p:nvPr/>
            </p:nvSpPr>
            <p:spPr bwMode="auto">
              <a:xfrm>
                <a:off x="7682442" y="1287992"/>
                <a:ext cx="187325" cy="187325"/>
              </a:xfrm>
              <a:custGeom>
                <a:avLst/>
                <a:gdLst>
                  <a:gd name="T0" fmla="*/ 46 w 50"/>
                  <a:gd name="T1" fmla="*/ 30 h 50"/>
                  <a:gd name="T2" fmla="*/ 50 w 50"/>
                  <a:gd name="T3" fmla="*/ 26 h 50"/>
                  <a:gd name="T4" fmla="*/ 50 w 50"/>
                  <a:gd name="T5" fmla="*/ 25 h 50"/>
                  <a:gd name="T6" fmla="*/ 46 w 50"/>
                  <a:gd name="T7" fmla="*/ 21 h 50"/>
                  <a:gd name="T8" fmla="*/ 42 w 50"/>
                  <a:gd name="T9" fmla="*/ 19 h 50"/>
                  <a:gd name="T10" fmla="*/ 43 w 50"/>
                  <a:gd name="T11" fmla="*/ 13 h 50"/>
                  <a:gd name="T12" fmla="*/ 43 w 50"/>
                  <a:gd name="T13" fmla="*/ 8 h 50"/>
                  <a:gd name="T14" fmla="*/ 42 w 50"/>
                  <a:gd name="T15" fmla="*/ 8 h 50"/>
                  <a:gd name="T16" fmla="*/ 37 w 50"/>
                  <a:gd name="T17" fmla="*/ 7 h 50"/>
                  <a:gd name="T18" fmla="*/ 33 w 50"/>
                  <a:gd name="T19" fmla="*/ 9 h 50"/>
                  <a:gd name="T20" fmla="*/ 29 w 50"/>
                  <a:gd name="T21" fmla="*/ 4 h 50"/>
                  <a:gd name="T22" fmla="*/ 25 w 50"/>
                  <a:gd name="T23" fmla="*/ 0 h 50"/>
                  <a:gd name="T24" fmla="*/ 24 w 50"/>
                  <a:gd name="T25" fmla="*/ 0 h 50"/>
                  <a:gd name="T26" fmla="*/ 20 w 50"/>
                  <a:gd name="T27" fmla="*/ 4 h 50"/>
                  <a:gd name="T28" fmla="*/ 18 w 50"/>
                  <a:gd name="T29" fmla="*/ 8 h 50"/>
                  <a:gd name="T30" fmla="*/ 12 w 50"/>
                  <a:gd name="T31" fmla="*/ 7 h 50"/>
                  <a:gd name="T32" fmla="*/ 7 w 50"/>
                  <a:gd name="T33" fmla="*/ 8 h 50"/>
                  <a:gd name="T34" fmla="*/ 7 w 50"/>
                  <a:gd name="T35" fmla="*/ 8 h 50"/>
                  <a:gd name="T36" fmla="*/ 6 w 50"/>
                  <a:gd name="T37" fmla="*/ 13 h 50"/>
                  <a:gd name="T38" fmla="*/ 8 w 50"/>
                  <a:gd name="T39" fmla="*/ 17 h 50"/>
                  <a:gd name="T40" fmla="*/ 3 w 50"/>
                  <a:gd name="T41" fmla="*/ 21 h 50"/>
                  <a:gd name="T42" fmla="*/ 0 w 50"/>
                  <a:gd name="T43" fmla="*/ 25 h 50"/>
                  <a:gd name="T44" fmla="*/ 0 w 50"/>
                  <a:gd name="T45" fmla="*/ 26 h 50"/>
                  <a:gd name="T46" fmla="*/ 3 w 50"/>
                  <a:gd name="T47" fmla="*/ 30 h 50"/>
                  <a:gd name="T48" fmla="*/ 7 w 50"/>
                  <a:gd name="T49" fmla="*/ 32 h 50"/>
                  <a:gd name="T50" fmla="*/ 6 w 50"/>
                  <a:gd name="T51" fmla="*/ 38 h 50"/>
                  <a:gd name="T52" fmla="*/ 7 w 50"/>
                  <a:gd name="T53" fmla="*/ 43 h 50"/>
                  <a:gd name="T54" fmla="*/ 7 w 50"/>
                  <a:gd name="T55" fmla="*/ 43 h 50"/>
                  <a:gd name="T56" fmla="*/ 12 w 50"/>
                  <a:gd name="T57" fmla="*/ 44 h 50"/>
                  <a:gd name="T58" fmla="*/ 17 w 50"/>
                  <a:gd name="T59" fmla="*/ 42 h 50"/>
                  <a:gd name="T60" fmla="*/ 20 w 50"/>
                  <a:gd name="T61" fmla="*/ 47 h 50"/>
                  <a:gd name="T62" fmla="*/ 24 w 50"/>
                  <a:gd name="T63" fmla="*/ 50 h 50"/>
                  <a:gd name="T64" fmla="*/ 25 w 50"/>
                  <a:gd name="T65" fmla="*/ 50 h 50"/>
                  <a:gd name="T66" fmla="*/ 29 w 50"/>
                  <a:gd name="T67" fmla="*/ 47 h 50"/>
                  <a:gd name="T68" fmla="*/ 31 w 50"/>
                  <a:gd name="T69" fmla="*/ 43 h 50"/>
                  <a:gd name="T70" fmla="*/ 37 w 50"/>
                  <a:gd name="T71" fmla="*/ 44 h 50"/>
                  <a:gd name="T72" fmla="*/ 42 w 50"/>
                  <a:gd name="T73" fmla="*/ 43 h 50"/>
                  <a:gd name="T74" fmla="*/ 43 w 50"/>
                  <a:gd name="T75" fmla="*/ 43 h 50"/>
                  <a:gd name="T76" fmla="*/ 43 w 50"/>
                  <a:gd name="T77" fmla="*/ 38 h 50"/>
                  <a:gd name="T78" fmla="*/ 42 w 50"/>
                  <a:gd name="T79" fmla="*/ 33 h 50"/>
                  <a:gd name="T80" fmla="*/ 46 w 50"/>
                  <a:gd name="T81" fmla="*/ 30 h 50"/>
                  <a:gd name="T82" fmla="*/ 25 w 50"/>
                  <a:gd name="T83" fmla="*/ 38 h 50"/>
                  <a:gd name="T84" fmla="*/ 12 w 50"/>
                  <a:gd name="T85" fmla="*/ 25 h 50"/>
                  <a:gd name="T86" fmla="*/ 25 w 50"/>
                  <a:gd name="T87" fmla="*/ 13 h 50"/>
                  <a:gd name="T88" fmla="*/ 37 w 50"/>
                  <a:gd name="T89" fmla="*/ 25 h 50"/>
                  <a:gd name="T90" fmla="*/ 25 w 50"/>
                  <a:gd name="T91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" h="50">
                    <a:moveTo>
                      <a:pt x="46" y="30"/>
                    </a:moveTo>
                    <a:cubicBezTo>
                      <a:pt x="48" y="30"/>
                      <a:pt x="50" y="28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3"/>
                      <a:pt x="48" y="21"/>
                      <a:pt x="46" y="21"/>
                    </a:cubicBezTo>
                    <a:cubicBezTo>
                      <a:pt x="44" y="21"/>
                      <a:pt x="43" y="20"/>
                      <a:pt x="42" y="19"/>
                    </a:cubicBezTo>
                    <a:cubicBezTo>
                      <a:pt x="42" y="18"/>
                      <a:pt x="42" y="15"/>
                      <a:pt x="43" y="13"/>
                    </a:cubicBezTo>
                    <a:cubicBezTo>
                      <a:pt x="44" y="12"/>
                      <a:pt x="44" y="10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6"/>
                      <a:pt x="38" y="6"/>
                      <a:pt x="37" y="7"/>
                    </a:cubicBezTo>
                    <a:cubicBezTo>
                      <a:pt x="36" y="8"/>
                      <a:pt x="34" y="9"/>
                      <a:pt x="33" y="9"/>
                    </a:cubicBezTo>
                    <a:cubicBezTo>
                      <a:pt x="32" y="8"/>
                      <a:pt x="29" y="6"/>
                      <a:pt x="29" y="4"/>
                    </a:cubicBezTo>
                    <a:cubicBezTo>
                      <a:pt x="29" y="2"/>
                      <a:pt x="27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0" y="2"/>
                      <a:pt x="20" y="4"/>
                    </a:cubicBezTo>
                    <a:cubicBezTo>
                      <a:pt x="20" y="6"/>
                      <a:pt x="19" y="7"/>
                      <a:pt x="18" y="8"/>
                    </a:cubicBezTo>
                    <a:cubicBezTo>
                      <a:pt x="17" y="8"/>
                      <a:pt x="14" y="8"/>
                      <a:pt x="12" y="7"/>
                    </a:cubicBezTo>
                    <a:cubicBezTo>
                      <a:pt x="11" y="6"/>
                      <a:pt x="9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7" y="18"/>
                      <a:pt x="5" y="21"/>
                      <a:pt x="3" y="21"/>
                    </a:cubicBezTo>
                    <a:cubicBezTo>
                      <a:pt x="1" y="21"/>
                      <a:pt x="0" y="23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30"/>
                      <a:pt x="3" y="30"/>
                    </a:cubicBezTo>
                    <a:cubicBezTo>
                      <a:pt x="5" y="30"/>
                      <a:pt x="7" y="31"/>
                      <a:pt x="7" y="32"/>
                    </a:cubicBezTo>
                    <a:cubicBezTo>
                      <a:pt x="7" y="33"/>
                      <a:pt x="8" y="36"/>
                      <a:pt x="6" y="38"/>
                    </a:cubicBezTo>
                    <a:cubicBezTo>
                      <a:pt x="5" y="39"/>
                      <a:pt x="5" y="41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9" y="45"/>
                      <a:pt x="11" y="45"/>
                      <a:pt x="12" y="44"/>
                    </a:cubicBezTo>
                    <a:cubicBezTo>
                      <a:pt x="14" y="42"/>
                      <a:pt x="16" y="42"/>
                      <a:pt x="17" y="42"/>
                    </a:cubicBezTo>
                    <a:cubicBezTo>
                      <a:pt x="18" y="43"/>
                      <a:pt x="20" y="45"/>
                      <a:pt x="20" y="47"/>
                    </a:cubicBezTo>
                    <a:cubicBezTo>
                      <a:pt x="20" y="49"/>
                      <a:pt x="22" y="50"/>
                      <a:pt x="24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7" y="50"/>
                      <a:pt x="29" y="49"/>
                      <a:pt x="29" y="47"/>
                    </a:cubicBezTo>
                    <a:cubicBezTo>
                      <a:pt x="29" y="45"/>
                      <a:pt x="30" y="43"/>
                      <a:pt x="31" y="43"/>
                    </a:cubicBezTo>
                    <a:cubicBezTo>
                      <a:pt x="32" y="43"/>
                      <a:pt x="36" y="42"/>
                      <a:pt x="37" y="44"/>
                    </a:cubicBezTo>
                    <a:cubicBezTo>
                      <a:pt x="38" y="45"/>
                      <a:pt x="41" y="45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1"/>
                      <a:pt x="44" y="39"/>
                      <a:pt x="43" y="38"/>
                    </a:cubicBezTo>
                    <a:cubicBezTo>
                      <a:pt x="42" y="36"/>
                      <a:pt x="41" y="34"/>
                      <a:pt x="42" y="33"/>
                    </a:cubicBezTo>
                    <a:cubicBezTo>
                      <a:pt x="42" y="33"/>
                      <a:pt x="44" y="30"/>
                      <a:pt x="46" y="30"/>
                    </a:cubicBezTo>
                    <a:close/>
                    <a:moveTo>
                      <a:pt x="25" y="38"/>
                    </a:moveTo>
                    <a:cubicBezTo>
                      <a:pt x="18" y="38"/>
                      <a:pt x="12" y="32"/>
                      <a:pt x="12" y="25"/>
                    </a:cubicBezTo>
                    <a:cubicBezTo>
                      <a:pt x="12" y="19"/>
                      <a:pt x="18" y="13"/>
                      <a:pt x="25" y="13"/>
                    </a:cubicBezTo>
                    <a:cubicBezTo>
                      <a:pt x="32" y="13"/>
                      <a:pt x="37" y="19"/>
                      <a:pt x="37" y="25"/>
                    </a:cubicBezTo>
                    <a:cubicBezTo>
                      <a:pt x="37" y="32"/>
                      <a:pt x="32" y="38"/>
                      <a:pt x="25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70" name="Freeform 1007"/>
              <p:cNvSpPr>
                <a:spLocks noEditPoints="1"/>
              </p:cNvSpPr>
              <p:nvPr/>
            </p:nvSpPr>
            <p:spPr bwMode="auto">
              <a:xfrm>
                <a:off x="7701492" y="1497542"/>
                <a:ext cx="146050" cy="147638"/>
              </a:xfrm>
              <a:custGeom>
                <a:avLst/>
                <a:gdLst>
                  <a:gd name="T0" fmla="*/ 36 w 39"/>
                  <a:gd name="T1" fmla="*/ 23 h 39"/>
                  <a:gd name="T2" fmla="*/ 39 w 39"/>
                  <a:gd name="T3" fmla="*/ 19 h 39"/>
                  <a:gd name="T4" fmla="*/ 36 w 39"/>
                  <a:gd name="T5" fmla="*/ 16 h 39"/>
                  <a:gd name="T6" fmla="*/ 33 w 39"/>
                  <a:gd name="T7" fmla="*/ 15 h 39"/>
                  <a:gd name="T8" fmla="*/ 34 w 39"/>
                  <a:gd name="T9" fmla="*/ 10 h 39"/>
                  <a:gd name="T10" fmla="*/ 33 w 39"/>
                  <a:gd name="T11" fmla="*/ 6 h 39"/>
                  <a:gd name="T12" fmla="*/ 29 w 39"/>
                  <a:gd name="T13" fmla="*/ 5 h 39"/>
                  <a:gd name="T14" fmla="*/ 26 w 39"/>
                  <a:gd name="T15" fmla="*/ 6 h 39"/>
                  <a:gd name="T16" fmla="*/ 23 w 39"/>
                  <a:gd name="T17" fmla="*/ 3 h 39"/>
                  <a:gd name="T18" fmla="*/ 20 w 39"/>
                  <a:gd name="T19" fmla="*/ 0 h 39"/>
                  <a:gd name="T20" fmla="*/ 16 w 39"/>
                  <a:gd name="T21" fmla="*/ 3 h 39"/>
                  <a:gd name="T22" fmla="*/ 15 w 39"/>
                  <a:gd name="T23" fmla="*/ 6 h 39"/>
                  <a:gd name="T24" fmla="*/ 10 w 39"/>
                  <a:gd name="T25" fmla="*/ 5 h 39"/>
                  <a:gd name="T26" fmla="*/ 6 w 39"/>
                  <a:gd name="T27" fmla="*/ 6 h 39"/>
                  <a:gd name="T28" fmla="*/ 5 w 39"/>
                  <a:gd name="T29" fmla="*/ 10 h 39"/>
                  <a:gd name="T30" fmla="*/ 7 w 39"/>
                  <a:gd name="T31" fmla="*/ 13 h 39"/>
                  <a:gd name="T32" fmla="*/ 3 w 39"/>
                  <a:gd name="T33" fmla="*/ 16 h 39"/>
                  <a:gd name="T34" fmla="*/ 0 w 39"/>
                  <a:gd name="T35" fmla="*/ 19 h 39"/>
                  <a:gd name="T36" fmla="*/ 3 w 39"/>
                  <a:gd name="T37" fmla="*/ 23 h 39"/>
                  <a:gd name="T38" fmla="*/ 6 w 39"/>
                  <a:gd name="T39" fmla="*/ 24 h 39"/>
                  <a:gd name="T40" fmla="*/ 5 w 39"/>
                  <a:gd name="T41" fmla="*/ 29 h 39"/>
                  <a:gd name="T42" fmla="*/ 6 w 39"/>
                  <a:gd name="T43" fmla="*/ 33 h 39"/>
                  <a:gd name="T44" fmla="*/ 10 w 39"/>
                  <a:gd name="T45" fmla="*/ 34 h 39"/>
                  <a:gd name="T46" fmla="*/ 13 w 39"/>
                  <a:gd name="T47" fmla="*/ 33 h 39"/>
                  <a:gd name="T48" fmla="*/ 16 w 39"/>
                  <a:gd name="T49" fmla="*/ 36 h 39"/>
                  <a:gd name="T50" fmla="*/ 20 w 39"/>
                  <a:gd name="T51" fmla="*/ 39 h 39"/>
                  <a:gd name="T52" fmla="*/ 23 w 39"/>
                  <a:gd name="T53" fmla="*/ 36 h 39"/>
                  <a:gd name="T54" fmla="*/ 25 w 39"/>
                  <a:gd name="T55" fmla="*/ 33 h 39"/>
                  <a:gd name="T56" fmla="*/ 29 w 39"/>
                  <a:gd name="T57" fmla="*/ 34 h 39"/>
                  <a:gd name="T58" fmla="*/ 33 w 39"/>
                  <a:gd name="T59" fmla="*/ 33 h 39"/>
                  <a:gd name="T60" fmla="*/ 34 w 39"/>
                  <a:gd name="T61" fmla="*/ 29 h 39"/>
                  <a:gd name="T62" fmla="*/ 33 w 39"/>
                  <a:gd name="T63" fmla="*/ 26 h 39"/>
                  <a:gd name="T64" fmla="*/ 36 w 39"/>
                  <a:gd name="T65" fmla="*/ 23 h 39"/>
                  <a:gd name="T66" fmla="*/ 20 w 39"/>
                  <a:gd name="T67" fmla="*/ 29 h 39"/>
                  <a:gd name="T68" fmla="*/ 10 w 39"/>
                  <a:gd name="T69" fmla="*/ 19 h 39"/>
                  <a:gd name="T70" fmla="*/ 20 w 39"/>
                  <a:gd name="T71" fmla="*/ 10 h 39"/>
                  <a:gd name="T72" fmla="*/ 29 w 39"/>
                  <a:gd name="T73" fmla="*/ 19 h 39"/>
                  <a:gd name="T74" fmla="*/ 20 w 39"/>
                  <a:gd name="T75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39">
                    <a:moveTo>
                      <a:pt x="36" y="23"/>
                    </a:moveTo>
                    <a:cubicBezTo>
                      <a:pt x="38" y="23"/>
                      <a:pt x="39" y="21"/>
                      <a:pt x="39" y="19"/>
                    </a:cubicBezTo>
                    <a:cubicBezTo>
                      <a:pt x="39" y="18"/>
                      <a:pt x="38" y="16"/>
                      <a:pt x="36" y="16"/>
                    </a:cubicBezTo>
                    <a:cubicBezTo>
                      <a:pt x="35" y="16"/>
                      <a:pt x="34" y="15"/>
                      <a:pt x="33" y="15"/>
                    </a:cubicBezTo>
                    <a:cubicBezTo>
                      <a:pt x="33" y="14"/>
                      <a:pt x="33" y="11"/>
                      <a:pt x="34" y="10"/>
                    </a:cubicBezTo>
                    <a:cubicBezTo>
                      <a:pt x="35" y="9"/>
                      <a:pt x="35" y="7"/>
                      <a:pt x="33" y="6"/>
                    </a:cubicBezTo>
                    <a:cubicBezTo>
                      <a:pt x="32" y="4"/>
                      <a:pt x="30" y="4"/>
                      <a:pt x="29" y="5"/>
                    </a:cubicBezTo>
                    <a:cubicBezTo>
                      <a:pt x="28" y="6"/>
                      <a:pt x="27" y="7"/>
                      <a:pt x="26" y="6"/>
                    </a:cubicBezTo>
                    <a:cubicBezTo>
                      <a:pt x="25" y="6"/>
                      <a:pt x="23" y="4"/>
                      <a:pt x="23" y="3"/>
                    </a:cubicBezTo>
                    <a:cubicBezTo>
                      <a:pt x="23" y="1"/>
                      <a:pt x="22" y="0"/>
                      <a:pt x="20" y="0"/>
                    </a:cubicBezTo>
                    <a:cubicBezTo>
                      <a:pt x="18" y="0"/>
                      <a:pt x="16" y="1"/>
                      <a:pt x="16" y="3"/>
                    </a:cubicBezTo>
                    <a:cubicBezTo>
                      <a:pt x="16" y="4"/>
                      <a:pt x="16" y="5"/>
                      <a:pt x="15" y="6"/>
                    </a:cubicBezTo>
                    <a:cubicBezTo>
                      <a:pt x="14" y="6"/>
                      <a:pt x="11" y="6"/>
                      <a:pt x="10" y="5"/>
                    </a:cubicBezTo>
                    <a:cubicBezTo>
                      <a:pt x="9" y="4"/>
                      <a:pt x="7" y="4"/>
                      <a:pt x="6" y="6"/>
                    </a:cubicBezTo>
                    <a:cubicBezTo>
                      <a:pt x="5" y="7"/>
                      <a:pt x="4" y="9"/>
                      <a:pt x="5" y="10"/>
                    </a:cubicBezTo>
                    <a:cubicBezTo>
                      <a:pt x="6" y="11"/>
                      <a:pt x="7" y="12"/>
                      <a:pt x="7" y="13"/>
                    </a:cubicBezTo>
                    <a:cubicBezTo>
                      <a:pt x="6" y="14"/>
                      <a:pt x="4" y="16"/>
                      <a:pt x="3" y="16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3"/>
                      <a:pt x="6" y="24"/>
                    </a:cubicBezTo>
                    <a:cubicBezTo>
                      <a:pt x="6" y="25"/>
                      <a:pt x="6" y="28"/>
                      <a:pt x="5" y="29"/>
                    </a:cubicBezTo>
                    <a:cubicBezTo>
                      <a:pt x="4" y="30"/>
                      <a:pt x="5" y="32"/>
                      <a:pt x="6" y="33"/>
                    </a:cubicBezTo>
                    <a:cubicBezTo>
                      <a:pt x="7" y="34"/>
                      <a:pt x="9" y="35"/>
                      <a:pt x="10" y="34"/>
                    </a:cubicBezTo>
                    <a:cubicBezTo>
                      <a:pt x="11" y="33"/>
                      <a:pt x="13" y="32"/>
                      <a:pt x="13" y="33"/>
                    </a:cubicBezTo>
                    <a:cubicBezTo>
                      <a:pt x="14" y="33"/>
                      <a:pt x="16" y="35"/>
                      <a:pt x="16" y="36"/>
                    </a:cubicBezTo>
                    <a:cubicBezTo>
                      <a:pt x="16" y="38"/>
                      <a:pt x="18" y="39"/>
                      <a:pt x="20" y="39"/>
                    </a:cubicBezTo>
                    <a:cubicBezTo>
                      <a:pt x="22" y="39"/>
                      <a:pt x="23" y="38"/>
                      <a:pt x="23" y="36"/>
                    </a:cubicBezTo>
                    <a:cubicBezTo>
                      <a:pt x="23" y="35"/>
                      <a:pt x="24" y="33"/>
                      <a:pt x="25" y="33"/>
                    </a:cubicBezTo>
                    <a:cubicBezTo>
                      <a:pt x="25" y="33"/>
                      <a:pt x="28" y="33"/>
                      <a:pt x="29" y="34"/>
                    </a:cubicBezTo>
                    <a:cubicBezTo>
                      <a:pt x="30" y="35"/>
                      <a:pt x="32" y="34"/>
                      <a:pt x="33" y="33"/>
                    </a:cubicBezTo>
                    <a:cubicBezTo>
                      <a:pt x="35" y="32"/>
                      <a:pt x="35" y="30"/>
                      <a:pt x="34" y="29"/>
                    </a:cubicBezTo>
                    <a:cubicBezTo>
                      <a:pt x="33" y="28"/>
                      <a:pt x="32" y="26"/>
                      <a:pt x="33" y="26"/>
                    </a:cubicBezTo>
                    <a:cubicBezTo>
                      <a:pt x="33" y="25"/>
                      <a:pt x="35" y="23"/>
                      <a:pt x="36" y="23"/>
                    </a:cubicBezTo>
                    <a:close/>
                    <a:moveTo>
                      <a:pt x="20" y="29"/>
                    </a:moveTo>
                    <a:cubicBezTo>
                      <a:pt x="14" y="29"/>
                      <a:pt x="10" y="25"/>
                      <a:pt x="10" y="19"/>
                    </a:cubicBezTo>
                    <a:cubicBezTo>
                      <a:pt x="10" y="14"/>
                      <a:pt x="14" y="10"/>
                      <a:pt x="20" y="10"/>
                    </a:cubicBezTo>
                    <a:cubicBezTo>
                      <a:pt x="25" y="10"/>
                      <a:pt x="29" y="14"/>
                      <a:pt x="29" y="19"/>
                    </a:cubicBezTo>
                    <a:cubicBezTo>
                      <a:pt x="29" y="25"/>
                      <a:pt x="25" y="29"/>
                      <a:pt x="20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2" name="Rectangle 9"/>
            <p:cNvSpPr/>
            <p:nvPr/>
          </p:nvSpPr>
          <p:spPr>
            <a:xfrm>
              <a:off x="7812906" y="1027642"/>
              <a:ext cx="3087324" cy="10111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anose="020B0606030504020204" pitchFamily="34" charset="0"/>
                </a:rPr>
                <a:t>Click here to add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688556" y="377517"/>
            <a:ext cx="4814888" cy="1172437"/>
            <a:chOff x="6597650" y="377518"/>
            <a:chExt cx="4814888" cy="1172437"/>
          </a:xfrm>
        </p:grpSpPr>
        <p:sp>
          <p:nvSpPr>
            <p:cNvPr id="90" name="文本框 89"/>
            <p:cNvSpPr txBox="1"/>
            <p:nvPr/>
          </p:nvSpPr>
          <p:spPr>
            <a:xfrm>
              <a:off x="6631872" y="937783"/>
              <a:ext cx="4746445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597650" y="377518"/>
              <a:ext cx="4814888" cy="1172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Marketing execution strategy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27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8540"/>
          <a:stretch/>
        </p:blipFill>
        <p:spPr>
          <a:xfrm>
            <a:off x="0" y="0"/>
            <a:ext cx="8322296" cy="4223669"/>
          </a:xfrm>
          <a:custGeom>
            <a:avLst/>
            <a:gdLst>
              <a:gd name="connsiteX0" fmla="*/ 0 w 8322296"/>
              <a:gd name="connsiteY0" fmla="*/ 0 h 4223669"/>
              <a:gd name="connsiteX1" fmla="*/ 8322296 w 8322296"/>
              <a:gd name="connsiteY1" fmla="*/ 0 h 4223669"/>
              <a:gd name="connsiteX2" fmla="*/ 8322296 w 8322296"/>
              <a:gd name="connsiteY2" fmla="*/ 2656241 h 4223669"/>
              <a:gd name="connsiteX3" fmla="*/ 5413829 w 8322296"/>
              <a:gd name="connsiteY3" fmla="*/ 2656241 h 4223669"/>
              <a:gd name="connsiteX4" fmla="*/ 5413829 w 8322296"/>
              <a:gd name="connsiteY4" fmla="*/ 3144977 h 4223669"/>
              <a:gd name="connsiteX5" fmla="*/ 5003090 w 8322296"/>
              <a:gd name="connsiteY5" fmla="*/ 3144977 h 4223669"/>
              <a:gd name="connsiteX6" fmla="*/ 5003090 w 8322296"/>
              <a:gd name="connsiteY6" fmla="*/ 4223669 h 4223669"/>
              <a:gd name="connsiteX7" fmla="*/ 0 w 8322296"/>
              <a:gd name="connsiteY7" fmla="*/ 4223669 h 422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296" h="4223669">
                <a:moveTo>
                  <a:pt x="0" y="0"/>
                </a:moveTo>
                <a:lnTo>
                  <a:pt x="8322296" y="0"/>
                </a:lnTo>
                <a:lnTo>
                  <a:pt x="8322296" y="2656241"/>
                </a:lnTo>
                <a:lnTo>
                  <a:pt x="5413829" y="2656241"/>
                </a:lnTo>
                <a:lnTo>
                  <a:pt x="5413829" y="3144977"/>
                </a:lnTo>
                <a:lnTo>
                  <a:pt x="5003090" y="3144977"/>
                </a:lnTo>
                <a:lnTo>
                  <a:pt x="5003090" y="4223669"/>
                </a:lnTo>
                <a:lnTo>
                  <a:pt x="0" y="4223669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1" r="6783"/>
          <a:stretch/>
        </p:blipFill>
        <p:spPr>
          <a:xfrm>
            <a:off x="7072072" y="0"/>
            <a:ext cx="5119928" cy="2656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64135" y="4323444"/>
            <a:ext cx="566373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51100" y="3023625"/>
            <a:ext cx="7696654" cy="144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Marketing expenses and budget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65196" y="2468142"/>
            <a:ext cx="3061608" cy="796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4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</a:rPr>
              <a:t>PART 04</a:t>
            </a:r>
          </a:p>
        </p:txBody>
      </p:sp>
      <p:sp>
        <p:nvSpPr>
          <p:cNvPr id="15" name="椭圆 13"/>
          <p:cNvSpPr/>
          <p:nvPr/>
        </p:nvSpPr>
        <p:spPr>
          <a:xfrm flipV="1">
            <a:off x="5776686" y="5252690"/>
            <a:ext cx="638628" cy="637737"/>
          </a:xfrm>
          <a:custGeom>
            <a:avLst/>
            <a:gdLst>
              <a:gd name="connsiteX0" fmla="*/ 303763 w 607427"/>
              <a:gd name="connsiteY0" fmla="*/ 152514 h 606580"/>
              <a:gd name="connsiteX1" fmla="*/ 187507 w 607427"/>
              <a:gd name="connsiteY1" fmla="*/ 268477 h 606580"/>
              <a:gd name="connsiteX2" fmla="*/ 257222 w 607427"/>
              <a:gd name="connsiteY2" fmla="*/ 268477 h 606580"/>
              <a:gd name="connsiteX3" fmla="*/ 257222 w 607427"/>
              <a:gd name="connsiteY3" fmla="*/ 454136 h 606580"/>
              <a:gd name="connsiteX4" fmla="*/ 350207 w 607427"/>
              <a:gd name="connsiteY4" fmla="*/ 454136 h 606580"/>
              <a:gd name="connsiteX5" fmla="*/ 350207 w 607427"/>
              <a:gd name="connsiteY5" fmla="*/ 268477 h 606580"/>
              <a:gd name="connsiteX6" fmla="*/ 419922 w 607427"/>
              <a:gd name="connsiteY6" fmla="*/ 268477 h 606580"/>
              <a:gd name="connsiteX7" fmla="*/ 303763 w 607427"/>
              <a:gd name="connsiteY7" fmla="*/ 113469 h 606580"/>
              <a:gd name="connsiteX8" fmla="*/ 331434 w 607427"/>
              <a:gd name="connsiteY8" fmla="*/ 124890 h 606580"/>
              <a:gd name="connsiteX9" fmla="*/ 447592 w 607427"/>
              <a:gd name="connsiteY9" fmla="*/ 240853 h 606580"/>
              <a:gd name="connsiteX10" fmla="*/ 456099 w 607427"/>
              <a:gd name="connsiteY10" fmla="*/ 283412 h 606580"/>
              <a:gd name="connsiteX11" fmla="*/ 419922 w 607427"/>
              <a:gd name="connsiteY11" fmla="*/ 307522 h 606580"/>
              <a:gd name="connsiteX12" fmla="*/ 389318 w 607427"/>
              <a:gd name="connsiteY12" fmla="*/ 307522 h 606580"/>
              <a:gd name="connsiteX13" fmla="*/ 389318 w 607427"/>
              <a:gd name="connsiteY13" fmla="*/ 454136 h 606580"/>
              <a:gd name="connsiteX14" fmla="*/ 350207 w 607427"/>
              <a:gd name="connsiteY14" fmla="*/ 493181 h 606580"/>
              <a:gd name="connsiteX15" fmla="*/ 257222 w 607427"/>
              <a:gd name="connsiteY15" fmla="*/ 493181 h 606580"/>
              <a:gd name="connsiteX16" fmla="*/ 218111 w 607427"/>
              <a:gd name="connsiteY16" fmla="*/ 454136 h 606580"/>
              <a:gd name="connsiteX17" fmla="*/ 218111 w 607427"/>
              <a:gd name="connsiteY17" fmla="*/ 307522 h 606580"/>
              <a:gd name="connsiteX18" fmla="*/ 187507 w 607427"/>
              <a:gd name="connsiteY18" fmla="*/ 307522 h 606580"/>
              <a:gd name="connsiteX19" fmla="*/ 151427 w 607427"/>
              <a:gd name="connsiteY19" fmla="*/ 283412 h 606580"/>
              <a:gd name="connsiteX20" fmla="*/ 159934 w 607427"/>
              <a:gd name="connsiteY20" fmla="*/ 240853 h 606580"/>
              <a:gd name="connsiteX21" fmla="*/ 276092 w 607427"/>
              <a:gd name="connsiteY21" fmla="*/ 124890 h 606580"/>
              <a:gd name="connsiteX22" fmla="*/ 303763 w 607427"/>
              <a:gd name="connsiteY22" fmla="*/ 113469 h 606580"/>
              <a:gd name="connsiteX23" fmla="*/ 303763 w 607427"/>
              <a:gd name="connsiteY23" fmla="*/ 39052 h 606580"/>
              <a:gd name="connsiteX24" fmla="*/ 39107 w 607427"/>
              <a:gd name="connsiteY24" fmla="*/ 303339 h 606580"/>
              <a:gd name="connsiteX25" fmla="*/ 303763 w 607427"/>
              <a:gd name="connsiteY25" fmla="*/ 567528 h 606580"/>
              <a:gd name="connsiteX26" fmla="*/ 568320 w 607427"/>
              <a:gd name="connsiteY26" fmla="*/ 303339 h 606580"/>
              <a:gd name="connsiteX27" fmla="*/ 303763 w 607427"/>
              <a:gd name="connsiteY27" fmla="*/ 39052 h 606580"/>
              <a:gd name="connsiteX28" fmla="*/ 303763 w 607427"/>
              <a:gd name="connsiteY28" fmla="*/ 0 h 606580"/>
              <a:gd name="connsiteX29" fmla="*/ 607427 w 607427"/>
              <a:gd name="connsiteY29" fmla="*/ 303339 h 606580"/>
              <a:gd name="connsiteX30" fmla="*/ 303763 w 607427"/>
              <a:gd name="connsiteY30" fmla="*/ 606580 h 606580"/>
              <a:gd name="connsiteX31" fmla="*/ 0 w 607427"/>
              <a:gd name="connsiteY31" fmla="*/ 303339 h 606580"/>
              <a:gd name="connsiteX32" fmla="*/ 303763 w 607427"/>
              <a:gd name="connsiteY32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427" h="606580">
                <a:moveTo>
                  <a:pt x="303763" y="152514"/>
                </a:moveTo>
                <a:lnTo>
                  <a:pt x="187507" y="268477"/>
                </a:lnTo>
                <a:lnTo>
                  <a:pt x="257222" y="268477"/>
                </a:lnTo>
                <a:lnTo>
                  <a:pt x="257222" y="454136"/>
                </a:lnTo>
                <a:lnTo>
                  <a:pt x="350207" y="454136"/>
                </a:lnTo>
                <a:lnTo>
                  <a:pt x="350207" y="268477"/>
                </a:lnTo>
                <a:lnTo>
                  <a:pt x="419922" y="268477"/>
                </a:lnTo>
                <a:close/>
                <a:moveTo>
                  <a:pt x="303763" y="113469"/>
                </a:moveTo>
                <a:cubicBezTo>
                  <a:pt x="314127" y="113469"/>
                  <a:pt x="324101" y="117569"/>
                  <a:pt x="331434" y="124890"/>
                </a:cubicBezTo>
                <a:lnTo>
                  <a:pt x="447592" y="240853"/>
                </a:lnTo>
                <a:cubicBezTo>
                  <a:pt x="458739" y="252079"/>
                  <a:pt x="462063" y="268868"/>
                  <a:pt x="456099" y="283412"/>
                </a:cubicBezTo>
                <a:cubicBezTo>
                  <a:pt x="450037" y="298054"/>
                  <a:pt x="435761" y="307522"/>
                  <a:pt x="419922" y="307522"/>
                </a:cubicBezTo>
                <a:lnTo>
                  <a:pt x="389318" y="307522"/>
                </a:lnTo>
                <a:lnTo>
                  <a:pt x="389318" y="454136"/>
                </a:lnTo>
                <a:cubicBezTo>
                  <a:pt x="389318" y="475611"/>
                  <a:pt x="371816" y="493181"/>
                  <a:pt x="350207" y="493181"/>
                </a:cubicBezTo>
                <a:lnTo>
                  <a:pt x="257222" y="493181"/>
                </a:lnTo>
                <a:cubicBezTo>
                  <a:pt x="235613" y="493181"/>
                  <a:pt x="218111" y="475611"/>
                  <a:pt x="218111" y="454136"/>
                </a:cubicBezTo>
                <a:lnTo>
                  <a:pt x="218111" y="307522"/>
                </a:lnTo>
                <a:lnTo>
                  <a:pt x="187507" y="307522"/>
                </a:lnTo>
                <a:cubicBezTo>
                  <a:pt x="171765" y="307522"/>
                  <a:pt x="157490" y="298054"/>
                  <a:pt x="151427" y="283412"/>
                </a:cubicBezTo>
                <a:cubicBezTo>
                  <a:pt x="145365" y="268868"/>
                  <a:pt x="148690" y="252079"/>
                  <a:pt x="159934" y="240853"/>
                </a:cubicBezTo>
                <a:lnTo>
                  <a:pt x="276092" y="124890"/>
                </a:lnTo>
                <a:cubicBezTo>
                  <a:pt x="283426" y="117569"/>
                  <a:pt x="293399" y="113469"/>
                  <a:pt x="303763" y="113469"/>
                </a:cubicBezTo>
                <a:close/>
                <a:moveTo>
                  <a:pt x="303763" y="39052"/>
                </a:moveTo>
                <a:cubicBezTo>
                  <a:pt x="157796" y="39052"/>
                  <a:pt x="39107" y="157576"/>
                  <a:pt x="39107" y="303339"/>
                </a:cubicBezTo>
                <a:cubicBezTo>
                  <a:pt x="39107" y="449004"/>
                  <a:pt x="157796" y="567528"/>
                  <a:pt x="303763" y="567528"/>
                </a:cubicBezTo>
                <a:cubicBezTo>
                  <a:pt x="449631" y="567528"/>
                  <a:pt x="568320" y="449004"/>
                  <a:pt x="568320" y="303339"/>
                </a:cubicBezTo>
                <a:cubicBezTo>
                  <a:pt x="568320" y="157576"/>
                  <a:pt x="449631" y="39052"/>
                  <a:pt x="303763" y="39052"/>
                </a:cubicBezTo>
                <a:close/>
                <a:moveTo>
                  <a:pt x="303763" y="0"/>
                </a:moveTo>
                <a:cubicBezTo>
                  <a:pt x="471629" y="0"/>
                  <a:pt x="607427" y="135707"/>
                  <a:pt x="607427" y="303339"/>
                </a:cubicBezTo>
                <a:cubicBezTo>
                  <a:pt x="607427" y="470971"/>
                  <a:pt x="471629" y="606580"/>
                  <a:pt x="303763" y="606580"/>
                </a:cubicBezTo>
                <a:cubicBezTo>
                  <a:pt x="135798" y="606580"/>
                  <a:pt x="0" y="470971"/>
                  <a:pt x="0" y="303339"/>
                </a:cubicBezTo>
                <a:cubicBezTo>
                  <a:pt x="0" y="135609"/>
                  <a:pt x="135896" y="0"/>
                  <a:pt x="3037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10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142"/>
          <p:cNvGraphicFramePr/>
          <p:nvPr>
            <p:extLst>
              <p:ext uri="{D42A27DB-BD31-4B8C-83A1-F6EECF244321}">
                <p14:modId xmlns:p14="http://schemas.microsoft.com/office/powerpoint/2010/main" val="2807140128"/>
              </p:ext>
            </p:extLst>
          </p:nvPr>
        </p:nvGraphicFramePr>
        <p:xfrm>
          <a:off x="940914" y="2093105"/>
          <a:ext cx="2297475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TextBox 144"/>
          <p:cNvSpPr txBox="1"/>
          <p:nvPr/>
        </p:nvSpPr>
        <p:spPr>
          <a:xfrm>
            <a:off x="1686336" y="295183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solidFill>
                  <a:schemeClr val="accent1"/>
                </a:solidFill>
                <a:latin typeface="+mj-lt"/>
              </a:rPr>
              <a:t>75%</a:t>
            </a:r>
          </a:p>
        </p:txBody>
      </p:sp>
      <p:grpSp>
        <p:nvGrpSpPr>
          <p:cNvPr id="67" name="Group 145"/>
          <p:cNvGrpSpPr/>
          <p:nvPr/>
        </p:nvGrpSpPr>
        <p:grpSpPr>
          <a:xfrm>
            <a:off x="1033117" y="4215681"/>
            <a:ext cx="2113079" cy="1055991"/>
            <a:chOff x="1097018" y="4609707"/>
            <a:chExt cx="2113078" cy="1055989"/>
          </a:xfrm>
        </p:grpSpPr>
        <p:sp>
          <p:nvSpPr>
            <p:cNvPr id="68" name="TextBox 146"/>
            <p:cNvSpPr txBox="1"/>
            <p:nvPr/>
          </p:nvSpPr>
          <p:spPr>
            <a:xfrm>
              <a:off x="1435248" y="4609707"/>
              <a:ext cx="1436611" cy="58477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89,750</a:t>
              </a:r>
            </a:p>
          </p:txBody>
        </p:sp>
        <p:cxnSp>
          <p:nvCxnSpPr>
            <p:cNvPr id="69" name="Straight Connector 147"/>
            <p:cNvCxnSpPr/>
            <p:nvPr/>
          </p:nvCxnSpPr>
          <p:spPr>
            <a:xfrm>
              <a:off x="1196731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48"/>
            <p:cNvSpPr txBox="1"/>
            <p:nvPr/>
          </p:nvSpPr>
          <p:spPr>
            <a:xfrm>
              <a:off x="1097018" y="5327143"/>
              <a:ext cx="2113078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Click here to add text</a:t>
              </a:r>
              <a:endPara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71" name="Chart 149"/>
          <p:cNvGraphicFramePr/>
          <p:nvPr>
            <p:extLst>
              <p:ext uri="{D42A27DB-BD31-4B8C-83A1-F6EECF244321}">
                <p14:modId xmlns:p14="http://schemas.microsoft.com/office/powerpoint/2010/main" val="888510482"/>
              </p:ext>
            </p:extLst>
          </p:nvPr>
        </p:nvGraphicFramePr>
        <p:xfrm>
          <a:off x="3569723" y="2093105"/>
          <a:ext cx="2297475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TextBox 151"/>
          <p:cNvSpPr txBox="1"/>
          <p:nvPr/>
        </p:nvSpPr>
        <p:spPr>
          <a:xfrm>
            <a:off x="4317549" y="293989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solidFill>
                  <a:schemeClr val="accent2"/>
                </a:solidFill>
                <a:latin typeface="+mj-lt"/>
              </a:rPr>
              <a:t>90%</a:t>
            </a:r>
          </a:p>
        </p:txBody>
      </p:sp>
      <p:grpSp>
        <p:nvGrpSpPr>
          <p:cNvPr id="74" name="Group 152"/>
          <p:cNvGrpSpPr/>
          <p:nvPr/>
        </p:nvGrpSpPr>
        <p:grpSpPr>
          <a:xfrm>
            <a:off x="3661927" y="4215681"/>
            <a:ext cx="2113079" cy="1055991"/>
            <a:chOff x="3725827" y="4609707"/>
            <a:chExt cx="2113078" cy="1055989"/>
          </a:xfrm>
        </p:grpSpPr>
        <p:sp>
          <p:nvSpPr>
            <p:cNvPr id="75" name="TextBox 153"/>
            <p:cNvSpPr txBox="1"/>
            <p:nvPr/>
          </p:nvSpPr>
          <p:spPr>
            <a:xfrm>
              <a:off x="3950243" y="4609707"/>
              <a:ext cx="1664237" cy="58477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120,890</a:t>
              </a:r>
            </a:p>
          </p:txBody>
        </p:sp>
        <p:cxnSp>
          <p:nvCxnSpPr>
            <p:cNvPr id="76" name="Straight Connector 154"/>
            <p:cNvCxnSpPr/>
            <p:nvPr/>
          </p:nvCxnSpPr>
          <p:spPr>
            <a:xfrm>
              <a:off x="3825540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155"/>
            <p:cNvSpPr txBox="1"/>
            <p:nvPr/>
          </p:nvSpPr>
          <p:spPr>
            <a:xfrm>
              <a:off x="3725827" y="5327143"/>
              <a:ext cx="2113078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Click here to add text</a:t>
              </a:r>
              <a:endParaRPr lang="id-ID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04" name="Chart 156"/>
          <p:cNvGraphicFramePr/>
          <p:nvPr>
            <p:extLst>
              <p:ext uri="{D42A27DB-BD31-4B8C-83A1-F6EECF244321}">
                <p14:modId xmlns:p14="http://schemas.microsoft.com/office/powerpoint/2010/main" val="3066151129"/>
              </p:ext>
            </p:extLst>
          </p:nvPr>
        </p:nvGraphicFramePr>
        <p:xfrm>
          <a:off x="6197000" y="2093105"/>
          <a:ext cx="2297475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" name="TextBox 158"/>
          <p:cNvSpPr txBox="1"/>
          <p:nvPr/>
        </p:nvSpPr>
        <p:spPr>
          <a:xfrm>
            <a:off x="6944826" y="293989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solidFill>
                  <a:schemeClr val="accent3"/>
                </a:solidFill>
                <a:latin typeface="+mj-lt"/>
              </a:rPr>
              <a:t>15%</a:t>
            </a:r>
          </a:p>
        </p:txBody>
      </p:sp>
      <p:grpSp>
        <p:nvGrpSpPr>
          <p:cNvPr id="107" name="Group 159"/>
          <p:cNvGrpSpPr/>
          <p:nvPr/>
        </p:nvGrpSpPr>
        <p:grpSpPr>
          <a:xfrm>
            <a:off x="6289206" y="4215681"/>
            <a:ext cx="2113079" cy="1055991"/>
            <a:chOff x="6353106" y="4609707"/>
            <a:chExt cx="2113078" cy="1055989"/>
          </a:xfrm>
        </p:grpSpPr>
        <p:sp>
          <p:nvSpPr>
            <p:cNvPr id="108" name="TextBox 160"/>
            <p:cNvSpPr txBox="1"/>
            <p:nvPr/>
          </p:nvSpPr>
          <p:spPr>
            <a:xfrm>
              <a:off x="6805148" y="4609707"/>
              <a:ext cx="1208984" cy="58477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2,508</a:t>
              </a:r>
            </a:p>
          </p:txBody>
        </p:sp>
        <p:cxnSp>
          <p:nvCxnSpPr>
            <p:cNvPr id="109" name="Straight Connector 161"/>
            <p:cNvCxnSpPr/>
            <p:nvPr/>
          </p:nvCxnSpPr>
          <p:spPr>
            <a:xfrm>
              <a:off x="6452818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99"/>
            <p:cNvSpPr txBox="1"/>
            <p:nvPr/>
          </p:nvSpPr>
          <p:spPr>
            <a:xfrm>
              <a:off x="6353106" y="5327143"/>
              <a:ext cx="2113078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Click here to add text</a:t>
              </a:r>
              <a:endParaRPr lang="id-ID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11" name="Chart 240"/>
          <p:cNvGraphicFramePr/>
          <p:nvPr>
            <p:extLst>
              <p:ext uri="{D42A27DB-BD31-4B8C-83A1-F6EECF244321}">
                <p14:modId xmlns:p14="http://schemas.microsoft.com/office/powerpoint/2010/main" val="1471917559"/>
              </p:ext>
            </p:extLst>
          </p:nvPr>
        </p:nvGraphicFramePr>
        <p:xfrm>
          <a:off x="8825810" y="2093105"/>
          <a:ext cx="2297475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3" name="TextBox 302"/>
          <p:cNvSpPr txBox="1"/>
          <p:nvPr/>
        </p:nvSpPr>
        <p:spPr>
          <a:xfrm>
            <a:off x="9618275" y="295183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solidFill>
                  <a:schemeClr val="accent4"/>
                </a:solidFill>
                <a:latin typeface="+mj-lt"/>
              </a:rPr>
              <a:t>69%</a:t>
            </a:r>
          </a:p>
        </p:txBody>
      </p:sp>
      <p:grpSp>
        <p:nvGrpSpPr>
          <p:cNvPr id="114" name="Group 303"/>
          <p:cNvGrpSpPr/>
          <p:nvPr/>
        </p:nvGrpSpPr>
        <p:grpSpPr>
          <a:xfrm>
            <a:off x="8918015" y="4215681"/>
            <a:ext cx="2113079" cy="1055991"/>
            <a:chOff x="8981916" y="4609707"/>
            <a:chExt cx="2113078" cy="1055989"/>
          </a:xfrm>
        </p:grpSpPr>
        <p:sp>
          <p:nvSpPr>
            <p:cNvPr id="115" name="TextBox 304"/>
            <p:cNvSpPr txBox="1"/>
            <p:nvPr/>
          </p:nvSpPr>
          <p:spPr>
            <a:xfrm>
              <a:off x="9320145" y="4609707"/>
              <a:ext cx="1436611" cy="58477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75,600</a:t>
              </a:r>
            </a:p>
          </p:txBody>
        </p:sp>
        <p:cxnSp>
          <p:nvCxnSpPr>
            <p:cNvPr id="116" name="Straight Connector 305"/>
            <p:cNvCxnSpPr/>
            <p:nvPr/>
          </p:nvCxnSpPr>
          <p:spPr>
            <a:xfrm>
              <a:off x="9081627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306"/>
            <p:cNvSpPr txBox="1"/>
            <p:nvPr/>
          </p:nvSpPr>
          <p:spPr>
            <a:xfrm>
              <a:off x="8981916" y="5327143"/>
              <a:ext cx="2113078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Click here to add text</a:t>
              </a:r>
              <a:endParaRPr lang="id-ID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88556" y="377517"/>
            <a:ext cx="4814888" cy="1172437"/>
            <a:chOff x="6597650" y="377518"/>
            <a:chExt cx="4814888" cy="1172437"/>
          </a:xfrm>
        </p:grpSpPr>
        <p:sp>
          <p:nvSpPr>
            <p:cNvPr id="27" name="文本框 26"/>
            <p:cNvSpPr txBox="1"/>
            <p:nvPr/>
          </p:nvSpPr>
          <p:spPr>
            <a:xfrm>
              <a:off x="6631872" y="937783"/>
              <a:ext cx="4746445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97650" y="377518"/>
              <a:ext cx="4814888" cy="1172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Marketing expenses and budget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75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  <p:bldP spid="66" grpId="0"/>
      <p:bldGraphic spid="71" grpId="0">
        <p:bldAsOne/>
      </p:bldGraphic>
      <p:bldP spid="73" grpId="0"/>
      <p:bldGraphic spid="104" grpId="0">
        <p:bldAsOne/>
      </p:bldGraphic>
      <p:bldP spid="106" grpId="0"/>
      <p:bldGraphic spid="111" grpId="0">
        <p:bldAsOne/>
      </p:bldGraphic>
      <p:bldP spid="1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26177" y="2657347"/>
            <a:ext cx="555625" cy="1440000"/>
            <a:chOff x="4365938" y="1924197"/>
            <a:chExt cx="416719" cy="1080000"/>
          </a:xfrm>
          <a:solidFill>
            <a:schemeClr val="accent4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4574297" y="1924197"/>
              <a:ext cx="0" cy="1080000"/>
            </a:xfrm>
            <a:prstGeom prst="line">
              <a:avLst/>
            </a:pr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4365938" y="2255838"/>
              <a:ext cx="416719" cy="416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394477" y="2335712"/>
              <a:ext cx="360773" cy="284742"/>
            </a:xfrm>
            <a:prstGeom prst="rect">
              <a:avLst/>
            </a:prstGeom>
            <a:noFill/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867" dirty="0">
                  <a:solidFill>
                    <a:schemeClr val="accent1"/>
                  </a:solidFill>
                  <a:latin typeface="+mj-ea"/>
                  <a:ea typeface="+mj-ea"/>
                </a:rPr>
                <a:t>VS</a:t>
              </a:r>
              <a:endParaRPr lang="zh-CN" altLang="en-US" sz="1867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5334" y="2454144"/>
            <a:ext cx="732893" cy="1728481"/>
            <a:chOff x="544002" y="2097785"/>
            <a:chExt cx="549671" cy="1296362"/>
          </a:xfrm>
        </p:grpSpPr>
        <p:sp>
          <p:nvSpPr>
            <p:cNvPr id="7" name="矩形 6"/>
            <p:cNvSpPr/>
            <p:nvPr/>
          </p:nvSpPr>
          <p:spPr>
            <a:xfrm>
              <a:off x="544002" y="2097785"/>
              <a:ext cx="549671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60%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44002" y="2840149"/>
              <a:ext cx="549671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30%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39181" y="2502959"/>
            <a:ext cx="2916001" cy="1675343"/>
            <a:chOff x="3479384" y="2058193"/>
            <a:chExt cx="2187001" cy="1256507"/>
          </a:xfrm>
          <a:solidFill>
            <a:schemeClr val="accent4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3479384" y="2058193"/>
              <a:ext cx="229059" cy="1256507"/>
              <a:chOff x="3479384" y="2058193"/>
              <a:chExt cx="229059" cy="1256507"/>
            </a:xfrm>
            <a:grpFill/>
          </p:grpSpPr>
          <p:grpSp>
            <p:nvGrpSpPr>
              <p:cNvPr id="18" name="组合 17"/>
              <p:cNvGrpSpPr/>
              <p:nvPr/>
            </p:nvGrpSpPr>
            <p:grpSpPr>
              <a:xfrm>
                <a:off x="349420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347938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5437326" y="2058193"/>
              <a:ext cx="229059" cy="1256507"/>
              <a:chOff x="5437326" y="2058193"/>
              <a:chExt cx="229059" cy="1256507"/>
            </a:xfrm>
            <a:grp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545214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7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543732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>
            <a:off x="1701397" y="2502959"/>
            <a:ext cx="8791569" cy="1675343"/>
            <a:chOff x="1276046" y="2058193"/>
            <a:chExt cx="6593677" cy="1256507"/>
          </a:xfrm>
          <a:solidFill>
            <a:schemeClr val="accent4"/>
          </a:solidFill>
        </p:grpSpPr>
        <p:grpSp>
          <p:nvGrpSpPr>
            <p:cNvPr id="25" name="组合 24"/>
            <p:cNvGrpSpPr/>
            <p:nvPr/>
          </p:nvGrpSpPr>
          <p:grpSpPr>
            <a:xfrm>
              <a:off x="1276046" y="2058193"/>
              <a:ext cx="229059" cy="1256507"/>
              <a:chOff x="1276046" y="2058193"/>
              <a:chExt cx="229059" cy="1256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12908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12760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36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7640664" y="2058193"/>
              <a:ext cx="229059" cy="1256507"/>
              <a:chOff x="7640664" y="2058193"/>
              <a:chExt cx="229059" cy="1256507"/>
            </a:xfrm>
            <a:grpFill/>
          </p:grpSpPr>
          <p:grpSp>
            <p:nvGrpSpPr>
              <p:cNvPr id="27" name="组合 26"/>
              <p:cNvGrpSpPr/>
              <p:nvPr/>
            </p:nvGrpSpPr>
            <p:grpSpPr>
              <a:xfrm>
                <a:off x="765548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2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764066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30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dirty="0">
                    <a:latin typeface="+mn-ea"/>
                  </a:endParaRPr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2027816" y="2502959"/>
            <a:ext cx="8138725" cy="1675343"/>
            <a:chOff x="1520861" y="2058193"/>
            <a:chExt cx="6104044" cy="1256507"/>
          </a:xfrm>
          <a:solidFill>
            <a:schemeClr val="accent4"/>
          </a:solidFill>
        </p:grpSpPr>
        <p:grpSp>
          <p:nvGrpSpPr>
            <p:cNvPr id="40" name="组合 39"/>
            <p:cNvGrpSpPr/>
            <p:nvPr/>
          </p:nvGrpSpPr>
          <p:grpSpPr>
            <a:xfrm>
              <a:off x="1520861" y="2058193"/>
              <a:ext cx="229059" cy="1256507"/>
              <a:chOff x="1520861" y="2058193"/>
              <a:chExt cx="229059" cy="1256507"/>
            </a:xfrm>
            <a:grpFill/>
          </p:grpSpPr>
          <p:grpSp>
            <p:nvGrpSpPr>
              <p:cNvPr id="48" name="组合 47"/>
              <p:cNvGrpSpPr/>
              <p:nvPr/>
            </p:nvGrpSpPr>
            <p:grpSpPr>
              <a:xfrm>
                <a:off x="153567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53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52086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51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7395846" y="2058193"/>
              <a:ext cx="229059" cy="1256507"/>
              <a:chOff x="7395846" y="2058193"/>
              <a:chExt cx="229059" cy="1256507"/>
            </a:xfrm>
            <a:grpFill/>
          </p:grpSpPr>
          <p:grpSp>
            <p:nvGrpSpPr>
              <p:cNvPr id="42" name="组合 41"/>
              <p:cNvGrpSpPr/>
              <p:nvPr/>
            </p:nvGrpSpPr>
            <p:grpSpPr>
              <a:xfrm>
                <a:off x="74106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7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73958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45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54" name="组合 53"/>
          <p:cNvGrpSpPr/>
          <p:nvPr/>
        </p:nvGrpSpPr>
        <p:grpSpPr>
          <a:xfrm>
            <a:off x="2354236" y="2502959"/>
            <a:ext cx="7485885" cy="1675343"/>
            <a:chOff x="1765676" y="2058193"/>
            <a:chExt cx="5614414" cy="1256507"/>
          </a:xfrm>
          <a:solidFill>
            <a:schemeClr val="accent4"/>
          </a:solidFill>
        </p:grpSpPr>
        <p:grpSp>
          <p:nvGrpSpPr>
            <p:cNvPr id="55" name="组合 54"/>
            <p:cNvGrpSpPr/>
            <p:nvPr/>
          </p:nvGrpSpPr>
          <p:grpSpPr>
            <a:xfrm>
              <a:off x="1765676" y="2058193"/>
              <a:ext cx="229059" cy="1256507"/>
              <a:chOff x="1765676" y="2058193"/>
              <a:chExt cx="229059" cy="1256507"/>
            </a:xfrm>
            <a:grpFill/>
          </p:grpSpPr>
          <p:grpSp>
            <p:nvGrpSpPr>
              <p:cNvPr id="63" name="组合 62"/>
              <p:cNvGrpSpPr/>
              <p:nvPr/>
            </p:nvGrpSpPr>
            <p:grpSpPr>
              <a:xfrm>
                <a:off x="178049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7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8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>
                <a:off x="176567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5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6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56" name="组合 55"/>
            <p:cNvGrpSpPr/>
            <p:nvPr/>
          </p:nvGrpSpPr>
          <p:grpSpPr>
            <a:xfrm>
              <a:off x="7151031" y="2058193"/>
              <a:ext cx="229059" cy="1256507"/>
              <a:chOff x="7151031" y="2058193"/>
              <a:chExt cx="229059" cy="1256507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716584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2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715103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0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69" name="组合 68"/>
          <p:cNvGrpSpPr/>
          <p:nvPr/>
        </p:nvGrpSpPr>
        <p:grpSpPr>
          <a:xfrm>
            <a:off x="2680656" y="2502959"/>
            <a:ext cx="6833045" cy="1675343"/>
            <a:chOff x="2010491" y="2058193"/>
            <a:chExt cx="5124784" cy="1256507"/>
          </a:xfrm>
          <a:solidFill>
            <a:schemeClr val="accent4"/>
          </a:solidFill>
        </p:grpSpPr>
        <p:grpSp>
          <p:nvGrpSpPr>
            <p:cNvPr id="70" name="组合 69"/>
            <p:cNvGrpSpPr/>
            <p:nvPr/>
          </p:nvGrpSpPr>
          <p:grpSpPr>
            <a:xfrm>
              <a:off x="2010491" y="2058193"/>
              <a:ext cx="229059" cy="1256507"/>
              <a:chOff x="2010491" y="2058193"/>
              <a:chExt cx="229059" cy="1256507"/>
            </a:xfrm>
            <a:grpFill/>
          </p:grpSpPr>
          <p:grpSp>
            <p:nvGrpSpPr>
              <p:cNvPr id="78" name="组合 77"/>
              <p:cNvGrpSpPr/>
              <p:nvPr/>
            </p:nvGrpSpPr>
            <p:grpSpPr>
              <a:xfrm>
                <a:off x="202530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82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83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201049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80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81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6906216" y="2058193"/>
              <a:ext cx="229059" cy="1256507"/>
              <a:chOff x="6906216" y="2058193"/>
              <a:chExt cx="229059" cy="1256507"/>
            </a:xfrm>
            <a:grpFill/>
          </p:grpSpPr>
          <p:grpSp>
            <p:nvGrpSpPr>
              <p:cNvPr id="72" name="组合 71"/>
              <p:cNvGrpSpPr/>
              <p:nvPr/>
            </p:nvGrpSpPr>
            <p:grpSpPr>
              <a:xfrm>
                <a:off x="692103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76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77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690621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74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75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84" name="组合 83"/>
          <p:cNvGrpSpPr/>
          <p:nvPr/>
        </p:nvGrpSpPr>
        <p:grpSpPr>
          <a:xfrm>
            <a:off x="3007076" y="2502959"/>
            <a:ext cx="6180205" cy="1675343"/>
            <a:chOff x="2255306" y="2058193"/>
            <a:chExt cx="4635154" cy="1256507"/>
          </a:xfrm>
          <a:solidFill>
            <a:schemeClr val="accent4"/>
          </a:solidFill>
        </p:grpSpPr>
        <p:grpSp>
          <p:nvGrpSpPr>
            <p:cNvPr id="85" name="组合 84"/>
            <p:cNvGrpSpPr/>
            <p:nvPr/>
          </p:nvGrpSpPr>
          <p:grpSpPr>
            <a:xfrm>
              <a:off x="2255306" y="2058193"/>
              <a:ext cx="229059" cy="1256507"/>
              <a:chOff x="2255306" y="2058193"/>
              <a:chExt cx="229059" cy="1256507"/>
            </a:xfrm>
            <a:grpFill/>
          </p:grpSpPr>
          <p:grpSp>
            <p:nvGrpSpPr>
              <p:cNvPr id="93" name="组合 92"/>
              <p:cNvGrpSpPr/>
              <p:nvPr/>
            </p:nvGrpSpPr>
            <p:grpSpPr>
              <a:xfrm>
                <a:off x="227012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97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98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225530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95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96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86" name="组合 85"/>
            <p:cNvGrpSpPr/>
            <p:nvPr/>
          </p:nvGrpSpPr>
          <p:grpSpPr>
            <a:xfrm>
              <a:off x="6661401" y="2058193"/>
              <a:ext cx="229059" cy="1256507"/>
              <a:chOff x="6661401" y="2058193"/>
              <a:chExt cx="229059" cy="1256507"/>
            </a:xfrm>
            <a:grpFill/>
          </p:grpSpPr>
          <p:grpSp>
            <p:nvGrpSpPr>
              <p:cNvPr id="87" name="组合 86"/>
              <p:cNvGrpSpPr/>
              <p:nvPr/>
            </p:nvGrpSpPr>
            <p:grpSpPr>
              <a:xfrm>
                <a:off x="667621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91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92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666140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90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99" name="组合 98"/>
          <p:cNvGrpSpPr/>
          <p:nvPr/>
        </p:nvGrpSpPr>
        <p:grpSpPr>
          <a:xfrm>
            <a:off x="3333496" y="2502959"/>
            <a:ext cx="5527365" cy="1675343"/>
            <a:chOff x="2500121" y="2058193"/>
            <a:chExt cx="4145524" cy="1256507"/>
          </a:xfrm>
          <a:solidFill>
            <a:schemeClr val="accent4"/>
          </a:solidFill>
        </p:grpSpPr>
        <p:grpSp>
          <p:nvGrpSpPr>
            <p:cNvPr id="100" name="组合 99"/>
            <p:cNvGrpSpPr/>
            <p:nvPr/>
          </p:nvGrpSpPr>
          <p:grpSpPr>
            <a:xfrm>
              <a:off x="2500121" y="2058193"/>
              <a:ext cx="229059" cy="1256507"/>
              <a:chOff x="2500121" y="2058193"/>
              <a:chExt cx="229059" cy="1256507"/>
            </a:xfrm>
            <a:grpFill/>
          </p:grpSpPr>
          <p:grpSp>
            <p:nvGrpSpPr>
              <p:cNvPr id="108" name="组合 107"/>
              <p:cNvGrpSpPr/>
              <p:nvPr/>
            </p:nvGrpSpPr>
            <p:grpSpPr>
              <a:xfrm>
                <a:off x="251493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12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13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250012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10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11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6416586" y="2058193"/>
              <a:ext cx="229059" cy="1256507"/>
              <a:chOff x="6416586" y="2058193"/>
              <a:chExt cx="229059" cy="1256507"/>
            </a:xfrm>
            <a:grpFill/>
          </p:grpSpPr>
          <p:grpSp>
            <p:nvGrpSpPr>
              <p:cNvPr id="102" name="组合 101"/>
              <p:cNvGrpSpPr/>
              <p:nvPr/>
            </p:nvGrpSpPr>
            <p:grpSpPr>
              <a:xfrm>
                <a:off x="643140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06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07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03" name="组合 102"/>
              <p:cNvGrpSpPr/>
              <p:nvPr/>
            </p:nvGrpSpPr>
            <p:grpSpPr>
              <a:xfrm>
                <a:off x="641658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04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05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14" name="组合 113"/>
          <p:cNvGrpSpPr/>
          <p:nvPr/>
        </p:nvGrpSpPr>
        <p:grpSpPr>
          <a:xfrm>
            <a:off x="3659916" y="2502959"/>
            <a:ext cx="4874525" cy="1675343"/>
            <a:chOff x="2744936" y="2058193"/>
            <a:chExt cx="3655894" cy="1256507"/>
          </a:xfrm>
          <a:solidFill>
            <a:schemeClr val="accent4"/>
          </a:solidFill>
        </p:grpSpPr>
        <p:grpSp>
          <p:nvGrpSpPr>
            <p:cNvPr id="115" name="组合 114"/>
            <p:cNvGrpSpPr/>
            <p:nvPr/>
          </p:nvGrpSpPr>
          <p:grpSpPr>
            <a:xfrm>
              <a:off x="2744936" y="2058193"/>
              <a:ext cx="229059" cy="1256507"/>
              <a:chOff x="2744936" y="2058193"/>
              <a:chExt cx="229059" cy="1256507"/>
            </a:xfrm>
            <a:grpFill/>
          </p:grpSpPr>
          <p:grpSp>
            <p:nvGrpSpPr>
              <p:cNvPr id="123" name="组合 122"/>
              <p:cNvGrpSpPr/>
              <p:nvPr/>
            </p:nvGrpSpPr>
            <p:grpSpPr>
              <a:xfrm>
                <a:off x="275975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27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8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274493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25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26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16" name="组合 115"/>
            <p:cNvGrpSpPr/>
            <p:nvPr/>
          </p:nvGrpSpPr>
          <p:grpSpPr>
            <a:xfrm>
              <a:off x="6171771" y="2058193"/>
              <a:ext cx="229059" cy="1256507"/>
              <a:chOff x="6171771" y="2058193"/>
              <a:chExt cx="229059" cy="1256507"/>
            </a:xfrm>
            <a:grpFill/>
          </p:grpSpPr>
          <p:grpSp>
            <p:nvGrpSpPr>
              <p:cNvPr id="117" name="组合 116"/>
              <p:cNvGrpSpPr/>
              <p:nvPr/>
            </p:nvGrpSpPr>
            <p:grpSpPr>
              <a:xfrm>
                <a:off x="618658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21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2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617177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19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20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29" name="组合 128"/>
          <p:cNvGrpSpPr/>
          <p:nvPr/>
        </p:nvGrpSpPr>
        <p:grpSpPr>
          <a:xfrm>
            <a:off x="3986336" y="2502959"/>
            <a:ext cx="4221685" cy="1675343"/>
            <a:chOff x="2989751" y="2058193"/>
            <a:chExt cx="3166264" cy="1256507"/>
          </a:xfrm>
          <a:solidFill>
            <a:schemeClr val="accent4"/>
          </a:solidFill>
        </p:grpSpPr>
        <p:grpSp>
          <p:nvGrpSpPr>
            <p:cNvPr id="130" name="组合 129"/>
            <p:cNvGrpSpPr/>
            <p:nvPr/>
          </p:nvGrpSpPr>
          <p:grpSpPr>
            <a:xfrm>
              <a:off x="2989751" y="2058193"/>
              <a:ext cx="229059" cy="1256507"/>
              <a:chOff x="2989751" y="2058193"/>
              <a:chExt cx="229059" cy="1256507"/>
            </a:xfrm>
            <a:grpFill/>
          </p:grpSpPr>
          <p:grpSp>
            <p:nvGrpSpPr>
              <p:cNvPr id="138" name="组合 137"/>
              <p:cNvGrpSpPr/>
              <p:nvPr/>
            </p:nvGrpSpPr>
            <p:grpSpPr>
              <a:xfrm>
                <a:off x="300456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42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43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9" name="组合 138"/>
              <p:cNvGrpSpPr/>
              <p:nvPr/>
            </p:nvGrpSpPr>
            <p:grpSpPr>
              <a:xfrm>
                <a:off x="298975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0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41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31" name="组合 130"/>
            <p:cNvGrpSpPr/>
            <p:nvPr/>
          </p:nvGrpSpPr>
          <p:grpSpPr>
            <a:xfrm>
              <a:off x="5926956" y="2058193"/>
              <a:ext cx="229059" cy="1256507"/>
              <a:chOff x="5926956" y="2058193"/>
              <a:chExt cx="229059" cy="1256507"/>
            </a:xfrm>
            <a:grpFill/>
          </p:grpSpPr>
          <p:grpSp>
            <p:nvGrpSpPr>
              <p:cNvPr id="132" name="组合 131"/>
              <p:cNvGrpSpPr/>
              <p:nvPr/>
            </p:nvGrpSpPr>
            <p:grpSpPr>
              <a:xfrm>
                <a:off x="594177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36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37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3" name="组合 132"/>
              <p:cNvGrpSpPr/>
              <p:nvPr/>
            </p:nvGrpSpPr>
            <p:grpSpPr>
              <a:xfrm>
                <a:off x="592695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34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35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44" name="组合 143"/>
          <p:cNvGrpSpPr/>
          <p:nvPr/>
        </p:nvGrpSpPr>
        <p:grpSpPr>
          <a:xfrm>
            <a:off x="4312756" y="2502959"/>
            <a:ext cx="3568845" cy="1675343"/>
            <a:chOff x="3234566" y="2058193"/>
            <a:chExt cx="2676634" cy="1256507"/>
          </a:xfrm>
          <a:solidFill>
            <a:schemeClr val="accent4"/>
          </a:solidFill>
        </p:grpSpPr>
        <p:grpSp>
          <p:nvGrpSpPr>
            <p:cNvPr id="145" name="组合 144"/>
            <p:cNvGrpSpPr/>
            <p:nvPr/>
          </p:nvGrpSpPr>
          <p:grpSpPr>
            <a:xfrm>
              <a:off x="3234566" y="2058193"/>
              <a:ext cx="229059" cy="1256507"/>
              <a:chOff x="3234566" y="2058193"/>
              <a:chExt cx="229059" cy="1256507"/>
            </a:xfrm>
            <a:grpFill/>
          </p:grpSpPr>
          <p:grpSp>
            <p:nvGrpSpPr>
              <p:cNvPr id="153" name="组合 152"/>
              <p:cNvGrpSpPr/>
              <p:nvPr/>
            </p:nvGrpSpPr>
            <p:grpSpPr>
              <a:xfrm>
                <a:off x="324938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7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8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54" name="组合 153"/>
              <p:cNvGrpSpPr/>
              <p:nvPr/>
            </p:nvGrpSpPr>
            <p:grpSpPr>
              <a:xfrm>
                <a:off x="323456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5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6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46" name="组合 145"/>
            <p:cNvGrpSpPr/>
            <p:nvPr/>
          </p:nvGrpSpPr>
          <p:grpSpPr>
            <a:xfrm>
              <a:off x="5682141" y="2058193"/>
              <a:ext cx="229059" cy="1256507"/>
              <a:chOff x="5682141" y="2058193"/>
              <a:chExt cx="229059" cy="1256507"/>
            </a:xfrm>
            <a:grpFill/>
          </p:grpSpPr>
          <p:grpSp>
            <p:nvGrpSpPr>
              <p:cNvPr id="147" name="组合 146"/>
              <p:cNvGrpSpPr/>
              <p:nvPr/>
            </p:nvGrpSpPr>
            <p:grpSpPr>
              <a:xfrm>
                <a:off x="569695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1" name="Freeform 5"/>
                <p:cNvSpPr>
                  <a:spLocks/>
                </p:cNvSpPr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2" name="Freeform 6"/>
                <p:cNvSpPr>
                  <a:spLocks/>
                </p:cNvSpPr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8" name="组合 147"/>
              <p:cNvGrpSpPr/>
              <p:nvPr/>
            </p:nvGrpSpPr>
            <p:grpSpPr>
              <a:xfrm>
                <a:off x="568214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9" name="Freeform 5"/>
                <p:cNvSpPr>
                  <a:spLocks/>
                </p:cNvSpPr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0" name="Freeform 6"/>
                <p:cNvSpPr>
                  <a:spLocks/>
                </p:cNvSpPr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59" name="组合 158"/>
          <p:cNvGrpSpPr/>
          <p:nvPr/>
        </p:nvGrpSpPr>
        <p:grpSpPr>
          <a:xfrm>
            <a:off x="1701395" y="4417156"/>
            <a:ext cx="8772684" cy="0"/>
            <a:chOff x="1276046" y="3493842"/>
            <a:chExt cx="6579513" cy="0"/>
          </a:xfrm>
        </p:grpSpPr>
        <p:cxnSp>
          <p:nvCxnSpPr>
            <p:cNvPr id="160" name="直接连接符 159"/>
            <p:cNvCxnSpPr/>
            <p:nvPr/>
          </p:nvCxnSpPr>
          <p:spPr>
            <a:xfrm>
              <a:off x="1276046" y="3493842"/>
              <a:ext cx="2418233" cy="0"/>
            </a:xfrm>
            <a:prstGeom prst="line">
              <a:avLst/>
            </a:prstGeom>
            <a:ln w="12700">
              <a:solidFill>
                <a:srgbClr val="FF6D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5437326" y="3493842"/>
              <a:ext cx="2418233" cy="0"/>
            </a:xfrm>
            <a:prstGeom prst="line">
              <a:avLst/>
            </a:prstGeom>
            <a:ln w="12700">
              <a:solidFill>
                <a:srgbClr val="FF6D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组合 164"/>
          <p:cNvGrpSpPr/>
          <p:nvPr/>
        </p:nvGrpSpPr>
        <p:grpSpPr>
          <a:xfrm>
            <a:off x="2773008" y="4433715"/>
            <a:ext cx="6641941" cy="646331"/>
            <a:chOff x="2079753" y="3534827"/>
            <a:chExt cx="4981456" cy="484748"/>
          </a:xfrm>
        </p:grpSpPr>
        <p:sp>
          <p:nvSpPr>
            <p:cNvPr id="166" name="矩形 165"/>
            <p:cNvSpPr/>
            <p:nvPr/>
          </p:nvSpPr>
          <p:spPr>
            <a:xfrm>
              <a:off x="2079753" y="3534827"/>
              <a:ext cx="824986" cy="48474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586,000</a:t>
              </a:r>
            </a:p>
          </p:txBody>
        </p:sp>
        <p:sp>
          <p:nvSpPr>
            <p:cNvPr id="167" name="矩形 166"/>
            <p:cNvSpPr/>
            <p:nvPr/>
          </p:nvSpPr>
          <p:spPr>
            <a:xfrm>
              <a:off x="6245842" y="3534827"/>
              <a:ext cx="815367" cy="42843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720,000</a:t>
              </a: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10765577" y="2454144"/>
            <a:ext cx="736099" cy="1728481"/>
            <a:chOff x="8074176" y="2097785"/>
            <a:chExt cx="552074" cy="1296362"/>
          </a:xfrm>
        </p:grpSpPr>
        <p:sp>
          <p:nvSpPr>
            <p:cNvPr id="169" name="矩形 168"/>
            <p:cNvSpPr/>
            <p:nvPr/>
          </p:nvSpPr>
          <p:spPr>
            <a:xfrm>
              <a:off x="8074176" y="2097785"/>
              <a:ext cx="552074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80%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8080792" y="2840149"/>
              <a:ext cx="538849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40%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3861166" y="1743750"/>
            <a:ext cx="1064540" cy="553998"/>
            <a:chOff x="3861166" y="1997750"/>
            <a:chExt cx="1064540" cy="553998"/>
          </a:xfrm>
        </p:grpSpPr>
        <p:sp>
          <p:nvSpPr>
            <p:cNvPr id="172" name="矩形 171"/>
            <p:cNvSpPr/>
            <p:nvPr/>
          </p:nvSpPr>
          <p:spPr>
            <a:xfrm>
              <a:off x="3861166" y="1997750"/>
              <a:ext cx="590225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2017</a:t>
              </a:r>
            </a:p>
          </p:txBody>
        </p:sp>
        <p:sp>
          <p:nvSpPr>
            <p:cNvPr id="173" name="Freeform 74"/>
            <p:cNvSpPr>
              <a:spLocks noEditPoints="1"/>
            </p:cNvSpPr>
            <p:nvPr/>
          </p:nvSpPr>
          <p:spPr bwMode="auto">
            <a:xfrm>
              <a:off x="4601856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272583" y="1743750"/>
            <a:ext cx="1082652" cy="553998"/>
            <a:chOff x="7272583" y="1997750"/>
            <a:chExt cx="1082652" cy="553998"/>
          </a:xfrm>
        </p:grpSpPr>
        <p:sp>
          <p:nvSpPr>
            <p:cNvPr id="175" name="矩形 174"/>
            <p:cNvSpPr/>
            <p:nvPr/>
          </p:nvSpPr>
          <p:spPr>
            <a:xfrm>
              <a:off x="7755392" y="1997750"/>
              <a:ext cx="599843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2018</a:t>
              </a:r>
            </a:p>
          </p:txBody>
        </p:sp>
        <p:sp>
          <p:nvSpPr>
            <p:cNvPr id="176" name="Freeform 74"/>
            <p:cNvSpPr>
              <a:spLocks noEditPoints="1"/>
            </p:cNvSpPr>
            <p:nvPr/>
          </p:nvSpPr>
          <p:spPr bwMode="auto">
            <a:xfrm>
              <a:off x="7272583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1336499" y="5026016"/>
            <a:ext cx="4299405" cy="838460"/>
            <a:chOff x="1136194" y="2091953"/>
            <a:chExt cx="4299405" cy="838460"/>
          </a:xfrm>
        </p:grpSpPr>
        <p:sp>
          <p:nvSpPr>
            <p:cNvPr id="178" name="文本框 27"/>
            <p:cNvSpPr txBox="1"/>
            <p:nvPr/>
          </p:nvSpPr>
          <p:spPr>
            <a:xfrm>
              <a:off x="1136195" y="2091953"/>
              <a:ext cx="2281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Title added here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9" name="文本框 28"/>
            <p:cNvSpPr txBox="1"/>
            <p:nvPr/>
          </p:nvSpPr>
          <p:spPr>
            <a:xfrm>
              <a:off x="1136194" y="2407193"/>
              <a:ext cx="4299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610239" y="5026016"/>
            <a:ext cx="4299405" cy="838460"/>
            <a:chOff x="1136194" y="2091953"/>
            <a:chExt cx="4299405" cy="838460"/>
          </a:xfrm>
        </p:grpSpPr>
        <p:sp>
          <p:nvSpPr>
            <p:cNvPr id="184" name="文本框 27"/>
            <p:cNvSpPr txBox="1"/>
            <p:nvPr/>
          </p:nvSpPr>
          <p:spPr>
            <a:xfrm>
              <a:off x="3153884" y="2091953"/>
              <a:ext cx="2281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Title added here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85" name="文本框 28"/>
            <p:cNvSpPr txBox="1"/>
            <p:nvPr/>
          </p:nvSpPr>
          <p:spPr>
            <a:xfrm>
              <a:off x="1136194" y="2407193"/>
              <a:ext cx="4299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3688556" y="377517"/>
            <a:ext cx="4814888" cy="1172437"/>
            <a:chOff x="6597650" y="377518"/>
            <a:chExt cx="4814888" cy="1172437"/>
          </a:xfrm>
        </p:grpSpPr>
        <p:sp>
          <p:nvSpPr>
            <p:cNvPr id="187" name="文本框 186"/>
            <p:cNvSpPr txBox="1"/>
            <p:nvPr/>
          </p:nvSpPr>
          <p:spPr>
            <a:xfrm>
              <a:off x="6631872" y="937783"/>
              <a:ext cx="4746445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6597650" y="377518"/>
              <a:ext cx="4814888" cy="1172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Marketing expenses and budget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29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10095"/>
          <a:stretch/>
        </p:blipFill>
        <p:spPr>
          <a:xfrm>
            <a:off x="0" y="0"/>
            <a:ext cx="6226629" cy="3408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3" b="9468"/>
          <a:stretch/>
        </p:blipFill>
        <p:spPr>
          <a:xfrm>
            <a:off x="7765141" y="4067009"/>
            <a:ext cx="4426859" cy="27909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2229" y="4067009"/>
            <a:ext cx="6647542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2700" y="2892825"/>
            <a:ext cx="10525683" cy="11621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Thank you for watching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64135" y="2366417"/>
            <a:ext cx="5663730" cy="699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Suitable for marketing sales, work plans for business units, etc.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35827" y="4825804"/>
            <a:ext cx="2120348" cy="405380"/>
            <a:chOff x="6824869" y="3409384"/>
            <a:chExt cx="1532173" cy="405380"/>
          </a:xfrm>
        </p:grpSpPr>
        <p:sp>
          <p:nvSpPr>
            <p:cNvPr id="8" name="矩形 7"/>
            <p:cNvSpPr/>
            <p:nvPr/>
          </p:nvSpPr>
          <p:spPr>
            <a:xfrm>
              <a:off x="6824869" y="3409384"/>
              <a:ext cx="1532173" cy="405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824869" y="3433396"/>
              <a:ext cx="1532173" cy="3517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</a:rPr>
                <a:t>Reporter: 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09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59D628E-5176-41BA-AC93-595168BECAE0}"/>
              </a:ext>
            </a:extLst>
          </p:cNvPr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Fully Editable Icon Sets: A</a:t>
            </a:r>
            <a:endParaRPr lang="en-US" dirty="0"/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28362715-74B4-47E5-804C-FDD38DDE9A69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4A7BF51C-AF4E-4E68-8296-B5A74B835F42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58B6F70B-8FAD-4F37-957F-C9DCC4EBF41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8D465A8-AA8D-4310-99E8-3F911329F457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D766DE46-C54D-4DA1-8305-B741173A89BC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C2B72767-AE73-4F9D-9638-04F31A6D36DA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9044A94E-DC29-4830-8B81-9F88FFDD7B98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E931A64-4380-416E-9285-7D2E0C1FB1ED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ED827992-E1BE-49F1-B618-C21CF429AACA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AC55E227-EC59-473C-9744-75749414E9A4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Parallelogram 30">
            <a:extLst>
              <a:ext uri="{FF2B5EF4-FFF2-40B4-BE49-F238E27FC236}">
                <a16:creationId xmlns:a16="http://schemas.microsoft.com/office/drawing/2014/main" id="{D7F14856-5870-44FB-9CB9-E947F0DEC4E4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B2E2FC6B-D96D-4FC5-A589-25FDF8848980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Block Arc 41">
            <a:extLst>
              <a:ext uri="{FF2B5EF4-FFF2-40B4-BE49-F238E27FC236}">
                <a16:creationId xmlns:a16="http://schemas.microsoft.com/office/drawing/2014/main" id="{8D95FC79-A2B5-40C9-ADB4-F5DEADACF482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ight Triangle 17">
            <a:extLst>
              <a:ext uri="{FF2B5EF4-FFF2-40B4-BE49-F238E27FC236}">
                <a16:creationId xmlns:a16="http://schemas.microsoft.com/office/drawing/2014/main" id="{9E528BC3-88BE-42A7-9F2F-8185CA4451A9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27">
            <a:extLst>
              <a:ext uri="{FF2B5EF4-FFF2-40B4-BE49-F238E27FC236}">
                <a16:creationId xmlns:a16="http://schemas.microsoft.com/office/drawing/2014/main" id="{9DE3BC84-090B-4170-A14B-382A1FA33F06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D9EBC454-39B8-4535-9BAE-24BE215B0DC3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 Same Side Corner Rectangle 21">
            <a:extLst>
              <a:ext uri="{FF2B5EF4-FFF2-40B4-BE49-F238E27FC236}">
                <a16:creationId xmlns:a16="http://schemas.microsoft.com/office/drawing/2014/main" id="{8C9B4592-4C7E-4F12-8E8B-56424230F996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E699ABAB-3E67-42DD-A9F5-A18A848A47A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D0626755-7B05-4C91-8F22-88275E2F19F4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7FB4BB8-3190-4772-B40E-FC1C73463E27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D8AC986A-F4CB-4118-ABCE-59F5AB48B18D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rapezoid 13">
            <a:extLst>
              <a:ext uri="{FF2B5EF4-FFF2-40B4-BE49-F238E27FC236}">
                <a16:creationId xmlns:a16="http://schemas.microsoft.com/office/drawing/2014/main" id="{1D9F263A-97B7-46CE-A8BC-BFA34E5A0800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2BB965C6-07C6-431E-AA7C-EB2EBAD4C73E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2644F5E-D88E-4BE0-9C35-EDA5C2A3FDF9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161AACEC-1F01-4AA8-8F3B-AF355B6B1AD5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Chord 14">
            <a:extLst>
              <a:ext uri="{FF2B5EF4-FFF2-40B4-BE49-F238E27FC236}">
                <a16:creationId xmlns:a16="http://schemas.microsoft.com/office/drawing/2014/main" id="{97A78DB6-51A9-4ACF-8667-58BD6E1EAA5D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3D37D745-1A95-4FD7-98CF-6D3697739458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66">
            <a:extLst>
              <a:ext uri="{FF2B5EF4-FFF2-40B4-BE49-F238E27FC236}">
                <a16:creationId xmlns:a16="http://schemas.microsoft.com/office/drawing/2014/main" id="{C437F608-FA19-4F57-A49D-A29897DD555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E6791DFD-49BA-4AE3-A109-E59B352E1123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Smiley Face 14">
            <a:extLst>
              <a:ext uri="{FF2B5EF4-FFF2-40B4-BE49-F238E27FC236}">
                <a16:creationId xmlns:a16="http://schemas.microsoft.com/office/drawing/2014/main" id="{328DAF2C-56CA-452F-BEE2-3B4CFA87AC4D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2">
            <a:extLst>
              <a:ext uri="{FF2B5EF4-FFF2-40B4-BE49-F238E27FC236}">
                <a16:creationId xmlns:a16="http://schemas.microsoft.com/office/drawing/2014/main" id="{8521ACE9-EDB0-41E7-9137-1C6A192F3CE4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Smiley Face 15">
            <a:extLst>
              <a:ext uri="{FF2B5EF4-FFF2-40B4-BE49-F238E27FC236}">
                <a16:creationId xmlns:a16="http://schemas.microsoft.com/office/drawing/2014/main" id="{C2BFFB8A-470E-432A-8D2D-6A8D53294097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7574F15B-37D6-4917-8992-63CB0C8C4768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Smiley Face 14">
            <a:extLst>
              <a:ext uri="{FF2B5EF4-FFF2-40B4-BE49-F238E27FC236}">
                <a16:creationId xmlns:a16="http://schemas.microsoft.com/office/drawing/2014/main" id="{9F4D6AE9-05EE-4CE8-9B38-656C05A3BC69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FEF5CEDA-5A2C-4DBF-AAB7-A83382297949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B52F491-9BE3-42A0-8609-9D6D03A93335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 Same Side Corner Rectangle 6">
            <a:extLst>
              <a:ext uri="{FF2B5EF4-FFF2-40B4-BE49-F238E27FC236}">
                <a16:creationId xmlns:a16="http://schemas.microsoft.com/office/drawing/2014/main" id="{397126FB-2FC5-433B-9B11-CD7E121568E3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DCF25F6D-5037-4F62-BDC5-7391BC7B1C00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463C80B2-3B84-41F3-B63B-0CD080197582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3CEFF27A-350C-4F57-BAFE-0328590019F7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CE7B16F2-86D6-4040-AB0B-AB656D61EF56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D4CC1DAD-BED9-4913-8E56-7BE46F4EBB25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8175B939-1938-4425-848F-A857CF5E0AB3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id="{458FE395-4712-45CB-84CE-90DCE8A898BA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Oval 44">
            <a:extLst>
              <a:ext uri="{FF2B5EF4-FFF2-40B4-BE49-F238E27FC236}">
                <a16:creationId xmlns:a16="http://schemas.microsoft.com/office/drawing/2014/main" id="{0973E538-25EF-4790-BE92-B9829BF09E1E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1227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5D102BD-CAD8-4D57-92DF-21E462CEEF8E}"/>
              </a:ext>
            </a:extLst>
          </p:cNvPr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Fully Editable Icon Sets: B</a:t>
            </a:r>
            <a:endParaRPr lang="en-US" dirty="0"/>
          </a:p>
        </p:txBody>
      </p:sp>
      <p:sp>
        <p:nvSpPr>
          <p:cNvPr id="4" name="Freeform 47">
            <a:extLst>
              <a:ext uri="{FF2B5EF4-FFF2-40B4-BE49-F238E27FC236}">
                <a16:creationId xmlns:a16="http://schemas.microsoft.com/office/drawing/2014/main" id="{6BDB9961-71A3-48B9-804D-82D7E61C3473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Freeform 48">
            <a:extLst>
              <a:ext uri="{FF2B5EF4-FFF2-40B4-BE49-F238E27FC236}">
                <a16:creationId xmlns:a16="http://schemas.microsoft.com/office/drawing/2014/main" id="{14D8FC95-BC1F-4EA8-B4C7-131880C373BB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Freeform 49">
            <a:extLst>
              <a:ext uri="{FF2B5EF4-FFF2-40B4-BE49-F238E27FC236}">
                <a16:creationId xmlns:a16="http://schemas.microsoft.com/office/drawing/2014/main" id="{00EE26FD-6532-4423-A7FF-E2CC15C1170B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Freeform 50">
            <a:extLst>
              <a:ext uri="{FF2B5EF4-FFF2-40B4-BE49-F238E27FC236}">
                <a16:creationId xmlns:a16="http://schemas.microsoft.com/office/drawing/2014/main" id="{0502686B-DC0B-464B-8C57-09A80672F2FB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ardrop 9">
            <a:extLst>
              <a:ext uri="{FF2B5EF4-FFF2-40B4-BE49-F238E27FC236}">
                <a16:creationId xmlns:a16="http://schemas.microsoft.com/office/drawing/2014/main" id="{371F0C96-C394-425E-9A3D-2D42F294CAE5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97">
            <a:extLst>
              <a:ext uri="{FF2B5EF4-FFF2-40B4-BE49-F238E27FC236}">
                <a16:creationId xmlns:a16="http://schemas.microsoft.com/office/drawing/2014/main" id="{8BAF5216-D3B2-4B49-B559-F7449E3795AE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onut 22">
            <a:extLst>
              <a:ext uri="{FF2B5EF4-FFF2-40B4-BE49-F238E27FC236}">
                <a16:creationId xmlns:a16="http://schemas.microsoft.com/office/drawing/2014/main" id="{4F279203-C44E-491F-8D1F-357AE145FDCB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6DD4674A-FACE-4A1A-BDDA-F4F51CC0C3D3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CAA14FE8-7925-47A0-B04D-B917E1D3349D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Freeform 101">
            <a:extLst>
              <a:ext uri="{FF2B5EF4-FFF2-40B4-BE49-F238E27FC236}">
                <a16:creationId xmlns:a16="http://schemas.microsoft.com/office/drawing/2014/main" id="{506B0433-2647-4632-AA2C-1F7C43B3C379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02">
            <a:extLst>
              <a:ext uri="{FF2B5EF4-FFF2-40B4-BE49-F238E27FC236}">
                <a16:creationId xmlns:a16="http://schemas.microsoft.com/office/drawing/2014/main" id="{C0868AA5-0526-42A4-8BD0-09F7DC048D4C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5" name="Freeform 103">
              <a:extLst>
                <a:ext uri="{FF2B5EF4-FFF2-40B4-BE49-F238E27FC236}">
                  <a16:creationId xmlns:a16="http://schemas.microsoft.com/office/drawing/2014/main" id="{4CD5C35E-9E98-4FF7-983F-91E43EFE41B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04">
              <a:extLst>
                <a:ext uri="{FF2B5EF4-FFF2-40B4-BE49-F238E27FC236}">
                  <a16:creationId xmlns:a16="http://schemas.microsoft.com/office/drawing/2014/main" id="{B4B3C628-EFCE-4A75-8CD0-D63F50B17B2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105">
              <a:extLst>
                <a:ext uri="{FF2B5EF4-FFF2-40B4-BE49-F238E27FC236}">
                  <a16:creationId xmlns:a16="http://schemas.microsoft.com/office/drawing/2014/main" id="{94A6BCC1-51AE-416B-B0A8-F54BE741BC4B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4997619A-8858-4F36-97D7-3FA3696507C2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Freeform 107">
            <a:extLst>
              <a:ext uri="{FF2B5EF4-FFF2-40B4-BE49-F238E27FC236}">
                <a16:creationId xmlns:a16="http://schemas.microsoft.com/office/drawing/2014/main" id="{64B17904-23A1-4656-BFA5-B5A40E402DCC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Freeform 108">
            <a:extLst>
              <a:ext uri="{FF2B5EF4-FFF2-40B4-BE49-F238E27FC236}">
                <a16:creationId xmlns:a16="http://schemas.microsoft.com/office/drawing/2014/main" id="{BF2CA724-2DAC-4298-A703-D7620AB2AC6F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863792A7-6BA3-457D-9D52-38E5E1F3E9B4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110">
            <a:extLst>
              <a:ext uri="{FF2B5EF4-FFF2-40B4-BE49-F238E27FC236}">
                <a16:creationId xmlns:a16="http://schemas.microsoft.com/office/drawing/2014/main" id="{1BAD591E-8C8A-42E0-94C0-9A9576C9E27B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3" name="Freeform 111">
              <a:extLst>
                <a:ext uri="{FF2B5EF4-FFF2-40B4-BE49-F238E27FC236}">
                  <a16:creationId xmlns:a16="http://schemas.microsoft.com/office/drawing/2014/main" id="{1CAC3AE1-CAC2-4A7D-8B2C-23A59FC698B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75D33904-4FE9-4F24-BEBF-0DB93D2BAFA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ectangle 19">
            <a:extLst>
              <a:ext uri="{FF2B5EF4-FFF2-40B4-BE49-F238E27FC236}">
                <a16:creationId xmlns:a16="http://schemas.microsoft.com/office/drawing/2014/main" id="{BFBFF894-0650-4717-97D4-93C836D564E0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114">
            <a:extLst>
              <a:ext uri="{FF2B5EF4-FFF2-40B4-BE49-F238E27FC236}">
                <a16:creationId xmlns:a16="http://schemas.microsoft.com/office/drawing/2014/main" id="{B9E870B4-02E9-45B9-A336-83A533AB17C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0E3AEC5C-A816-4DA2-A416-EC4B6C019A1E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A3F6E311-581B-41E2-9787-768F501A993E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50">
            <a:extLst>
              <a:ext uri="{FF2B5EF4-FFF2-40B4-BE49-F238E27FC236}">
                <a16:creationId xmlns:a16="http://schemas.microsoft.com/office/drawing/2014/main" id="{4D0891FA-536C-452B-8A2C-B31E2AC0311D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Heart 17">
            <a:extLst>
              <a:ext uri="{FF2B5EF4-FFF2-40B4-BE49-F238E27FC236}">
                <a16:creationId xmlns:a16="http://schemas.microsoft.com/office/drawing/2014/main" id="{6C520B9E-2998-4024-AD8B-E200226B3172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5DC452B9-1119-44A3-A4A7-50DFBAC32B4A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Chord 32">
            <a:extLst>
              <a:ext uri="{FF2B5EF4-FFF2-40B4-BE49-F238E27FC236}">
                <a16:creationId xmlns:a16="http://schemas.microsoft.com/office/drawing/2014/main" id="{2DDC5FF8-FEAB-4D66-ABB3-1977F398980F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40">
            <a:extLst>
              <a:ext uri="{FF2B5EF4-FFF2-40B4-BE49-F238E27FC236}">
                <a16:creationId xmlns:a16="http://schemas.microsoft.com/office/drawing/2014/main" id="{4BCA9F92-48F3-48A4-92FA-3CE27740D739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C5FE8E05-4213-44F1-B7AC-6A955109CD27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BD471E24-8D18-4C4E-A679-D63AFAA7FFA5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E3515D99-FC1D-4807-8D8F-7DADE4333CB6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C27AFE9A-B8C4-4B33-96D0-4C8479EFEFAD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Block Arc 20">
            <a:extLst>
              <a:ext uri="{FF2B5EF4-FFF2-40B4-BE49-F238E27FC236}">
                <a16:creationId xmlns:a16="http://schemas.microsoft.com/office/drawing/2014/main" id="{5EDE4780-5B17-4C3A-A535-74DAC3F6705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Block Arc 11">
            <a:extLst>
              <a:ext uri="{FF2B5EF4-FFF2-40B4-BE49-F238E27FC236}">
                <a16:creationId xmlns:a16="http://schemas.microsoft.com/office/drawing/2014/main" id="{67A789CF-D800-48C3-9FC3-792FA3CED1DF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C4A6DAC1-9507-4D90-8620-635452DC51B6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:a16="http://schemas.microsoft.com/office/drawing/2014/main" id="{1551067A-258F-41A3-8BD7-1DA44BA3918D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ounded Rectangle 51">
            <a:extLst>
              <a:ext uri="{FF2B5EF4-FFF2-40B4-BE49-F238E27FC236}">
                <a16:creationId xmlns:a16="http://schemas.microsoft.com/office/drawing/2014/main" id="{E5081755-A89D-4A17-9A2C-8BEDFB9B3D4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Isosceles Triangle 5">
            <a:extLst>
              <a:ext uri="{FF2B5EF4-FFF2-40B4-BE49-F238E27FC236}">
                <a16:creationId xmlns:a16="http://schemas.microsoft.com/office/drawing/2014/main" id="{503E506E-A24A-46D8-8F42-7E8C9C080C80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rapezoid 22">
            <a:extLst>
              <a:ext uri="{FF2B5EF4-FFF2-40B4-BE49-F238E27FC236}">
                <a16:creationId xmlns:a16="http://schemas.microsoft.com/office/drawing/2014/main" id="{67691934-9CDE-40A6-AFD6-7A56C845ABE3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20">
            <a:extLst>
              <a:ext uri="{FF2B5EF4-FFF2-40B4-BE49-F238E27FC236}">
                <a16:creationId xmlns:a16="http://schemas.microsoft.com/office/drawing/2014/main" id="{6AAD0B92-A0E0-4D50-A098-C387ADC24B0C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Trapezoid 28">
            <a:extLst>
              <a:ext uri="{FF2B5EF4-FFF2-40B4-BE49-F238E27FC236}">
                <a16:creationId xmlns:a16="http://schemas.microsoft.com/office/drawing/2014/main" id="{D2A01821-FF5F-4CC0-A86D-12E076EF80C8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EF48ACFF-9755-43EB-8537-37C45B9A63D9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Rounded Rectangle 8">
            <a:extLst>
              <a:ext uri="{FF2B5EF4-FFF2-40B4-BE49-F238E27FC236}">
                <a16:creationId xmlns:a16="http://schemas.microsoft.com/office/drawing/2014/main" id="{1CA1A221-854C-493F-85E2-DB78C1D74595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AA1F8751-9723-458B-9006-EAA2FB7E37FE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D9487DFC-BA35-4678-AC14-9E68064D46B5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ounded Rectangle 10">
            <a:extLst>
              <a:ext uri="{FF2B5EF4-FFF2-40B4-BE49-F238E27FC236}">
                <a16:creationId xmlns:a16="http://schemas.microsoft.com/office/drawing/2014/main" id="{82D0C6B6-C6EB-4130-9702-3680F53E308E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Block Arc 6">
            <a:extLst>
              <a:ext uri="{FF2B5EF4-FFF2-40B4-BE49-F238E27FC236}">
                <a16:creationId xmlns:a16="http://schemas.microsoft.com/office/drawing/2014/main" id="{9D6401EC-3C2C-46EF-9465-C4C776229F7E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A36ED496-25F5-4211-A53E-87EC6AEF6F12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Oval 35">
            <a:extLst>
              <a:ext uri="{FF2B5EF4-FFF2-40B4-BE49-F238E27FC236}">
                <a16:creationId xmlns:a16="http://schemas.microsoft.com/office/drawing/2014/main" id="{64AACB74-EB3D-4FCA-8063-9999E3BA616B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7886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AC4DDB2-3CD9-4D80-B056-9579F0647319}"/>
              </a:ext>
            </a:extLst>
          </p:cNvPr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Fully Editable Icon Sets: C</a:t>
            </a:r>
            <a:endParaRPr lang="en-US" dirty="0"/>
          </a:p>
        </p:txBody>
      </p:sp>
      <p:sp>
        <p:nvSpPr>
          <p:cNvPr id="4" name="Isosceles Triangle 68">
            <a:extLst>
              <a:ext uri="{FF2B5EF4-FFF2-40B4-BE49-F238E27FC236}">
                <a16:creationId xmlns:a16="http://schemas.microsoft.com/office/drawing/2014/main" id="{10D0A156-8B61-4E79-A894-B4BCFF47FFCD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FF7D369-1F3D-4A49-B70A-A4DF3A6308AB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825527F9-3E1E-435F-9A1F-37E7C45665EA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Donut 8">
            <a:extLst>
              <a:ext uri="{FF2B5EF4-FFF2-40B4-BE49-F238E27FC236}">
                <a16:creationId xmlns:a16="http://schemas.microsoft.com/office/drawing/2014/main" id="{3D16E1B5-159F-4A0E-8E39-A6B4F1E7A580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CF1AA430-1FD4-483A-84BA-983AAA5F628F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4728228E-CC51-445A-8C93-0BFE4B11D98B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542B18CF-AD8C-4AE1-9A94-AD5F917F25AF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30208A1B-FA7B-4E38-869D-36AECF643D77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Block Arc 41">
            <a:extLst>
              <a:ext uri="{FF2B5EF4-FFF2-40B4-BE49-F238E27FC236}">
                <a16:creationId xmlns:a16="http://schemas.microsoft.com/office/drawing/2014/main" id="{4B81E59E-3E0A-4B76-B8B9-0E28F30C867C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52B18628-D52E-47D8-A5BD-616279127AE5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Donut 39">
            <a:extLst>
              <a:ext uri="{FF2B5EF4-FFF2-40B4-BE49-F238E27FC236}">
                <a16:creationId xmlns:a16="http://schemas.microsoft.com/office/drawing/2014/main" id="{6489E44E-CBE0-41E8-BBA9-7404002CFF9B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A2D818A6-B84F-4DA1-877E-90E2AC0FD578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4C2F71B5-4BBF-4777-8541-279A429DC5F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ABF75BB8-2D61-46CA-891B-19C1829D92E0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6B7DEAD-3306-444A-AE69-7680584A8AC9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Chord 15">
            <a:extLst>
              <a:ext uri="{FF2B5EF4-FFF2-40B4-BE49-F238E27FC236}">
                <a16:creationId xmlns:a16="http://schemas.microsoft.com/office/drawing/2014/main" id="{822D0FD6-32E3-48EC-B7FC-0DACE8FD3A3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EA1769F-3F75-4FB3-9630-EF213D177703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A40C3CB2-ACED-4325-BF87-D6FF598DBF37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8A7C65DA-275D-4D1C-84C9-17FBA6A474D5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1F342AE3-5454-4F10-9A82-7864F2931F54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4AD549CA-420E-46AA-8FDE-21D6018F50AB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42B3C954-F655-4892-BB6D-0F9E5AECE21E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9E796A34-F0CD-47EC-BCCB-0E4C5EE3075F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Chord 38">
            <a:extLst>
              <a:ext uri="{FF2B5EF4-FFF2-40B4-BE49-F238E27FC236}">
                <a16:creationId xmlns:a16="http://schemas.microsoft.com/office/drawing/2014/main" id="{FAE1E010-6169-458F-ABAC-4438320E9454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Heart 38">
            <a:extLst>
              <a:ext uri="{FF2B5EF4-FFF2-40B4-BE49-F238E27FC236}">
                <a16:creationId xmlns:a16="http://schemas.microsoft.com/office/drawing/2014/main" id="{EBEDF3D7-46DC-4B93-B4F7-43770BCD8734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ound Same Side Corner Rectangle 19">
            <a:extLst>
              <a:ext uri="{FF2B5EF4-FFF2-40B4-BE49-F238E27FC236}">
                <a16:creationId xmlns:a16="http://schemas.microsoft.com/office/drawing/2014/main" id="{F974F7D4-0B86-4A1D-B541-6A5AF3EB8A8D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9A2E836-95D2-4FA0-A161-F2E6BF064763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B5D0D37D-E540-4307-999A-9114001B879C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D2D285F2-A90F-450A-827F-225F548386F5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3CDCA775-01CC-4DD0-8DD8-83822FF76036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7">
            <a:extLst>
              <a:ext uri="{FF2B5EF4-FFF2-40B4-BE49-F238E27FC236}">
                <a16:creationId xmlns:a16="http://schemas.microsoft.com/office/drawing/2014/main" id="{C2A93520-DA0A-452E-9B20-BB854E181D30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5BA7E1FD-3ED1-4268-9B60-3C7CDBB9D7B2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6876B999-ABF4-4C31-A983-4AFAE72ED35C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20">
            <a:extLst>
              <a:ext uri="{FF2B5EF4-FFF2-40B4-BE49-F238E27FC236}">
                <a16:creationId xmlns:a16="http://schemas.microsoft.com/office/drawing/2014/main" id="{AF3B40E1-14E1-465F-9E29-B3C017ACE2B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Donut 87">
            <a:extLst>
              <a:ext uri="{FF2B5EF4-FFF2-40B4-BE49-F238E27FC236}">
                <a16:creationId xmlns:a16="http://schemas.microsoft.com/office/drawing/2014/main" id="{998F8097-DA38-48C5-96A1-F10B315DFCF8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Donut 90">
            <a:extLst>
              <a:ext uri="{FF2B5EF4-FFF2-40B4-BE49-F238E27FC236}">
                <a16:creationId xmlns:a16="http://schemas.microsoft.com/office/drawing/2014/main" id="{92E4CAE0-E2B5-4D17-82C2-B62665E37F6E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F262CD6B-3CB8-4A99-80EB-6C507EBAEFAC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69E16BCD-FFE5-4D1C-A224-E335BB9FF3A4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Block Arc 31">
            <a:extLst>
              <a:ext uri="{FF2B5EF4-FFF2-40B4-BE49-F238E27FC236}">
                <a16:creationId xmlns:a16="http://schemas.microsoft.com/office/drawing/2014/main" id="{060FC93F-7E14-45C3-A913-3E5E7E68BB9D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5EB44490-B320-4E3F-B86C-2580847D31E1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10">
            <a:extLst>
              <a:ext uri="{FF2B5EF4-FFF2-40B4-BE49-F238E27FC236}">
                <a16:creationId xmlns:a16="http://schemas.microsoft.com/office/drawing/2014/main" id="{6DB9DF54-824E-4422-8D7A-6D77616EB705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60B4F54C-AD4E-43C0-A63C-E99BE35D6508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A4300BB1-8811-4474-B118-25D37063F702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EFDEE309-7EDF-4CBE-B97A-76F6FE51DCD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Oval 32">
            <a:extLst>
              <a:ext uri="{FF2B5EF4-FFF2-40B4-BE49-F238E27FC236}">
                <a16:creationId xmlns:a16="http://schemas.microsoft.com/office/drawing/2014/main" id="{1EA291A4-8C29-493A-8CB4-6235F3BE948D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3978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98e766-7eb8-4e03-ac90-6863f181a328"/>
          <p:cNvGrpSpPr>
            <a:grpSpLocks noChangeAspect="1"/>
          </p:cNvGrpSpPr>
          <p:nvPr/>
        </p:nvGrpSpPr>
        <p:grpSpPr>
          <a:xfrm>
            <a:off x="1857384" y="2483060"/>
            <a:ext cx="8477234" cy="3077064"/>
            <a:chOff x="2211528" y="2165507"/>
            <a:chExt cx="7768945" cy="2819970"/>
          </a:xfrm>
        </p:grpSpPr>
        <p:sp>
          <p:nvSpPr>
            <p:cNvPr id="8" name="Freeform: Shape 1"/>
            <p:cNvSpPr>
              <a:spLocks/>
            </p:cNvSpPr>
            <p:nvPr/>
          </p:nvSpPr>
          <p:spPr bwMode="auto">
            <a:xfrm>
              <a:off x="4685897" y="3575492"/>
              <a:ext cx="2819969" cy="1409985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"/>
            <p:cNvSpPr>
              <a:spLocks/>
            </p:cNvSpPr>
            <p:nvPr/>
          </p:nvSpPr>
          <p:spPr bwMode="auto">
            <a:xfrm>
              <a:off x="2211528" y="2165507"/>
              <a:ext cx="2820891" cy="1409985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"/>
            <p:cNvSpPr>
              <a:spLocks/>
            </p:cNvSpPr>
            <p:nvPr/>
          </p:nvSpPr>
          <p:spPr bwMode="auto">
            <a:xfrm>
              <a:off x="7159584" y="2165507"/>
              <a:ext cx="2820889" cy="1409985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23061" y="5170552"/>
            <a:ext cx="2752140" cy="1031354"/>
            <a:chOff x="1550486" y="3426786"/>
            <a:chExt cx="2752140" cy="1031354"/>
          </a:xfrm>
        </p:grpSpPr>
        <p:sp>
          <p:nvSpPr>
            <p:cNvPr id="23" name="矩形 22"/>
            <p:cNvSpPr/>
            <p:nvPr/>
          </p:nvSpPr>
          <p:spPr>
            <a:xfrm>
              <a:off x="1550486" y="3802063"/>
              <a:ext cx="2752140" cy="656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¿Qué son y para qué nos sirven?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05568" y="3426786"/>
              <a:ext cx="2241974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TIC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458459" y="5010750"/>
            <a:ext cx="2752140" cy="1170903"/>
            <a:chOff x="1559364" y="3266984"/>
            <a:chExt cx="2752140" cy="1170903"/>
          </a:xfrm>
        </p:grpSpPr>
        <p:sp>
          <p:nvSpPr>
            <p:cNvPr id="30" name="矩形 29"/>
            <p:cNvSpPr/>
            <p:nvPr/>
          </p:nvSpPr>
          <p:spPr>
            <a:xfrm>
              <a:off x="1559364" y="4077275"/>
              <a:ext cx="2752140" cy="360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Socioconstructivista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805568" y="3266984"/>
              <a:ext cx="2241974" cy="9379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NUEVO PARADIGMA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0971" y="1995529"/>
            <a:ext cx="2752140" cy="735889"/>
            <a:chOff x="1550486" y="3426786"/>
            <a:chExt cx="2752140" cy="735889"/>
          </a:xfrm>
        </p:grpSpPr>
        <p:sp>
          <p:nvSpPr>
            <p:cNvPr id="33" name="矩形 32"/>
            <p:cNvSpPr/>
            <p:nvPr/>
          </p:nvSpPr>
          <p:spPr>
            <a:xfrm>
              <a:off x="1550486" y="3802063"/>
              <a:ext cx="2752140" cy="360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Aprendizaje y Conocimiento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805568" y="3426786"/>
              <a:ext cx="2241974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TAC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720054" y="256614"/>
            <a:ext cx="4814888" cy="1172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VAMOS A PONERNOS EN CONTEXTO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Marcador de posición de imagen 5" descr="Diagrama&#10;&#10;Descripción generada automáticamente">
            <a:extLst>
              <a:ext uri="{FF2B5EF4-FFF2-40B4-BE49-F238E27FC236}">
                <a16:creationId xmlns:a16="http://schemas.microsoft.com/office/drawing/2014/main" id="{844418C1-AFC0-AF28-D04B-C54B8754D0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r="14752"/>
          <a:stretch>
            <a:fillRect/>
          </a:stretch>
        </p:blipFill>
        <p:spPr>
          <a:xfrm>
            <a:off x="2475968" y="2953288"/>
            <a:ext cx="1853594" cy="1852976"/>
          </a:xfrm>
        </p:spPr>
      </p:pic>
      <p:pic>
        <p:nvPicPr>
          <p:cNvPr id="13" name="Marcador de posición de imagen 12" descr="Icono&#10;&#10;Descripción generada automáticamente">
            <a:extLst>
              <a:ext uri="{FF2B5EF4-FFF2-40B4-BE49-F238E27FC236}">
                <a16:creationId xmlns:a16="http://schemas.microsoft.com/office/drawing/2014/main" id="{F5E30942-B5F2-7028-4FF5-DB39CFDC5E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>
          <a:xfrm>
            <a:off x="5175180" y="2937882"/>
            <a:ext cx="1853594" cy="1852976"/>
          </a:xfrm>
        </p:spPr>
      </p:pic>
      <p:pic>
        <p:nvPicPr>
          <p:cNvPr id="19" name="Marcador de posición de imagen 1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B002630-FE52-B256-95CB-070E8909BD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r="6704"/>
          <a:stretch>
            <a:fillRect/>
          </a:stretch>
        </p:blipFill>
        <p:spPr>
          <a:xfrm>
            <a:off x="7898853" y="2953288"/>
            <a:ext cx="1853594" cy="1852976"/>
          </a:xfrm>
        </p:spPr>
      </p:pic>
    </p:spTree>
    <p:extLst>
      <p:ext uri="{BB962C8B-B14F-4D97-AF65-F5344CB8AC3E}">
        <p14:creationId xmlns:p14="http://schemas.microsoft.com/office/powerpoint/2010/main" val="1063950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763775" y="1867391"/>
            <a:ext cx="1364101" cy="1313185"/>
            <a:chOff x="8643938" y="2250683"/>
            <a:chExt cx="1364101" cy="1313185"/>
          </a:xfrm>
        </p:grpSpPr>
        <p:sp>
          <p:nvSpPr>
            <p:cNvPr id="11" name="椭圆 10"/>
            <p:cNvSpPr/>
            <p:nvPr/>
          </p:nvSpPr>
          <p:spPr>
            <a:xfrm>
              <a:off x="8643938" y="2250683"/>
              <a:ext cx="1364101" cy="131318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9103623" y="2541360"/>
              <a:ext cx="444730" cy="650204"/>
              <a:chOff x="7388377" y="5485801"/>
              <a:chExt cx="334433" cy="488949"/>
            </a:xfrm>
            <a:solidFill>
              <a:srgbClr val="074D03"/>
            </a:solidFill>
          </p:grpSpPr>
          <p:sp>
            <p:nvSpPr>
              <p:cNvPr id="13" name="AutoShape 113"/>
              <p:cNvSpPr>
                <a:spLocks/>
              </p:cNvSpPr>
              <p:nvPr/>
            </p:nvSpPr>
            <p:spPr bwMode="auto">
              <a:xfrm>
                <a:off x="7388377" y="5485801"/>
                <a:ext cx="334433" cy="4889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4" name="AutoShape 114"/>
              <p:cNvSpPr>
                <a:spLocks/>
              </p:cNvSpPr>
              <p:nvPr/>
            </p:nvSpPr>
            <p:spPr bwMode="auto">
              <a:xfrm>
                <a:off x="7464577" y="5562001"/>
                <a:ext cx="99484" cy="9948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051919" y="1853441"/>
            <a:ext cx="1364101" cy="1313185"/>
            <a:chOff x="5603271" y="2192543"/>
            <a:chExt cx="1364101" cy="1313185"/>
          </a:xfrm>
        </p:grpSpPr>
        <p:sp>
          <p:nvSpPr>
            <p:cNvPr id="8" name="椭圆 7"/>
            <p:cNvSpPr/>
            <p:nvPr/>
          </p:nvSpPr>
          <p:spPr>
            <a:xfrm>
              <a:off x="5603271" y="2192543"/>
              <a:ext cx="1364101" cy="131318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960218" y="2541358"/>
              <a:ext cx="650208" cy="650206"/>
              <a:chOff x="7312177" y="4510017"/>
              <a:chExt cx="488951" cy="488951"/>
            </a:xfrm>
            <a:solidFill>
              <a:srgbClr val="074D03"/>
            </a:solidFill>
          </p:grpSpPr>
          <p:sp>
            <p:nvSpPr>
              <p:cNvPr id="15" name="AutoShape 126"/>
              <p:cNvSpPr>
                <a:spLocks/>
              </p:cNvSpPr>
              <p:nvPr/>
            </p:nvSpPr>
            <p:spPr bwMode="auto">
              <a:xfrm>
                <a:off x="7312177" y="4510017"/>
                <a:ext cx="488951" cy="4889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" name="AutoShape 127"/>
              <p:cNvSpPr>
                <a:spLocks/>
              </p:cNvSpPr>
              <p:nvPr/>
            </p:nvSpPr>
            <p:spPr bwMode="auto">
              <a:xfrm>
                <a:off x="7511144" y="4586217"/>
                <a:ext cx="114300" cy="114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08319" y="2439369"/>
            <a:ext cx="1364101" cy="1313185"/>
            <a:chOff x="2562604" y="2192543"/>
            <a:chExt cx="1364101" cy="1313185"/>
          </a:xfrm>
        </p:grpSpPr>
        <p:sp>
          <p:nvSpPr>
            <p:cNvPr id="5" name="椭圆 4"/>
            <p:cNvSpPr/>
            <p:nvPr/>
          </p:nvSpPr>
          <p:spPr>
            <a:xfrm>
              <a:off x="2562604" y="2192543"/>
              <a:ext cx="1364101" cy="131318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20310" y="2622986"/>
              <a:ext cx="650204" cy="568578"/>
              <a:chOff x="5358494" y="3563868"/>
              <a:chExt cx="488949" cy="427567"/>
            </a:xfrm>
            <a:solidFill>
              <a:srgbClr val="074D03"/>
            </a:solidFill>
          </p:grpSpPr>
          <p:sp>
            <p:nvSpPr>
              <p:cNvPr id="17" name="AutoShape 147"/>
              <p:cNvSpPr>
                <a:spLocks/>
              </p:cNvSpPr>
              <p:nvPr/>
            </p:nvSpPr>
            <p:spPr bwMode="auto">
              <a:xfrm>
                <a:off x="5358494" y="3563868"/>
                <a:ext cx="488949" cy="427567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" name="AutoShape 148"/>
              <p:cNvSpPr>
                <a:spLocks/>
              </p:cNvSpPr>
              <p:nvPr/>
            </p:nvSpPr>
            <p:spPr bwMode="auto">
              <a:xfrm>
                <a:off x="5434694" y="3640068"/>
                <a:ext cx="74083" cy="719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57763" y="3955788"/>
            <a:ext cx="3065212" cy="651076"/>
            <a:chOff x="3762545" y="1807841"/>
            <a:chExt cx="3065212" cy="651076"/>
          </a:xfrm>
        </p:grpSpPr>
        <p:sp>
          <p:nvSpPr>
            <p:cNvPr id="27" name="矩形 26"/>
            <p:cNvSpPr/>
            <p:nvPr/>
          </p:nvSpPr>
          <p:spPr>
            <a:xfrm>
              <a:off x="3762545" y="2110110"/>
              <a:ext cx="3065212" cy="3351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207552" y="1807841"/>
              <a:ext cx="2175198" cy="6510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EMOCIÓN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01363" y="3355912"/>
            <a:ext cx="3065212" cy="651076"/>
            <a:chOff x="3762545" y="1807841"/>
            <a:chExt cx="3065212" cy="651076"/>
          </a:xfrm>
        </p:grpSpPr>
        <p:sp>
          <p:nvSpPr>
            <p:cNvPr id="30" name="矩形 29"/>
            <p:cNvSpPr/>
            <p:nvPr/>
          </p:nvSpPr>
          <p:spPr>
            <a:xfrm>
              <a:off x="3762545" y="2110110"/>
              <a:ext cx="3065212" cy="3351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07552" y="1807841"/>
              <a:ext cx="2175198" cy="6510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PRÁCTICO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5941" y="3355912"/>
            <a:ext cx="3065212" cy="651076"/>
            <a:chOff x="3762545" y="1807841"/>
            <a:chExt cx="3065212" cy="651076"/>
          </a:xfrm>
        </p:grpSpPr>
        <p:sp>
          <p:nvSpPr>
            <p:cNvPr id="33" name="矩形 32"/>
            <p:cNvSpPr/>
            <p:nvPr/>
          </p:nvSpPr>
          <p:spPr>
            <a:xfrm>
              <a:off x="3762545" y="2110110"/>
              <a:ext cx="3065212" cy="3351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07552" y="1807841"/>
              <a:ext cx="2175198" cy="6510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SIGNIFICATIVO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3836364" y="892422"/>
            <a:ext cx="4814888" cy="870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APRENDIZAJE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Imagen 3" descr="Imagen que contiene persona, tabla, niño, computadora&#10;&#10;Descripción generada automáticamente">
            <a:extLst>
              <a:ext uri="{FF2B5EF4-FFF2-40B4-BE49-F238E27FC236}">
                <a16:creationId xmlns:a16="http://schemas.microsoft.com/office/drawing/2014/main" id="{0FEC3A90-93E8-E422-BF94-8B98F8928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04" y="4230159"/>
            <a:ext cx="2610697" cy="2523809"/>
          </a:xfrm>
          <a:prstGeom prst="cloud">
            <a:avLst/>
          </a:prstGeom>
        </p:spPr>
      </p:pic>
      <p:pic>
        <p:nvPicPr>
          <p:cNvPr id="7" name="Imagen 6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81EB1C66-B66A-AC63-7E3C-F6C64C2747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7"/>
          <a:stretch/>
        </p:blipFill>
        <p:spPr>
          <a:xfrm>
            <a:off x="5002770" y="4676855"/>
            <a:ext cx="2418143" cy="207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interior, tabla, joven, niño&#10;&#10;Descripción generada automáticamente">
            <a:extLst>
              <a:ext uri="{FF2B5EF4-FFF2-40B4-BE49-F238E27FC236}">
                <a16:creationId xmlns:a16="http://schemas.microsoft.com/office/drawing/2014/main" id="{DD2D33DF-36A3-D1E2-3884-FE56F3A073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4"/>
          <a:stretch/>
        </p:blipFill>
        <p:spPr>
          <a:xfrm>
            <a:off x="8408953" y="4343991"/>
            <a:ext cx="2518473" cy="2090207"/>
          </a:xfrm>
          <a:prstGeom prst="flowChartPreparation">
            <a:avLst/>
          </a:prstGeom>
        </p:spPr>
      </p:pic>
    </p:spTree>
    <p:extLst>
      <p:ext uri="{BB962C8B-B14F-4D97-AF65-F5344CB8AC3E}">
        <p14:creationId xmlns:p14="http://schemas.microsoft.com/office/powerpoint/2010/main" val="14432815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7306782" y="1986766"/>
            <a:ext cx="4076734" cy="4073562"/>
            <a:chOff x="6335461" y="1844824"/>
            <a:chExt cx="2986194" cy="2983870"/>
          </a:xfrm>
          <a:solidFill>
            <a:schemeClr val="accent1"/>
          </a:solidFill>
        </p:grpSpPr>
        <p:sp>
          <p:nvSpPr>
            <p:cNvPr id="11" name="椭圆 10"/>
            <p:cNvSpPr/>
            <p:nvPr/>
          </p:nvSpPr>
          <p:spPr>
            <a:xfrm>
              <a:off x="6337784" y="1844824"/>
              <a:ext cx="2983871" cy="2983870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6335461" y="1844824"/>
              <a:ext cx="2983871" cy="2983870"/>
            </a:xfrm>
            <a:prstGeom prst="arc">
              <a:avLst>
                <a:gd name="adj1" fmla="val 16124419"/>
                <a:gd name="adj2" fmla="val 9280618"/>
              </a:avLst>
            </a:prstGeom>
            <a:noFill/>
            <a:ln w="111125" cap="rnd">
              <a:solidFill>
                <a:schemeClr val="accent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2350" y="2096813"/>
              <a:ext cx="2490092" cy="2490094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600" cap="none">
                  <a:solidFill>
                    <a:srgbClr val="77716C"/>
                  </a:solidFill>
                </a:defRPr>
              </a:pPr>
              <a:endParaRPr kumimoji="0" sz="11600" b="0" i="0" u="none" strike="noStrike" kern="0" cap="none" spc="0" normalizeH="0" baseline="0" noProof="0">
                <a:ln>
                  <a:noFill/>
                </a:ln>
                <a:solidFill>
                  <a:srgbClr val="77716C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: 形状 105"/>
            <p:cNvSpPr/>
            <p:nvPr/>
          </p:nvSpPr>
          <p:spPr>
            <a:xfrm>
              <a:off x="8470460" y="2519457"/>
              <a:ext cx="24025" cy="1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6" y="999"/>
                  </a:moveTo>
                  <a:lnTo>
                    <a:pt x="16031" y="2988"/>
                  </a:lnTo>
                  <a:lnTo>
                    <a:pt x="21600" y="17424"/>
                  </a:lnTo>
                  <a:lnTo>
                    <a:pt x="13178" y="21600"/>
                  </a:lnTo>
                  <a:lnTo>
                    <a:pt x="5321" y="12716"/>
                  </a:lnTo>
                  <a:lnTo>
                    <a:pt x="0" y="0"/>
                  </a:lnTo>
                  <a:lnTo>
                    <a:pt x="7776" y="99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任意多边形: 形状 106"/>
            <p:cNvSpPr/>
            <p:nvPr/>
          </p:nvSpPr>
          <p:spPr>
            <a:xfrm>
              <a:off x="8445104" y="2548193"/>
              <a:ext cx="27994" cy="1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8" y="0"/>
                  </a:moveTo>
                  <a:lnTo>
                    <a:pt x="10252" y="4850"/>
                  </a:lnTo>
                  <a:lnTo>
                    <a:pt x="21600" y="13527"/>
                  </a:lnTo>
                  <a:lnTo>
                    <a:pt x="17432" y="21600"/>
                  </a:lnTo>
                  <a:lnTo>
                    <a:pt x="12804" y="18684"/>
                  </a:lnTo>
                  <a:lnTo>
                    <a:pt x="7529" y="18684"/>
                  </a:lnTo>
                  <a:lnTo>
                    <a:pt x="3200" y="14264"/>
                  </a:lnTo>
                  <a:lnTo>
                    <a:pt x="0" y="6164"/>
                  </a:lnTo>
                  <a:lnTo>
                    <a:pt x="48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任意多边形: 形状 107"/>
            <p:cNvSpPr/>
            <p:nvPr/>
          </p:nvSpPr>
          <p:spPr>
            <a:xfrm>
              <a:off x="8451969" y="2373121"/>
              <a:ext cx="26597" cy="1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3" y="10415"/>
                  </a:lnTo>
                  <a:lnTo>
                    <a:pt x="11409" y="21600"/>
                  </a:lnTo>
                  <a:lnTo>
                    <a:pt x="21600" y="19952"/>
                  </a:lnTo>
                  <a:lnTo>
                    <a:pt x="14185" y="6837"/>
                  </a:lnTo>
                  <a:lnTo>
                    <a:pt x="7404" y="20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任意多边形: 形状 108"/>
            <p:cNvSpPr/>
            <p:nvPr/>
          </p:nvSpPr>
          <p:spPr>
            <a:xfrm>
              <a:off x="8272389" y="2500292"/>
              <a:ext cx="14937" cy="1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239" y="6531"/>
                  </a:lnTo>
                  <a:lnTo>
                    <a:pt x="21600" y="21600"/>
                  </a:lnTo>
                  <a:lnTo>
                    <a:pt x="7563" y="174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任意多边形: 形状 112"/>
            <p:cNvSpPr/>
            <p:nvPr/>
          </p:nvSpPr>
          <p:spPr>
            <a:xfrm>
              <a:off x="7552315" y="2336099"/>
              <a:ext cx="39643" cy="2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7" y="0"/>
                  </a:moveTo>
                  <a:lnTo>
                    <a:pt x="10984" y="172"/>
                  </a:lnTo>
                  <a:lnTo>
                    <a:pt x="3381" y="1772"/>
                  </a:lnTo>
                  <a:lnTo>
                    <a:pt x="4897" y="8630"/>
                  </a:lnTo>
                  <a:lnTo>
                    <a:pt x="1644" y="12271"/>
                  </a:lnTo>
                  <a:lnTo>
                    <a:pt x="0" y="18536"/>
                  </a:lnTo>
                  <a:lnTo>
                    <a:pt x="4912" y="21600"/>
                  </a:lnTo>
                  <a:lnTo>
                    <a:pt x="10939" y="17022"/>
                  </a:lnTo>
                  <a:lnTo>
                    <a:pt x="16851" y="13650"/>
                  </a:lnTo>
                  <a:lnTo>
                    <a:pt x="21600" y="7998"/>
                  </a:lnTo>
                  <a:lnTo>
                    <a:pt x="202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: 形状 113"/>
            <p:cNvSpPr/>
            <p:nvPr/>
          </p:nvSpPr>
          <p:spPr>
            <a:xfrm>
              <a:off x="7532740" y="2369783"/>
              <a:ext cx="28332" cy="1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2" y="304"/>
                  </a:moveTo>
                  <a:lnTo>
                    <a:pt x="3918" y="3868"/>
                  </a:lnTo>
                  <a:lnTo>
                    <a:pt x="0" y="9563"/>
                  </a:lnTo>
                  <a:lnTo>
                    <a:pt x="1470" y="18816"/>
                  </a:lnTo>
                  <a:lnTo>
                    <a:pt x="6166" y="21600"/>
                  </a:lnTo>
                  <a:lnTo>
                    <a:pt x="14598" y="13241"/>
                  </a:lnTo>
                  <a:lnTo>
                    <a:pt x="21600" y="7047"/>
                  </a:lnTo>
                  <a:lnTo>
                    <a:pt x="18557" y="0"/>
                  </a:lnTo>
                  <a:lnTo>
                    <a:pt x="10682" y="30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任意多边形: 形状 115"/>
            <p:cNvSpPr/>
            <p:nvPr/>
          </p:nvSpPr>
          <p:spPr>
            <a:xfrm>
              <a:off x="7851776" y="2241404"/>
              <a:ext cx="10811" cy="1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8" y="0"/>
                  </a:moveTo>
                  <a:lnTo>
                    <a:pt x="0" y="11338"/>
                  </a:lnTo>
                  <a:lnTo>
                    <a:pt x="14062" y="21600"/>
                  </a:lnTo>
                  <a:lnTo>
                    <a:pt x="21600" y="10385"/>
                  </a:lnTo>
                  <a:lnTo>
                    <a:pt x="618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任意多边形: 形状 116"/>
            <p:cNvSpPr/>
            <p:nvPr/>
          </p:nvSpPr>
          <p:spPr>
            <a:xfrm>
              <a:off x="7418561" y="2518771"/>
              <a:ext cx="26418" cy="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0" y="2206"/>
                  </a:moveTo>
                  <a:lnTo>
                    <a:pt x="21600" y="7730"/>
                  </a:lnTo>
                  <a:lnTo>
                    <a:pt x="19740" y="16457"/>
                  </a:lnTo>
                  <a:lnTo>
                    <a:pt x="13790" y="21600"/>
                  </a:lnTo>
                  <a:lnTo>
                    <a:pt x="2574" y="13289"/>
                  </a:lnTo>
                  <a:lnTo>
                    <a:pt x="0" y="4928"/>
                  </a:lnTo>
                  <a:lnTo>
                    <a:pt x="11167" y="0"/>
                  </a:lnTo>
                  <a:lnTo>
                    <a:pt x="16290" y="2206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任意多边形: 形状 118"/>
            <p:cNvSpPr/>
            <p:nvPr/>
          </p:nvSpPr>
          <p:spPr>
            <a:xfrm>
              <a:off x="7811561" y="2626227"/>
              <a:ext cx="30576" cy="3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4" y="0"/>
                  </a:moveTo>
                  <a:lnTo>
                    <a:pt x="12145" y="2252"/>
                  </a:lnTo>
                  <a:lnTo>
                    <a:pt x="17508" y="4147"/>
                  </a:lnTo>
                  <a:lnTo>
                    <a:pt x="21305" y="11063"/>
                  </a:lnTo>
                  <a:lnTo>
                    <a:pt x="21600" y="19260"/>
                  </a:lnTo>
                  <a:lnTo>
                    <a:pt x="16900" y="20658"/>
                  </a:lnTo>
                  <a:lnTo>
                    <a:pt x="10708" y="21600"/>
                  </a:lnTo>
                  <a:lnTo>
                    <a:pt x="6468" y="17037"/>
                  </a:lnTo>
                  <a:lnTo>
                    <a:pt x="0" y="12815"/>
                  </a:lnTo>
                  <a:lnTo>
                    <a:pt x="1830" y="6252"/>
                  </a:lnTo>
                  <a:lnTo>
                    <a:pt x="576" y="2013"/>
                  </a:lnTo>
                  <a:lnTo>
                    <a:pt x="455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任意多边形: 形状 119"/>
            <p:cNvSpPr/>
            <p:nvPr/>
          </p:nvSpPr>
          <p:spPr>
            <a:xfrm>
              <a:off x="7837222" y="2608333"/>
              <a:ext cx="11353" cy="1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65" y="0"/>
                  </a:moveTo>
                  <a:lnTo>
                    <a:pt x="19230" y="6996"/>
                  </a:lnTo>
                  <a:lnTo>
                    <a:pt x="21600" y="18575"/>
                  </a:lnTo>
                  <a:lnTo>
                    <a:pt x="7846" y="21600"/>
                  </a:lnTo>
                  <a:lnTo>
                    <a:pt x="0" y="15332"/>
                  </a:lnTo>
                  <a:lnTo>
                    <a:pt x="706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任意多边形: 形状 120"/>
            <p:cNvSpPr/>
            <p:nvPr/>
          </p:nvSpPr>
          <p:spPr>
            <a:xfrm>
              <a:off x="7763229" y="2630486"/>
              <a:ext cx="32499" cy="3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34" y="4084"/>
                  </a:moveTo>
                  <a:lnTo>
                    <a:pt x="14037" y="951"/>
                  </a:lnTo>
                  <a:lnTo>
                    <a:pt x="20768" y="0"/>
                  </a:lnTo>
                  <a:lnTo>
                    <a:pt x="21600" y="4466"/>
                  </a:lnTo>
                  <a:lnTo>
                    <a:pt x="21600" y="9462"/>
                  </a:lnTo>
                  <a:lnTo>
                    <a:pt x="18270" y="14709"/>
                  </a:lnTo>
                  <a:lnTo>
                    <a:pt x="11767" y="21600"/>
                  </a:lnTo>
                  <a:lnTo>
                    <a:pt x="5959" y="21600"/>
                  </a:lnTo>
                  <a:lnTo>
                    <a:pt x="4656" y="12656"/>
                  </a:lnTo>
                  <a:lnTo>
                    <a:pt x="987" y="11920"/>
                  </a:lnTo>
                  <a:lnTo>
                    <a:pt x="0" y="7424"/>
                  </a:lnTo>
                  <a:lnTo>
                    <a:pt x="7034" y="408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任意多边形: 形状 124"/>
            <p:cNvSpPr/>
            <p:nvPr/>
          </p:nvSpPr>
          <p:spPr>
            <a:xfrm>
              <a:off x="7117048" y="2537552"/>
              <a:ext cx="24133" cy="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4" y="2101"/>
                  </a:moveTo>
                  <a:lnTo>
                    <a:pt x="0" y="10018"/>
                  </a:lnTo>
                  <a:lnTo>
                    <a:pt x="1924" y="21600"/>
                  </a:lnTo>
                  <a:lnTo>
                    <a:pt x="9832" y="12960"/>
                  </a:lnTo>
                  <a:lnTo>
                    <a:pt x="21600" y="0"/>
                  </a:lnTo>
                  <a:lnTo>
                    <a:pt x="8384" y="210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任意多边形: 形状 125"/>
            <p:cNvSpPr/>
            <p:nvPr/>
          </p:nvSpPr>
          <p:spPr>
            <a:xfrm>
              <a:off x="7181197" y="2731570"/>
              <a:ext cx="12038" cy="1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5" y="0"/>
                  </a:moveTo>
                  <a:lnTo>
                    <a:pt x="2150" y="1966"/>
                  </a:lnTo>
                  <a:lnTo>
                    <a:pt x="0" y="14899"/>
                  </a:lnTo>
                  <a:lnTo>
                    <a:pt x="13781" y="21600"/>
                  </a:lnTo>
                  <a:lnTo>
                    <a:pt x="21600" y="8558"/>
                  </a:lnTo>
                  <a:lnTo>
                    <a:pt x="1469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任意多边形: 形状 126"/>
            <p:cNvSpPr/>
            <p:nvPr/>
          </p:nvSpPr>
          <p:spPr>
            <a:xfrm>
              <a:off x="7286159" y="2648835"/>
              <a:ext cx="20844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1" y="1188"/>
                  </a:moveTo>
                  <a:lnTo>
                    <a:pt x="2903" y="3754"/>
                  </a:lnTo>
                  <a:lnTo>
                    <a:pt x="6906" y="9918"/>
                  </a:lnTo>
                  <a:lnTo>
                    <a:pt x="0" y="19975"/>
                  </a:lnTo>
                  <a:lnTo>
                    <a:pt x="8431" y="21600"/>
                  </a:lnTo>
                  <a:lnTo>
                    <a:pt x="15976" y="18316"/>
                  </a:lnTo>
                  <a:lnTo>
                    <a:pt x="18572" y="10244"/>
                  </a:lnTo>
                  <a:lnTo>
                    <a:pt x="21600" y="5318"/>
                  </a:lnTo>
                  <a:lnTo>
                    <a:pt x="19816" y="0"/>
                  </a:lnTo>
                  <a:lnTo>
                    <a:pt x="11311" y="11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任意多边形: 形状 127"/>
            <p:cNvSpPr/>
            <p:nvPr/>
          </p:nvSpPr>
          <p:spPr>
            <a:xfrm>
              <a:off x="7230489" y="2674888"/>
              <a:ext cx="13152" cy="1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01" y="0"/>
                  </a:moveTo>
                  <a:lnTo>
                    <a:pt x="2286" y="8809"/>
                  </a:lnTo>
                  <a:lnTo>
                    <a:pt x="0" y="21600"/>
                  </a:lnTo>
                  <a:lnTo>
                    <a:pt x="15560" y="16644"/>
                  </a:lnTo>
                  <a:lnTo>
                    <a:pt x="21600" y="3209"/>
                  </a:lnTo>
                  <a:lnTo>
                    <a:pt x="970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任意多边形: 形状 128"/>
            <p:cNvSpPr/>
            <p:nvPr/>
          </p:nvSpPr>
          <p:spPr>
            <a:xfrm>
              <a:off x="7874845" y="2291485"/>
              <a:ext cx="10811" cy="1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9" y="0"/>
                  </a:moveTo>
                  <a:lnTo>
                    <a:pt x="0" y="7565"/>
                  </a:lnTo>
                  <a:lnTo>
                    <a:pt x="9131" y="21600"/>
                  </a:lnTo>
                  <a:lnTo>
                    <a:pt x="21600" y="15555"/>
                  </a:lnTo>
                  <a:lnTo>
                    <a:pt x="1745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任意多边形: 形状 129"/>
            <p:cNvSpPr/>
            <p:nvPr/>
          </p:nvSpPr>
          <p:spPr>
            <a:xfrm>
              <a:off x="7861419" y="2311677"/>
              <a:ext cx="12465" cy="1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9" y="0"/>
                  </a:moveTo>
                  <a:lnTo>
                    <a:pt x="0" y="7324"/>
                  </a:lnTo>
                  <a:lnTo>
                    <a:pt x="11835" y="21600"/>
                  </a:lnTo>
                  <a:lnTo>
                    <a:pt x="21600" y="7437"/>
                  </a:lnTo>
                  <a:lnTo>
                    <a:pt x="958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任意多边形: 形状 130"/>
            <p:cNvSpPr/>
            <p:nvPr/>
          </p:nvSpPr>
          <p:spPr>
            <a:xfrm>
              <a:off x="7989679" y="2954603"/>
              <a:ext cx="25927" cy="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3" y="1314"/>
                  </a:moveTo>
                  <a:lnTo>
                    <a:pt x="3082" y="0"/>
                  </a:lnTo>
                  <a:lnTo>
                    <a:pt x="0" y="13744"/>
                  </a:lnTo>
                  <a:lnTo>
                    <a:pt x="4388" y="21412"/>
                  </a:lnTo>
                  <a:lnTo>
                    <a:pt x="16385" y="21600"/>
                  </a:lnTo>
                  <a:lnTo>
                    <a:pt x="21600" y="6584"/>
                  </a:lnTo>
                  <a:lnTo>
                    <a:pt x="12863" y="131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任意多边形: 形状 131"/>
            <p:cNvSpPr/>
            <p:nvPr/>
          </p:nvSpPr>
          <p:spPr>
            <a:xfrm>
              <a:off x="8033445" y="2957003"/>
              <a:ext cx="16448" cy="2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1" y="0"/>
                  </a:moveTo>
                  <a:lnTo>
                    <a:pt x="0" y="3197"/>
                  </a:lnTo>
                  <a:lnTo>
                    <a:pt x="349" y="9792"/>
                  </a:lnTo>
                  <a:lnTo>
                    <a:pt x="3031" y="18244"/>
                  </a:lnTo>
                  <a:lnTo>
                    <a:pt x="15055" y="21600"/>
                  </a:lnTo>
                  <a:lnTo>
                    <a:pt x="21600" y="13149"/>
                  </a:lnTo>
                  <a:lnTo>
                    <a:pt x="17522" y="4680"/>
                  </a:lnTo>
                  <a:lnTo>
                    <a:pt x="1069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任意多边形: 形状 132"/>
            <p:cNvSpPr/>
            <p:nvPr/>
          </p:nvSpPr>
          <p:spPr>
            <a:xfrm>
              <a:off x="8047011" y="3011605"/>
              <a:ext cx="11102" cy="1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36" y="0"/>
                  </a:moveTo>
                  <a:lnTo>
                    <a:pt x="0" y="11875"/>
                  </a:lnTo>
                  <a:lnTo>
                    <a:pt x="4136" y="21600"/>
                  </a:lnTo>
                  <a:lnTo>
                    <a:pt x="17945" y="19175"/>
                  </a:lnTo>
                  <a:lnTo>
                    <a:pt x="21600" y="1742"/>
                  </a:lnTo>
                  <a:lnTo>
                    <a:pt x="903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任意多边形: 形状 133"/>
            <p:cNvSpPr/>
            <p:nvPr/>
          </p:nvSpPr>
          <p:spPr>
            <a:xfrm>
              <a:off x="8169026" y="2956925"/>
              <a:ext cx="12526" cy="2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0" y="0"/>
                  </a:moveTo>
                  <a:lnTo>
                    <a:pt x="880" y="2109"/>
                  </a:lnTo>
                  <a:lnTo>
                    <a:pt x="0" y="13088"/>
                  </a:lnTo>
                  <a:lnTo>
                    <a:pt x="7921" y="21600"/>
                  </a:lnTo>
                  <a:lnTo>
                    <a:pt x="21600" y="7612"/>
                  </a:lnTo>
                  <a:lnTo>
                    <a:pt x="1191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任意多边形: 形状 134"/>
            <p:cNvSpPr/>
            <p:nvPr/>
          </p:nvSpPr>
          <p:spPr>
            <a:xfrm>
              <a:off x="8180181" y="2925835"/>
              <a:ext cx="12572" cy="1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98" y="0"/>
                  </a:moveTo>
                  <a:lnTo>
                    <a:pt x="0" y="9289"/>
                  </a:lnTo>
                  <a:lnTo>
                    <a:pt x="7613" y="17722"/>
                  </a:lnTo>
                  <a:lnTo>
                    <a:pt x="19807" y="21600"/>
                  </a:lnTo>
                  <a:lnTo>
                    <a:pt x="21600" y="4514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任意多边形: 形状 136"/>
            <p:cNvSpPr/>
            <p:nvPr/>
          </p:nvSpPr>
          <p:spPr>
            <a:xfrm>
              <a:off x="8249203" y="3872795"/>
              <a:ext cx="54247" cy="2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3" extrusionOk="0">
                  <a:moveTo>
                    <a:pt x="9324" y="5830"/>
                  </a:moveTo>
                  <a:lnTo>
                    <a:pt x="4847" y="6015"/>
                  </a:lnTo>
                  <a:lnTo>
                    <a:pt x="0" y="9579"/>
                  </a:lnTo>
                  <a:lnTo>
                    <a:pt x="5079" y="21213"/>
                  </a:lnTo>
                  <a:lnTo>
                    <a:pt x="12286" y="21213"/>
                  </a:lnTo>
                  <a:lnTo>
                    <a:pt x="15990" y="15119"/>
                  </a:lnTo>
                  <a:lnTo>
                    <a:pt x="21426" y="10133"/>
                  </a:lnTo>
                  <a:cubicBezTo>
                    <a:pt x="21600" y="6572"/>
                    <a:pt x="20830" y="3110"/>
                    <a:pt x="19456" y="1272"/>
                  </a:cubicBezTo>
                  <a:cubicBezTo>
                    <a:pt x="18408" y="-129"/>
                    <a:pt x="17133" y="-387"/>
                    <a:pt x="15990" y="571"/>
                  </a:cubicBezTo>
                  <a:lnTo>
                    <a:pt x="9324" y="583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任意多边形: 形状 137"/>
            <p:cNvSpPr/>
            <p:nvPr/>
          </p:nvSpPr>
          <p:spPr>
            <a:xfrm>
              <a:off x="8206493" y="3861432"/>
              <a:ext cx="19711" cy="1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6" y="668"/>
                  </a:moveTo>
                  <a:lnTo>
                    <a:pt x="0" y="6733"/>
                  </a:lnTo>
                  <a:lnTo>
                    <a:pt x="107" y="21600"/>
                  </a:lnTo>
                  <a:lnTo>
                    <a:pt x="16082" y="14778"/>
                  </a:lnTo>
                  <a:lnTo>
                    <a:pt x="21600" y="0"/>
                  </a:lnTo>
                  <a:lnTo>
                    <a:pt x="10636" y="6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任意多边形: 形状 138"/>
            <p:cNvSpPr/>
            <p:nvPr/>
          </p:nvSpPr>
          <p:spPr>
            <a:xfrm>
              <a:off x="8177687" y="3872447"/>
              <a:ext cx="17129" cy="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90" y="0"/>
                  </a:moveTo>
                  <a:lnTo>
                    <a:pt x="0" y="9116"/>
                  </a:lnTo>
                  <a:lnTo>
                    <a:pt x="4193" y="21600"/>
                  </a:lnTo>
                  <a:lnTo>
                    <a:pt x="16108" y="16535"/>
                  </a:lnTo>
                  <a:lnTo>
                    <a:pt x="21600" y="3705"/>
                  </a:lnTo>
                  <a:lnTo>
                    <a:pt x="839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任意多边形: 形状 139"/>
            <p:cNvSpPr/>
            <p:nvPr/>
          </p:nvSpPr>
          <p:spPr>
            <a:xfrm>
              <a:off x="8215812" y="3704807"/>
              <a:ext cx="96952" cy="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11" y="2763"/>
                  </a:moveTo>
                  <a:lnTo>
                    <a:pt x="4225" y="2050"/>
                  </a:lnTo>
                  <a:lnTo>
                    <a:pt x="4801" y="0"/>
                  </a:lnTo>
                  <a:lnTo>
                    <a:pt x="6317" y="125"/>
                  </a:lnTo>
                  <a:lnTo>
                    <a:pt x="8486" y="894"/>
                  </a:lnTo>
                  <a:lnTo>
                    <a:pt x="10100" y="2559"/>
                  </a:lnTo>
                  <a:lnTo>
                    <a:pt x="8722" y="6602"/>
                  </a:lnTo>
                  <a:lnTo>
                    <a:pt x="11161" y="8200"/>
                  </a:lnTo>
                  <a:lnTo>
                    <a:pt x="13007" y="8319"/>
                  </a:lnTo>
                  <a:lnTo>
                    <a:pt x="13745" y="10578"/>
                  </a:lnTo>
                  <a:lnTo>
                    <a:pt x="15077" y="11225"/>
                  </a:lnTo>
                  <a:lnTo>
                    <a:pt x="17845" y="12109"/>
                  </a:lnTo>
                  <a:lnTo>
                    <a:pt x="18814" y="14361"/>
                  </a:lnTo>
                  <a:lnTo>
                    <a:pt x="20924" y="15179"/>
                  </a:lnTo>
                  <a:lnTo>
                    <a:pt x="20094" y="17141"/>
                  </a:lnTo>
                  <a:lnTo>
                    <a:pt x="21063" y="18984"/>
                  </a:lnTo>
                  <a:lnTo>
                    <a:pt x="21432" y="21481"/>
                  </a:lnTo>
                  <a:lnTo>
                    <a:pt x="19691" y="21600"/>
                  </a:lnTo>
                  <a:lnTo>
                    <a:pt x="16507" y="19638"/>
                  </a:lnTo>
                  <a:lnTo>
                    <a:pt x="14345" y="20174"/>
                  </a:lnTo>
                  <a:lnTo>
                    <a:pt x="12228" y="16190"/>
                  </a:lnTo>
                  <a:lnTo>
                    <a:pt x="15504" y="15714"/>
                  </a:lnTo>
                  <a:lnTo>
                    <a:pt x="18272" y="17081"/>
                  </a:lnTo>
                  <a:lnTo>
                    <a:pt x="16427" y="13878"/>
                  </a:lnTo>
                  <a:lnTo>
                    <a:pt x="14212" y="12986"/>
                  </a:lnTo>
                  <a:lnTo>
                    <a:pt x="12389" y="13150"/>
                  </a:lnTo>
                  <a:lnTo>
                    <a:pt x="10313" y="11077"/>
                  </a:lnTo>
                  <a:lnTo>
                    <a:pt x="8618" y="8468"/>
                  </a:lnTo>
                  <a:lnTo>
                    <a:pt x="7107" y="8118"/>
                  </a:lnTo>
                  <a:lnTo>
                    <a:pt x="6143" y="6878"/>
                  </a:lnTo>
                  <a:lnTo>
                    <a:pt x="5867" y="5153"/>
                  </a:lnTo>
                  <a:lnTo>
                    <a:pt x="3796" y="6045"/>
                  </a:lnTo>
                  <a:lnTo>
                    <a:pt x="1818" y="6937"/>
                  </a:lnTo>
                  <a:cubicBezTo>
                    <a:pt x="1194" y="7473"/>
                    <a:pt x="346" y="7126"/>
                    <a:pt x="77" y="6223"/>
                  </a:cubicBezTo>
                  <a:cubicBezTo>
                    <a:pt x="-168" y="5402"/>
                    <a:pt x="194" y="4488"/>
                    <a:pt x="854" y="4261"/>
                  </a:cubicBezTo>
                  <a:lnTo>
                    <a:pt x="2011" y="276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任意多边形: 形状 141"/>
            <p:cNvSpPr/>
            <p:nvPr/>
          </p:nvSpPr>
          <p:spPr>
            <a:xfrm>
              <a:off x="8318231" y="3764568"/>
              <a:ext cx="17118" cy="2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11" extrusionOk="0">
                  <a:moveTo>
                    <a:pt x="11293" y="0"/>
                  </a:moveTo>
                  <a:lnTo>
                    <a:pt x="6627" y="5552"/>
                  </a:lnTo>
                  <a:lnTo>
                    <a:pt x="112" y="8400"/>
                  </a:lnTo>
                  <a:lnTo>
                    <a:pt x="0" y="15188"/>
                  </a:lnTo>
                  <a:lnTo>
                    <a:pt x="4724" y="20914"/>
                  </a:lnTo>
                  <a:cubicBezTo>
                    <a:pt x="8686" y="21600"/>
                    <a:pt x="12952" y="21081"/>
                    <a:pt x="16167" y="19521"/>
                  </a:cubicBezTo>
                  <a:cubicBezTo>
                    <a:pt x="19834" y="17742"/>
                    <a:pt x="21600" y="14892"/>
                    <a:pt x="20771" y="12093"/>
                  </a:cubicBezTo>
                  <a:lnTo>
                    <a:pt x="18469" y="3584"/>
                  </a:lnTo>
                  <a:lnTo>
                    <a:pt x="1129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任意多边形: 形状 142"/>
            <p:cNvSpPr/>
            <p:nvPr/>
          </p:nvSpPr>
          <p:spPr>
            <a:xfrm>
              <a:off x="8354678" y="3775319"/>
              <a:ext cx="35689" cy="1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408" extrusionOk="0">
                  <a:moveTo>
                    <a:pt x="4937" y="0"/>
                  </a:moveTo>
                  <a:lnTo>
                    <a:pt x="649" y="3882"/>
                  </a:lnTo>
                  <a:lnTo>
                    <a:pt x="0" y="17047"/>
                  </a:lnTo>
                  <a:lnTo>
                    <a:pt x="5619" y="16300"/>
                  </a:lnTo>
                  <a:lnTo>
                    <a:pt x="11978" y="14148"/>
                  </a:lnTo>
                  <a:cubicBezTo>
                    <a:pt x="12597" y="18932"/>
                    <a:pt x="15156" y="21600"/>
                    <a:pt x="17481" y="19887"/>
                  </a:cubicBezTo>
                  <a:cubicBezTo>
                    <a:pt x="21175" y="17165"/>
                    <a:pt x="21600" y="7095"/>
                    <a:pt x="18187" y="3182"/>
                  </a:cubicBezTo>
                  <a:lnTo>
                    <a:pt x="13868" y="313"/>
                  </a:lnTo>
                  <a:lnTo>
                    <a:pt x="493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任意多边形: 形状 143"/>
            <p:cNvSpPr/>
            <p:nvPr/>
          </p:nvSpPr>
          <p:spPr>
            <a:xfrm>
              <a:off x="8330150" y="3793189"/>
              <a:ext cx="21826" cy="1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extrusionOk="0">
                  <a:moveTo>
                    <a:pt x="12529" y="0"/>
                  </a:moveTo>
                  <a:lnTo>
                    <a:pt x="9020" y="6402"/>
                  </a:lnTo>
                  <a:lnTo>
                    <a:pt x="0" y="10890"/>
                  </a:lnTo>
                  <a:lnTo>
                    <a:pt x="1726" y="19983"/>
                  </a:lnTo>
                  <a:cubicBezTo>
                    <a:pt x="4112" y="21109"/>
                    <a:pt x="6687" y="21600"/>
                    <a:pt x="9259" y="21419"/>
                  </a:cubicBezTo>
                  <a:cubicBezTo>
                    <a:pt x="14047" y="21082"/>
                    <a:pt x="18507" y="18488"/>
                    <a:pt x="21600" y="14240"/>
                  </a:cubicBezTo>
                  <a:lnTo>
                    <a:pt x="1252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任意多边形: 形状 144"/>
            <p:cNvSpPr/>
            <p:nvPr/>
          </p:nvSpPr>
          <p:spPr>
            <a:xfrm>
              <a:off x="8286334" y="3787763"/>
              <a:ext cx="11078" cy="1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2" y="0"/>
                  </a:moveTo>
                  <a:lnTo>
                    <a:pt x="0" y="8076"/>
                  </a:lnTo>
                  <a:lnTo>
                    <a:pt x="7701" y="21600"/>
                  </a:lnTo>
                  <a:lnTo>
                    <a:pt x="21600" y="12165"/>
                  </a:lnTo>
                  <a:lnTo>
                    <a:pt x="10532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任意多边形: 形状 146"/>
            <p:cNvSpPr/>
            <p:nvPr/>
          </p:nvSpPr>
          <p:spPr>
            <a:xfrm>
              <a:off x="8460000" y="3806523"/>
              <a:ext cx="29424" cy="1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16" y="0"/>
                  </a:moveTo>
                  <a:lnTo>
                    <a:pt x="7327" y="1214"/>
                  </a:lnTo>
                  <a:lnTo>
                    <a:pt x="0" y="10763"/>
                  </a:lnTo>
                  <a:lnTo>
                    <a:pt x="5173" y="21600"/>
                  </a:lnTo>
                  <a:lnTo>
                    <a:pt x="16698" y="11889"/>
                  </a:lnTo>
                  <a:lnTo>
                    <a:pt x="21600" y="6440"/>
                  </a:lnTo>
                  <a:lnTo>
                    <a:pt x="13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任意多边形: 形状 147"/>
            <p:cNvSpPr/>
            <p:nvPr/>
          </p:nvSpPr>
          <p:spPr>
            <a:xfrm>
              <a:off x="7964530" y="4249278"/>
              <a:ext cx="57139" cy="3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extrusionOk="0">
                  <a:moveTo>
                    <a:pt x="9444" y="0"/>
                  </a:moveTo>
                  <a:cubicBezTo>
                    <a:pt x="8750" y="158"/>
                    <a:pt x="8056" y="316"/>
                    <a:pt x="7362" y="474"/>
                  </a:cubicBezTo>
                  <a:cubicBezTo>
                    <a:pt x="6669" y="632"/>
                    <a:pt x="5975" y="790"/>
                    <a:pt x="5281" y="948"/>
                  </a:cubicBezTo>
                  <a:lnTo>
                    <a:pt x="0" y="7666"/>
                  </a:lnTo>
                  <a:lnTo>
                    <a:pt x="1291" y="12904"/>
                  </a:lnTo>
                  <a:lnTo>
                    <a:pt x="730" y="18969"/>
                  </a:lnTo>
                  <a:lnTo>
                    <a:pt x="4168" y="21600"/>
                  </a:lnTo>
                  <a:lnTo>
                    <a:pt x="6919" y="17642"/>
                  </a:lnTo>
                  <a:lnTo>
                    <a:pt x="11708" y="14231"/>
                  </a:lnTo>
                  <a:lnTo>
                    <a:pt x="14649" y="18187"/>
                  </a:lnTo>
                  <a:cubicBezTo>
                    <a:pt x="15852" y="19903"/>
                    <a:pt x="17488" y="20126"/>
                    <a:pt x="18814" y="18756"/>
                  </a:cubicBezTo>
                  <a:cubicBezTo>
                    <a:pt x="21018" y="16477"/>
                    <a:pt x="21600" y="11064"/>
                    <a:pt x="20036" y="7382"/>
                  </a:cubicBezTo>
                  <a:lnTo>
                    <a:pt x="10281" y="7951"/>
                  </a:lnTo>
                  <a:lnTo>
                    <a:pt x="944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任意多边形: 形状 148"/>
            <p:cNvSpPr/>
            <p:nvPr/>
          </p:nvSpPr>
          <p:spPr>
            <a:xfrm>
              <a:off x="6794032" y="3383902"/>
              <a:ext cx="44447" cy="11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8"/>
                  </a:moveTo>
                  <a:lnTo>
                    <a:pt x="6998" y="0"/>
                  </a:lnTo>
                  <a:lnTo>
                    <a:pt x="7417" y="2219"/>
                  </a:lnTo>
                  <a:lnTo>
                    <a:pt x="11745" y="4335"/>
                  </a:lnTo>
                  <a:lnTo>
                    <a:pt x="14449" y="6610"/>
                  </a:lnTo>
                  <a:lnTo>
                    <a:pt x="16072" y="9777"/>
                  </a:lnTo>
                  <a:lnTo>
                    <a:pt x="16207" y="11728"/>
                  </a:lnTo>
                  <a:lnTo>
                    <a:pt x="18084" y="13467"/>
                  </a:lnTo>
                  <a:lnTo>
                    <a:pt x="18084" y="15319"/>
                  </a:lnTo>
                  <a:lnTo>
                    <a:pt x="20112" y="18168"/>
                  </a:lnTo>
                  <a:lnTo>
                    <a:pt x="21600" y="20602"/>
                  </a:lnTo>
                  <a:lnTo>
                    <a:pt x="17948" y="21600"/>
                  </a:lnTo>
                  <a:lnTo>
                    <a:pt x="14905" y="18863"/>
                  </a:lnTo>
                  <a:lnTo>
                    <a:pt x="13687" y="14313"/>
                  </a:lnTo>
                  <a:cubicBezTo>
                    <a:pt x="12597" y="13444"/>
                    <a:pt x="11654" y="12547"/>
                    <a:pt x="10865" y="11629"/>
                  </a:cubicBezTo>
                  <a:cubicBezTo>
                    <a:pt x="10077" y="10711"/>
                    <a:pt x="9445" y="9775"/>
                    <a:pt x="8972" y="8825"/>
                  </a:cubicBezTo>
                  <a:lnTo>
                    <a:pt x="7501" y="6299"/>
                  </a:lnTo>
                  <a:lnTo>
                    <a:pt x="5522" y="3819"/>
                  </a:lnTo>
                  <a:lnTo>
                    <a:pt x="0" y="25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400" cap="none">
                  <a:solidFill>
                    <a:srgbClr val="070707"/>
                  </a:solidFill>
                </a:defRPr>
              </a:pPr>
              <a:endParaRPr kumimoji="0" sz="8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57516" y="1993098"/>
            <a:ext cx="5126755" cy="1062485"/>
            <a:chOff x="874711" y="3325188"/>
            <a:chExt cx="5126755" cy="1062485"/>
          </a:xfrm>
        </p:grpSpPr>
        <p:sp>
          <p:nvSpPr>
            <p:cNvPr id="64" name="矩形 63"/>
            <p:cNvSpPr/>
            <p:nvPr/>
          </p:nvSpPr>
          <p:spPr>
            <a:xfrm>
              <a:off x="874712" y="3802063"/>
              <a:ext cx="5126754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Metodologías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Nueva conceptualización del aprendizaje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74711" y="3325188"/>
              <a:ext cx="3367750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</a:rPr>
                <a:t>NUEVAS PEDAGOGÍAS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257516" y="3366204"/>
            <a:ext cx="5126755" cy="1321017"/>
            <a:chOff x="874711" y="3325188"/>
            <a:chExt cx="5126755" cy="1321017"/>
          </a:xfrm>
        </p:grpSpPr>
        <p:sp>
          <p:nvSpPr>
            <p:cNvPr id="71" name="矩形 70"/>
            <p:cNvSpPr/>
            <p:nvPr/>
          </p:nvSpPr>
          <p:spPr>
            <a:xfrm>
              <a:off x="874712" y="3802063"/>
              <a:ext cx="5126754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Práctica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Juego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Hacer y crear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874711" y="3325188"/>
              <a:ext cx="4557357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</a:rPr>
                <a:t>NUEVAS FORMAS DE APRENDER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257517" y="4739311"/>
            <a:ext cx="5126754" cy="1321017"/>
            <a:chOff x="874712" y="3325188"/>
            <a:chExt cx="5126754" cy="1321017"/>
          </a:xfrm>
        </p:grpSpPr>
        <p:sp>
          <p:nvSpPr>
            <p:cNvPr id="74" name="矩形 73"/>
            <p:cNvSpPr/>
            <p:nvPr/>
          </p:nvSpPr>
          <p:spPr>
            <a:xfrm>
              <a:off x="874712" y="3802063"/>
              <a:ext cx="5126754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s-E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Roles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s-E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Herramientas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s-E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Conexión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74712" y="3325188"/>
              <a:ext cx="4557356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</a:rPr>
                <a:t>NUEVAS FORMAS DE ENSEÑAR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2868475" y="238872"/>
            <a:ext cx="7207679" cy="1442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PARADIGMA SOCIOCONSTRUCTIVISTA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Imagen 2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56544D59-4CF1-6B97-E012-4353B28EA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18" y="2612423"/>
            <a:ext cx="3356562" cy="277974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8045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8540"/>
          <a:stretch/>
        </p:blipFill>
        <p:spPr>
          <a:xfrm>
            <a:off x="0" y="-328473"/>
            <a:ext cx="8322296" cy="4223669"/>
          </a:xfrm>
          <a:custGeom>
            <a:avLst/>
            <a:gdLst>
              <a:gd name="connsiteX0" fmla="*/ 0 w 8322296"/>
              <a:gd name="connsiteY0" fmla="*/ 0 h 4223669"/>
              <a:gd name="connsiteX1" fmla="*/ 8322296 w 8322296"/>
              <a:gd name="connsiteY1" fmla="*/ 0 h 4223669"/>
              <a:gd name="connsiteX2" fmla="*/ 8322296 w 8322296"/>
              <a:gd name="connsiteY2" fmla="*/ 2656241 h 4223669"/>
              <a:gd name="connsiteX3" fmla="*/ 5413829 w 8322296"/>
              <a:gd name="connsiteY3" fmla="*/ 2656241 h 4223669"/>
              <a:gd name="connsiteX4" fmla="*/ 5413829 w 8322296"/>
              <a:gd name="connsiteY4" fmla="*/ 3144977 h 4223669"/>
              <a:gd name="connsiteX5" fmla="*/ 5003090 w 8322296"/>
              <a:gd name="connsiteY5" fmla="*/ 3144977 h 4223669"/>
              <a:gd name="connsiteX6" fmla="*/ 5003090 w 8322296"/>
              <a:gd name="connsiteY6" fmla="*/ 4223669 h 4223669"/>
              <a:gd name="connsiteX7" fmla="*/ 0 w 8322296"/>
              <a:gd name="connsiteY7" fmla="*/ 4223669 h 422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296" h="4223669">
                <a:moveTo>
                  <a:pt x="0" y="0"/>
                </a:moveTo>
                <a:lnTo>
                  <a:pt x="8322296" y="0"/>
                </a:lnTo>
                <a:lnTo>
                  <a:pt x="8322296" y="2656241"/>
                </a:lnTo>
                <a:lnTo>
                  <a:pt x="5413829" y="2656241"/>
                </a:lnTo>
                <a:lnTo>
                  <a:pt x="5413829" y="3144977"/>
                </a:lnTo>
                <a:lnTo>
                  <a:pt x="5003090" y="3144977"/>
                </a:lnTo>
                <a:lnTo>
                  <a:pt x="5003090" y="4223669"/>
                </a:lnTo>
                <a:lnTo>
                  <a:pt x="0" y="4223669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1" r="6783"/>
          <a:stretch/>
        </p:blipFill>
        <p:spPr>
          <a:xfrm>
            <a:off x="7072072" y="-328473"/>
            <a:ext cx="5119928" cy="2656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35156" y="5996650"/>
            <a:ext cx="5663730" cy="481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MULTIDISCIPLINAR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58394" y="3485367"/>
            <a:ext cx="7417254" cy="1442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Qué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fue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qué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es y para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qué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nos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sirve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22591" y="2327767"/>
            <a:ext cx="7253057" cy="796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4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</a:rPr>
              <a:t>¿QUÉ ES STEAM?</a:t>
            </a:r>
          </a:p>
        </p:txBody>
      </p:sp>
      <p:sp>
        <p:nvSpPr>
          <p:cNvPr id="15" name="椭圆 13"/>
          <p:cNvSpPr/>
          <p:nvPr/>
        </p:nvSpPr>
        <p:spPr>
          <a:xfrm flipV="1">
            <a:off x="5847707" y="5132288"/>
            <a:ext cx="638628" cy="637737"/>
          </a:xfrm>
          <a:custGeom>
            <a:avLst/>
            <a:gdLst>
              <a:gd name="connsiteX0" fmla="*/ 303763 w 607427"/>
              <a:gd name="connsiteY0" fmla="*/ 152514 h 606580"/>
              <a:gd name="connsiteX1" fmla="*/ 187507 w 607427"/>
              <a:gd name="connsiteY1" fmla="*/ 268477 h 606580"/>
              <a:gd name="connsiteX2" fmla="*/ 257222 w 607427"/>
              <a:gd name="connsiteY2" fmla="*/ 268477 h 606580"/>
              <a:gd name="connsiteX3" fmla="*/ 257222 w 607427"/>
              <a:gd name="connsiteY3" fmla="*/ 454136 h 606580"/>
              <a:gd name="connsiteX4" fmla="*/ 350207 w 607427"/>
              <a:gd name="connsiteY4" fmla="*/ 454136 h 606580"/>
              <a:gd name="connsiteX5" fmla="*/ 350207 w 607427"/>
              <a:gd name="connsiteY5" fmla="*/ 268477 h 606580"/>
              <a:gd name="connsiteX6" fmla="*/ 419922 w 607427"/>
              <a:gd name="connsiteY6" fmla="*/ 268477 h 606580"/>
              <a:gd name="connsiteX7" fmla="*/ 303763 w 607427"/>
              <a:gd name="connsiteY7" fmla="*/ 113469 h 606580"/>
              <a:gd name="connsiteX8" fmla="*/ 331434 w 607427"/>
              <a:gd name="connsiteY8" fmla="*/ 124890 h 606580"/>
              <a:gd name="connsiteX9" fmla="*/ 447592 w 607427"/>
              <a:gd name="connsiteY9" fmla="*/ 240853 h 606580"/>
              <a:gd name="connsiteX10" fmla="*/ 456099 w 607427"/>
              <a:gd name="connsiteY10" fmla="*/ 283412 h 606580"/>
              <a:gd name="connsiteX11" fmla="*/ 419922 w 607427"/>
              <a:gd name="connsiteY11" fmla="*/ 307522 h 606580"/>
              <a:gd name="connsiteX12" fmla="*/ 389318 w 607427"/>
              <a:gd name="connsiteY12" fmla="*/ 307522 h 606580"/>
              <a:gd name="connsiteX13" fmla="*/ 389318 w 607427"/>
              <a:gd name="connsiteY13" fmla="*/ 454136 h 606580"/>
              <a:gd name="connsiteX14" fmla="*/ 350207 w 607427"/>
              <a:gd name="connsiteY14" fmla="*/ 493181 h 606580"/>
              <a:gd name="connsiteX15" fmla="*/ 257222 w 607427"/>
              <a:gd name="connsiteY15" fmla="*/ 493181 h 606580"/>
              <a:gd name="connsiteX16" fmla="*/ 218111 w 607427"/>
              <a:gd name="connsiteY16" fmla="*/ 454136 h 606580"/>
              <a:gd name="connsiteX17" fmla="*/ 218111 w 607427"/>
              <a:gd name="connsiteY17" fmla="*/ 307522 h 606580"/>
              <a:gd name="connsiteX18" fmla="*/ 187507 w 607427"/>
              <a:gd name="connsiteY18" fmla="*/ 307522 h 606580"/>
              <a:gd name="connsiteX19" fmla="*/ 151427 w 607427"/>
              <a:gd name="connsiteY19" fmla="*/ 283412 h 606580"/>
              <a:gd name="connsiteX20" fmla="*/ 159934 w 607427"/>
              <a:gd name="connsiteY20" fmla="*/ 240853 h 606580"/>
              <a:gd name="connsiteX21" fmla="*/ 276092 w 607427"/>
              <a:gd name="connsiteY21" fmla="*/ 124890 h 606580"/>
              <a:gd name="connsiteX22" fmla="*/ 303763 w 607427"/>
              <a:gd name="connsiteY22" fmla="*/ 113469 h 606580"/>
              <a:gd name="connsiteX23" fmla="*/ 303763 w 607427"/>
              <a:gd name="connsiteY23" fmla="*/ 39052 h 606580"/>
              <a:gd name="connsiteX24" fmla="*/ 39107 w 607427"/>
              <a:gd name="connsiteY24" fmla="*/ 303339 h 606580"/>
              <a:gd name="connsiteX25" fmla="*/ 303763 w 607427"/>
              <a:gd name="connsiteY25" fmla="*/ 567528 h 606580"/>
              <a:gd name="connsiteX26" fmla="*/ 568320 w 607427"/>
              <a:gd name="connsiteY26" fmla="*/ 303339 h 606580"/>
              <a:gd name="connsiteX27" fmla="*/ 303763 w 607427"/>
              <a:gd name="connsiteY27" fmla="*/ 39052 h 606580"/>
              <a:gd name="connsiteX28" fmla="*/ 303763 w 607427"/>
              <a:gd name="connsiteY28" fmla="*/ 0 h 606580"/>
              <a:gd name="connsiteX29" fmla="*/ 607427 w 607427"/>
              <a:gd name="connsiteY29" fmla="*/ 303339 h 606580"/>
              <a:gd name="connsiteX30" fmla="*/ 303763 w 607427"/>
              <a:gd name="connsiteY30" fmla="*/ 606580 h 606580"/>
              <a:gd name="connsiteX31" fmla="*/ 0 w 607427"/>
              <a:gd name="connsiteY31" fmla="*/ 303339 h 606580"/>
              <a:gd name="connsiteX32" fmla="*/ 303763 w 607427"/>
              <a:gd name="connsiteY32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427" h="606580">
                <a:moveTo>
                  <a:pt x="303763" y="152514"/>
                </a:moveTo>
                <a:lnTo>
                  <a:pt x="187507" y="268477"/>
                </a:lnTo>
                <a:lnTo>
                  <a:pt x="257222" y="268477"/>
                </a:lnTo>
                <a:lnTo>
                  <a:pt x="257222" y="454136"/>
                </a:lnTo>
                <a:lnTo>
                  <a:pt x="350207" y="454136"/>
                </a:lnTo>
                <a:lnTo>
                  <a:pt x="350207" y="268477"/>
                </a:lnTo>
                <a:lnTo>
                  <a:pt x="419922" y="268477"/>
                </a:lnTo>
                <a:close/>
                <a:moveTo>
                  <a:pt x="303763" y="113469"/>
                </a:moveTo>
                <a:cubicBezTo>
                  <a:pt x="314127" y="113469"/>
                  <a:pt x="324101" y="117569"/>
                  <a:pt x="331434" y="124890"/>
                </a:cubicBezTo>
                <a:lnTo>
                  <a:pt x="447592" y="240853"/>
                </a:lnTo>
                <a:cubicBezTo>
                  <a:pt x="458739" y="252079"/>
                  <a:pt x="462063" y="268868"/>
                  <a:pt x="456099" y="283412"/>
                </a:cubicBezTo>
                <a:cubicBezTo>
                  <a:pt x="450037" y="298054"/>
                  <a:pt x="435761" y="307522"/>
                  <a:pt x="419922" y="307522"/>
                </a:cubicBezTo>
                <a:lnTo>
                  <a:pt x="389318" y="307522"/>
                </a:lnTo>
                <a:lnTo>
                  <a:pt x="389318" y="454136"/>
                </a:lnTo>
                <a:cubicBezTo>
                  <a:pt x="389318" y="475611"/>
                  <a:pt x="371816" y="493181"/>
                  <a:pt x="350207" y="493181"/>
                </a:cubicBezTo>
                <a:lnTo>
                  <a:pt x="257222" y="493181"/>
                </a:lnTo>
                <a:cubicBezTo>
                  <a:pt x="235613" y="493181"/>
                  <a:pt x="218111" y="475611"/>
                  <a:pt x="218111" y="454136"/>
                </a:cubicBezTo>
                <a:lnTo>
                  <a:pt x="218111" y="307522"/>
                </a:lnTo>
                <a:lnTo>
                  <a:pt x="187507" y="307522"/>
                </a:lnTo>
                <a:cubicBezTo>
                  <a:pt x="171765" y="307522"/>
                  <a:pt x="157490" y="298054"/>
                  <a:pt x="151427" y="283412"/>
                </a:cubicBezTo>
                <a:cubicBezTo>
                  <a:pt x="145365" y="268868"/>
                  <a:pt x="148690" y="252079"/>
                  <a:pt x="159934" y="240853"/>
                </a:cubicBezTo>
                <a:lnTo>
                  <a:pt x="276092" y="124890"/>
                </a:lnTo>
                <a:cubicBezTo>
                  <a:pt x="283426" y="117569"/>
                  <a:pt x="293399" y="113469"/>
                  <a:pt x="303763" y="113469"/>
                </a:cubicBezTo>
                <a:close/>
                <a:moveTo>
                  <a:pt x="303763" y="39052"/>
                </a:moveTo>
                <a:cubicBezTo>
                  <a:pt x="157796" y="39052"/>
                  <a:pt x="39107" y="157576"/>
                  <a:pt x="39107" y="303339"/>
                </a:cubicBezTo>
                <a:cubicBezTo>
                  <a:pt x="39107" y="449004"/>
                  <a:pt x="157796" y="567528"/>
                  <a:pt x="303763" y="567528"/>
                </a:cubicBezTo>
                <a:cubicBezTo>
                  <a:pt x="449631" y="567528"/>
                  <a:pt x="568320" y="449004"/>
                  <a:pt x="568320" y="303339"/>
                </a:cubicBezTo>
                <a:cubicBezTo>
                  <a:pt x="568320" y="157576"/>
                  <a:pt x="449631" y="39052"/>
                  <a:pt x="303763" y="39052"/>
                </a:cubicBezTo>
                <a:close/>
                <a:moveTo>
                  <a:pt x="303763" y="0"/>
                </a:moveTo>
                <a:cubicBezTo>
                  <a:pt x="471629" y="0"/>
                  <a:pt x="607427" y="135707"/>
                  <a:pt x="607427" y="303339"/>
                </a:cubicBezTo>
                <a:cubicBezTo>
                  <a:pt x="607427" y="470971"/>
                  <a:pt x="471629" y="606580"/>
                  <a:pt x="303763" y="606580"/>
                </a:cubicBezTo>
                <a:cubicBezTo>
                  <a:pt x="135798" y="606580"/>
                  <a:pt x="0" y="470971"/>
                  <a:pt x="0" y="303339"/>
                </a:cubicBezTo>
                <a:cubicBezTo>
                  <a:pt x="0" y="135609"/>
                  <a:pt x="135896" y="0"/>
                  <a:pt x="3037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769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7461952" y="2222524"/>
            <a:ext cx="2124221" cy="381258"/>
            <a:chOff x="5892910" y="1606911"/>
            <a:chExt cx="2124221" cy="381258"/>
          </a:xfrm>
        </p:grpSpPr>
        <p:sp>
          <p:nvSpPr>
            <p:cNvPr id="103" name="矩形 102"/>
            <p:cNvSpPr/>
            <p:nvPr/>
          </p:nvSpPr>
          <p:spPr>
            <a:xfrm>
              <a:off x="5892910" y="1652086"/>
              <a:ext cx="2124221" cy="3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446709" y="1606911"/>
              <a:ext cx="1061509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SCIENCE</a:t>
              </a: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5859172" y="4905636"/>
            <a:ext cx="514285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9"/>
          <p:cNvSpPr/>
          <p:nvPr/>
        </p:nvSpPr>
        <p:spPr>
          <a:xfrm>
            <a:off x="5859172" y="5059381"/>
            <a:ext cx="5142854" cy="945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OBJETIVO FINAL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Potenciar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las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vocaciones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científico-tecnológicas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al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trabajar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varios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conceptos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de las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distintas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áreas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15713" y="301473"/>
            <a:ext cx="4814888" cy="1172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EVOLUCIÓN DE </a:t>
            </a:r>
          </a:p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STEM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A69084D-DD94-652E-DE06-6B707B238E4A}"/>
              </a:ext>
            </a:extLst>
          </p:cNvPr>
          <p:cNvGrpSpPr/>
          <p:nvPr/>
        </p:nvGrpSpPr>
        <p:grpSpPr>
          <a:xfrm>
            <a:off x="7461952" y="2974715"/>
            <a:ext cx="2124221" cy="381258"/>
            <a:chOff x="7390930" y="2473255"/>
            <a:chExt cx="2124221" cy="381258"/>
          </a:xfrm>
        </p:grpSpPr>
        <p:sp>
          <p:nvSpPr>
            <p:cNvPr id="107" name="矩形 106"/>
            <p:cNvSpPr/>
            <p:nvPr/>
          </p:nvSpPr>
          <p:spPr>
            <a:xfrm>
              <a:off x="7390930" y="2521461"/>
              <a:ext cx="2124221" cy="3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" name="矩形 104">
              <a:extLst>
                <a:ext uri="{FF2B5EF4-FFF2-40B4-BE49-F238E27FC236}">
                  <a16:creationId xmlns:a16="http://schemas.microsoft.com/office/drawing/2014/main" id="{A141B95C-7064-CC02-09C2-99D1508CA896}"/>
                </a:ext>
              </a:extLst>
            </p:cNvPr>
            <p:cNvSpPr/>
            <p:nvPr/>
          </p:nvSpPr>
          <p:spPr>
            <a:xfrm>
              <a:off x="7653431" y="2473255"/>
              <a:ext cx="1644104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TECHNOLOGY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DDED5A2-405B-AEB7-997B-2EF4C58E6323}"/>
              </a:ext>
            </a:extLst>
          </p:cNvPr>
          <p:cNvGrpSpPr/>
          <p:nvPr/>
        </p:nvGrpSpPr>
        <p:grpSpPr>
          <a:xfrm>
            <a:off x="7461952" y="3668903"/>
            <a:ext cx="2124221" cy="381258"/>
            <a:chOff x="5921134" y="3314458"/>
            <a:chExt cx="2124221" cy="381258"/>
          </a:xfrm>
        </p:grpSpPr>
        <p:sp>
          <p:nvSpPr>
            <p:cNvPr id="111" name="矩形 110"/>
            <p:cNvSpPr/>
            <p:nvPr/>
          </p:nvSpPr>
          <p:spPr>
            <a:xfrm>
              <a:off x="5921134" y="3367162"/>
              <a:ext cx="2124221" cy="3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" name="矩形 104">
              <a:extLst>
                <a:ext uri="{FF2B5EF4-FFF2-40B4-BE49-F238E27FC236}">
                  <a16:creationId xmlns:a16="http://schemas.microsoft.com/office/drawing/2014/main" id="{8C4C6948-893B-02F7-B1B7-9642D4DB6786}"/>
                </a:ext>
              </a:extLst>
            </p:cNvPr>
            <p:cNvSpPr/>
            <p:nvPr/>
          </p:nvSpPr>
          <p:spPr>
            <a:xfrm>
              <a:off x="6133492" y="3314458"/>
              <a:ext cx="1654620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ENGINEERING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0FD1912-1AEF-DD83-CDA4-FCF4406552A0}"/>
              </a:ext>
            </a:extLst>
          </p:cNvPr>
          <p:cNvGrpSpPr/>
          <p:nvPr/>
        </p:nvGrpSpPr>
        <p:grpSpPr>
          <a:xfrm>
            <a:off x="7500077" y="4370634"/>
            <a:ext cx="2124221" cy="381258"/>
            <a:chOff x="8765153" y="3314458"/>
            <a:chExt cx="2124221" cy="381258"/>
          </a:xfrm>
        </p:grpSpPr>
        <p:sp>
          <p:nvSpPr>
            <p:cNvPr id="115" name="矩形 114"/>
            <p:cNvSpPr/>
            <p:nvPr/>
          </p:nvSpPr>
          <p:spPr>
            <a:xfrm>
              <a:off x="8765153" y="3367162"/>
              <a:ext cx="2124221" cy="3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7" name="矩形 104">
              <a:extLst>
                <a:ext uri="{FF2B5EF4-FFF2-40B4-BE49-F238E27FC236}">
                  <a16:creationId xmlns:a16="http://schemas.microsoft.com/office/drawing/2014/main" id="{CB83A04A-0C2B-7DF7-8C1C-80409A655675}"/>
                </a:ext>
              </a:extLst>
            </p:cNvPr>
            <p:cNvSpPr/>
            <p:nvPr/>
          </p:nvSpPr>
          <p:spPr>
            <a:xfrm>
              <a:off x="8948946" y="3314458"/>
              <a:ext cx="1756636" cy="3812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MATHEMATICS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82BED5B-09C1-2FB2-DDE4-585C679A8D72}"/>
              </a:ext>
            </a:extLst>
          </p:cNvPr>
          <p:cNvGrpSpPr/>
          <p:nvPr/>
        </p:nvGrpSpPr>
        <p:grpSpPr>
          <a:xfrm>
            <a:off x="1419115" y="1857487"/>
            <a:ext cx="1916113" cy="1919288"/>
            <a:chOff x="1419115" y="1857487"/>
            <a:chExt cx="1916113" cy="1919288"/>
          </a:xfrm>
        </p:grpSpPr>
        <p:grpSp>
          <p:nvGrpSpPr>
            <p:cNvPr id="89" name="组合 88"/>
            <p:cNvGrpSpPr/>
            <p:nvPr/>
          </p:nvGrpSpPr>
          <p:grpSpPr>
            <a:xfrm>
              <a:off x="1419115" y="1857487"/>
              <a:ext cx="1916113" cy="1919288"/>
              <a:chOff x="838200" y="1803400"/>
              <a:chExt cx="1916113" cy="1919288"/>
            </a:xfrm>
          </p:grpSpPr>
          <p:sp>
            <p:nvSpPr>
              <p:cNvPr id="90" name="Rectangle 198"/>
              <p:cNvSpPr>
                <a:spLocks noChangeArrowheads="1"/>
              </p:cNvSpPr>
              <p:nvPr/>
            </p:nvSpPr>
            <p:spPr bwMode="auto">
              <a:xfrm>
                <a:off x="838200" y="1803400"/>
                <a:ext cx="1916113" cy="1919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Oval 202"/>
              <p:cNvSpPr>
                <a:spLocks noChangeArrowheads="1"/>
              </p:cNvSpPr>
              <p:nvPr/>
            </p:nvSpPr>
            <p:spPr bwMode="auto">
              <a:xfrm>
                <a:off x="1224878" y="2255781"/>
                <a:ext cx="1092633" cy="10731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FF3E358-E6C6-CB7D-F69A-93EA469C9EE9}"/>
                </a:ext>
              </a:extLst>
            </p:cNvPr>
            <p:cNvSpPr txBox="1"/>
            <p:nvPr/>
          </p:nvSpPr>
          <p:spPr>
            <a:xfrm>
              <a:off x="2103866" y="2464227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latin typeface="+mn-ea"/>
                  <a:cs typeface="Open Sans" panose="020B0606030504020204" pitchFamily="34" charset="0"/>
                </a:rPr>
                <a:t>S</a:t>
              </a:r>
              <a:endParaRPr lang="es-ES" sz="4400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54E6DBD-DEAC-BB26-40DA-99B6CE9F49B0}"/>
              </a:ext>
            </a:extLst>
          </p:cNvPr>
          <p:cNvGrpSpPr/>
          <p:nvPr/>
        </p:nvGrpSpPr>
        <p:grpSpPr>
          <a:xfrm>
            <a:off x="3509853" y="1857487"/>
            <a:ext cx="1917700" cy="1919288"/>
            <a:chOff x="3509853" y="1857487"/>
            <a:chExt cx="1917700" cy="1919288"/>
          </a:xfrm>
        </p:grpSpPr>
        <p:sp>
          <p:nvSpPr>
            <p:cNvPr id="94" name="Rectangle 199"/>
            <p:cNvSpPr>
              <a:spLocks noChangeArrowheads="1"/>
            </p:cNvSpPr>
            <p:nvPr/>
          </p:nvSpPr>
          <p:spPr bwMode="auto">
            <a:xfrm>
              <a:off x="3509853" y="1857487"/>
              <a:ext cx="1917700" cy="1919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" name="Oval 202">
              <a:extLst>
                <a:ext uri="{FF2B5EF4-FFF2-40B4-BE49-F238E27FC236}">
                  <a16:creationId xmlns:a16="http://schemas.microsoft.com/office/drawing/2014/main" id="{655FADEC-5DE0-7508-7302-7B14A6A0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783" y="2309867"/>
              <a:ext cx="1092633" cy="1073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16A1EE4-5DE6-2F3C-83F8-0A6EC6A25BCE}"/>
                </a:ext>
              </a:extLst>
            </p:cNvPr>
            <p:cNvSpPr txBox="1"/>
            <p:nvPr/>
          </p:nvSpPr>
          <p:spPr>
            <a:xfrm>
              <a:off x="4235660" y="2464227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+mn-ea"/>
                  <a:cs typeface="Open Sans" panose="020B0606030504020204" pitchFamily="34" charset="0"/>
                </a:rPr>
                <a:t>T</a:t>
              </a:r>
              <a:endParaRPr lang="es-ES" sz="440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276E82F-D473-DF23-5D49-20C17DE2B79D}"/>
              </a:ext>
            </a:extLst>
          </p:cNvPr>
          <p:cNvGrpSpPr/>
          <p:nvPr/>
        </p:nvGrpSpPr>
        <p:grpSpPr>
          <a:xfrm>
            <a:off x="1419115" y="3951399"/>
            <a:ext cx="1916113" cy="1919288"/>
            <a:chOff x="1419115" y="3951399"/>
            <a:chExt cx="1916113" cy="1919288"/>
          </a:xfrm>
        </p:grpSpPr>
        <p:sp>
          <p:nvSpPr>
            <p:cNvPr id="97" name="Rectangle 200"/>
            <p:cNvSpPr>
              <a:spLocks noChangeArrowheads="1"/>
            </p:cNvSpPr>
            <p:nvPr/>
          </p:nvSpPr>
          <p:spPr bwMode="auto">
            <a:xfrm>
              <a:off x="1419115" y="3951399"/>
              <a:ext cx="1916113" cy="19192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" name="Oval 202">
              <a:extLst>
                <a:ext uri="{FF2B5EF4-FFF2-40B4-BE49-F238E27FC236}">
                  <a16:creationId xmlns:a16="http://schemas.microsoft.com/office/drawing/2014/main" id="{C738AB4F-A8F2-D452-924C-A3D7E9D2E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793" y="4504133"/>
              <a:ext cx="1092633" cy="1073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9C11692-A01A-2D75-A7D7-B326B98E50A8}"/>
                </a:ext>
              </a:extLst>
            </p:cNvPr>
            <p:cNvSpPr txBox="1"/>
            <p:nvPr/>
          </p:nvSpPr>
          <p:spPr>
            <a:xfrm>
              <a:off x="2072454" y="4655968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latin typeface="+mn-ea"/>
                  <a:cs typeface="Open Sans" panose="020B0606030504020204" pitchFamily="34" charset="0"/>
                </a:rPr>
                <a:t>E</a:t>
              </a:r>
              <a:endParaRPr lang="es-ES" sz="44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59D26EF-6A0D-448B-FC75-023BE2DC17F5}"/>
              </a:ext>
            </a:extLst>
          </p:cNvPr>
          <p:cNvGrpSpPr/>
          <p:nvPr/>
        </p:nvGrpSpPr>
        <p:grpSpPr>
          <a:xfrm>
            <a:off x="3509853" y="3951399"/>
            <a:ext cx="1917700" cy="1919288"/>
            <a:chOff x="3509853" y="3951399"/>
            <a:chExt cx="1917700" cy="1919288"/>
          </a:xfrm>
        </p:grpSpPr>
        <p:sp>
          <p:nvSpPr>
            <p:cNvPr id="100" name="Rectangle 201"/>
            <p:cNvSpPr>
              <a:spLocks noChangeArrowheads="1"/>
            </p:cNvSpPr>
            <p:nvPr/>
          </p:nvSpPr>
          <p:spPr bwMode="auto">
            <a:xfrm>
              <a:off x="3509853" y="3951399"/>
              <a:ext cx="1917700" cy="1919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" name="Oval 202">
              <a:extLst>
                <a:ext uri="{FF2B5EF4-FFF2-40B4-BE49-F238E27FC236}">
                  <a16:creationId xmlns:a16="http://schemas.microsoft.com/office/drawing/2014/main" id="{8C103DE2-6E75-A47B-75F0-4A317F4A7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647" y="4504133"/>
              <a:ext cx="1092633" cy="1073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A8245B9-4860-4108-FC55-B7D6B07D304B}"/>
                </a:ext>
              </a:extLst>
            </p:cNvPr>
            <p:cNvSpPr txBox="1"/>
            <p:nvPr/>
          </p:nvSpPr>
          <p:spPr>
            <a:xfrm>
              <a:off x="4116213" y="4655968"/>
              <a:ext cx="7145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latin typeface="+mn-ea"/>
                  <a:cs typeface="Open Sans" panose="020B0606030504020204" pitchFamily="34" charset="0"/>
                </a:rPr>
                <a:t>M</a:t>
              </a:r>
              <a:endParaRPr lang="es-E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00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0553" y="2617546"/>
            <a:ext cx="2109611" cy="1298221"/>
            <a:chOff x="1314450" y="2089107"/>
            <a:chExt cx="1582208" cy="973666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314450" y="2089107"/>
              <a:ext cx="1582208" cy="973666"/>
            </a:xfrm>
            <a:custGeom>
              <a:avLst/>
              <a:gdLst>
                <a:gd name="T0" fmla="*/ 1232 w 1300"/>
                <a:gd name="T1" fmla="*/ 622 h 800"/>
                <a:gd name="T2" fmla="*/ 1232 w 1300"/>
                <a:gd name="T3" fmla="*/ 590 h 800"/>
                <a:gd name="T4" fmla="*/ 1226 w 1300"/>
                <a:gd name="T5" fmla="*/ 528 h 800"/>
                <a:gd name="T6" fmla="*/ 1212 w 1300"/>
                <a:gd name="T7" fmla="*/ 468 h 800"/>
                <a:gd name="T8" fmla="*/ 1194 w 1300"/>
                <a:gd name="T9" fmla="*/ 408 h 800"/>
                <a:gd name="T10" fmla="*/ 1170 w 1300"/>
                <a:gd name="T11" fmla="*/ 354 h 800"/>
                <a:gd name="T12" fmla="*/ 1142 w 1300"/>
                <a:gd name="T13" fmla="*/ 300 h 800"/>
                <a:gd name="T14" fmla="*/ 1108 w 1300"/>
                <a:gd name="T15" fmla="*/ 250 h 800"/>
                <a:gd name="T16" fmla="*/ 1070 w 1300"/>
                <a:gd name="T17" fmla="*/ 204 h 800"/>
                <a:gd name="T18" fmla="*/ 1028 w 1300"/>
                <a:gd name="T19" fmla="*/ 162 h 800"/>
                <a:gd name="T20" fmla="*/ 982 w 1300"/>
                <a:gd name="T21" fmla="*/ 124 h 800"/>
                <a:gd name="T22" fmla="*/ 932 w 1300"/>
                <a:gd name="T23" fmla="*/ 90 h 800"/>
                <a:gd name="T24" fmla="*/ 880 w 1300"/>
                <a:gd name="T25" fmla="*/ 62 h 800"/>
                <a:gd name="T26" fmla="*/ 824 w 1300"/>
                <a:gd name="T27" fmla="*/ 38 h 800"/>
                <a:gd name="T28" fmla="*/ 766 w 1300"/>
                <a:gd name="T29" fmla="*/ 20 h 800"/>
                <a:gd name="T30" fmla="*/ 704 w 1300"/>
                <a:gd name="T31" fmla="*/ 8 h 800"/>
                <a:gd name="T32" fmla="*/ 642 w 1300"/>
                <a:gd name="T33" fmla="*/ 2 h 800"/>
                <a:gd name="T34" fmla="*/ 610 w 1300"/>
                <a:gd name="T35" fmla="*/ 0 h 800"/>
                <a:gd name="T36" fmla="*/ 556 w 1300"/>
                <a:gd name="T37" fmla="*/ 4 h 800"/>
                <a:gd name="T38" fmla="*/ 450 w 1300"/>
                <a:gd name="T39" fmla="*/ 22 h 800"/>
                <a:gd name="T40" fmla="*/ 350 w 1300"/>
                <a:gd name="T41" fmla="*/ 58 h 800"/>
                <a:gd name="T42" fmla="*/ 260 w 1300"/>
                <a:gd name="T43" fmla="*/ 110 h 800"/>
                <a:gd name="T44" fmla="*/ 180 w 1300"/>
                <a:gd name="T45" fmla="*/ 174 h 800"/>
                <a:gd name="T46" fmla="*/ 110 w 1300"/>
                <a:gd name="T47" fmla="*/ 252 h 800"/>
                <a:gd name="T48" fmla="*/ 56 w 1300"/>
                <a:gd name="T49" fmla="*/ 340 h 800"/>
                <a:gd name="T50" fmla="*/ 16 w 1300"/>
                <a:gd name="T51" fmla="*/ 438 h 800"/>
                <a:gd name="T52" fmla="*/ 2 w 1300"/>
                <a:gd name="T53" fmla="*/ 490 h 800"/>
                <a:gd name="T54" fmla="*/ 0 w 1300"/>
                <a:gd name="T55" fmla="*/ 514 h 800"/>
                <a:gd name="T56" fmla="*/ 4 w 1300"/>
                <a:gd name="T57" fmla="*/ 540 h 800"/>
                <a:gd name="T58" fmla="*/ 12 w 1300"/>
                <a:gd name="T59" fmla="*/ 562 h 800"/>
                <a:gd name="T60" fmla="*/ 24 w 1300"/>
                <a:gd name="T61" fmla="*/ 582 h 800"/>
                <a:gd name="T62" fmla="*/ 42 w 1300"/>
                <a:gd name="T63" fmla="*/ 598 h 800"/>
                <a:gd name="T64" fmla="*/ 62 w 1300"/>
                <a:gd name="T65" fmla="*/ 612 h 800"/>
                <a:gd name="T66" fmla="*/ 84 w 1300"/>
                <a:gd name="T67" fmla="*/ 620 h 800"/>
                <a:gd name="T68" fmla="*/ 110 w 1300"/>
                <a:gd name="T69" fmla="*/ 622 h 800"/>
                <a:gd name="T70" fmla="*/ 110 w 1300"/>
                <a:gd name="T71" fmla="*/ 622 h 800"/>
                <a:gd name="T72" fmla="*/ 146 w 1300"/>
                <a:gd name="T73" fmla="*/ 616 h 800"/>
                <a:gd name="T74" fmla="*/ 178 w 1300"/>
                <a:gd name="T75" fmla="*/ 598 h 800"/>
                <a:gd name="T76" fmla="*/ 202 w 1300"/>
                <a:gd name="T77" fmla="*/ 572 h 800"/>
                <a:gd name="T78" fmla="*/ 216 w 1300"/>
                <a:gd name="T79" fmla="*/ 536 h 800"/>
                <a:gd name="T80" fmla="*/ 226 w 1300"/>
                <a:gd name="T81" fmla="*/ 504 h 800"/>
                <a:gd name="T82" fmla="*/ 252 w 1300"/>
                <a:gd name="T83" fmla="*/ 440 h 800"/>
                <a:gd name="T84" fmla="*/ 286 w 1300"/>
                <a:gd name="T85" fmla="*/ 382 h 800"/>
                <a:gd name="T86" fmla="*/ 330 w 1300"/>
                <a:gd name="T87" fmla="*/ 332 h 800"/>
                <a:gd name="T88" fmla="*/ 382 w 1300"/>
                <a:gd name="T89" fmla="*/ 290 h 800"/>
                <a:gd name="T90" fmla="*/ 442 w 1300"/>
                <a:gd name="T91" fmla="*/ 256 h 800"/>
                <a:gd name="T92" fmla="*/ 506 w 1300"/>
                <a:gd name="T93" fmla="*/ 234 h 800"/>
                <a:gd name="T94" fmla="*/ 574 w 1300"/>
                <a:gd name="T95" fmla="*/ 222 h 800"/>
                <a:gd name="T96" fmla="*/ 610 w 1300"/>
                <a:gd name="T97" fmla="*/ 220 h 800"/>
                <a:gd name="T98" fmla="*/ 692 w 1300"/>
                <a:gd name="T99" fmla="*/ 228 h 800"/>
                <a:gd name="T100" fmla="*/ 768 w 1300"/>
                <a:gd name="T101" fmla="*/ 252 h 800"/>
                <a:gd name="T102" fmla="*/ 836 w 1300"/>
                <a:gd name="T103" fmla="*/ 288 h 800"/>
                <a:gd name="T104" fmla="*/ 896 w 1300"/>
                <a:gd name="T105" fmla="*/ 338 h 800"/>
                <a:gd name="T106" fmla="*/ 944 w 1300"/>
                <a:gd name="T107" fmla="*/ 398 h 800"/>
                <a:gd name="T108" fmla="*/ 982 w 1300"/>
                <a:gd name="T109" fmla="*/ 466 h 800"/>
                <a:gd name="T110" fmla="*/ 1006 w 1300"/>
                <a:gd name="T111" fmla="*/ 542 h 800"/>
                <a:gd name="T112" fmla="*/ 1014 w 1300"/>
                <a:gd name="T113" fmla="*/ 622 h 800"/>
                <a:gd name="T114" fmla="*/ 944 w 1300"/>
                <a:gd name="T115" fmla="*/ 622 h 800"/>
                <a:gd name="T116" fmla="*/ 1300 w 1300"/>
                <a:gd name="T117" fmla="*/ 62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0" h="800">
                  <a:moveTo>
                    <a:pt x="1232" y="622"/>
                  </a:moveTo>
                  <a:lnTo>
                    <a:pt x="1232" y="622"/>
                  </a:lnTo>
                  <a:lnTo>
                    <a:pt x="1232" y="622"/>
                  </a:lnTo>
                  <a:lnTo>
                    <a:pt x="1232" y="590"/>
                  </a:lnTo>
                  <a:lnTo>
                    <a:pt x="1230" y="558"/>
                  </a:lnTo>
                  <a:lnTo>
                    <a:pt x="1226" y="528"/>
                  </a:lnTo>
                  <a:lnTo>
                    <a:pt x="1220" y="498"/>
                  </a:lnTo>
                  <a:lnTo>
                    <a:pt x="1212" y="468"/>
                  </a:lnTo>
                  <a:lnTo>
                    <a:pt x="1204" y="438"/>
                  </a:lnTo>
                  <a:lnTo>
                    <a:pt x="1194" y="408"/>
                  </a:lnTo>
                  <a:lnTo>
                    <a:pt x="1184" y="380"/>
                  </a:lnTo>
                  <a:lnTo>
                    <a:pt x="1170" y="354"/>
                  </a:lnTo>
                  <a:lnTo>
                    <a:pt x="1158" y="326"/>
                  </a:lnTo>
                  <a:lnTo>
                    <a:pt x="1142" y="300"/>
                  </a:lnTo>
                  <a:lnTo>
                    <a:pt x="1126" y="276"/>
                  </a:lnTo>
                  <a:lnTo>
                    <a:pt x="1108" y="250"/>
                  </a:lnTo>
                  <a:lnTo>
                    <a:pt x="1090" y="228"/>
                  </a:lnTo>
                  <a:lnTo>
                    <a:pt x="1070" y="204"/>
                  </a:lnTo>
                  <a:lnTo>
                    <a:pt x="1050" y="182"/>
                  </a:lnTo>
                  <a:lnTo>
                    <a:pt x="1028" y="162"/>
                  </a:lnTo>
                  <a:lnTo>
                    <a:pt x="1006" y="142"/>
                  </a:lnTo>
                  <a:lnTo>
                    <a:pt x="982" y="124"/>
                  </a:lnTo>
                  <a:lnTo>
                    <a:pt x="958" y="106"/>
                  </a:lnTo>
                  <a:lnTo>
                    <a:pt x="932" y="90"/>
                  </a:lnTo>
                  <a:lnTo>
                    <a:pt x="906" y="76"/>
                  </a:lnTo>
                  <a:lnTo>
                    <a:pt x="880" y="62"/>
                  </a:lnTo>
                  <a:lnTo>
                    <a:pt x="852" y="50"/>
                  </a:lnTo>
                  <a:lnTo>
                    <a:pt x="824" y="38"/>
                  </a:lnTo>
                  <a:lnTo>
                    <a:pt x="796" y="28"/>
                  </a:lnTo>
                  <a:lnTo>
                    <a:pt x="766" y="20"/>
                  </a:lnTo>
                  <a:lnTo>
                    <a:pt x="736" y="14"/>
                  </a:lnTo>
                  <a:lnTo>
                    <a:pt x="704" y="8"/>
                  </a:lnTo>
                  <a:lnTo>
                    <a:pt x="674" y="4"/>
                  </a:lnTo>
                  <a:lnTo>
                    <a:pt x="642" y="2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82" y="2"/>
                  </a:lnTo>
                  <a:lnTo>
                    <a:pt x="556" y="4"/>
                  </a:lnTo>
                  <a:lnTo>
                    <a:pt x="502" y="10"/>
                  </a:lnTo>
                  <a:lnTo>
                    <a:pt x="450" y="22"/>
                  </a:lnTo>
                  <a:lnTo>
                    <a:pt x="398" y="38"/>
                  </a:lnTo>
                  <a:lnTo>
                    <a:pt x="350" y="58"/>
                  </a:lnTo>
                  <a:lnTo>
                    <a:pt x="304" y="82"/>
                  </a:lnTo>
                  <a:lnTo>
                    <a:pt x="260" y="110"/>
                  </a:lnTo>
                  <a:lnTo>
                    <a:pt x="218" y="140"/>
                  </a:lnTo>
                  <a:lnTo>
                    <a:pt x="180" y="174"/>
                  </a:lnTo>
                  <a:lnTo>
                    <a:pt x="144" y="212"/>
                  </a:lnTo>
                  <a:lnTo>
                    <a:pt x="110" y="252"/>
                  </a:lnTo>
                  <a:lnTo>
                    <a:pt x="82" y="296"/>
                  </a:lnTo>
                  <a:lnTo>
                    <a:pt x="56" y="340"/>
                  </a:lnTo>
                  <a:lnTo>
                    <a:pt x="34" y="388"/>
                  </a:lnTo>
                  <a:lnTo>
                    <a:pt x="16" y="438"/>
                  </a:lnTo>
                  <a:lnTo>
                    <a:pt x="2" y="490"/>
                  </a:lnTo>
                  <a:lnTo>
                    <a:pt x="2" y="490"/>
                  </a:lnTo>
                  <a:lnTo>
                    <a:pt x="0" y="502"/>
                  </a:lnTo>
                  <a:lnTo>
                    <a:pt x="0" y="514"/>
                  </a:lnTo>
                  <a:lnTo>
                    <a:pt x="2" y="528"/>
                  </a:lnTo>
                  <a:lnTo>
                    <a:pt x="4" y="540"/>
                  </a:lnTo>
                  <a:lnTo>
                    <a:pt x="6" y="550"/>
                  </a:lnTo>
                  <a:lnTo>
                    <a:pt x="12" y="562"/>
                  </a:lnTo>
                  <a:lnTo>
                    <a:pt x="18" y="572"/>
                  </a:lnTo>
                  <a:lnTo>
                    <a:pt x="24" y="582"/>
                  </a:lnTo>
                  <a:lnTo>
                    <a:pt x="32" y="590"/>
                  </a:lnTo>
                  <a:lnTo>
                    <a:pt x="42" y="598"/>
                  </a:lnTo>
                  <a:lnTo>
                    <a:pt x="52" y="606"/>
                  </a:lnTo>
                  <a:lnTo>
                    <a:pt x="62" y="612"/>
                  </a:lnTo>
                  <a:lnTo>
                    <a:pt x="72" y="616"/>
                  </a:lnTo>
                  <a:lnTo>
                    <a:pt x="84" y="620"/>
                  </a:lnTo>
                  <a:lnTo>
                    <a:pt x="96" y="622"/>
                  </a:lnTo>
                  <a:lnTo>
                    <a:pt x="110" y="622"/>
                  </a:lnTo>
                  <a:lnTo>
                    <a:pt x="110" y="622"/>
                  </a:lnTo>
                  <a:lnTo>
                    <a:pt x="110" y="622"/>
                  </a:lnTo>
                  <a:lnTo>
                    <a:pt x="128" y="620"/>
                  </a:lnTo>
                  <a:lnTo>
                    <a:pt x="146" y="616"/>
                  </a:lnTo>
                  <a:lnTo>
                    <a:pt x="164" y="608"/>
                  </a:lnTo>
                  <a:lnTo>
                    <a:pt x="178" y="598"/>
                  </a:lnTo>
                  <a:lnTo>
                    <a:pt x="192" y="586"/>
                  </a:lnTo>
                  <a:lnTo>
                    <a:pt x="202" y="572"/>
                  </a:lnTo>
                  <a:lnTo>
                    <a:pt x="212" y="554"/>
                  </a:lnTo>
                  <a:lnTo>
                    <a:pt x="216" y="536"/>
                  </a:lnTo>
                  <a:lnTo>
                    <a:pt x="216" y="536"/>
                  </a:lnTo>
                  <a:lnTo>
                    <a:pt x="226" y="504"/>
                  </a:lnTo>
                  <a:lnTo>
                    <a:pt x="238" y="472"/>
                  </a:lnTo>
                  <a:lnTo>
                    <a:pt x="252" y="440"/>
                  </a:lnTo>
                  <a:lnTo>
                    <a:pt x="268" y="410"/>
                  </a:lnTo>
                  <a:lnTo>
                    <a:pt x="286" y="382"/>
                  </a:lnTo>
                  <a:lnTo>
                    <a:pt x="308" y="356"/>
                  </a:lnTo>
                  <a:lnTo>
                    <a:pt x="330" y="332"/>
                  </a:lnTo>
                  <a:lnTo>
                    <a:pt x="356" y="310"/>
                  </a:lnTo>
                  <a:lnTo>
                    <a:pt x="382" y="290"/>
                  </a:lnTo>
                  <a:lnTo>
                    <a:pt x="412" y="272"/>
                  </a:lnTo>
                  <a:lnTo>
                    <a:pt x="442" y="256"/>
                  </a:lnTo>
                  <a:lnTo>
                    <a:pt x="474" y="244"/>
                  </a:lnTo>
                  <a:lnTo>
                    <a:pt x="506" y="234"/>
                  </a:lnTo>
                  <a:lnTo>
                    <a:pt x="540" y="226"/>
                  </a:lnTo>
                  <a:lnTo>
                    <a:pt x="574" y="222"/>
                  </a:lnTo>
                  <a:lnTo>
                    <a:pt x="610" y="220"/>
                  </a:lnTo>
                  <a:lnTo>
                    <a:pt x="610" y="220"/>
                  </a:lnTo>
                  <a:lnTo>
                    <a:pt x="652" y="222"/>
                  </a:lnTo>
                  <a:lnTo>
                    <a:pt x="692" y="228"/>
                  </a:lnTo>
                  <a:lnTo>
                    <a:pt x="730" y="238"/>
                  </a:lnTo>
                  <a:lnTo>
                    <a:pt x="768" y="252"/>
                  </a:lnTo>
                  <a:lnTo>
                    <a:pt x="802" y="268"/>
                  </a:lnTo>
                  <a:lnTo>
                    <a:pt x="836" y="288"/>
                  </a:lnTo>
                  <a:lnTo>
                    <a:pt x="866" y="312"/>
                  </a:lnTo>
                  <a:lnTo>
                    <a:pt x="896" y="338"/>
                  </a:lnTo>
                  <a:lnTo>
                    <a:pt x="922" y="366"/>
                  </a:lnTo>
                  <a:lnTo>
                    <a:pt x="944" y="398"/>
                  </a:lnTo>
                  <a:lnTo>
                    <a:pt x="964" y="430"/>
                  </a:lnTo>
                  <a:lnTo>
                    <a:pt x="982" y="466"/>
                  </a:lnTo>
                  <a:lnTo>
                    <a:pt x="996" y="502"/>
                  </a:lnTo>
                  <a:lnTo>
                    <a:pt x="1006" y="542"/>
                  </a:lnTo>
                  <a:lnTo>
                    <a:pt x="1012" y="582"/>
                  </a:lnTo>
                  <a:lnTo>
                    <a:pt x="1014" y="622"/>
                  </a:lnTo>
                  <a:lnTo>
                    <a:pt x="1014" y="622"/>
                  </a:lnTo>
                  <a:lnTo>
                    <a:pt x="944" y="622"/>
                  </a:lnTo>
                  <a:lnTo>
                    <a:pt x="1122" y="800"/>
                  </a:lnTo>
                  <a:lnTo>
                    <a:pt x="1300" y="622"/>
                  </a:lnTo>
                  <a:lnTo>
                    <a:pt x="1232" y="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矩形 45"/>
            <p:cNvSpPr/>
            <p:nvPr/>
          </p:nvSpPr>
          <p:spPr>
            <a:xfrm>
              <a:off x="1541795" y="2257427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" fmla="*/ 0 w 1511952"/>
                <a:gd name="connsiteY0" fmla="*/ 105833 h 401811"/>
                <a:gd name="connsiteX1" fmla="*/ 1511952 w 1511952"/>
                <a:gd name="connsiteY1" fmla="*/ 105833 h 401811"/>
                <a:gd name="connsiteX2" fmla="*/ 1511952 w 1511952"/>
                <a:gd name="connsiteY2" fmla="*/ 401811 h 401811"/>
                <a:gd name="connsiteX3" fmla="*/ 0 w 1511952"/>
                <a:gd name="connsiteY3" fmla="*/ 401811 h 401811"/>
                <a:gd name="connsiteX4" fmla="*/ 0 w 1511952"/>
                <a:gd name="connsiteY4" fmla="*/ 105833 h 401811"/>
                <a:gd name="connsiteX0" fmla="*/ 0 w 1511952"/>
                <a:gd name="connsiteY0" fmla="*/ 171524 h 467502"/>
                <a:gd name="connsiteX1" fmla="*/ 1511952 w 1511952"/>
                <a:gd name="connsiteY1" fmla="*/ 171524 h 467502"/>
                <a:gd name="connsiteX2" fmla="*/ 1511952 w 1511952"/>
                <a:gd name="connsiteY2" fmla="*/ 467502 h 467502"/>
                <a:gd name="connsiteX3" fmla="*/ 0 w 1511952"/>
                <a:gd name="connsiteY3" fmla="*/ 467502 h 467502"/>
                <a:gd name="connsiteX4" fmla="*/ 0 w 1511952"/>
                <a:gd name="connsiteY4" fmla="*/ 171524 h 467502"/>
                <a:gd name="connsiteX0" fmla="*/ 0 w 1623871"/>
                <a:gd name="connsiteY0" fmla="*/ 216069 h 431085"/>
                <a:gd name="connsiteX1" fmla="*/ 1623871 w 1623871"/>
                <a:gd name="connsiteY1" fmla="*/ 135107 h 431085"/>
                <a:gd name="connsiteX2" fmla="*/ 1623871 w 1623871"/>
                <a:gd name="connsiteY2" fmla="*/ 431085 h 431085"/>
                <a:gd name="connsiteX3" fmla="*/ 111919 w 1623871"/>
                <a:gd name="connsiteY3" fmla="*/ 431085 h 431085"/>
                <a:gd name="connsiteX4" fmla="*/ 0 w 1623871"/>
                <a:gd name="connsiteY4" fmla="*/ 216069 h 431085"/>
                <a:gd name="connsiteX0" fmla="*/ 0 w 1811990"/>
                <a:gd name="connsiteY0" fmla="*/ 178613 h 393629"/>
                <a:gd name="connsiteX1" fmla="*/ 1811990 w 1811990"/>
                <a:gd name="connsiteY1" fmla="*/ 164326 h 393629"/>
                <a:gd name="connsiteX2" fmla="*/ 1623871 w 1811990"/>
                <a:gd name="connsiteY2" fmla="*/ 393629 h 393629"/>
                <a:gd name="connsiteX3" fmla="*/ 111919 w 1811990"/>
                <a:gd name="connsiteY3" fmla="*/ 393629 h 393629"/>
                <a:gd name="connsiteX4" fmla="*/ 0 w 1811990"/>
                <a:gd name="connsiteY4" fmla="*/ 178613 h 393629"/>
                <a:gd name="connsiteX0" fmla="*/ 0 w 1811990"/>
                <a:gd name="connsiteY0" fmla="*/ 313434 h 528450"/>
                <a:gd name="connsiteX1" fmla="*/ 1811990 w 1811990"/>
                <a:gd name="connsiteY1" fmla="*/ 299147 h 528450"/>
                <a:gd name="connsiteX2" fmla="*/ 1623871 w 1811990"/>
                <a:gd name="connsiteY2" fmla="*/ 528450 h 528450"/>
                <a:gd name="connsiteX3" fmla="*/ 111919 w 1811990"/>
                <a:gd name="connsiteY3" fmla="*/ 528450 h 528450"/>
                <a:gd name="connsiteX4" fmla="*/ 0 w 1811990"/>
                <a:gd name="connsiteY4" fmla="*/ 313434 h 528450"/>
                <a:gd name="connsiteX0" fmla="*/ 0 w 1811990"/>
                <a:gd name="connsiteY0" fmla="*/ 416193 h 631209"/>
                <a:gd name="connsiteX1" fmla="*/ 1811990 w 1811990"/>
                <a:gd name="connsiteY1" fmla="*/ 401906 h 631209"/>
                <a:gd name="connsiteX2" fmla="*/ 1623871 w 1811990"/>
                <a:gd name="connsiteY2" fmla="*/ 631209 h 631209"/>
                <a:gd name="connsiteX3" fmla="*/ 111919 w 1811990"/>
                <a:gd name="connsiteY3" fmla="*/ 631209 h 631209"/>
                <a:gd name="connsiteX4" fmla="*/ 0 w 1811990"/>
                <a:gd name="connsiteY4" fmla="*/ 416193 h 631209"/>
                <a:gd name="connsiteX0" fmla="*/ 160959 w 1972949"/>
                <a:gd name="connsiteY0" fmla="*/ 35768 h 250784"/>
                <a:gd name="connsiteX1" fmla="*/ 1972949 w 1972949"/>
                <a:gd name="connsiteY1" fmla="*/ 21481 h 250784"/>
                <a:gd name="connsiteX2" fmla="*/ 1784830 w 1972949"/>
                <a:gd name="connsiteY2" fmla="*/ 250784 h 250784"/>
                <a:gd name="connsiteX3" fmla="*/ 272878 w 1972949"/>
                <a:gd name="connsiteY3" fmla="*/ 250784 h 250784"/>
                <a:gd name="connsiteX4" fmla="*/ 160959 w 1972949"/>
                <a:gd name="connsiteY4" fmla="*/ 35768 h 250784"/>
                <a:gd name="connsiteX0" fmla="*/ 160959 w 1974753"/>
                <a:gd name="connsiteY0" fmla="*/ 53432 h 268448"/>
                <a:gd name="connsiteX1" fmla="*/ 1972949 w 1974753"/>
                <a:gd name="connsiteY1" fmla="*/ 39145 h 268448"/>
                <a:gd name="connsiteX2" fmla="*/ 1784830 w 1974753"/>
                <a:gd name="connsiteY2" fmla="*/ 268448 h 268448"/>
                <a:gd name="connsiteX3" fmla="*/ 272878 w 1974753"/>
                <a:gd name="connsiteY3" fmla="*/ 268448 h 268448"/>
                <a:gd name="connsiteX4" fmla="*/ 160959 w 1974753"/>
                <a:gd name="connsiteY4" fmla="*/ 53432 h 268448"/>
                <a:gd name="connsiteX0" fmla="*/ 160959 w 1974751"/>
                <a:gd name="connsiteY0" fmla="*/ 53432 h 311846"/>
                <a:gd name="connsiteX1" fmla="*/ 1972949 w 1974751"/>
                <a:gd name="connsiteY1" fmla="*/ 39145 h 311846"/>
                <a:gd name="connsiteX2" fmla="*/ 1784830 w 1974751"/>
                <a:gd name="connsiteY2" fmla="*/ 268448 h 311846"/>
                <a:gd name="connsiteX3" fmla="*/ 272878 w 1974751"/>
                <a:gd name="connsiteY3" fmla="*/ 268448 h 311846"/>
                <a:gd name="connsiteX4" fmla="*/ 160959 w 1974751"/>
                <a:gd name="connsiteY4" fmla="*/ 53432 h 311846"/>
                <a:gd name="connsiteX0" fmla="*/ 160959 w 1974753"/>
                <a:gd name="connsiteY0" fmla="*/ 53432 h 296225"/>
                <a:gd name="connsiteX1" fmla="*/ 1972949 w 1974753"/>
                <a:gd name="connsiteY1" fmla="*/ 39145 h 296225"/>
                <a:gd name="connsiteX2" fmla="*/ 1784830 w 1974753"/>
                <a:gd name="connsiteY2" fmla="*/ 268448 h 296225"/>
                <a:gd name="connsiteX3" fmla="*/ 272878 w 1974753"/>
                <a:gd name="connsiteY3" fmla="*/ 268448 h 296225"/>
                <a:gd name="connsiteX4" fmla="*/ 160959 w 1974753"/>
                <a:gd name="connsiteY4" fmla="*/ 53432 h 296225"/>
                <a:gd name="connsiteX0" fmla="*/ 122914 w 1936615"/>
                <a:gd name="connsiteY0" fmla="*/ 119803 h 362596"/>
                <a:gd name="connsiteX1" fmla="*/ 1934904 w 1936615"/>
                <a:gd name="connsiteY1" fmla="*/ 105516 h 362596"/>
                <a:gd name="connsiteX2" fmla="*/ 1746785 w 1936615"/>
                <a:gd name="connsiteY2" fmla="*/ 334819 h 362596"/>
                <a:gd name="connsiteX3" fmla="*/ 234833 w 1936615"/>
                <a:gd name="connsiteY3" fmla="*/ 334819 h 362596"/>
                <a:gd name="connsiteX4" fmla="*/ 122914 w 1936615"/>
                <a:gd name="connsiteY4" fmla="*/ 119803 h 362596"/>
                <a:gd name="connsiteX0" fmla="*/ 122914 w 2121812"/>
                <a:gd name="connsiteY0" fmla="*/ 177507 h 420300"/>
                <a:gd name="connsiteX1" fmla="*/ 1934904 w 2121812"/>
                <a:gd name="connsiteY1" fmla="*/ 163220 h 420300"/>
                <a:gd name="connsiteX2" fmla="*/ 1746785 w 2121812"/>
                <a:gd name="connsiteY2" fmla="*/ 392523 h 420300"/>
                <a:gd name="connsiteX3" fmla="*/ 234833 w 2121812"/>
                <a:gd name="connsiteY3" fmla="*/ 392523 h 420300"/>
                <a:gd name="connsiteX4" fmla="*/ 122914 w 2121812"/>
                <a:gd name="connsiteY4" fmla="*/ 177507 h 420300"/>
                <a:gd name="connsiteX0" fmla="*/ 121667 w 2160596"/>
                <a:gd name="connsiteY0" fmla="*/ 142002 h 750303"/>
                <a:gd name="connsiteX1" fmla="*/ 1933657 w 2160596"/>
                <a:gd name="connsiteY1" fmla="*/ 127715 h 750303"/>
                <a:gd name="connsiteX2" fmla="*/ 1745538 w 2160596"/>
                <a:gd name="connsiteY2" fmla="*/ 357018 h 750303"/>
                <a:gd name="connsiteX3" fmla="*/ 340073 w 2160596"/>
                <a:gd name="connsiteY3" fmla="*/ 747543 h 750303"/>
                <a:gd name="connsiteX4" fmla="*/ 121667 w 2160596"/>
                <a:gd name="connsiteY4" fmla="*/ 142002 h 750303"/>
                <a:gd name="connsiteX0" fmla="*/ 126823 w 2128132"/>
                <a:gd name="connsiteY0" fmla="*/ 80912 h 739617"/>
                <a:gd name="connsiteX1" fmla="*/ 1938813 w 2128132"/>
                <a:gd name="connsiteY1" fmla="*/ 66625 h 739617"/>
                <a:gd name="connsiteX2" fmla="*/ 1892677 w 2128132"/>
                <a:gd name="connsiteY2" fmla="*/ 638828 h 739617"/>
                <a:gd name="connsiteX3" fmla="*/ 345229 w 2128132"/>
                <a:gd name="connsiteY3" fmla="*/ 686453 h 739617"/>
                <a:gd name="connsiteX4" fmla="*/ 126823 w 2128132"/>
                <a:gd name="connsiteY4" fmla="*/ 80912 h 739617"/>
                <a:gd name="connsiteX0" fmla="*/ 150487 w 2151798"/>
                <a:gd name="connsiteY0" fmla="*/ 138337 h 797042"/>
                <a:gd name="connsiteX1" fmla="*/ 1962477 w 2151798"/>
                <a:gd name="connsiteY1" fmla="*/ 124050 h 797042"/>
                <a:gd name="connsiteX2" fmla="*/ 1916341 w 2151798"/>
                <a:gd name="connsiteY2" fmla="*/ 696253 h 797042"/>
                <a:gd name="connsiteX3" fmla="*/ 368893 w 2151798"/>
                <a:gd name="connsiteY3" fmla="*/ 743878 h 797042"/>
                <a:gd name="connsiteX4" fmla="*/ 150487 w 2151798"/>
                <a:gd name="connsiteY4" fmla="*/ 138337 h 797042"/>
                <a:gd name="connsiteX0" fmla="*/ 163275 w 2107709"/>
                <a:gd name="connsiteY0" fmla="*/ 120535 h 845635"/>
                <a:gd name="connsiteX1" fmla="*/ 1922021 w 2107709"/>
                <a:gd name="connsiteY1" fmla="*/ 168160 h 845635"/>
                <a:gd name="connsiteX2" fmla="*/ 1875885 w 2107709"/>
                <a:gd name="connsiteY2" fmla="*/ 740363 h 845635"/>
                <a:gd name="connsiteX3" fmla="*/ 328437 w 2107709"/>
                <a:gd name="connsiteY3" fmla="*/ 787988 h 845635"/>
                <a:gd name="connsiteX4" fmla="*/ 163275 w 2107709"/>
                <a:gd name="connsiteY4" fmla="*/ 120535 h 845635"/>
                <a:gd name="connsiteX0" fmla="*/ 163275 w 2186152"/>
                <a:gd name="connsiteY0" fmla="*/ 187705 h 912805"/>
                <a:gd name="connsiteX1" fmla="*/ 1922021 w 2186152"/>
                <a:gd name="connsiteY1" fmla="*/ 235330 h 912805"/>
                <a:gd name="connsiteX2" fmla="*/ 1875885 w 2186152"/>
                <a:gd name="connsiteY2" fmla="*/ 807533 h 912805"/>
                <a:gd name="connsiteX3" fmla="*/ 328437 w 2186152"/>
                <a:gd name="connsiteY3" fmla="*/ 855158 h 912805"/>
                <a:gd name="connsiteX4" fmla="*/ 163275 w 2186152"/>
                <a:gd name="connsiteY4" fmla="*/ 187705 h 912805"/>
                <a:gd name="connsiteX0" fmla="*/ 163275 w 2137129"/>
                <a:gd name="connsiteY0" fmla="*/ 189457 h 914557"/>
                <a:gd name="connsiteX1" fmla="*/ 1922021 w 2137129"/>
                <a:gd name="connsiteY1" fmla="*/ 237082 h 914557"/>
                <a:gd name="connsiteX2" fmla="*/ 1875885 w 2137129"/>
                <a:gd name="connsiteY2" fmla="*/ 809285 h 914557"/>
                <a:gd name="connsiteX3" fmla="*/ 328437 w 2137129"/>
                <a:gd name="connsiteY3" fmla="*/ 856910 h 914557"/>
                <a:gd name="connsiteX4" fmla="*/ 163275 w 2137129"/>
                <a:gd name="connsiteY4" fmla="*/ 189457 h 914557"/>
                <a:gd name="connsiteX0" fmla="*/ 186821 w 2685834"/>
                <a:gd name="connsiteY0" fmla="*/ 142129 h 867451"/>
                <a:gd name="connsiteX1" fmla="*/ 2584491 w 2685834"/>
                <a:gd name="connsiteY1" fmla="*/ 184991 h 867451"/>
                <a:gd name="connsiteX2" fmla="*/ 1899431 w 2685834"/>
                <a:gd name="connsiteY2" fmla="*/ 761957 h 867451"/>
                <a:gd name="connsiteX3" fmla="*/ 351983 w 2685834"/>
                <a:gd name="connsiteY3" fmla="*/ 809582 h 867451"/>
                <a:gd name="connsiteX4" fmla="*/ 186821 w 2685834"/>
                <a:gd name="connsiteY4" fmla="*/ 142129 h 867451"/>
                <a:gd name="connsiteX0" fmla="*/ 186821 w 2756339"/>
                <a:gd name="connsiteY0" fmla="*/ 201141 h 926463"/>
                <a:gd name="connsiteX1" fmla="*/ 2584491 w 2756339"/>
                <a:gd name="connsiteY1" fmla="*/ 244003 h 926463"/>
                <a:gd name="connsiteX2" fmla="*/ 1899431 w 2756339"/>
                <a:gd name="connsiteY2" fmla="*/ 820969 h 926463"/>
                <a:gd name="connsiteX3" fmla="*/ 351983 w 2756339"/>
                <a:gd name="connsiteY3" fmla="*/ 868594 h 926463"/>
                <a:gd name="connsiteX4" fmla="*/ 186821 w 2756339"/>
                <a:gd name="connsiteY4" fmla="*/ 201141 h 926463"/>
                <a:gd name="connsiteX0" fmla="*/ 198603 w 2768122"/>
                <a:gd name="connsiteY0" fmla="*/ 284982 h 1010304"/>
                <a:gd name="connsiteX1" fmla="*/ 2596273 w 2768122"/>
                <a:gd name="connsiteY1" fmla="*/ 327844 h 1010304"/>
                <a:gd name="connsiteX2" fmla="*/ 1911213 w 2768122"/>
                <a:gd name="connsiteY2" fmla="*/ 904810 h 1010304"/>
                <a:gd name="connsiteX3" fmla="*/ 363765 w 2768122"/>
                <a:gd name="connsiteY3" fmla="*/ 952435 h 1010304"/>
                <a:gd name="connsiteX4" fmla="*/ 198603 w 2768122"/>
                <a:gd name="connsiteY4" fmla="*/ 284982 h 1010304"/>
                <a:gd name="connsiteX0" fmla="*/ 229193 w 2627166"/>
                <a:gd name="connsiteY0" fmla="*/ 172727 h 840252"/>
                <a:gd name="connsiteX1" fmla="*/ 2626863 w 2627166"/>
                <a:gd name="connsiteY1" fmla="*/ 215589 h 840252"/>
                <a:gd name="connsiteX2" fmla="*/ 394355 w 2627166"/>
                <a:gd name="connsiteY2" fmla="*/ 840180 h 840252"/>
                <a:gd name="connsiteX3" fmla="*/ 229193 w 2627166"/>
                <a:gd name="connsiteY3" fmla="*/ 172727 h 840252"/>
                <a:gd name="connsiteX0" fmla="*/ 0 w 2397670"/>
                <a:gd name="connsiteY0" fmla="*/ 172727 h 215589"/>
                <a:gd name="connsiteX1" fmla="*/ 2397670 w 2397670"/>
                <a:gd name="connsiteY1" fmla="*/ 215589 h 215589"/>
                <a:gd name="connsiteX2" fmla="*/ 0 w 2397670"/>
                <a:gd name="connsiteY2" fmla="*/ 172727 h 215589"/>
                <a:gd name="connsiteX0" fmla="*/ 0 w 2388797"/>
                <a:gd name="connsiteY0" fmla="*/ 176263 h 176263"/>
                <a:gd name="connsiteX1" fmla="*/ 2388797 w 2388797"/>
                <a:gd name="connsiteY1" fmla="*/ 114350 h 176263"/>
                <a:gd name="connsiteX2" fmla="*/ 0 w 2388797"/>
                <a:gd name="connsiteY2" fmla="*/ 176263 h 176263"/>
                <a:gd name="connsiteX0" fmla="*/ 0 w 2388797"/>
                <a:gd name="connsiteY0" fmla="*/ 168967 h 168967"/>
                <a:gd name="connsiteX1" fmla="*/ 2388797 w 2388797"/>
                <a:gd name="connsiteY1" fmla="*/ 130867 h 168967"/>
                <a:gd name="connsiteX2" fmla="*/ 0 w 2388797"/>
                <a:gd name="connsiteY2" fmla="*/ 168967 h 168967"/>
                <a:gd name="connsiteX0" fmla="*/ 98544 w 2487341"/>
                <a:gd name="connsiteY0" fmla="*/ 287217 h 557332"/>
                <a:gd name="connsiteX1" fmla="*/ 2487341 w 2487341"/>
                <a:gd name="connsiteY1" fmla="*/ 249117 h 557332"/>
                <a:gd name="connsiteX2" fmla="*/ 98544 w 2487341"/>
                <a:gd name="connsiteY2" fmla="*/ 287217 h 557332"/>
                <a:gd name="connsiteX0" fmla="*/ 65757 w 2513543"/>
                <a:gd name="connsiteY0" fmla="*/ 436393 h 838087"/>
                <a:gd name="connsiteX1" fmla="*/ 2454554 w 2513543"/>
                <a:gd name="connsiteY1" fmla="*/ 398293 h 838087"/>
                <a:gd name="connsiteX2" fmla="*/ 65757 w 2513543"/>
                <a:gd name="connsiteY2" fmla="*/ 436393 h 838087"/>
                <a:gd name="connsiteX0" fmla="*/ 72144 w 2469823"/>
                <a:gd name="connsiteY0" fmla="*/ 383166 h 736189"/>
                <a:gd name="connsiteX1" fmla="*/ 2460941 w 2469823"/>
                <a:gd name="connsiteY1" fmla="*/ 345066 h 736189"/>
                <a:gd name="connsiteX2" fmla="*/ 72144 w 2469823"/>
                <a:gd name="connsiteY2" fmla="*/ 383166 h 736189"/>
                <a:gd name="connsiteX0" fmla="*/ 85 w 2399588"/>
                <a:gd name="connsiteY0" fmla="*/ 322200 h 610927"/>
                <a:gd name="connsiteX1" fmla="*/ 2388882 w 2399588"/>
                <a:gd name="connsiteY1" fmla="*/ 284100 h 610927"/>
                <a:gd name="connsiteX2" fmla="*/ 85 w 2399588"/>
                <a:gd name="connsiteY2" fmla="*/ 322200 h 610927"/>
                <a:gd name="connsiteX0" fmla="*/ 247 w 2399925"/>
                <a:gd name="connsiteY0" fmla="*/ 272591 h 507119"/>
                <a:gd name="connsiteX1" fmla="*/ 2389044 w 2399925"/>
                <a:gd name="connsiteY1" fmla="*/ 234491 h 507119"/>
                <a:gd name="connsiteX2" fmla="*/ 247 w 2399925"/>
                <a:gd name="connsiteY2" fmla="*/ 272591 h 507119"/>
                <a:gd name="connsiteX0" fmla="*/ 234 w 2389703"/>
                <a:gd name="connsiteY0" fmla="*/ 276359 h 514260"/>
                <a:gd name="connsiteX1" fmla="*/ 2389031 w 2389703"/>
                <a:gd name="connsiteY1" fmla="*/ 238259 h 514260"/>
                <a:gd name="connsiteX2" fmla="*/ 234 w 2389703"/>
                <a:gd name="connsiteY2" fmla="*/ 276359 h 5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spc="200" dirty="0">
                  <a:solidFill>
                    <a:schemeClr val="bg1"/>
                  </a:solidFill>
                  <a:latin typeface="+mj-ea"/>
                  <a:ea typeface="+mj-ea"/>
                </a:rPr>
                <a:t>SCIENCE</a:t>
              </a:r>
              <a:endParaRPr lang="en-US" altLang="zh-CN" sz="1067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30758" y="2617546"/>
            <a:ext cx="2116103" cy="1298221"/>
            <a:chOff x="3804603" y="2089107"/>
            <a:chExt cx="1587077" cy="973666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804603" y="2089107"/>
              <a:ext cx="1587077" cy="973666"/>
            </a:xfrm>
            <a:custGeom>
              <a:avLst/>
              <a:gdLst>
                <a:gd name="T0" fmla="*/ 1236 w 1304"/>
                <a:gd name="T1" fmla="*/ 622 h 800"/>
                <a:gd name="T2" fmla="*/ 1234 w 1304"/>
                <a:gd name="T3" fmla="*/ 590 h 800"/>
                <a:gd name="T4" fmla="*/ 1228 w 1304"/>
                <a:gd name="T5" fmla="*/ 528 h 800"/>
                <a:gd name="T6" fmla="*/ 1216 w 1304"/>
                <a:gd name="T7" fmla="*/ 468 h 800"/>
                <a:gd name="T8" fmla="*/ 1198 w 1304"/>
                <a:gd name="T9" fmla="*/ 408 h 800"/>
                <a:gd name="T10" fmla="*/ 1174 w 1304"/>
                <a:gd name="T11" fmla="*/ 354 h 800"/>
                <a:gd name="T12" fmla="*/ 1146 w 1304"/>
                <a:gd name="T13" fmla="*/ 300 h 800"/>
                <a:gd name="T14" fmla="*/ 1112 w 1304"/>
                <a:gd name="T15" fmla="*/ 250 h 800"/>
                <a:gd name="T16" fmla="*/ 1074 w 1304"/>
                <a:gd name="T17" fmla="*/ 204 h 800"/>
                <a:gd name="T18" fmla="*/ 1032 w 1304"/>
                <a:gd name="T19" fmla="*/ 162 h 800"/>
                <a:gd name="T20" fmla="*/ 986 w 1304"/>
                <a:gd name="T21" fmla="*/ 124 h 800"/>
                <a:gd name="T22" fmla="*/ 936 w 1304"/>
                <a:gd name="T23" fmla="*/ 90 h 800"/>
                <a:gd name="T24" fmla="*/ 884 w 1304"/>
                <a:gd name="T25" fmla="*/ 62 h 800"/>
                <a:gd name="T26" fmla="*/ 828 w 1304"/>
                <a:gd name="T27" fmla="*/ 38 h 800"/>
                <a:gd name="T28" fmla="*/ 770 w 1304"/>
                <a:gd name="T29" fmla="*/ 20 h 800"/>
                <a:gd name="T30" fmla="*/ 708 w 1304"/>
                <a:gd name="T31" fmla="*/ 8 h 800"/>
                <a:gd name="T32" fmla="*/ 646 w 1304"/>
                <a:gd name="T33" fmla="*/ 2 h 800"/>
                <a:gd name="T34" fmla="*/ 614 w 1304"/>
                <a:gd name="T35" fmla="*/ 0 h 800"/>
                <a:gd name="T36" fmla="*/ 556 w 1304"/>
                <a:gd name="T37" fmla="*/ 4 h 800"/>
                <a:gd name="T38" fmla="*/ 502 w 1304"/>
                <a:gd name="T39" fmla="*/ 10 h 800"/>
                <a:gd name="T40" fmla="*/ 448 w 1304"/>
                <a:gd name="T41" fmla="*/ 24 h 800"/>
                <a:gd name="T42" fmla="*/ 396 w 1304"/>
                <a:gd name="T43" fmla="*/ 40 h 800"/>
                <a:gd name="T44" fmla="*/ 298 w 1304"/>
                <a:gd name="T45" fmla="*/ 86 h 800"/>
                <a:gd name="T46" fmla="*/ 212 w 1304"/>
                <a:gd name="T47" fmla="*/ 150 h 800"/>
                <a:gd name="T48" fmla="*/ 136 w 1304"/>
                <a:gd name="T49" fmla="*/ 226 h 800"/>
                <a:gd name="T50" fmla="*/ 74 w 1304"/>
                <a:gd name="T51" fmla="*/ 312 h 800"/>
                <a:gd name="T52" fmla="*/ 30 w 1304"/>
                <a:gd name="T53" fmla="*/ 410 h 800"/>
                <a:gd name="T54" fmla="*/ 12 w 1304"/>
                <a:gd name="T55" fmla="*/ 464 h 800"/>
                <a:gd name="T56" fmla="*/ 0 w 1304"/>
                <a:gd name="T57" fmla="*/ 518 h 800"/>
                <a:gd name="T58" fmla="*/ 220 w 1304"/>
                <a:gd name="T59" fmla="*/ 538 h 800"/>
                <a:gd name="T60" fmla="*/ 228 w 1304"/>
                <a:gd name="T61" fmla="*/ 504 h 800"/>
                <a:gd name="T62" fmla="*/ 254 w 1304"/>
                <a:gd name="T63" fmla="*/ 440 h 800"/>
                <a:gd name="T64" fmla="*/ 290 w 1304"/>
                <a:gd name="T65" fmla="*/ 384 h 800"/>
                <a:gd name="T66" fmla="*/ 334 w 1304"/>
                <a:gd name="T67" fmla="*/ 332 h 800"/>
                <a:gd name="T68" fmla="*/ 386 w 1304"/>
                <a:gd name="T69" fmla="*/ 290 h 800"/>
                <a:gd name="T70" fmla="*/ 444 w 1304"/>
                <a:gd name="T71" fmla="*/ 256 h 800"/>
                <a:gd name="T72" fmla="*/ 510 w 1304"/>
                <a:gd name="T73" fmla="*/ 234 h 800"/>
                <a:gd name="T74" fmla="*/ 578 w 1304"/>
                <a:gd name="T75" fmla="*/ 222 h 800"/>
                <a:gd name="T76" fmla="*/ 614 w 1304"/>
                <a:gd name="T77" fmla="*/ 220 h 800"/>
                <a:gd name="T78" fmla="*/ 694 w 1304"/>
                <a:gd name="T79" fmla="*/ 228 h 800"/>
                <a:gd name="T80" fmla="*/ 770 w 1304"/>
                <a:gd name="T81" fmla="*/ 252 h 800"/>
                <a:gd name="T82" fmla="*/ 838 w 1304"/>
                <a:gd name="T83" fmla="*/ 288 h 800"/>
                <a:gd name="T84" fmla="*/ 898 w 1304"/>
                <a:gd name="T85" fmla="*/ 338 h 800"/>
                <a:gd name="T86" fmla="*/ 948 w 1304"/>
                <a:gd name="T87" fmla="*/ 398 h 800"/>
                <a:gd name="T88" fmla="*/ 986 w 1304"/>
                <a:gd name="T89" fmla="*/ 466 h 800"/>
                <a:gd name="T90" fmla="*/ 1008 w 1304"/>
                <a:gd name="T91" fmla="*/ 542 h 800"/>
                <a:gd name="T92" fmla="*/ 1016 w 1304"/>
                <a:gd name="T93" fmla="*/ 622 h 800"/>
                <a:gd name="T94" fmla="*/ 948 w 1304"/>
                <a:gd name="T95" fmla="*/ 622 h 800"/>
                <a:gd name="T96" fmla="*/ 1304 w 1304"/>
                <a:gd name="T97" fmla="*/ 62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4" h="800">
                  <a:moveTo>
                    <a:pt x="1236" y="622"/>
                  </a:moveTo>
                  <a:lnTo>
                    <a:pt x="1236" y="622"/>
                  </a:lnTo>
                  <a:lnTo>
                    <a:pt x="1236" y="622"/>
                  </a:lnTo>
                  <a:lnTo>
                    <a:pt x="1234" y="590"/>
                  </a:lnTo>
                  <a:lnTo>
                    <a:pt x="1232" y="558"/>
                  </a:lnTo>
                  <a:lnTo>
                    <a:pt x="1228" y="528"/>
                  </a:lnTo>
                  <a:lnTo>
                    <a:pt x="1224" y="498"/>
                  </a:lnTo>
                  <a:lnTo>
                    <a:pt x="1216" y="468"/>
                  </a:lnTo>
                  <a:lnTo>
                    <a:pt x="1208" y="438"/>
                  </a:lnTo>
                  <a:lnTo>
                    <a:pt x="1198" y="408"/>
                  </a:lnTo>
                  <a:lnTo>
                    <a:pt x="1186" y="380"/>
                  </a:lnTo>
                  <a:lnTo>
                    <a:pt x="1174" y="354"/>
                  </a:lnTo>
                  <a:lnTo>
                    <a:pt x="1160" y="326"/>
                  </a:lnTo>
                  <a:lnTo>
                    <a:pt x="1146" y="300"/>
                  </a:lnTo>
                  <a:lnTo>
                    <a:pt x="1130" y="276"/>
                  </a:lnTo>
                  <a:lnTo>
                    <a:pt x="1112" y="250"/>
                  </a:lnTo>
                  <a:lnTo>
                    <a:pt x="1094" y="228"/>
                  </a:lnTo>
                  <a:lnTo>
                    <a:pt x="1074" y="204"/>
                  </a:lnTo>
                  <a:lnTo>
                    <a:pt x="1054" y="182"/>
                  </a:lnTo>
                  <a:lnTo>
                    <a:pt x="1032" y="162"/>
                  </a:lnTo>
                  <a:lnTo>
                    <a:pt x="1010" y="142"/>
                  </a:lnTo>
                  <a:lnTo>
                    <a:pt x="986" y="124"/>
                  </a:lnTo>
                  <a:lnTo>
                    <a:pt x="962" y="106"/>
                  </a:lnTo>
                  <a:lnTo>
                    <a:pt x="936" y="90"/>
                  </a:lnTo>
                  <a:lnTo>
                    <a:pt x="910" y="76"/>
                  </a:lnTo>
                  <a:lnTo>
                    <a:pt x="884" y="62"/>
                  </a:lnTo>
                  <a:lnTo>
                    <a:pt x="856" y="50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4"/>
                  </a:lnTo>
                  <a:lnTo>
                    <a:pt x="708" y="8"/>
                  </a:lnTo>
                  <a:lnTo>
                    <a:pt x="678" y="4"/>
                  </a:lnTo>
                  <a:lnTo>
                    <a:pt x="646" y="2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586" y="2"/>
                  </a:lnTo>
                  <a:lnTo>
                    <a:pt x="556" y="4"/>
                  </a:lnTo>
                  <a:lnTo>
                    <a:pt x="528" y="6"/>
                  </a:lnTo>
                  <a:lnTo>
                    <a:pt x="502" y="10"/>
                  </a:lnTo>
                  <a:lnTo>
                    <a:pt x="474" y="16"/>
                  </a:lnTo>
                  <a:lnTo>
                    <a:pt x="448" y="24"/>
                  </a:lnTo>
                  <a:lnTo>
                    <a:pt x="422" y="32"/>
                  </a:lnTo>
                  <a:lnTo>
                    <a:pt x="396" y="40"/>
                  </a:lnTo>
                  <a:lnTo>
                    <a:pt x="346" y="62"/>
                  </a:lnTo>
                  <a:lnTo>
                    <a:pt x="298" y="86"/>
                  </a:lnTo>
                  <a:lnTo>
                    <a:pt x="254" y="116"/>
                  </a:lnTo>
                  <a:lnTo>
                    <a:pt x="212" y="150"/>
                  </a:lnTo>
                  <a:lnTo>
                    <a:pt x="172" y="186"/>
                  </a:lnTo>
                  <a:lnTo>
                    <a:pt x="136" y="226"/>
                  </a:lnTo>
                  <a:lnTo>
                    <a:pt x="104" y="268"/>
                  </a:lnTo>
                  <a:lnTo>
                    <a:pt x="74" y="312"/>
                  </a:lnTo>
                  <a:lnTo>
                    <a:pt x="50" y="360"/>
                  </a:lnTo>
                  <a:lnTo>
                    <a:pt x="30" y="410"/>
                  </a:lnTo>
                  <a:lnTo>
                    <a:pt x="20" y="436"/>
                  </a:lnTo>
                  <a:lnTo>
                    <a:pt x="12" y="464"/>
                  </a:lnTo>
                  <a:lnTo>
                    <a:pt x="6" y="490"/>
                  </a:lnTo>
                  <a:lnTo>
                    <a:pt x="0" y="518"/>
                  </a:lnTo>
                  <a:lnTo>
                    <a:pt x="100" y="418"/>
                  </a:lnTo>
                  <a:lnTo>
                    <a:pt x="220" y="538"/>
                  </a:lnTo>
                  <a:lnTo>
                    <a:pt x="220" y="538"/>
                  </a:lnTo>
                  <a:lnTo>
                    <a:pt x="228" y="504"/>
                  </a:lnTo>
                  <a:lnTo>
                    <a:pt x="240" y="472"/>
                  </a:lnTo>
                  <a:lnTo>
                    <a:pt x="254" y="440"/>
                  </a:lnTo>
                  <a:lnTo>
                    <a:pt x="272" y="412"/>
                  </a:lnTo>
                  <a:lnTo>
                    <a:pt x="290" y="384"/>
                  </a:lnTo>
                  <a:lnTo>
                    <a:pt x="312" y="358"/>
                  </a:lnTo>
                  <a:lnTo>
                    <a:pt x="334" y="332"/>
                  </a:lnTo>
                  <a:lnTo>
                    <a:pt x="360" y="310"/>
                  </a:lnTo>
                  <a:lnTo>
                    <a:pt x="386" y="290"/>
                  </a:lnTo>
                  <a:lnTo>
                    <a:pt x="414" y="272"/>
                  </a:lnTo>
                  <a:lnTo>
                    <a:pt x="444" y="256"/>
                  </a:lnTo>
                  <a:lnTo>
                    <a:pt x="476" y="244"/>
                  </a:lnTo>
                  <a:lnTo>
                    <a:pt x="510" y="234"/>
                  </a:lnTo>
                  <a:lnTo>
                    <a:pt x="544" y="226"/>
                  </a:lnTo>
                  <a:lnTo>
                    <a:pt x="578" y="222"/>
                  </a:lnTo>
                  <a:lnTo>
                    <a:pt x="614" y="220"/>
                  </a:lnTo>
                  <a:lnTo>
                    <a:pt x="614" y="220"/>
                  </a:lnTo>
                  <a:lnTo>
                    <a:pt x="656" y="222"/>
                  </a:lnTo>
                  <a:lnTo>
                    <a:pt x="694" y="228"/>
                  </a:lnTo>
                  <a:lnTo>
                    <a:pt x="734" y="238"/>
                  </a:lnTo>
                  <a:lnTo>
                    <a:pt x="770" y="252"/>
                  </a:lnTo>
                  <a:lnTo>
                    <a:pt x="806" y="268"/>
                  </a:lnTo>
                  <a:lnTo>
                    <a:pt x="838" y="288"/>
                  </a:lnTo>
                  <a:lnTo>
                    <a:pt x="870" y="312"/>
                  </a:lnTo>
                  <a:lnTo>
                    <a:pt x="898" y="338"/>
                  </a:lnTo>
                  <a:lnTo>
                    <a:pt x="924" y="366"/>
                  </a:lnTo>
                  <a:lnTo>
                    <a:pt x="948" y="398"/>
                  </a:lnTo>
                  <a:lnTo>
                    <a:pt x="968" y="430"/>
                  </a:lnTo>
                  <a:lnTo>
                    <a:pt x="986" y="466"/>
                  </a:lnTo>
                  <a:lnTo>
                    <a:pt x="998" y="502"/>
                  </a:lnTo>
                  <a:lnTo>
                    <a:pt x="1008" y="542"/>
                  </a:lnTo>
                  <a:lnTo>
                    <a:pt x="1014" y="582"/>
                  </a:lnTo>
                  <a:lnTo>
                    <a:pt x="1016" y="622"/>
                  </a:lnTo>
                  <a:lnTo>
                    <a:pt x="1016" y="622"/>
                  </a:lnTo>
                  <a:lnTo>
                    <a:pt x="948" y="622"/>
                  </a:lnTo>
                  <a:lnTo>
                    <a:pt x="1126" y="800"/>
                  </a:lnTo>
                  <a:lnTo>
                    <a:pt x="1304" y="622"/>
                  </a:lnTo>
                  <a:lnTo>
                    <a:pt x="1236" y="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矩形 45"/>
            <p:cNvSpPr/>
            <p:nvPr/>
          </p:nvSpPr>
          <p:spPr>
            <a:xfrm>
              <a:off x="4024432" y="2257427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" fmla="*/ 0 w 1511952"/>
                <a:gd name="connsiteY0" fmla="*/ 105833 h 401811"/>
                <a:gd name="connsiteX1" fmla="*/ 1511952 w 1511952"/>
                <a:gd name="connsiteY1" fmla="*/ 105833 h 401811"/>
                <a:gd name="connsiteX2" fmla="*/ 1511952 w 1511952"/>
                <a:gd name="connsiteY2" fmla="*/ 401811 h 401811"/>
                <a:gd name="connsiteX3" fmla="*/ 0 w 1511952"/>
                <a:gd name="connsiteY3" fmla="*/ 401811 h 401811"/>
                <a:gd name="connsiteX4" fmla="*/ 0 w 1511952"/>
                <a:gd name="connsiteY4" fmla="*/ 105833 h 401811"/>
                <a:gd name="connsiteX0" fmla="*/ 0 w 1511952"/>
                <a:gd name="connsiteY0" fmla="*/ 171524 h 467502"/>
                <a:gd name="connsiteX1" fmla="*/ 1511952 w 1511952"/>
                <a:gd name="connsiteY1" fmla="*/ 171524 h 467502"/>
                <a:gd name="connsiteX2" fmla="*/ 1511952 w 1511952"/>
                <a:gd name="connsiteY2" fmla="*/ 467502 h 467502"/>
                <a:gd name="connsiteX3" fmla="*/ 0 w 1511952"/>
                <a:gd name="connsiteY3" fmla="*/ 467502 h 467502"/>
                <a:gd name="connsiteX4" fmla="*/ 0 w 1511952"/>
                <a:gd name="connsiteY4" fmla="*/ 171524 h 467502"/>
                <a:gd name="connsiteX0" fmla="*/ 0 w 1623871"/>
                <a:gd name="connsiteY0" fmla="*/ 216069 h 431085"/>
                <a:gd name="connsiteX1" fmla="*/ 1623871 w 1623871"/>
                <a:gd name="connsiteY1" fmla="*/ 135107 h 431085"/>
                <a:gd name="connsiteX2" fmla="*/ 1623871 w 1623871"/>
                <a:gd name="connsiteY2" fmla="*/ 431085 h 431085"/>
                <a:gd name="connsiteX3" fmla="*/ 111919 w 1623871"/>
                <a:gd name="connsiteY3" fmla="*/ 431085 h 431085"/>
                <a:gd name="connsiteX4" fmla="*/ 0 w 1623871"/>
                <a:gd name="connsiteY4" fmla="*/ 216069 h 431085"/>
                <a:gd name="connsiteX0" fmla="*/ 0 w 1811990"/>
                <a:gd name="connsiteY0" fmla="*/ 178613 h 393629"/>
                <a:gd name="connsiteX1" fmla="*/ 1811990 w 1811990"/>
                <a:gd name="connsiteY1" fmla="*/ 164326 h 393629"/>
                <a:gd name="connsiteX2" fmla="*/ 1623871 w 1811990"/>
                <a:gd name="connsiteY2" fmla="*/ 393629 h 393629"/>
                <a:gd name="connsiteX3" fmla="*/ 111919 w 1811990"/>
                <a:gd name="connsiteY3" fmla="*/ 393629 h 393629"/>
                <a:gd name="connsiteX4" fmla="*/ 0 w 1811990"/>
                <a:gd name="connsiteY4" fmla="*/ 178613 h 393629"/>
                <a:gd name="connsiteX0" fmla="*/ 0 w 1811990"/>
                <a:gd name="connsiteY0" fmla="*/ 313434 h 528450"/>
                <a:gd name="connsiteX1" fmla="*/ 1811990 w 1811990"/>
                <a:gd name="connsiteY1" fmla="*/ 299147 h 528450"/>
                <a:gd name="connsiteX2" fmla="*/ 1623871 w 1811990"/>
                <a:gd name="connsiteY2" fmla="*/ 528450 h 528450"/>
                <a:gd name="connsiteX3" fmla="*/ 111919 w 1811990"/>
                <a:gd name="connsiteY3" fmla="*/ 528450 h 528450"/>
                <a:gd name="connsiteX4" fmla="*/ 0 w 1811990"/>
                <a:gd name="connsiteY4" fmla="*/ 313434 h 528450"/>
                <a:gd name="connsiteX0" fmla="*/ 0 w 1811990"/>
                <a:gd name="connsiteY0" fmla="*/ 416193 h 631209"/>
                <a:gd name="connsiteX1" fmla="*/ 1811990 w 1811990"/>
                <a:gd name="connsiteY1" fmla="*/ 401906 h 631209"/>
                <a:gd name="connsiteX2" fmla="*/ 1623871 w 1811990"/>
                <a:gd name="connsiteY2" fmla="*/ 631209 h 631209"/>
                <a:gd name="connsiteX3" fmla="*/ 111919 w 1811990"/>
                <a:gd name="connsiteY3" fmla="*/ 631209 h 631209"/>
                <a:gd name="connsiteX4" fmla="*/ 0 w 1811990"/>
                <a:gd name="connsiteY4" fmla="*/ 416193 h 631209"/>
                <a:gd name="connsiteX0" fmla="*/ 160959 w 1972949"/>
                <a:gd name="connsiteY0" fmla="*/ 35768 h 250784"/>
                <a:gd name="connsiteX1" fmla="*/ 1972949 w 1972949"/>
                <a:gd name="connsiteY1" fmla="*/ 21481 h 250784"/>
                <a:gd name="connsiteX2" fmla="*/ 1784830 w 1972949"/>
                <a:gd name="connsiteY2" fmla="*/ 250784 h 250784"/>
                <a:gd name="connsiteX3" fmla="*/ 272878 w 1972949"/>
                <a:gd name="connsiteY3" fmla="*/ 250784 h 250784"/>
                <a:gd name="connsiteX4" fmla="*/ 160959 w 1972949"/>
                <a:gd name="connsiteY4" fmla="*/ 35768 h 250784"/>
                <a:gd name="connsiteX0" fmla="*/ 160959 w 1974753"/>
                <a:gd name="connsiteY0" fmla="*/ 53432 h 268448"/>
                <a:gd name="connsiteX1" fmla="*/ 1972949 w 1974753"/>
                <a:gd name="connsiteY1" fmla="*/ 39145 h 268448"/>
                <a:gd name="connsiteX2" fmla="*/ 1784830 w 1974753"/>
                <a:gd name="connsiteY2" fmla="*/ 268448 h 268448"/>
                <a:gd name="connsiteX3" fmla="*/ 272878 w 1974753"/>
                <a:gd name="connsiteY3" fmla="*/ 268448 h 268448"/>
                <a:gd name="connsiteX4" fmla="*/ 160959 w 1974753"/>
                <a:gd name="connsiteY4" fmla="*/ 53432 h 268448"/>
                <a:gd name="connsiteX0" fmla="*/ 160959 w 1974751"/>
                <a:gd name="connsiteY0" fmla="*/ 53432 h 311846"/>
                <a:gd name="connsiteX1" fmla="*/ 1972949 w 1974751"/>
                <a:gd name="connsiteY1" fmla="*/ 39145 h 311846"/>
                <a:gd name="connsiteX2" fmla="*/ 1784830 w 1974751"/>
                <a:gd name="connsiteY2" fmla="*/ 268448 h 311846"/>
                <a:gd name="connsiteX3" fmla="*/ 272878 w 1974751"/>
                <a:gd name="connsiteY3" fmla="*/ 268448 h 311846"/>
                <a:gd name="connsiteX4" fmla="*/ 160959 w 1974751"/>
                <a:gd name="connsiteY4" fmla="*/ 53432 h 311846"/>
                <a:gd name="connsiteX0" fmla="*/ 160959 w 1974753"/>
                <a:gd name="connsiteY0" fmla="*/ 53432 h 296225"/>
                <a:gd name="connsiteX1" fmla="*/ 1972949 w 1974753"/>
                <a:gd name="connsiteY1" fmla="*/ 39145 h 296225"/>
                <a:gd name="connsiteX2" fmla="*/ 1784830 w 1974753"/>
                <a:gd name="connsiteY2" fmla="*/ 268448 h 296225"/>
                <a:gd name="connsiteX3" fmla="*/ 272878 w 1974753"/>
                <a:gd name="connsiteY3" fmla="*/ 268448 h 296225"/>
                <a:gd name="connsiteX4" fmla="*/ 160959 w 1974753"/>
                <a:gd name="connsiteY4" fmla="*/ 53432 h 296225"/>
                <a:gd name="connsiteX0" fmla="*/ 122914 w 1936615"/>
                <a:gd name="connsiteY0" fmla="*/ 119803 h 362596"/>
                <a:gd name="connsiteX1" fmla="*/ 1934904 w 1936615"/>
                <a:gd name="connsiteY1" fmla="*/ 105516 h 362596"/>
                <a:gd name="connsiteX2" fmla="*/ 1746785 w 1936615"/>
                <a:gd name="connsiteY2" fmla="*/ 334819 h 362596"/>
                <a:gd name="connsiteX3" fmla="*/ 234833 w 1936615"/>
                <a:gd name="connsiteY3" fmla="*/ 334819 h 362596"/>
                <a:gd name="connsiteX4" fmla="*/ 122914 w 1936615"/>
                <a:gd name="connsiteY4" fmla="*/ 119803 h 362596"/>
                <a:gd name="connsiteX0" fmla="*/ 122914 w 2121812"/>
                <a:gd name="connsiteY0" fmla="*/ 177507 h 420300"/>
                <a:gd name="connsiteX1" fmla="*/ 1934904 w 2121812"/>
                <a:gd name="connsiteY1" fmla="*/ 163220 h 420300"/>
                <a:gd name="connsiteX2" fmla="*/ 1746785 w 2121812"/>
                <a:gd name="connsiteY2" fmla="*/ 392523 h 420300"/>
                <a:gd name="connsiteX3" fmla="*/ 234833 w 2121812"/>
                <a:gd name="connsiteY3" fmla="*/ 392523 h 420300"/>
                <a:gd name="connsiteX4" fmla="*/ 122914 w 2121812"/>
                <a:gd name="connsiteY4" fmla="*/ 177507 h 420300"/>
                <a:gd name="connsiteX0" fmla="*/ 121667 w 2160596"/>
                <a:gd name="connsiteY0" fmla="*/ 142002 h 750303"/>
                <a:gd name="connsiteX1" fmla="*/ 1933657 w 2160596"/>
                <a:gd name="connsiteY1" fmla="*/ 127715 h 750303"/>
                <a:gd name="connsiteX2" fmla="*/ 1745538 w 2160596"/>
                <a:gd name="connsiteY2" fmla="*/ 357018 h 750303"/>
                <a:gd name="connsiteX3" fmla="*/ 340073 w 2160596"/>
                <a:gd name="connsiteY3" fmla="*/ 747543 h 750303"/>
                <a:gd name="connsiteX4" fmla="*/ 121667 w 2160596"/>
                <a:gd name="connsiteY4" fmla="*/ 142002 h 750303"/>
                <a:gd name="connsiteX0" fmla="*/ 126823 w 2128132"/>
                <a:gd name="connsiteY0" fmla="*/ 80912 h 739617"/>
                <a:gd name="connsiteX1" fmla="*/ 1938813 w 2128132"/>
                <a:gd name="connsiteY1" fmla="*/ 66625 h 739617"/>
                <a:gd name="connsiteX2" fmla="*/ 1892677 w 2128132"/>
                <a:gd name="connsiteY2" fmla="*/ 638828 h 739617"/>
                <a:gd name="connsiteX3" fmla="*/ 345229 w 2128132"/>
                <a:gd name="connsiteY3" fmla="*/ 686453 h 739617"/>
                <a:gd name="connsiteX4" fmla="*/ 126823 w 2128132"/>
                <a:gd name="connsiteY4" fmla="*/ 80912 h 739617"/>
                <a:gd name="connsiteX0" fmla="*/ 150487 w 2151798"/>
                <a:gd name="connsiteY0" fmla="*/ 138337 h 797042"/>
                <a:gd name="connsiteX1" fmla="*/ 1962477 w 2151798"/>
                <a:gd name="connsiteY1" fmla="*/ 124050 h 797042"/>
                <a:gd name="connsiteX2" fmla="*/ 1916341 w 2151798"/>
                <a:gd name="connsiteY2" fmla="*/ 696253 h 797042"/>
                <a:gd name="connsiteX3" fmla="*/ 368893 w 2151798"/>
                <a:gd name="connsiteY3" fmla="*/ 743878 h 797042"/>
                <a:gd name="connsiteX4" fmla="*/ 150487 w 2151798"/>
                <a:gd name="connsiteY4" fmla="*/ 138337 h 797042"/>
                <a:gd name="connsiteX0" fmla="*/ 163275 w 2107709"/>
                <a:gd name="connsiteY0" fmla="*/ 120535 h 845635"/>
                <a:gd name="connsiteX1" fmla="*/ 1922021 w 2107709"/>
                <a:gd name="connsiteY1" fmla="*/ 168160 h 845635"/>
                <a:gd name="connsiteX2" fmla="*/ 1875885 w 2107709"/>
                <a:gd name="connsiteY2" fmla="*/ 740363 h 845635"/>
                <a:gd name="connsiteX3" fmla="*/ 328437 w 2107709"/>
                <a:gd name="connsiteY3" fmla="*/ 787988 h 845635"/>
                <a:gd name="connsiteX4" fmla="*/ 163275 w 2107709"/>
                <a:gd name="connsiteY4" fmla="*/ 120535 h 845635"/>
                <a:gd name="connsiteX0" fmla="*/ 163275 w 2186152"/>
                <a:gd name="connsiteY0" fmla="*/ 187705 h 912805"/>
                <a:gd name="connsiteX1" fmla="*/ 1922021 w 2186152"/>
                <a:gd name="connsiteY1" fmla="*/ 235330 h 912805"/>
                <a:gd name="connsiteX2" fmla="*/ 1875885 w 2186152"/>
                <a:gd name="connsiteY2" fmla="*/ 807533 h 912805"/>
                <a:gd name="connsiteX3" fmla="*/ 328437 w 2186152"/>
                <a:gd name="connsiteY3" fmla="*/ 855158 h 912805"/>
                <a:gd name="connsiteX4" fmla="*/ 163275 w 2186152"/>
                <a:gd name="connsiteY4" fmla="*/ 187705 h 912805"/>
                <a:gd name="connsiteX0" fmla="*/ 163275 w 2137129"/>
                <a:gd name="connsiteY0" fmla="*/ 189457 h 914557"/>
                <a:gd name="connsiteX1" fmla="*/ 1922021 w 2137129"/>
                <a:gd name="connsiteY1" fmla="*/ 237082 h 914557"/>
                <a:gd name="connsiteX2" fmla="*/ 1875885 w 2137129"/>
                <a:gd name="connsiteY2" fmla="*/ 809285 h 914557"/>
                <a:gd name="connsiteX3" fmla="*/ 328437 w 2137129"/>
                <a:gd name="connsiteY3" fmla="*/ 856910 h 914557"/>
                <a:gd name="connsiteX4" fmla="*/ 163275 w 2137129"/>
                <a:gd name="connsiteY4" fmla="*/ 189457 h 914557"/>
                <a:gd name="connsiteX0" fmla="*/ 186821 w 2685834"/>
                <a:gd name="connsiteY0" fmla="*/ 142129 h 867451"/>
                <a:gd name="connsiteX1" fmla="*/ 2584491 w 2685834"/>
                <a:gd name="connsiteY1" fmla="*/ 184991 h 867451"/>
                <a:gd name="connsiteX2" fmla="*/ 1899431 w 2685834"/>
                <a:gd name="connsiteY2" fmla="*/ 761957 h 867451"/>
                <a:gd name="connsiteX3" fmla="*/ 351983 w 2685834"/>
                <a:gd name="connsiteY3" fmla="*/ 809582 h 867451"/>
                <a:gd name="connsiteX4" fmla="*/ 186821 w 2685834"/>
                <a:gd name="connsiteY4" fmla="*/ 142129 h 867451"/>
                <a:gd name="connsiteX0" fmla="*/ 186821 w 2756339"/>
                <a:gd name="connsiteY0" fmla="*/ 201141 h 926463"/>
                <a:gd name="connsiteX1" fmla="*/ 2584491 w 2756339"/>
                <a:gd name="connsiteY1" fmla="*/ 244003 h 926463"/>
                <a:gd name="connsiteX2" fmla="*/ 1899431 w 2756339"/>
                <a:gd name="connsiteY2" fmla="*/ 820969 h 926463"/>
                <a:gd name="connsiteX3" fmla="*/ 351983 w 2756339"/>
                <a:gd name="connsiteY3" fmla="*/ 868594 h 926463"/>
                <a:gd name="connsiteX4" fmla="*/ 186821 w 2756339"/>
                <a:gd name="connsiteY4" fmla="*/ 201141 h 926463"/>
                <a:gd name="connsiteX0" fmla="*/ 198603 w 2768122"/>
                <a:gd name="connsiteY0" fmla="*/ 284982 h 1010304"/>
                <a:gd name="connsiteX1" fmla="*/ 2596273 w 2768122"/>
                <a:gd name="connsiteY1" fmla="*/ 327844 h 1010304"/>
                <a:gd name="connsiteX2" fmla="*/ 1911213 w 2768122"/>
                <a:gd name="connsiteY2" fmla="*/ 904810 h 1010304"/>
                <a:gd name="connsiteX3" fmla="*/ 363765 w 2768122"/>
                <a:gd name="connsiteY3" fmla="*/ 952435 h 1010304"/>
                <a:gd name="connsiteX4" fmla="*/ 198603 w 2768122"/>
                <a:gd name="connsiteY4" fmla="*/ 284982 h 1010304"/>
                <a:gd name="connsiteX0" fmla="*/ 229193 w 2627166"/>
                <a:gd name="connsiteY0" fmla="*/ 172727 h 840252"/>
                <a:gd name="connsiteX1" fmla="*/ 2626863 w 2627166"/>
                <a:gd name="connsiteY1" fmla="*/ 215589 h 840252"/>
                <a:gd name="connsiteX2" fmla="*/ 394355 w 2627166"/>
                <a:gd name="connsiteY2" fmla="*/ 840180 h 840252"/>
                <a:gd name="connsiteX3" fmla="*/ 229193 w 2627166"/>
                <a:gd name="connsiteY3" fmla="*/ 172727 h 840252"/>
                <a:gd name="connsiteX0" fmla="*/ 0 w 2397670"/>
                <a:gd name="connsiteY0" fmla="*/ 172727 h 215589"/>
                <a:gd name="connsiteX1" fmla="*/ 2397670 w 2397670"/>
                <a:gd name="connsiteY1" fmla="*/ 215589 h 215589"/>
                <a:gd name="connsiteX2" fmla="*/ 0 w 2397670"/>
                <a:gd name="connsiteY2" fmla="*/ 172727 h 215589"/>
                <a:gd name="connsiteX0" fmla="*/ 0 w 2388797"/>
                <a:gd name="connsiteY0" fmla="*/ 176263 h 176263"/>
                <a:gd name="connsiteX1" fmla="*/ 2388797 w 2388797"/>
                <a:gd name="connsiteY1" fmla="*/ 114350 h 176263"/>
                <a:gd name="connsiteX2" fmla="*/ 0 w 2388797"/>
                <a:gd name="connsiteY2" fmla="*/ 176263 h 176263"/>
                <a:gd name="connsiteX0" fmla="*/ 0 w 2388797"/>
                <a:gd name="connsiteY0" fmla="*/ 168967 h 168967"/>
                <a:gd name="connsiteX1" fmla="*/ 2388797 w 2388797"/>
                <a:gd name="connsiteY1" fmla="*/ 130867 h 168967"/>
                <a:gd name="connsiteX2" fmla="*/ 0 w 2388797"/>
                <a:gd name="connsiteY2" fmla="*/ 168967 h 168967"/>
                <a:gd name="connsiteX0" fmla="*/ 98544 w 2487341"/>
                <a:gd name="connsiteY0" fmla="*/ 287217 h 557332"/>
                <a:gd name="connsiteX1" fmla="*/ 2487341 w 2487341"/>
                <a:gd name="connsiteY1" fmla="*/ 249117 h 557332"/>
                <a:gd name="connsiteX2" fmla="*/ 98544 w 2487341"/>
                <a:gd name="connsiteY2" fmla="*/ 287217 h 557332"/>
                <a:gd name="connsiteX0" fmla="*/ 65757 w 2513543"/>
                <a:gd name="connsiteY0" fmla="*/ 436393 h 838087"/>
                <a:gd name="connsiteX1" fmla="*/ 2454554 w 2513543"/>
                <a:gd name="connsiteY1" fmla="*/ 398293 h 838087"/>
                <a:gd name="connsiteX2" fmla="*/ 65757 w 2513543"/>
                <a:gd name="connsiteY2" fmla="*/ 436393 h 838087"/>
                <a:gd name="connsiteX0" fmla="*/ 72144 w 2469823"/>
                <a:gd name="connsiteY0" fmla="*/ 383166 h 736189"/>
                <a:gd name="connsiteX1" fmla="*/ 2460941 w 2469823"/>
                <a:gd name="connsiteY1" fmla="*/ 345066 h 736189"/>
                <a:gd name="connsiteX2" fmla="*/ 72144 w 2469823"/>
                <a:gd name="connsiteY2" fmla="*/ 383166 h 736189"/>
                <a:gd name="connsiteX0" fmla="*/ 85 w 2399588"/>
                <a:gd name="connsiteY0" fmla="*/ 322200 h 610927"/>
                <a:gd name="connsiteX1" fmla="*/ 2388882 w 2399588"/>
                <a:gd name="connsiteY1" fmla="*/ 284100 h 610927"/>
                <a:gd name="connsiteX2" fmla="*/ 85 w 2399588"/>
                <a:gd name="connsiteY2" fmla="*/ 322200 h 610927"/>
                <a:gd name="connsiteX0" fmla="*/ 247 w 2399925"/>
                <a:gd name="connsiteY0" fmla="*/ 272591 h 507119"/>
                <a:gd name="connsiteX1" fmla="*/ 2389044 w 2399925"/>
                <a:gd name="connsiteY1" fmla="*/ 234491 h 507119"/>
                <a:gd name="connsiteX2" fmla="*/ 247 w 2399925"/>
                <a:gd name="connsiteY2" fmla="*/ 272591 h 507119"/>
                <a:gd name="connsiteX0" fmla="*/ 234 w 2389703"/>
                <a:gd name="connsiteY0" fmla="*/ 276359 h 514260"/>
                <a:gd name="connsiteX1" fmla="*/ 2389031 w 2389703"/>
                <a:gd name="connsiteY1" fmla="*/ 238259 h 514260"/>
                <a:gd name="connsiteX2" fmla="*/ 234 w 2389703"/>
                <a:gd name="connsiteY2" fmla="*/ 276359 h 5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+mj-ea"/>
                  <a:ea typeface="+mj-ea"/>
                </a:rPr>
                <a:t>ENGINEERING</a:t>
              </a:r>
              <a:endParaRPr lang="en-US" altLang="zh-CN" sz="1067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57451" y="2617546"/>
            <a:ext cx="2116103" cy="1298221"/>
            <a:chOff x="6299623" y="2089107"/>
            <a:chExt cx="1587077" cy="973666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299623" y="2089107"/>
              <a:ext cx="1587077" cy="973666"/>
            </a:xfrm>
            <a:custGeom>
              <a:avLst/>
              <a:gdLst>
                <a:gd name="T0" fmla="*/ 1236 w 1304"/>
                <a:gd name="T1" fmla="*/ 622 h 800"/>
                <a:gd name="T2" fmla="*/ 1234 w 1304"/>
                <a:gd name="T3" fmla="*/ 590 h 800"/>
                <a:gd name="T4" fmla="*/ 1228 w 1304"/>
                <a:gd name="T5" fmla="*/ 528 h 800"/>
                <a:gd name="T6" fmla="*/ 1216 w 1304"/>
                <a:gd name="T7" fmla="*/ 468 h 800"/>
                <a:gd name="T8" fmla="*/ 1198 w 1304"/>
                <a:gd name="T9" fmla="*/ 408 h 800"/>
                <a:gd name="T10" fmla="*/ 1174 w 1304"/>
                <a:gd name="T11" fmla="*/ 354 h 800"/>
                <a:gd name="T12" fmla="*/ 1146 w 1304"/>
                <a:gd name="T13" fmla="*/ 300 h 800"/>
                <a:gd name="T14" fmla="*/ 1112 w 1304"/>
                <a:gd name="T15" fmla="*/ 250 h 800"/>
                <a:gd name="T16" fmla="*/ 1074 w 1304"/>
                <a:gd name="T17" fmla="*/ 204 h 800"/>
                <a:gd name="T18" fmla="*/ 1032 w 1304"/>
                <a:gd name="T19" fmla="*/ 162 h 800"/>
                <a:gd name="T20" fmla="*/ 986 w 1304"/>
                <a:gd name="T21" fmla="*/ 124 h 800"/>
                <a:gd name="T22" fmla="*/ 936 w 1304"/>
                <a:gd name="T23" fmla="*/ 90 h 800"/>
                <a:gd name="T24" fmla="*/ 882 w 1304"/>
                <a:gd name="T25" fmla="*/ 62 h 800"/>
                <a:gd name="T26" fmla="*/ 826 w 1304"/>
                <a:gd name="T27" fmla="*/ 38 h 800"/>
                <a:gd name="T28" fmla="*/ 768 w 1304"/>
                <a:gd name="T29" fmla="*/ 20 h 800"/>
                <a:gd name="T30" fmla="*/ 708 w 1304"/>
                <a:gd name="T31" fmla="*/ 8 h 800"/>
                <a:gd name="T32" fmla="*/ 646 w 1304"/>
                <a:gd name="T33" fmla="*/ 2 h 800"/>
                <a:gd name="T34" fmla="*/ 614 w 1304"/>
                <a:gd name="T35" fmla="*/ 0 h 800"/>
                <a:gd name="T36" fmla="*/ 556 w 1304"/>
                <a:gd name="T37" fmla="*/ 4 h 800"/>
                <a:gd name="T38" fmla="*/ 500 w 1304"/>
                <a:gd name="T39" fmla="*/ 10 h 800"/>
                <a:gd name="T40" fmla="*/ 446 w 1304"/>
                <a:gd name="T41" fmla="*/ 24 h 800"/>
                <a:gd name="T42" fmla="*/ 394 w 1304"/>
                <a:gd name="T43" fmla="*/ 40 h 800"/>
                <a:gd name="T44" fmla="*/ 298 w 1304"/>
                <a:gd name="T45" fmla="*/ 86 h 800"/>
                <a:gd name="T46" fmla="*/ 210 w 1304"/>
                <a:gd name="T47" fmla="*/ 150 h 800"/>
                <a:gd name="T48" fmla="*/ 136 w 1304"/>
                <a:gd name="T49" fmla="*/ 226 h 800"/>
                <a:gd name="T50" fmla="*/ 74 w 1304"/>
                <a:gd name="T51" fmla="*/ 314 h 800"/>
                <a:gd name="T52" fmla="*/ 28 w 1304"/>
                <a:gd name="T53" fmla="*/ 412 h 800"/>
                <a:gd name="T54" fmla="*/ 12 w 1304"/>
                <a:gd name="T55" fmla="*/ 464 h 800"/>
                <a:gd name="T56" fmla="*/ 0 w 1304"/>
                <a:gd name="T57" fmla="*/ 518 h 800"/>
                <a:gd name="T58" fmla="*/ 220 w 1304"/>
                <a:gd name="T59" fmla="*/ 536 h 800"/>
                <a:gd name="T60" fmla="*/ 228 w 1304"/>
                <a:gd name="T61" fmla="*/ 504 h 800"/>
                <a:gd name="T62" fmla="*/ 254 w 1304"/>
                <a:gd name="T63" fmla="*/ 440 h 800"/>
                <a:gd name="T64" fmla="*/ 290 w 1304"/>
                <a:gd name="T65" fmla="*/ 382 h 800"/>
                <a:gd name="T66" fmla="*/ 334 w 1304"/>
                <a:gd name="T67" fmla="*/ 332 h 800"/>
                <a:gd name="T68" fmla="*/ 386 w 1304"/>
                <a:gd name="T69" fmla="*/ 290 h 800"/>
                <a:gd name="T70" fmla="*/ 444 w 1304"/>
                <a:gd name="T71" fmla="*/ 256 h 800"/>
                <a:gd name="T72" fmla="*/ 508 w 1304"/>
                <a:gd name="T73" fmla="*/ 234 h 800"/>
                <a:gd name="T74" fmla="*/ 578 w 1304"/>
                <a:gd name="T75" fmla="*/ 222 h 800"/>
                <a:gd name="T76" fmla="*/ 614 w 1304"/>
                <a:gd name="T77" fmla="*/ 220 h 800"/>
                <a:gd name="T78" fmla="*/ 694 w 1304"/>
                <a:gd name="T79" fmla="*/ 228 h 800"/>
                <a:gd name="T80" fmla="*/ 770 w 1304"/>
                <a:gd name="T81" fmla="*/ 252 h 800"/>
                <a:gd name="T82" fmla="*/ 838 w 1304"/>
                <a:gd name="T83" fmla="*/ 288 h 800"/>
                <a:gd name="T84" fmla="*/ 898 w 1304"/>
                <a:gd name="T85" fmla="*/ 338 h 800"/>
                <a:gd name="T86" fmla="*/ 948 w 1304"/>
                <a:gd name="T87" fmla="*/ 398 h 800"/>
                <a:gd name="T88" fmla="*/ 984 w 1304"/>
                <a:gd name="T89" fmla="*/ 466 h 800"/>
                <a:gd name="T90" fmla="*/ 1008 w 1304"/>
                <a:gd name="T91" fmla="*/ 542 h 800"/>
                <a:gd name="T92" fmla="*/ 1016 w 1304"/>
                <a:gd name="T93" fmla="*/ 622 h 800"/>
                <a:gd name="T94" fmla="*/ 948 w 1304"/>
                <a:gd name="T95" fmla="*/ 622 h 800"/>
                <a:gd name="T96" fmla="*/ 1304 w 1304"/>
                <a:gd name="T97" fmla="*/ 62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4" h="800">
                  <a:moveTo>
                    <a:pt x="1236" y="622"/>
                  </a:moveTo>
                  <a:lnTo>
                    <a:pt x="1236" y="622"/>
                  </a:lnTo>
                  <a:lnTo>
                    <a:pt x="1236" y="622"/>
                  </a:lnTo>
                  <a:lnTo>
                    <a:pt x="1234" y="590"/>
                  </a:lnTo>
                  <a:lnTo>
                    <a:pt x="1232" y="558"/>
                  </a:lnTo>
                  <a:lnTo>
                    <a:pt x="1228" y="528"/>
                  </a:lnTo>
                  <a:lnTo>
                    <a:pt x="1222" y="498"/>
                  </a:lnTo>
                  <a:lnTo>
                    <a:pt x="1216" y="468"/>
                  </a:lnTo>
                  <a:lnTo>
                    <a:pt x="1208" y="438"/>
                  </a:lnTo>
                  <a:lnTo>
                    <a:pt x="1198" y="408"/>
                  </a:lnTo>
                  <a:lnTo>
                    <a:pt x="1186" y="380"/>
                  </a:lnTo>
                  <a:lnTo>
                    <a:pt x="1174" y="354"/>
                  </a:lnTo>
                  <a:lnTo>
                    <a:pt x="1160" y="326"/>
                  </a:lnTo>
                  <a:lnTo>
                    <a:pt x="1146" y="300"/>
                  </a:lnTo>
                  <a:lnTo>
                    <a:pt x="1128" y="276"/>
                  </a:lnTo>
                  <a:lnTo>
                    <a:pt x="1112" y="250"/>
                  </a:lnTo>
                  <a:lnTo>
                    <a:pt x="1094" y="228"/>
                  </a:lnTo>
                  <a:lnTo>
                    <a:pt x="1074" y="204"/>
                  </a:lnTo>
                  <a:lnTo>
                    <a:pt x="1052" y="182"/>
                  </a:lnTo>
                  <a:lnTo>
                    <a:pt x="1032" y="162"/>
                  </a:lnTo>
                  <a:lnTo>
                    <a:pt x="1008" y="142"/>
                  </a:lnTo>
                  <a:lnTo>
                    <a:pt x="986" y="124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6"/>
                  </a:lnTo>
                  <a:lnTo>
                    <a:pt x="882" y="62"/>
                  </a:lnTo>
                  <a:lnTo>
                    <a:pt x="856" y="50"/>
                  </a:lnTo>
                  <a:lnTo>
                    <a:pt x="826" y="38"/>
                  </a:lnTo>
                  <a:lnTo>
                    <a:pt x="798" y="28"/>
                  </a:lnTo>
                  <a:lnTo>
                    <a:pt x="768" y="20"/>
                  </a:lnTo>
                  <a:lnTo>
                    <a:pt x="738" y="14"/>
                  </a:lnTo>
                  <a:lnTo>
                    <a:pt x="708" y="8"/>
                  </a:lnTo>
                  <a:lnTo>
                    <a:pt x="676" y="4"/>
                  </a:lnTo>
                  <a:lnTo>
                    <a:pt x="646" y="2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584" y="2"/>
                  </a:lnTo>
                  <a:lnTo>
                    <a:pt x="556" y="4"/>
                  </a:lnTo>
                  <a:lnTo>
                    <a:pt x="528" y="6"/>
                  </a:lnTo>
                  <a:lnTo>
                    <a:pt x="500" y="10"/>
                  </a:lnTo>
                  <a:lnTo>
                    <a:pt x="474" y="16"/>
                  </a:lnTo>
                  <a:lnTo>
                    <a:pt x="446" y="24"/>
                  </a:lnTo>
                  <a:lnTo>
                    <a:pt x="420" y="32"/>
                  </a:lnTo>
                  <a:lnTo>
                    <a:pt x="394" y="40"/>
                  </a:lnTo>
                  <a:lnTo>
                    <a:pt x="346" y="62"/>
                  </a:lnTo>
                  <a:lnTo>
                    <a:pt x="298" y="86"/>
                  </a:lnTo>
                  <a:lnTo>
                    <a:pt x="252" y="116"/>
                  </a:lnTo>
                  <a:lnTo>
                    <a:pt x="210" y="150"/>
                  </a:lnTo>
                  <a:lnTo>
                    <a:pt x="172" y="186"/>
                  </a:lnTo>
                  <a:lnTo>
                    <a:pt x="136" y="226"/>
                  </a:lnTo>
                  <a:lnTo>
                    <a:pt x="102" y="268"/>
                  </a:lnTo>
                  <a:lnTo>
                    <a:pt x="74" y="314"/>
                  </a:lnTo>
                  <a:lnTo>
                    <a:pt x="50" y="362"/>
                  </a:lnTo>
                  <a:lnTo>
                    <a:pt x="28" y="412"/>
                  </a:lnTo>
                  <a:lnTo>
                    <a:pt x="20" y="438"/>
                  </a:lnTo>
                  <a:lnTo>
                    <a:pt x="12" y="464"/>
                  </a:lnTo>
                  <a:lnTo>
                    <a:pt x="6" y="490"/>
                  </a:lnTo>
                  <a:lnTo>
                    <a:pt x="0" y="518"/>
                  </a:lnTo>
                  <a:lnTo>
                    <a:pt x="100" y="418"/>
                  </a:lnTo>
                  <a:lnTo>
                    <a:pt x="220" y="536"/>
                  </a:lnTo>
                  <a:lnTo>
                    <a:pt x="220" y="536"/>
                  </a:lnTo>
                  <a:lnTo>
                    <a:pt x="228" y="504"/>
                  </a:lnTo>
                  <a:lnTo>
                    <a:pt x="240" y="472"/>
                  </a:lnTo>
                  <a:lnTo>
                    <a:pt x="254" y="440"/>
                  </a:lnTo>
                  <a:lnTo>
                    <a:pt x="270" y="410"/>
                  </a:lnTo>
                  <a:lnTo>
                    <a:pt x="290" y="382"/>
                  </a:lnTo>
                  <a:lnTo>
                    <a:pt x="310" y="356"/>
                  </a:lnTo>
                  <a:lnTo>
                    <a:pt x="334" y="332"/>
                  </a:lnTo>
                  <a:lnTo>
                    <a:pt x="360" y="310"/>
                  </a:lnTo>
                  <a:lnTo>
                    <a:pt x="386" y="290"/>
                  </a:lnTo>
                  <a:lnTo>
                    <a:pt x="414" y="272"/>
                  </a:lnTo>
                  <a:lnTo>
                    <a:pt x="444" y="256"/>
                  </a:lnTo>
                  <a:lnTo>
                    <a:pt x="476" y="244"/>
                  </a:lnTo>
                  <a:lnTo>
                    <a:pt x="508" y="234"/>
                  </a:lnTo>
                  <a:lnTo>
                    <a:pt x="542" y="226"/>
                  </a:lnTo>
                  <a:lnTo>
                    <a:pt x="578" y="222"/>
                  </a:lnTo>
                  <a:lnTo>
                    <a:pt x="614" y="220"/>
                  </a:lnTo>
                  <a:lnTo>
                    <a:pt x="614" y="220"/>
                  </a:lnTo>
                  <a:lnTo>
                    <a:pt x="654" y="222"/>
                  </a:lnTo>
                  <a:lnTo>
                    <a:pt x="694" y="228"/>
                  </a:lnTo>
                  <a:lnTo>
                    <a:pt x="734" y="238"/>
                  </a:lnTo>
                  <a:lnTo>
                    <a:pt x="770" y="252"/>
                  </a:lnTo>
                  <a:lnTo>
                    <a:pt x="806" y="268"/>
                  </a:lnTo>
                  <a:lnTo>
                    <a:pt x="838" y="288"/>
                  </a:lnTo>
                  <a:lnTo>
                    <a:pt x="870" y="312"/>
                  </a:lnTo>
                  <a:lnTo>
                    <a:pt x="898" y="338"/>
                  </a:lnTo>
                  <a:lnTo>
                    <a:pt x="924" y="366"/>
                  </a:lnTo>
                  <a:lnTo>
                    <a:pt x="948" y="398"/>
                  </a:lnTo>
                  <a:lnTo>
                    <a:pt x="968" y="430"/>
                  </a:lnTo>
                  <a:lnTo>
                    <a:pt x="984" y="466"/>
                  </a:lnTo>
                  <a:lnTo>
                    <a:pt x="998" y="502"/>
                  </a:lnTo>
                  <a:lnTo>
                    <a:pt x="1008" y="542"/>
                  </a:lnTo>
                  <a:lnTo>
                    <a:pt x="1014" y="582"/>
                  </a:lnTo>
                  <a:lnTo>
                    <a:pt x="1016" y="622"/>
                  </a:lnTo>
                  <a:lnTo>
                    <a:pt x="1016" y="622"/>
                  </a:lnTo>
                  <a:lnTo>
                    <a:pt x="948" y="622"/>
                  </a:lnTo>
                  <a:lnTo>
                    <a:pt x="1126" y="800"/>
                  </a:lnTo>
                  <a:lnTo>
                    <a:pt x="1304" y="622"/>
                  </a:lnTo>
                  <a:lnTo>
                    <a:pt x="1236" y="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45"/>
            <p:cNvSpPr/>
            <p:nvPr/>
          </p:nvSpPr>
          <p:spPr>
            <a:xfrm>
              <a:off x="6520646" y="2257427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" fmla="*/ 0 w 1511952"/>
                <a:gd name="connsiteY0" fmla="*/ 105833 h 401811"/>
                <a:gd name="connsiteX1" fmla="*/ 1511952 w 1511952"/>
                <a:gd name="connsiteY1" fmla="*/ 105833 h 401811"/>
                <a:gd name="connsiteX2" fmla="*/ 1511952 w 1511952"/>
                <a:gd name="connsiteY2" fmla="*/ 401811 h 401811"/>
                <a:gd name="connsiteX3" fmla="*/ 0 w 1511952"/>
                <a:gd name="connsiteY3" fmla="*/ 401811 h 401811"/>
                <a:gd name="connsiteX4" fmla="*/ 0 w 1511952"/>
                <a:gd name="connsiteY4" fmla="*/ 105833 h 401811"/>
                <a:gd name="connsiteX0" fmla="*/ 0 w 1511952"/>
                <a:gd name="connsiteY0" fmla="*/ 171524 h 467502"/>
                <a:gd name="connsiteX1" fmla="*/ 1511952 w 1511952"/>
                <a:gd name="connsiteY1" fmla="*/ 171524 h 467502"/>
                <a:gd name="connsiteX2" fmla="*/ 1511952 w 1511952"/>
                <a:gd name="connsiteY2" fmla="*/ 467502 h 467502"/>
                <a:gd name="connsiteX3" fmla="*/ 0 w 1511952"/>
                <a:gd name="connsiteY3" fmla="*/ 467502 h 467502"/>
                <a:gd name="connsiteX4" fmla="*/ 0 w 1511952"/>
                <a:gd name="connsiteY4" fmla="*/ 171524 h 467502"/>
                <a:gd name="connsiteX0" fmla="*/ 0 w 1623871"/>
                <a:gd name="connsiteY0" fmla="*/ 216069 h 431085"/>
                <a:gd name="connsiteX1" fmla="*/ 1623871 w 1623871"/>
                <a:gd name="connsiteY1" fmla="*/ 135107 h 431085"/>
                <a:gd name="connsiteX2" fmla="*/ 1623871 w 1623871"/>
                <a:gd name="connsiteY2" fmla="*/ 431085 h 431085"/>
                <a:gd name="connsiteX3" fmla="*/ 111919 w 1623871"/>
                <a:gd name="connsiteY3" fmla="*/ 431085 h 431085"/>
                <a:gd name="connsiteX4" fmla="*/ 0 w 1623871"/>
                <a:gd name="connsiteY4" fmla="*/ 216069 h 431085"/>
                <a:gd name="connsiteX0" fmla="*/ 0 w 1811990"/>
                <a:gd name="connsiteY0" fmla="*/ 178613 h 393629"/>
                <a:gd name="connsiteX1" fmla="*/ 1811990 w 1811990"/>
                <a:gd name="connsiteY1" fmla="*/ 164326 h 393629"/>
                <a:gd name="connsiteX2" fmla="*/ 1623871 w 1811990"/>
                <a:gd name="connsiteY2" fmla="*/ 393629 h 393629"/>
                <a:gd name="connsiteX3" fmla="*/ 111919 w 1811990"/>
                <a:gd name="connsiteY3" fmla="*/ 393629 h 393629"/>
                <a:gd name="connsiteX4" fmla="*/ 0 w 1811990"/>
                <a:gd name="connsiteY4" fmla="*/ 178613 h 393629"/>
                <a:gd name="connsiteX0" fmla="*/ 0 w 1811990"/>
                <a:gd name="connsiteY0" fmla="*/ 313434 h 528450"/>
                <a:gd name="connsiteX1" fmla="*/ 1811990 w 1811990"/>
                <a:gd name="connsiteY1" fmla="*/ 299147 h 528450"/>
                <a:gd name="connsiteX2" fmla="*/ 1623871 w 1811990"/>
                <a:gd name="connsiteY2" fmla="*/ 528450 h 528450"/>
                <a:gd name="connsiteX3" fmla="*/ 111919 w 1811990"/>
                <a:gd name="connsiteY3" fmla="*/ 528450 h 528450"/>
                <a:gd name="connsiteX4" fmla="*/ 0 w 1811990"/>
                <a:gd name="connsiteY4" fmla="*/ 313434 h 528450"/>
                <a:gd name="connsiteX0" fmla="*/ 0 w 1811990"/>
                <a:gd name="connsiteY0" fmla="*/ 416193 h 631209"/>
                <a:gd name="connsiteX1" fmla="*/ 1811990 w 1811990"/>
                <a:gd name="connsiteY1" fmla="*/ 401906 h 631209"/>
                <a:gd name="connsiteX2" fmla="*/ 1623871 w 1811990"/>
                <a:gd name="connsiteY2" fmla="*/ 631209 h 631209"/>
                <a:gd name="connsiteX3" fmla="*/ 111919 w 1811990"/>
                <a:gd name="connsiteY3" fmla="*/ 631209 h 631209"/>
                <a:gd name="connsiteX4" fmla="*/ 0 w 1811990"/>
                <a:gd name="connsiteY4" fmla="*/ 416193 h 631209"/>
                <a:gd name="connsiteX0" fmla="*/ 160959 w 1972949"/>
                <a:gd name="connsiteY0" fmla="*/ 35768 h 250784"/>
                <a:gd name="connsiteX1" fmla="*/ 1972949 w 1972949"/>
                <a:gd name="connsiteY1" fmla="*/ 21481 h 250784"/>
                <a:gd name="connsiteX2" fmla="*/ 1784830 w 1972949"/>
                <a:gd name="connsiteY2" fmla="*/ 250784 h 250784"/>
                <a:gd name="connsiteX3" fmla="*/ 272878 w 1972949"/>
                <a:gd name="connsiteY3" fmla="*/ 250784 h 250784"/>
                <a:gd name="connsiteX4" fmla="*/ 160959 w 1972949"/>
                <a:gd name="connsiteY4" fmla="*/ 35768 h 250784"/>
                <a:gd name="connsiteX0" fmla="*/ 160959 w 1974753"/>
                <a:gd name="connsiteY0" fmla="*/ 53432 h 268448"/>
                <a:gd name="connsiteX1" fmla="*/ 1972949 w 1974753"/>
                <a:gd name="connsiteY1" fmla="*/ 39145 h 268448"/>
                <a:gd name="connsiteX2" fmla="*/ 1784830 w 1974753"/>
                <a:gd name="connsiteY2" fmla="*/ 268448 h 268448"/>
                <a:gd name="connsiteX3" fmla="*/ 272878 w 1974753"/>
                <a:gd name="connsiteY3" fmla="*/ 268448 h 268448"/>
                <a:gd name="connsiteX4" fmla="*/ 160959 w 1974753"/>
                <a:gd name="connsiteY4" fmla="*/ 53432 h 268448"/>
                <a:gd name="connsiteX0" fmla="*/ 160959 w 1974751"/>
                <a:gd name="connsiteY0" fmla="*/ 53432 h 311846"/>
                <a:gd name="connsiteX1" fmla="*/ 1972949 w 1974751"/>
                <a:gd name="connsiteY1" fmla="*/ 39145 h 311846"/>
                <a:gd name="connsiteX2" fmla="*/ 1784830 w 1974751"/>
                <a:gd name="connsiteY2" fmla="*/ 268448 h 311846"/>
                <a:gd name="connsiteX3" fmla="*/ 272878 w 1974751"/>
                <a:gd name="connsiteY3" fmla="*/ 268448 h 311846"/>
                <a:gd name="connsiteX4" fmla="*/ 160959 w 1974751"/>
                <a:gd name="connsiteY4" fmla="*/ 53432 h 311846"/>
                <a:gd name="connsiteX0" fmla="*/ 160959 w 1974753"/>
                <a:gd name="connsiteY0" fmla="*/ 53432 h 296225"/>
                <a:gd name="connsiteX1" fmla="*/ 1972949 w 1974753"/>
                <a:gd name="connsiteY1" fmla="*/ 39145 h 296225"/>
                <a:gd name="connsiteX2" fmla="*/ 1784830 w 1974753"/>
                <a:gd name="connsiteY2" fmla="*/ 268448 h 296225"/>
                <a:gd name="connsiteX3" fmla="*/ 272878 w 1974753"/>
                <a:gd name="connsiteY3" fmla="*/ 268448 h 296225"/>
                <a:gd name="connsiteX4" fmla="*/ 160959 w 1974753"/>
                <a:gd name="connsiteY4" fmla="*/ 53432 h 296225"/>
                <a:gd name="connsiteX0" fmla="*/ 122914 w 1936615"/>
                <a:gd name="connsiteY0" fmla="*/ 119803 h 362596"/>
                <a:gd name="connsiteX1" fmla="*/ 1934904 w 1936615"/>
                <a:gd name="connsiteY1" fmla="*/ 105516 h 362596"/>
                <a:gd name="connsiteX2" fmla="*/ 1746785 w 1936615"/>
                <a:gd name="connsiteY2" fmla="*/ 334819 h 362596"/>
                <a:gd name="connsiteX3" fmla="*/ 234833 w 1936615"/>
                <a:gd name="connsiteY3" fmla="*/ 334819 h 362596"/>
                <a:gd name="connsiteX4" fmla="*/ 122914 w 1936615"/>
                <a:gd name="connsiteY4" fmla="*/ 119803 h 362596"/>
                <a:gd name="connsiteX0" fmla="*/ 122914 w 2121812"/>
                <a:gd name="connsiteY0" fmla="*/ 177507 h 420300"/>
                <a:gd name="connsiteX1" fmla="*/ 1934904 w 2121812"/>
                <a:gd name="connsiteY1" fmla="*/ 163220 h 420300"/>
                <a:gd name="connsiteX2" fmla="*/ 1746785 w 2121812"/>
                <a:gd name="connsiteY2" fmla="*/ 392523 h 420300"/>
                <a:gd name="connsiteX3" fmla="*/ 234833 w 2121812"/>
                <a:gd name="connsiteY3" fmla="*/ 392523 h 420300"/>
                <a:gd name="connsiteX4" fmla="*/ 122914 w 2121812"/>
                <a:gd name="connsiteY4" fmla="*/ 177507 h 420300"/>
                <a:gd name="connsiteX0" fmla="*/ 121667 w 2160596"/>
                <a:gd name="connsiteY0" fmla="*/ 142002 h 750303"/>
                <a:gd name="connsiteX1" fmla="*/ 1933657 w 2160596"/>
                <a:gd name="connsiteY1" fmla="*/ 127715 h 750303"/>
                <a:gd name="connsiteX2" fmla="*/ 1745538 w 2160596"/>
                <a:gd name="connsiteY2" fmla="*/ 357018 h 750303"/>
                <a:gd name="connsiteX3" fmla="*/ 340073 w 2160596"/>
                <a:gd name="connsiteY3" fmla="*/ 747543 h 750303"/>
                <a:gd name="connsiteX4" fmla="*/ 121667 w 2160596"/>
                <a:gd name="connsiteY4" fmla="*/ 142002 h 750303"/>
                <a:gd name="connsiteX0" fmla="*/ 126823 w 2128132"/>
                <a:gd name="connsiteY0" fmla="*/ 80912 h 739617"/>
                <a:gd name="connsiteX1" fmla="*/ 1938813 w 2128132"/>
                <a:gd name="connsiteY1" fmla="*/ 66625 h 739617"/>
                <a:gd name="connsiteX2" fmla="*/ 1892677 w 2128132"/>
                <a:gd name="connsiteY2" fmla="*/ 638828 h 739617"/>
                <a:gd name="connsiteX3" fmla="*/ 345229 w 2128132"/>
                <a:gd name="connsiteY3" fmla="*/ 686453 h 739617"/>
                <a:gd name="connsiteX4" fmla="*/ 126823 w 2128132"/>
                <a:gd name="connsiteY4" fmla="*/ 80912 h 739617"/>
                <a:gd name="connsiteX0" fmla="*/ 150487 w 2151798"/>
                <a:gd name="connsiteY0" fmla="*/ 138337 h 797042"/>
                <a:gd name="connsiteX1" fmla="*/ 1962477 w 2151798"/>
                <a:gd name="connsiteY1" fmla="*/ 124050 h 797042"/>
                <a:gd name="connsiteX2" fmla="*/ 1916341 w 2151798"/>
                <a:gd name="connsiteY2" fmla="*/ 696253 h 797042"/>
                <a:gd name="connsiteX3" fmla="*/ 368893 w 2151798"/>
                <a:gd name="connsiteY3" fmla="*/ 743878 h 797042"/>
                <a:gd name="connsiteX4" fmla="*/ 150487 w 2151798"/>
                <a:gd name="connsiteY4" fmla="*/ 138337 h 797042"/>
                <a:gd name="connsiteX0" fmla="*/ 163275 w 2107709"/>
                <a:gd name="connsiteY0" fmla="*/ 120535 h 845635"/>
                <a:gd name="connsiteX1" fmla="*/ 1922021 w 2107709"/>
                <a:gd name="connsiteY1" fmla="*/ 168160 h 845635"/>
                <a:gd name="connsiteX2" fmla="*/ 1875885 w 2107709"/>
                <a:gd name="connsiteY2" fmla="*/ 740363 h 845635"/>
                <a:gd name="connsiteX3" fmla="*/ 328437 w 2107709"/>
                <a:gd name="connsiteY3" fmla="*/ 787988 h 845635"/>
                <a:gd name="connsiteX4" fmla="*/ 163275 w 2107709"/>
                <a:gd name="connsiteY4" fmla="*/ 120535 h 845635"/>
                <a:gd name="connsiteX0" fmla="*/ 163275 w 2186152"/>
                <a:gd name="connsiteY0" fmla="*/ 187705 h 912805"/>
                <a:gd name="connsiteX1" fmla="*/ 1922021 w 2186152"/>
                <a:gd name="connsiteY1" fmla="*/ 235330 h 912805"/>
                <a:gd name="connsiteX2" fmla="*/ 1875885 w 2186152"/>
                <a:gd name="connsiteY2" fmla="*/ 807533 h 912805"/>
                <a:gd name="connsiteX3" fmla="*/ 328437 w 2186152"/>
                <a:gd name="connsiteY3" fmla="*/ 855158 h 912805"/>
                <a:gd name="connsiteX4" fmla="*/ 163275 w 2186152"/>
                <a:gd name="connsiteY4" fmla="*/ 187705 h 912805"/>
                <a:gd name="connsiteX0" fmla="*/ 163275 w 2137129"/>
                <a:gd name="connsiteY0" fmla="*/ 189457 h 914557"/>
                <a:gd name="connsiteX1" fmla="*/ 1922021 w 2137129"/>
                <a:gd name="connsiteY1" fmla="*/ 237082 h 914557"/>
                <a:gd name="connsiteX2" fmla="*/ 1875885 w 2137129"/>
                <a:gd name="connsiteY2" fmla="*/ 809285 h 914557"/>
                <a:gd name="connsiteX3" fmla="*/ 328437 w 2137129"/>
                <a:gd name="connsiteY3" fmla="*/ 856910 h 914557"/>
                <a:gd name="connsiteX4" fmla="*/ 163275 w 2137129"/>
                <a:gd name="connsiteY4" fmla="*/ 189457 h 914557"/>
                <a:gd name="connsiteX0" fmla="*/ 186821 w 2685834"/>
                <a:gd name="connsiteY0" fmla="*/ 142129 h 867451"/>
                <a:gd name="connsiteX1" fmla="*/ 2584491 w 2685834"/>
                <a:gd name="connsiteY1" fmla="*/ 184991 h 867451"/>
                <a:gd name="connsiteX2" fmla="*/ 1899431 w 2685834"/>
                <a:gd name="connsiteY2" fmla="*/ 761957 h 867451"/>
                <a:gd name="connsiteX3" fmla="*/ 351983 w 2685834"/>
                <a:gd name="connsiteY3" fmla="*/ 809582 h 867451"/>
                <a:gd name="connsiteX4" fmla="*/ 186821 w 2685834"/>
                <a:gd name="connsiteY4" fmla="*/ 142129 h 867451"/>
                <a:gd name="connsiteX0" fmla="*/ 186821 w 2756339"/>
                <a:gd name="connsiteY0" fmla="*/ 201141 h 926463"/>
                <a:gd name="connsiteX1" fmla="*/ 2584491 w 2756339"/>
                <a:gd name="connsiteY1" fmla="*/ 244003 h 926463"/>
                <a:gd name="connsiteX2" fmla="*/ 1899431 w 2756339"/>
                <a:gd name="connsiteY2" fmla="*/ 820969 h 926463"/>
                <a:gd name="connsiteX3" fmla="*/ 351983 w 2756339"/>
                <a:gd name="connsiteY3" fmla="*/ 868594 h 926463"/>
                <a:gd name="connsiteX4" fmla="*/ 186821 w 2756339"/>
                <a:gd name="connsiteY4" fmla="*/ 201141 h 926463"/>
                <a:gd name="connsiteX0" fmla="*/ 198603 w 2768122"/>
                <a:gd name="connsiteY0" fmla="*/ 284982 h 1010304"/>
                <a:gd name="connsiteX1" fmla="*/ 2596273 w 2768122"/>
                <a:gd name="connsiteY1" fmla="*/ 327844 h 1010304"/>
                <a:gd name="connsiteX2" fmla="*/ 1911213 w 2768122"/>
                <a:gd name="connsiteY2" fmla="*/ 904810 h 1010304"/>
                <a:gd name="connsiteX3" fmla="*/ 363765 w 2768122"/>
                <a:gd name="connsiteY3" fmla="*/ 952435 h 1010304"/>
                <a:gd name="connsiteX4" fmla="*/ 198603 w 2768122"/>
                <a:gd name="connsiteY4" fmla="*/ 284982 h 1010304"/>
                <a:gd name="connsiteX0" fmla="*/ 229193 w 2627166"/>
                <a:gd name="connsiteY0" fmla="*/ 172727 h 840252"/>
                <a:gd name="connsiteX1" fmla="*/ 2626863 w 2627166"/>
                <a:gd name="connsiteY1" fmla="*/ 215589 h 840252"/>
                <a:gd name="connsiteX2" fmla="*/ 394355 w 2627166"/>
                <a:gd name="connsiteY2" fmla="*/ 840180 h 840252"/>
                <a:gd name="connsiteX3" fmla="*/ 229193 w 2627166"/>
                <a:gd name="connsiteY3" fmla="*/ 172727 h 840252"/>
                <a:gd name="connsiteX0" fmla="*/ 0 w 2397670"/>
                <a:gd name="connsiteY0" fmla="*/ 172727 h 215589"/>
                <a:gd name="connsiteX1" fmla="*/ 2397670 w 2397670"/>
                <a:gd name="connsiteY1" fmla="*/ 215589 h 215589"/>
                <a:gd name="connsiteX2" fmla="*/ 0 w 2397670"/>
                <a:gd name="connsiteY2" fmla="*/ 172727 h 215589"/>
                <a:gd name="connsiteX0" fmla="*/ 0 w 2388797"/>
                <a:gd name="connsiteY0" fmla="*/ 176263 h 176263"/>
                <a:gd name="connsiteX1" fmla="*/ 2388797 w 2388797"/>
                <a:gd name="connsiteY1" fmla="*/ 114350 h 176263"/>
                <a:gd name="connsiteX2" fmla="*/ 0 w 2388797"/>
                <a:gd name="connsiteY2" fmla="*/ 176263 h 176263"/>
                <a:gd name="connsiteX0" fmla="*/ 0 w 2388797"/>
                <a:gd name="connsiteY0" fmla="*/ 168967 h 168967"/>
                <a:gd name="connsiteX1" fmla="*/ 2388797 w 2388797"/>
                <a:gd name="connsiteY1" fmla="*/ 130867 h 168967"/>
                <a:gd name="connsiteX2" fmla="*/ 0 w 2388797"/>
                <a:gd name="connsiteY2" fmla="*/ 168967 h 168967"/>
                <a:gd name="connsiteX0" fmla="*/ 98544 w 2487341"/>
                <a:gd name="connsiteY0" fmla="*/ 287217 h 557332"/>
                <a:gd name="connsiteX1" fmla="*/ 2487341 w 2487341"/>
                <a:gd name="connsiteY1" fmla="*/ 249117 h 557332"/>
                <a:gd name="connsiteX2" fmla="*/ 98544 w 2487341"/>
                <a:gd name="connsiteY2" fmla="*/ 287217 h 557332"/>
                <a:gd name="connsiteX0" fmla="*/ 65757 w 2513543"/>
                <a:gd name="connsiteY0" fmla="*/ 436393 h 838087"/>
                <a:gd name="connsiteX1" fmla="*/ 2454554 w 2513543"/>
                <a:gd name="connsiteY1" fmla="*/ 398293 h 838087"/>
                <a:gd name="connsiteX2" fmla="*/ 65757 w 2513543"/>
                <a:gd name="connsiteY2" fmla="*/ 436393 h 838087"/>
                <a:gd name="connsiteX0" fmla="*/ 72144 w 2469823"/>
                <a:gd name="connsiteY0" fmla="*/ 383166 h 736189"/>
                <a:gd name="connsiteX1" fmla="*/ 2460941 w 2469823"/>
                <a:gd name="connsiteY1" fmla="*/ 345066 h 736189"/>
                <a:gd name="connsiteX2" fmla="*/ 72144 w 2469823"/>
                <a:gd name="connsiteY2" fmla="*/ 383166 h 736189"/>
                <a:gd name="connsiteX0" fmla="*/ 85 w 2399588"/>
                <a:gd name="connsiteY0" fmla="*/ 322200 h 610927"/>
                <a:gd name="connsiteX1" fmla="*/ 2388882 w 2399588"/>
                <a:gd name="connsiteY1" fmla="*/ 284100 h 610927"/>
                <a:gd name="connsiteX2" fmla="*/ 85 w 2399588"/>
                <a:gd name="connsiteY2" fmla="*/ 322200 h 610927"/>
                <a:gd name="connsiteX0" fmla="*/ 247 w 2399925"/>
                <a:gd name="connsiteY0" fmla="*/ 272591 h 507119"/>
                <a:gd name="connsiteX1" fmla="*/ 2389044 w 2399925"/>
                <a:gd name="connsiteY1" fmla="*/ 234491 h 507119"/>
                <a:gd name="connsiteX2" fmla="*/ 247 w 2399925"/>
                <a:gd name="connsiteY2" fmla="*/ 272591 h 507119"/>
                <a:gd name="connsiteX0" fmla="*/ 234 w 2389703"/>
                <a:gd name="connsiteY0" fmla="*/ 276359 h 514260"/>
                <a:gd name="connsiteX1" fmla="*/ 2389031 w 2389703"/>
                <a:gd name="connsiteY1" fmla="*/ 238259 h 514260"/>
                <a:gd name="connsiteX2" fmla="*/ 234 w 2389703"/>
                <a:gd name="connsiteY2" fmla="*/ 276359 h 5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+mj-ea"/>
                  <a:ea typeface="+mj-ea"/>
                </a:rPr>
                <a:t>MATHEMATICS</a:t>
              </a:r>
              <a:endParaRPr lang="en-US" altLang="zh-CN" sz="1067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95728" y="3338061"/>
            <a:ext cx="2112857" cy="1298221"/>
            <a:chOff x="5053330" y="2629492"/>
            <a:chExt cx="1584643" cy="973666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053330" y="2629492"/>
              <a:ext cx="1584643" cy="973666"/>
            </a:xfrm>
            <a:custGeom>
              <a:avLst/>
              <a:gdLst>
                <a:gd name="T0" fmla="*/ 946 w 1302"/>
                <a:gd name="T1" fmla="*/ 178 h 800"/>
                <a:gd name="T2" fmla="*/ 1016 w 1302"/>
                <a:gd name="T3" fmla="*/ 178 h 800"/>
                <a:gd name="T4" fmla="*/ 1008 w 1302"/>
                <a:gd name="T5" fmla="*/ 260 h 800"/>
                <a:gd name="T6" fmla="*/ 984 w 1302"/>
                <a:gd name="T7" fmla="*/ 336 h 800"/>
                <a:gd name="T8" fmla="*/ 946 w 1302"/>
                <a:gd name="T9" fmla="*/ 404 h 800"/>
                <a:gd name="T10" fmla="*/ 898 w 1302"/>
                <a:gd name="T11" fmla="*/ 464 h 800"/>
                <a:gd name="T12" fmla="*/ 838 w 1302"/>
                <a:gd name="T13" fmla="*/ 512 h 800"/>
                <a:gd name="T14" fmla="*/ 770 w 1302"/>
                <a:gd name="T15" fmla="*/ 550 h 800"/>
                <a:gd name="T16" fmla="*/ 694 w 1302"/>
                <a:gd name="T17" fmla="*/ 574 h 800"/>
                <a:gd name="T18" fmla="*/ 612 w 1302"/>
                <a:gd name="T19" fmla="*/ 582 h 800"/>
                <a:gd name="T20" fmla="*/ 576 w 1302"/>
                <a:gd name="T21" fmla="*/ 580 h 800"/>
                <a:gd name="T22" fmla="*/ 508 w 1302"/>
                <a:gd name="T23" fmla="*/ 568 h 800"/>
                <a:gd name="T24" fmla="*/ 444 w 1302"/>
                <a:gd name="T25" fmla="*/ 544 h 800"/>
                <a:gd name="T26" fmla="*/ 386 w 1302"/>
                <a:gd name="T27" fmla="*/ 510 h 800"/>
                <a:gd name="T28" fmla="*/ 334 w 1302"/>
                <a:gd name="T29" fmla="*/ 468 h 800"/>
                <a:gd name="T30" fmla="*/ 288 w 1302"/>
                <a:gd name="T31" fmla="*/ 418 h 800"/>
                <a:gd name="T32" fmla="*/ 254 w 1302"/>
                <a:gd name="T33" fmla="*/ 360 h 800"/>
                <a:gd name="T34" fmla="*/ 228 w 1302"/>
                <a:gd name="T35" fmla="*/ 298 h 800"/>
                <a:gd name="T36" fmla="*/ 100 w 1302"/>
                <a:gd name="T37" fmla="*/ 384 h 800"/>
                <a:gd name="T38" fmla="*/ 0 w 1302"/>
                <a:gd name="T39" fmla="*/ 284 h 800"/>
                <a:gd name="T40" fmla="*/ 12 w 1302"/>
                <a:gd name="T41" fmla="*/ 338 h 800"/>
                <a:gd name="T42" fmla="*/ 28 w 1302"/>
                <a:gd name="T43" fmla="*/ 390 h 800"/>
                <a:gd name="T44" fmla="*/ 74 w 1302"/>
                <a:gd name="T45" fmla="*/ 488 h 800"/>
                <a:gd name="T46" fmla="*/ 134 w 1302"/>
                <a:gd name="T47" fmla="*/ 576 h 800"/>
                <a:gd name="T48" fmla="*/ 210 w 1302"/>
                <a:gd name="T49" fmla="*/ 652 h 800"/>
                <a:gd name="T50" fmla="*/ 296 w 1302"/>
                <a:gd name="T51" fmla="*/ 714 h 800"/>
                <a:gd name="T52" fmla="*/ 394 w 1302"/>
                <a:gd name="T53" fmla="*/ 760 h 800"/>
                <a:gd name="T54" fmla="*/ 446 w 1302"/>
                <a:gd name="T55" fmla="*/ 778 h 800"/>
                <a:gd name="T56" fmla="*/ 500 w 1302"/>
                <a:gd name="T57" fmla="*/ 790 h 800"/>
                <a:gd name="T58" fmla="*/ 556 w 1302"/>
                <a:gd name="T59" fmla="*/ 798 h 800"/>
                <a:gd name="T60" fmla="*/ 612 w 1302"/>
                <a:gd name="T61" fmla="*/ 800 h 800"/>
                <a:gd name="T62" fmla="*/ 644 w 1302"/>
                <a:gd name="T63" fmla="*/ 800 h 800"/>
                <a:gd name="T64" fmla="*/ 708 w 1302"/>
                <a:gd name="T65" fmla="*/ 794 h 800"/>
                <a:gd name="T66" fmla="*/ 768 w 1302"/>
                <a:gd name="T67" fmla="*/ 780 h 800"/>
                <a:gd name="T68" fmla="*/ 826 w 1302"/>
                <a:gd name="T69" fmla="*/ 762 h 800"/>
                <a:gd name="T70" fmla="*/ 882 w 1302"/>
                <a:gd name="T71" fmla="*/ 738 h 800"/>
                <a:gd name="T72" fmla="*/ 934 w 1302"/>
                <a:gd name="T73" fmla="*/ 710 h 800"/>
                <a:gd name="T74" fmla="*/ 984 w 1302"/>
                <a:gd name="T75" fmla="*/ 676 h 800"/>
                <a:gd name="T76" fmla="*/ 1030 w 1302"/>
                <a:gd name="T77" fmla="*/ 638 h 800"/>
                <a:gd name="T78" fmla="*/ 1072 w 1302"/>
                <a:gd name="T79" fmla="*/ 596 h 800"/>
                <a:gd name="T80" fmla="*/ 1110 w 1302"/>
                <a:gd name="T81" fmla="*/ 550 h 800"/>
                <a:gd name="T82" fmla="*/ 1144 w 1302"/>
                <a:gd name="T83" fmla="*/ 500 h 800"/>
                <a:gd name="T84" fmla="*/ 1174 w 1302"/>
                <a:gd name="T85" fmla="*/ 448 h 800"/>
                <a:gd name="T86" fmla="*/ 1196 w 1302"/>
                <a:gd name="T87" fmla="*/ 392 h 800"/>
                <a:gd name="T88" fmla="*/ 1214 w 1302"/>
                <a:gd name="T89" fmla="*/ 334 h 800"/>
                <a:gd name="T90" fmla="*/ 1228 w 1302"/>
                <a:gd name="T91" fmla="*/ 274 h 800"/>
                <a:gd name="T92" fmla="*/ 1234 w 1302"/>
                <a:gd name="T93" fmla="*/ 210 h 800"/>
                <a:gd name="T94" fmla="*/ 1302 w 1302"/>
                <a:gd name="T95" fmla="*/ 17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2" h="800">
                  <a:moveTo>
                    <a:pt x="1124" y="0"/>
                  </a:moveTo>
                  <a:lnTo>
                    <a:pt x="946" y="178"/>
                  </a:lnTo>
                  <a:lnTo>
                    <a:pt x="1016" y="178"/>
                  </a:lnTo>
                  <a:lnTo>
                    <a:pt x="1016" y="178"/>
                  </a:lnTo>
                  <a:lnTo>
                    <a:pt x="1014" y="220"/>
                  </a:lnTo>
                  <a:lnTo>
                    <a:pt x="1008" y="260"/>
                  </a:lnTo>
                  <a:lnTo>
                    <a:pt x="998" y="298"/>
                  </a:lnTo>
                  <a:lnTo>
                    <a:pt x="984" y="336"/>
                  </a:lnTo>
                  <a:lnTo>
                    <a:pt x="966" y="370"/>
                  </a:lnTo>
                  <a:lnTo>
                    <a:pt x="946" y="404"/>
                  </a:lnTo>
                  <a:lnTo>
                    <a:pt x="924" y="434"/>
                  </a:lnTo>
                  <a:lnTo>
                    <a:pt x="898" y="464"/>
                  </a:lnTo>
                  <a:lnTo>
                    <a:pt x="868" y="490"/>
                  </a:lnTo>
                  <a:lnTo>
                    <a:pt x="838" y="512"/>
                  </a:lnTo>
                  <a:lnTo>
                    <a:pt x="804" y="532"/>
                  </a:lnTo>
                  <a:lnTo>
                    <a:pt x="770" y="550"/>
                  </a:lnTo>
                  <a:lnTo>
                    <a:pt x="732" y="564"/>
                  </a:lnTo>
                  <a:lnTo>
                    <a:pt x="694" y="574"/>
                  </a:lnTo>
                  <a:lnTo>
                    <a:pt x="654" y="580"/>
                  </a:lnTo>
                  <a:lnTo>
                    <a:pt x="612" y="582"/>
                  </a:lnTo>
                  <a:lnTo>
                    <a:pt x="612" y="582"/>
                  </a:lnTo>
                  <a:lnTo>
                    <a:pt x="576" y="580"/>
                  </a:lnTo>
                  <a:lnTo>
                    <a:pt x="542" y="576"/>
                  </a:lnTo>
                  <a:lnTo>
                    <a:pt x="508" y="568"/>
                  </a:lnTo>
                  <a:lnTo>
                    <a:pt x="476" y="558"/>
                  </a:lnTo>
                  <a:lnTo>
                    <a:pt x="444" y="544"/>
                  </a:lnTo>
                  <a:lnTo>
                    <a:pt x="414" y="528"/>
                  </a:lnTo>
                  <a:lnTo>
                    <a:pt x="386" y="510"/>
                  </a:lnTo>
                  <a:lnTo>
                    <a:pt x="358" y="490"/>
                  </a:lnTo>
                  <a:lnTo>
                    <a:pt x="334" y="468"/>
                  </a:lnTo>
                  <a:lnTo>
                    <a:pt x="310" y="444"/>
                  </a:lnTo>
                  <a:lnTo>
                    <a:pt x="288" y="418"/>
                  </a:lnTo>
                  <a:lnTo>
                    <a:pt x="270" y="390"/>
                  </a:lnTo>
                  <a:lnTo>
                    <a:pt x="254" y="360"/>
                  </a:lnTo>
                  <a:lnTo>
                    <a:pt x="240" y="330"/>
                  </a:lnTo>
                  <a:lnTo>
                    <a:pt x="228" y="298"/>
                  </a:lnTo>
                  <a:lnTo>
                    <a:pt x="218" y="264"/>
                  </a:lnTo>
                  <a:lnTo>
                    <a:pt x="100" y="384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4" y="310"/>
                  </a:lnTo>
                  <a:lnTo>
                    <a:pt x="12" y="338"/>
                  </a:lnTo>
                  <a:lnTo>
                    <a:pt x="18" y="364"/>
                  </a:lnTo>
                  <a:lnTo>
                    <a:pt x="28" y="390"/>
                  </a:lnTo>
                  <a:lnTo>
                    <a:pt x="48" y="440"/>
                  </a:lnTo>
                  <a:lnTo>
                    <a:pt x="74" y="488"/>
                  </a:lnTo>
                  <a:lnTo>
                    <a:pt x="102" y="534"/>
                  </a:lnTo>
                  <a:lnTo>
                    <a:pt x="134" y="576"/>
                  </a:lnTo>
                  <a:lnTo>
                    <a:pt x="170" y="616"/>
                  </a:lnTo>
                  <a:lnTo>
                    <a:pt x="210" y="652"/>
                  </a:lnTo>
                  <a:lnTo>
                    <a:pt x="252" y="684"/>
                  </a:lnTo>
                  <a:lnTo>
                    <a:pt x="296" y="714"/>
                  </a:lnTo>
                  <a:lnTo>
                    <a:pt x="344" y="740"/>
                  </a:lnTo>
                  <a:lnTo>
                    <a:pt x="394" y="760"/>
                  </a:lnTo>
                  <a:lnTo>
                    <a:pt x="420" y="770"/>
                  </a:lnTo>
                  <a:lnTo>
                    <a:pt x="446" y="778"/>
                  </a:lnTo>
                  <a:lnTo>
                    <a:pt x="472" y="784"/>
                  </a:lnTo>
                  <a:lnTo>
                    <a:pt x="500" y="790"/>
                  </a:lnTo>
                  <a:lnTo>
                    <a:pt x="528" y="794"/>
                  </a:lnTo>
                  <a:lnTo>
                    <a:pt x="556" y="798"/>
                  </a:lnTo>
                  <a:lnTo>
                    <a:pt x="584" y="800"/>
                  </a:lnTo>
                  <a:lnTo>
                    <a:pt x="612" y="800"/>
                  </a:lnTo>
                  <a:lnTo>
                    <a:pt x="612" y="800"/>
                  </a:lnTo>
                  <a:lnTo>
                    <a:pt x="644" y="800"/>
                  </a:lnTo>
                  <a:lnTo>
                    <a:pt x="676" y="798"/>
                  </a:lnTo>
                  <a:lnTo>
                    <a:pt x="708" y="794"/>
                  </a:lnTo>
                  <a:lnTo>
                    <a:pt x="738" y="788"/>
                  </a:lnTo>
                  <a:lnTo>
                    <a:pt x="768" y="780"/>
                  </a:lnTo>
                  <a:lnTo>
                    <a:pt x="798" y="772"/>
                  </a:lnTo>
                  <a:lnTo>
                    <a:pt x="826" y="762"/>
                  </a:lnTo>
                  <a:lnTo>
                    <a:pt x="854" y="752"/>
                  </a:lnTo>
                  <a:lnTo>
                    <a:pt x="882" y="738"/>
                  </a:lnTo>
                  <a:lnTo>
                    <a:pt x="908" y="726"/>
                  </a:lnTo>
                  <a:lnTo>
                    <a:pt x="934" y="710"/>
                  </a:lnTo>
                  <a:lnTo>
                    <a:pt x="960" y="694"/>
                  </a:lnTo>
                  <a:lnTo>
                    <a:pt x="984" y="676"/>
                  </a:lnTo>
                  <a:lnTo>
                    <a:pt x="1008" y="658"/>
                  </a:lnTo>
                  <a:lnTo>
                    <a:pt x="1030" y="638"/>
                  </a:lnTo>
                  <a:lnTo>
                    <a:pt x="1052" y="618"/>
                  </a:lnTo>
                  <a:lnTo>
                    <a:pt x="1072" y="596"/>
                  </a:lnTo>
                  <a:lnTo>
                    <a:pt x="1092" y="574"/>
                  </a:lnTo>
                  <a:lnTo>
                    <a:pt x="1110" y="550"/>
                  </a:lnTo>
                  <a:lnTo>
                    <a:pt x="1128" y="526"/>
                  </a:lnTo>
                  <a:lnTo>
                    <a:pt x="1144" y="500"/>
                  </a:lnTo>
                  <a:lnTo>
                    <a:pt x="1160" y="474"/>
                  </a:lnTo>
                  <a:lnTo>
                    <a:pt x="1174" y="448"/>
                  </a:lnTo>
                  <a:lnTo>
                    <a:pt x="1186" y="420"/>
                  </a:lnTo>
                  <a:lnTo>
                    <a:pt x="1196" y="392"/>
                  </a:lnTo>
                  <a:lnTo>
                    <a:pt x="1206" y="364"/>
                  </a:lnTo>
                  <a:lnTo>
                    <a:pt x="1214" y="334"/>
                  </a:lnTo>
                  <a:lnTo>
                    <a:pt x="1222" y="304"/>
                  </a:lnTo>
                  <a:lnTo>
                    <a:pt x="1228" y="274"/>
                  </a:lnTo>
                  <a:lnTo>
                    <a:pt x="1232" y="242"/>
                  </a:lnTo>
                  <a:lnTo>
                    <a:pt x="1234" y="210"/>
                  </a:lnTo>
                  <a:lnTo>
                    <a:pt x="1234" y="178"/>
                  </a:lnTo>
                  <a:lnTo>
                    <a:pt x="1302" y="178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矩形 45"/>
            <p:cNvSpPr/>
            <p:nvPr/>
          </p:nvSpPr>
          <p:spPr>
            <a:xfrm rot="10800000">
              <a:off x="5287402" y="2666484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" fmla="*/ 0 w 1511952"/>
                <a:gd name="connsiteY0" fmla="*/ 105833 h 401811"/>
                <a:gd name="connsiteX1" fmla="*/ 1511952 w 1511952"/>
                <a:gd name="connsiteY1" fmla="*/ 105833 h 401811"/>
                <a:gd name="connsiteX2" fmla="*/ 1511952 w 1511952"/>
                <a:gd name="connsiteY2" fmla="*/ 401811 h 401811"/>
                <a:gd name="connsiteX3" fmla="*/ 0 w 1511952"/>
                <a:gd name="connsiteY3" fmla="*/ 401811 h 401811"/>
                <a:gd name="connsiteX4" fmla="*/ 0 w 1511952"/>
                <a:gd name="connsiteY4" fmla="*/ 105833 h 401811"/>
                <a:gd name="connsiteX0" fmla="*/ 0 w 1511952"/>
                <a:gd name="connsiteY0" fmla="*/ 171524 h 467502"/>
                <a:gd name="connsiteX1" fmla="*/ 1511952 w 1511952"/>
                <a:gd name="connsiteY1" fmla="*/ 171524 h 467502"/>
                <a:gd name="connsiteX2" fmla="*/ 1511952 w 1511952"/>
                <a:gd name="connsiteY2" fmla="*/ 467502 h 467502"/>
                <a:gd name="connsiteX3" fmla="*/ 0 w 1511952"/>
                <a:gd name="connsiteY3" fmla="*/ 467502 h 467502"/>
                <a:gd name="connsiteX4" fmla="*/ 0 w 1511952"/>
                <a:gd name="connsiteY4" fmla="*/ 171524 h 467502"/>
                <a:gd name="connsiteX0" fmla="*/ 0 w 1623871"/>
                <a:gd name="connsiteY0" fmla="*/ 216069 h 431085"/>
                <a:gd name="connsiteX1" fmla="*/ 1623871 w 1623871"/>
                <a:gd name="connsiteY1" fmla="*/ 135107 h 431085"/>
                <a:gd name="connsiteX2" fmla="*/ 1623871 w 1623871"/>
                <a:gd name="connsiteY2" fmla="*/ 431085 h 431085"/>
                <a:gd name="connsiteX3" fmla="*/ 111919 w 1623871"/>
                <a:gd name="connsiteY3" fmla="*/ 431085 h 431085"/>
                <a:gd name="connsiteX4" fmla="*/ 0 w 1623871"/>
                <a:gd name="connsiteY4" fmla="*/ 216069 h 431085"/>
                <a:gd name="connsiteX0" fmla="*/ 0 w 1811990"/>
                <a:gd name="connsiteY0" fmla="*/ 178613 h 393629"/>
                <a:gd name="connsiteX1" fmla="*/ 1811990 w 1811990"/>
                <a:gd name="connsiteY1" fmla="*/ 164326 h 393629"/>
                <a:gd name="connsiteX2" fmla="*/ 1623871 w 1811990"/>
                <a:gd name="connsiteY2" fmla="*/ 393629 h 393629"/>
                <a:gd name="connsiteX3" fmla="*/ 111919 w 1811990"/>
                <a:gd name="connsiteY3" fmla="*/ 393629 h 393629"/>
                <a:gd name="connsiteX4" fmla="*/ 0 w 1811990"/>
                <a:gd name="connsiteY4" fmla="*/ 178613 h 393629"/>
                <a:gd name="connsiteX0" fmla="*/ 0 w 1811990"/>
                <a:gd name="connsiteY0" fmla="*/ 313434 h 528450"/>
                <a:gd name="connsiteX1" fmla="*/ 1811990 w 1811990"/>
                <a:gd name="connsiteY1" fmla="*/ 299147 h 528450"/>
                <a:gd name="connsiteX2" fmla="*/ 1623871 w 1811990"/>
                <a:gd name="connsiteY2" fmla="*/ 528450 h 528450"/>
                <a:gd name="connsiteX3" fmla="*/ 111919 w 1811990"/>
                <a:gd name="connsiteY3" fmla="*/ 528450 h 528450"/>
                <a:gd name="connsiteX4" fmla="*/ 0 w 1811990"/>
                <a:gd name="connsiteY4" fmla="*/ 313434 h 528450"/>
                <a:gd name="connsiteX0" fmla="*/ 0 w 1811990"/>
                <a:gd name="connsiteY0" fmla="*/ 416193 h 631209"/>
                <a:gd name="connsiteX1" fmla="*/ 1811990 w 1811990"/>
                <a:gd name="connsiteY1" fmla="*/ 401906 h 631209"/>
                <a:gd name="connsiteX2" fmla="*/ 1623871 w 1811990"/>
                <a:gd name="connsiteY2" fmla="*/ 631209 h 631209"/>
                <a:gd name="connsiteX3" fmla="*/ 111919 w 1811990"/>
                <a:gd name="connsiteY3" fmla="*/ 631209 h 631209"/>
                <a:gd name="connsiteX4" fmla="*/ 0 w 1811990"/>
                <a:gd name="connsiteY4" fmla="*/ 416193 h 631209"/>
                <a:gd name="connsiteX0" fmla="*/ 160959 w 1972949"/>
                <a:gd name="connsiteY0" fmla="*/ 35768 h 250784"/>
                <a:gd name="connsiteX1" fmla="*/ 1972949 w 1972949"/>
                <a:gd name="connsiteY1" fmla="*/ 21481 h 250784"/>
                <a:gd name="connsiteX2" fmla="*/ 1784830 w 1972949"/>
                <a:gd name="connsiteY2" fmla="*/ 250784 h 250784"/>
                <a:gd name="connsiteX3" fmla="*/ 272878 w 1972949"/>
                <a:gd name="connsiteY3" fmla="*/ 250784 h 250784"/>
                <a:gd name="connsiteX4" fmla="*/ 160959 w 1972949"/>
                <a:gd name="connsiteY4" fmla="*/ 35768 h 250784"/>
                <a:gd name="connsiteX0" fmla="*/ 160959 w 1974753"/>
                <a:gd name="connsiteY0" fmla="*/ 53432 h 268448"/>
                <a:gd name="connsiteX1" fmla="*/ 1972949 w 1974753"/>
                <a:gd name="connsiteY1" fmla="*/ 39145 h 268448"/>
                <a:gd name="connsiteX2" fmla="*/ 1784830 w 1974753"/>
                <a:gd name="connsiteY2" fmla="*/ 268448 h 268448"/>
                <a:gd name="connsiteX3" fmla="*/ 272878 w 1974753"/>
                <a:gd name="connsiteY3" fmla="*/ 268448 h 268448"/>
                <a:gd name="connsiteX4" fmla="*/ 160959 w 1974753"/>
                <a:gd name="connsiteY4" fmla="*/ 53432 h 268448"/>
                <a:gd name="connsiteX0" fmla="*/ 160959 w 1974751"/>
                <a:gd name="connsiteY0" fmla="*/ 53432 h 311846"/>
                <a:gd name="connsiteX1" fmla="*/ 1972949 w 1974751"/>
                <a:gd name="connsiteY1" fmla="*/ 39145 h 311846"/>
                <a:gd name="connsiteX2" fmla="*/ 1784830 w 1974751"/>
                <a:gd name="connsiteY2" fmla="*/ 268448 h 311846"/>
                <a:gd name="connsiteX3" fmla="*/ 272878 w 1974751"/>
                <a:gd name="connsiteY3" fmla="*/ 268448 h 311846"/>
                <a:gd name="connsiteX4" fmla="*/ 160959 w 1974751"/>
                <a:gd name="connsiteY4" fmla="*/ 53432 h 311846"/>
                <a:gd name="connsiteX0" fmla="*/ 160959 w 1974753"/>
                <a:gd name="connsiteY0" fmla="*/ 53432 h 296225"/>
                <a:gd name="connsiteX1" fmla="*/ 1972949 w 1974753"/>
                <a:gd name="connsiteY1" fmla="*/ 39145 h 296225"/>
                <a:gd name="connsiteX2" fmla="*/ 1784830 w 1974753"/>
                <a:gd name="connsiteY2" fmla="*/ 268448 h 296225"/>
                <a:gd name="connsiteX3" fmla="*/ 272878 w 1974753"/>
                <a:gd name="connsiteY3" fmla="*/ 268448 h 296225"/>
                <a:gd name="connsiteX4" fmla="*/ 160959 w 1974753"/>
                <a:gd name="connsiteY4" fmla="*/ 53432 h 296225"/>
                <a:gd name="connsiteX0" fmla="*/ 122914 w 1936615"/>
                <a:gd name="connsiteY0" fmla="*/ 119803 h 362596"/>
                <a:gd name="connsiteX1" fmla="*/ 1934904 w 1936615"/>
                <a:gd name="connsiteY1" fmla="*/ 105516 h 362596"/>
                <a:gd name="connsiteX2" fmla="*/ 1746785 w 1936615"/>
                <a:gd name="connsiteY2" fmla="*/ 334819 h 362596"/>
                <a:gd name="connsiteX3" fmla="*/ 234833 w 1936615"/>
                <a:gd name="connsiteY3" fmla="*/ 334819 h 362596"/>
                <a:gd name="connsiteX4" fmla="*/ 122914 w 1936615"/>
                <a:gd name="connsiteY4" fmla="*/ 119803 h 362596"/>
                <a:gd name="connsiteX0" fmla="*/ 122914 w 2121812"/>
                <a:gd name="connsiteY0" fmla="*/ 177507 h 420300"/>
                <a:gd name="connsiteX1" fmla="*/ 1934904 w 2121812"/>
                <a:gd name="connsiteY1" fmla="*/ 163220 h 420300"/>
                <a:gd name="connsiteX2" fmla="*/ 1746785 w 2121812"/>
                <a:gd name="connsiteY2" fmla="*/ 392523 h 420300"/>
                <a:gd name="connsiteX3" fmla="*/ 234833 w 2121812"/>
                <a:gd name="connsiteY3" fmla="*/ 392523 h 420300"/>
                <a:gd name="connsiteX4" fmla="*/ 122914 w 2121812"/>
                <a:gd name="connsiteY4" fmla="*/ 177507 h 420300"/>
                <a:gd name="connsiteX0" fmla="*/ 121667 w 2160596"/>
                <a:gd name="connsiteY0" fmla="*/ 142002 h 750303"/>
                <a:gd name="connsiteX1" fmla="*/ 1933657 w 2160596"/>
                <a:gd name="connsiteY1" fmla="*/ 127715 h 750303"/>
                <a:gd name="connsiteX2" fmla="*/ 1745538 w 2160596"/>
                <a:gd name="connsiteY2" fmla="*/ 357018 h 750303"/>
                <a:gd name="connsiteX3" fmla="*/ 340073 w 2160596"/>
                <a:gd name="connsiteY3" fmla="*/ 747543 h 750303"/>
                <a:gd name="connsiteX4" fmla="*/ 121667 w 2160596"/>
                <a:gd name="connsiteY4" fmla="*/ 142002 h 750303"/>
                <a:gd name="connsiteX0" fmla="*/ 126823 w 2128132"/>
                <a:gd name="connsiteY0" fmla="*/ 80912 h 739617"/>
                <a:gd name="connsiteX1" fmla="*/ 1938813 w 2128132"/>
                <a:gd name="connsiteY1" fmla="*/ 66625 h 739617"/>
                <a:gd name="connsiteX2" fmla="*/ 1892677 w 2128132"/>
                <a:gd name="connsiteY2" fmla="*/ 638828 h 739617"/>
                <a:gd name="connsiteX3" fmla="*/ 345229 w 2128132"/>
                <a:gd name="connsiteY3" fmla="*/ 686453 h 739617"/>
                <a:gd name="connsiteX4" fmla="*/ 126823 w 2128132"/>
                <a:gd name="connsiteY4" fmla="*/ 80912 h 739617"/>
                <a:gd name="connsiteX0" fmla="*/ 150487 w 2151798"/>
                <a:gd name="connsiteY0" fmla="*/ 138337 h 797042"/>
                <a:gd name="connsiteX1" fmla="*/ 1962477 w 2151798"/>
                <a:gd name="connsiteY1" fmla="*/ 124050 h 797042"/>
                <a:gd name="connsiteX2" fmla="*/ 1916341 w 2151798"/>
                <a:gd name="connsiteY2" fmla="*/ 696253 h 797042"/>
                <a:gd name="connsiteX3" fmla="*/ 368893 w 2151798"/>
                <a:gd name="connsiteY3" fmla="*/ 743878 h 797042"/>
                <a:gd name="connsiteX4" fmla="*/ 150487 w 2151798"/>
                <a:gd name="connsiteY4" fmla="*/ 138337 h 797042"/>
                <a:gd name="connsiteX0" fmla="*/ 163275 w 2107709"/>
                <a:gd name="connsiteY0" fmla="*/ 120535 h 845635"/>
                <a:gd name="connsiteX1" fmla="*/ 1922021 w 2107709"/>
                <a:gd name="connsiteY1" fmla="*/ 168160 h 845635"/>
                <a:gd name="connsiteX2" fmla="*/ 1875885 w 2107709"/>
                <a:gd name="connsiteY2" fmla="*/ 740363 h 845635"/>
                <a:gd name="connsiteX3" fmla="*/ 328437 w 2107709"/>
                <a:gd name="connsiteY3" fmla="*/ 787988 h 845635"/>
                <a:gd name="connsiteX4" fmla="*/ 163275 w 2107709"/>
                <a:gd name="connsiteY4" fmla="*/ 120535 h 845635"/>
                <a:gd name="connsiteX0" fmla="*/ 163275 w 2186152"/>
                <a:gd name="connsiteY0" fmla="*/ 187705 h 912805"/>
                <a:gd name="connsiteX1" fmla="*/ 1922021 w 2186152"/>
                <a:gd name="connsiteY1" fmla="*/ 235330 h 912805"/>
                <a:gd name="connsiteX2" fmla="*/ 1875885 w 2186152"/>
                <a:gd name="connsiteY2" fmla="*/ 807533 h 912805"/>
                <a:gd name="connsiteX3" fmla="*/ 328437 w 2186152"/>
                <a:gd name="connsiteY3" fmla="*/ 855158 h 912805"/>
                <a:gd name="connsiteX4" fmla="*/ 163275 w 2186152"/>
                <a:gd name="connsiteY4" fmla="*/ 187705 h 912805"/>
                <a:gd name="connsiteX0" fmla="*/ 163275 w 2137129"/>
                <a:gd name="connsiteY0" fmla="*/ 189457 h 914557"/>
                <a:gd name="connsiteX1" fmla="*/ 1922021 w 2137129"/>
                <a:gd name="connsiteY1" fmla="*/ 237082 h 914557"/>
                <a:gd name="connsiteX2" fmla="*/ 1875885 w 2137129"/>
                <a:gd name="connsiteY2" fmla="*/ 809285 h 914557"/>
                <a:gd name="connsiteX3" fmla="*/ 328437 w 2137129"/>
                <a:gd name="connsiteY3" fmla="*/ 856910 h 914557"/>
                <a:gd name="connsiteX4" fmla="*/ 163275 w 2137129"/>
                <a:gd name="connsiteY4" fmla="*/ 189457 h 914557"/>
                <a:gd name="connsiteX0" fmla="*/ 186821 w 2685834"/>
                <a:gd name="connsiteY0" fmla="*/ 142129 h 867451"/>
                <a:gd name="connsiteX1" fmla="*/ 2584491 w 2685834"/>
                <a:gd name="connsiteY1" fmla="*/ 184991 h 867451"/>
                <a:gd name="connsiteX2" fmla="*/ 1899431 w 2685834"/>
                <a:gd name="connsiteY2" fmla="*/ 761957 h 867451"/>
                <a:gd name="connsiteX3" fmla="*/ 351983 w 2685834"/>
                <a:gd name="connsiteY3" fmla="*/ 809582 h 867451"/>
                <a:gd name="connsiteX4" fmla="*/ 186821 w 2685834"/>
                <a:gd name="connsiteY4" fmla="*/ 142129 h 867451"/>
                <a:gd name="connsiteX0" fmla="*/ 186821 w 2756339"/>
                <a:gd name="connsiteY0" fmla="*/ 201141 h 926463"/>
                <a:gd name="connsiteX1" fmla="*/ 2584491 w 2756339"/>
                <a:gd name="connsiteY1" fmla="*/ 244003 h 926463"/>
                <a:gd name="connsiteX2" fmla="*/ 1899431 w 2756339"/>
                <a:gd name="connsiteY2" fmla="*/ 820969 h 926463"/>
                <a:gd name="connsiteX3" fmla="*/ 351983 w 2756339"/>
                <a:gd name="connsiteY3" fmla="*/ 868594 h 926463"/>
                <a:gd name="connsiteX4" fmla="*/ 186821 w 2756339"/>
                <a:gd name="connsiteY4" fmla="*/ 201141 h 926463"/>
                <a:gd name="connsiteX0" fmla="*/ 198603 w 2768122"/>
                <a:gd name="connsiteY0" fmla="*/ 284982 h 1010304"/>
                <a:gd name="connsiteX1" fmla="*/ 2596273 w 2768122"/>
                <a:gd name="connsiteY1" fmla="*/ 327844 h 1010304"/>
                <a:gd name="connsiteX2" fmla="*/ 1911213 w 2768122"/>
                <a:gd name="connsiteY2" fmla="*/ 904810 h 1010304"/>
                <a:gd name="connsiteX3" fmla="*/ 363765 w 2768122"/>
                <a:gd name="connsiteY3" fmla="*/ 952435 h 1010304"/>
                <a:gd name="connsiteX4" fmla="*/ 198603 w 2768122"/>
                <a:gd name="connsiteY4" fmla="*/ 284982 h 1010304"/>
                <a:gd name="connsiteX0" fmla="*/ 229193 w 2627166"/>
                <a:gd name="connsiteY0" fmla="*/ 172727 h 840252"/>
                <a:gd name="connsiteX1" fmla="*/ 2626863 w 2627166"/>
                <a:gd name="connsiteY1" fmla="*/ 215589 h 840252"/>
                <a:gd name="connsiteX2" fmla="*/ 394355 w 2627166"/>
                <a:gd name="connsiteY2" fmla="*/ 840180 h 840252"/>
                <a:gd name="connsiteX3" fmla="*/ 229193 w 2627166"/>
                <a:gd name="connsiteY3" fmla="*/ 172727 h 840252"/>
                <a:gd name="connsiteX0" fmla="*/ 0 w 2397670"/>
                <a:gd name="connsiteY0" fmla="*/ 172727 h 215589"/>
                <a:gd name="connsiteX1" fmla="*/ 2397670 w 2397670"/>
                <a:gd name="connsiteY1" fmla="*/ 215589 h 215589"/>
                <a:gd name="connsiteX2" fmla="*/ 0 w 2397670"/>
                <a:gd name="connsiteY2" fmla="*/ 172727 h 215589"/>
                <a:gd name="connsiteX0" fmla="*/ 0 w 2388797"/>
                <a:gd name="connsiteY0" fmla="*/ 176263 h 176263"/>
                <a:gd name="connsiteX1" fmla="*/ 2388797 w 2388797"/>
                <a:gd name="connsiteY1" fmla="*/ 114350 h 176263"/>
                <a:gd name="connsiteX2" fmla="*/ 0 w 2388797"/>
                <a:gd name="connsiteY2" fmla="*/ 176263 h 176263"/>
                <a:gd name="connsiteX0" fmla="*/ 0 w 2388797"/>
                <a:gd name="connsiteY0" fmla="*/ 168967 h 168967"/>
                <a:gd name="connsiteX1" fmla="*/ 2388797 w 2388797"/>
                <a:gd name="connsiteY1" fmla="*/ 130867 h 168967"/>
                <a:gd name="connsiteX2" fmla="*/ 0 w 2388797"/>
                <a:gd name="connsiteY2" fmla="*/ 168967 h 168967"/>
                <a:gd name="connsiteX0" fmla="*/ 98544 w 2487341"/>
                <a:gd name="connsiteY0" fmla="*/ 287217 h 557332"/>
                <a:gd name="connsiteX1" fmla="*/ 2487341 w 2487341"/>
                <a:gd name="connsiteY1" fmla="*/ 249117 h 557332"/>
                <a:gd name="connsiteX2" fmla="*/ 98544 w 2487341"/>
                <a:gd name="connsiteY2" fmla="*/ 287217 h 557332"/>
                <a:gd name="connsiteX0" fmla="*/ 65757 w 2513543"/>
                <a:gd name="connsiteY0" fmla="*/ 436393 h 838087"/>
                <a:gd name="connsiteX1" fmla="*/ 2454554 w 2513543"/>
                <a:gd name="connsiteY1" fmla="*/ 398293 h 838087"/>
                <a:gd name="connsiteX2" fmla="*/ 65757 w 2513543"/>
                <a:gd name="connsiteY2" fmla="*/ 436393 h 838087"/>
                <a:gd name="connsiteX0" fmla="*/ 72144 w 2469823"/>
                <a:gd name="connsiteY0" fmla="*/ 383166 h 736189"/>
                <a:gd name="connsiteX1" fmla="*/ 2460941 w 2469823"/>
                <a:gd name="connsiteY1" fmla="*/ 345066 h 736189"/>
                <a:gd name="connsiteX2" fmla="*/ 72144 w 2469823"/>
                <a:gd name="connsiteY2" fmla="*/ 383166 h 736189"/>
                <a:gd name="connsiteX0" fmla="*/ 85 w 2399588"/>
                <a:gd name="connsiteY0" fmla="*/ 322200 h 610927"/>
                <a:gd name="connsiteX1" fmla="*/ 2388882 w 2399588"/>
                <a:gd name="connsiteY1" fmla="*/ 284100 h 610927"/>
                <a:gd name="connsiteX2" fmla="*/ 85 w 2399588"/>
                <a:gd name="connsiteY2" fmla="*/ 322200 h 610927"/>
                <a:gd name="connsiteX0" fmla="*/ 247 w 2399925"/>
                <a:gd name="connsiteY0" fmla="*/ 272591 h 507119"/>
                <a:gd name="connsiteX1" fmla="*/ 2389044 w 2399925"/>
                <a:gd name="connsiteY1" fmla="*/ 234491 h 507119"/>
                <a:gd name="connsiteX2" fmla="*/ 247 w 2399925"/>
                <a:gd name="connsiteY2" fmla="*/ 272591 h 507119"/>
                <a:gd name="connsiteX0" fmla="*/ 234 w 2389703"/>
                <a:gd name="connsiteY0" fmla="*/ 276359 h 514260"/>
                <a:gd name="connsiteX1" fmla="*/ 2389031 w 2389703"/>
                <a:gd name="connsiteY1" fmla="*/ 238259 h 514260"/>
                <a:gd name="connsiteX2" fmla="*/ 234 w 2389703"/>
                <a:gd name="connsiteY2" fmla="*/ 276359 h 5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+mj-ea"/>
                  <a:ea typeface="+mj-ea"/>
                </a:rPr>
                <a:t>ART</a:t>
              </a:r>
              <a:endParaRPr lang="en-US" altLang="zh-CN" sz="1067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69033" y="3338061"/>
            <a:ext cx="2112857" cy="1298221"/>
            <a:chOff x="2558309" y="2629492"/>
            <a:chExt cx="1584643" cy="97366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558309" y="2629492"/>
              <a:ext cx="1584643" cy="973666"/>
            </a:xfrm>
            <a:custGeom>
              <a:avLst/>
              <a:gdLst>
                <a:gd name="T0" fmla="*/ 946 w 1302"/>
                <a:gd name="T1" fmla="*/ 178 h 800"/>
                <a:gd name="T2" fmla="*/ 1016 w 1302"/>
                <a:gd name="T3" fmla="*/ 178 h 800"/>
                <a:gd name="T4" fmla="*/ 1008 w 1302"/>
                <a:gd name="T5" fmla="*/ 260 h 800"/>
                <a:gd name="T6" fmla="*/ 984 w 1302"/>
                <a:gd name="T7" fmla="*/ 336 h 800"/>
                <a:gd name="T8" fmla="*/ 948 w 1302"/>
                <a:gd name="T9" fmla="*/ 404 h 800"/>
                <a:gd name="T10" fmla="*/ 898 w 1302"/>
                <a:gd name="T11" fmla="*/ 464 h 800"/>
                <a:gd name="T12" fmla="*/ 838 w 1302"/>
                <a:gd name="T13" fmla="*/ 512 h 800"/>
                <a:gd name="T14" fmla="*/ 770 w 1302"/>
                <a:gd name="T15" fmla="*/ 550 h 800"/>
                <a:gd name="T16" fmla="*/ 694 w 1302"/>
                <a:gd name="T17" fmla="*/ 574 h 800"/>
                <a:gd name="T18" fmla="*/ 614 w 1302"/>
                <a:gd name="T19" fmla="*/ 582 h 800"/>
                <a:gd name="T20" fmla="*/ 578 w 1302"/>
                <a:gd name="T21" fmla="*/ 580 h 800"/>
                <a:gd name="T22" fmla="*/ 508 w 1302"/>
                <a:gd name="T23" fmla="*/ 568 h 800"/>
                <a:gd name="T24" fmla="*/ 444 w 1302"/>
                <a:gd name="T25" fmla="*/ 544 h 800"/>
                <a:gd name="T26" fmla="*/ 386 w 1302"/>
                <a:gd name="T27" fmla="*/ 510 h 800"/>
                <a:gd name="T28" fmla="*/ 334 w 1302"/>
                <a:gd name="T29" fmla="*/ 468 h 800"/>
                <a:gd name="T30" fmla="*/ 290 w 1302"/>
                <a:gd name="T31" fmla="*/ 418 h 800"/>
                <a:gd name="T32" fmla="*/ 254 w 1302"/>
                <a:gd name="T33" fmla="*/ 360 h 800"/>
                <a:gd name="T34" fmla="*/ 228 w 1302"/>
                <a:gd name="T35" fmla="*/ 296 h 800"/>
                <a:gd name="T36" fmla="*/ 100 w 1302"/>
                <a:gd name="T37" fmla="*/ 384 h 800"/>
                <a:gd name="T38" fmla="*/ 0 w 1302"/>
                <a:gd name="T39" fmla="*/ 284 h 800"/>
                <a:gd name="T40" fmla="*/ 12 w 1302"/>
                <a:gd name="T41" fmla="*/ 338 h 800"/>
                <a:gd name="T42" fmla="*/ 28 w 1302"/>
                <a:gd name="T43" fmla="*/ 390 h 800"/>
                <a:gd name="T44" fmla="*/ 74 w 1302"/>
                <a:gd name="T45" fmla="*/ 488 h 800"/>
                <a:gd name="T46" fmla="*/ 136 w 1302"/>
                <a:gd name="T47" fmla="*/ 576 h 800"/>
                <a:gd name="T48" fmla="*/ 210 w 1302"/>
                <a:gd name="T49" fmla="*/ 652 h 800"/>
                <a:gd name="T50" fmla="*/ 298 w 1302"/>
                <a:gd name="T51" fmla="*/ 714 h 800"/>
                <a:gd name="T52" fmla="*/ 394 w 1302"/>
                <a:gd name="T53" fmla="*/ 760 h 800"/>
                <a:gd name="T54" fmla="*/ 446 w 1302"/>
                <a:gd name="T55" fmla="*/ 778 h 800"/>
                <a:gd name="T56" fmla="*/ 500 w 1302"/>
                <a:gd name="T57" fmla="*/ 790 h 800"/>
                <a:gd name="T58" fmla="*/ 556 w 1302"/>
                <a:gd name="T59" fmla="*/ 798 h 800"/>
                <a:gd name="T60" fmla="*/ 614 w 1302"/>
                <a:gd name="T61" fmla="*/ 800 h 800"/>
                <a:gd name="T62" fmla="*/ 646 w 1302"/>
                <a:gd name="T63" fmla="*/ 800 h 800"/>
                <a:gd name="T64" fmla="*/ 708 w 1302"/>
                <a:gd name="T65" fmla="*/ 794 h 800"/>
                <a:gd name="T66" fmla="*/ 768 w 1302"/>
                <a:gd name="T67" fmla="*/ 780 h 800"/>
                <a:gd name="T68" fmla="*/ 826 w 1302"/>
                <a:gd name="T69" fmla="*/ 762 h 800"/>
                <a:gd name="T70" fmla="*/ 882 w 1302"/>
                <a:gd name="T71" fmla="*/ 738 h 800"/>
                <a:gd name="T72" fmla="*/ 936 w 1302"/>
                <a:gd name="T73" fmla="*/ 710 h 800"/>
                <a:gd name="T74" fmla="*/ 984 w 1302"/>
                <a:gd name="T75" fmla="*/ 676 h 800"/>
                <a:gd name="T76" fmla="*/ 1032 w 1302"/>
                <a:gd name="T77" fmla="*/ 638 h 800"/>
                <a:gd name="T78" fmla="*/ 1074 w 1302"/>
                <a:gd name="T79" fmla="*/ 596 h 800"/>
                <a:gd name="T80" fmla="*/ 1112 w 1302"/>
                <a:gd name="T81" fmla="*/ 550 h 800"/>
                <a:gd name="T82" fmla="*/ 1144 w 1302"/>
                <a:gd name="T83" fmla="*/ 500 h 800"/>
                <a:gd name="T84" fmla="*/ 1174 w 1302"/>
                <a:gd name="T85" fmla="*/ 448 h 800"/>
                <a:gd name="T86" fmla="*/ 1198 w 1302"/>
                <a:gd name="T87" fmla="*/ 392 h 800"/>
                <a:gd name="T88" fmla="*/ 1216 w 1302"/>
                <a:gd name="T89" fmla="*/ 334 h 800"/>
                <a:gd name="T90" fmla="*/ 1228 w 1302"/>
                <a:gd name="T91" fmla="*/ 274 h 800"/>
                <a:gd name="T92" fmla="*/ 1234 w 1302"/>
                <a:gd name="T93" fmla="*/ 210 h 800"/>
                <a:gd name="T94" fmla="*/ 1302 w 1302"/>
                <a:gd name="T95" fmla="*/ 17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2" h="800">
                  <a:moveTo>
                    <a:pt x="1124" y="0"/>
                  </a:moveTo>
                  <a:lnTo>
                    <a:pt x="946" y="178"/>
                  </a:lnTo>
                  <a:lnTo>
                    <a:pt x="1016" y="178"/>
                  </a:lnTo>
                  <a:lnTo>
                    <a:pt x="1016" y="178"/>
                  </a:lnTo>
                  <a:lnTo>
                    <a:pt x="1014" y="220"/>
                  </a:lnTo>
                  <a:lnTo>
                    <a:pt x="1008" y="260"/>
                  </a:lnTo>
                  <a:lnTo>
                    <a:pt x="998" y="298"/>
                  </a:lnTo>
                  <a:lnTo>
                    <a:pt x="984" y="336"/>
                  </a:lnTo>
                  <a:lnTo>
                    <a:pt x="968" y="370"/>
                  </a:lnTo>
                  <a:lnTo>
                    <a:pt x="948" y="404"/>
                  </a:lnTo>
                  <a:lnTo>
                    <a:pt x="924" y="434"/>
                  </a:lnTo>
                  <a:lnTo>
                    <a:pt x="898" y="464"/>
                  </a:lnTo>
                  <a:lnTo>
                    <a:pt x="870" y="490"/>
                  </a:lnTo>
                  <a:lnTo>
                    <a:pt x="838" y="512"/>
                  </a:lnTo>
                  <a:lnTo>
                    <a:pt x="806" y="532"/>
                  </a:lnTo>
                  <a:lnTo>
                    <a:pt x="770" y="550"/>
                  </a:lnTo>
                  <a:lnTo>
                    <a:pt x="732" y="564"/>
                  </a:lnTo>
                  <a:lnTo>
                    <a:pt x="694" y="574"/>
                  </a:lnTo>
                  <a:lnTo>
                    <a:pt x="654" y="580"/>
                  </a:lnTo>
                  <a:lnTo>
                    <a:pt x="614" y="582"/>
                  </a:lnTo>
                  <a:lnTo>
                    <a:pt x="614" y="582"/>
                  </a:lnTo>
                  <a:lnTo>
                    <a:pt x="578" y="580"/>
                  </a:lnTo>
                  <a:lnTo>
                    <a:pt x="542" y="576"/>
                  </a:lnTo>
                  <a:lnTo>
                    <a:pt x="508" y="568"/>
                  </a:lnTo>
                  <a:lnTo>
                    <a:pt x="476" y="558"/>
                  </a:lnTo>
                  <a:lnTo>
                    <a:pt x="444" y="544"/>
                  </a:lnTo>
                  <a:lnTo>
                    <a:pt x="414" y="528"/>
                  </a:lnTo>
                  <a:lnTo>
                    <a:pt x="386" y="510"/>
                  </a:lnTo>
                  <a:lnTo>
                    <a:pt x="358" y="490"/>
                  </a:lnTo>
                  <a:lnTo>
                    <a:pt x="334" y="468"/>
                  </a:lnTo>
                  <a:lnTo>
                    <a:pt x="310" y="444"/>
                  </a:lnTo>
                  <a:lnTo>
                    <a:pt x="290" y="418"/>
                  </a:lnTo>
                  <a:lnTo>
                    <a:pt x="270" y="390"/>
                  </a:lnTo>
                  <a:lnTo>
                    <a:pt x="254" y="360"/>
                  </a:lnTo>
                  <a:lnTo>
                    <a:pt x="240" y="330"/>
                  </a:lnTo>
                  <a:lnTo>
                    <a:pt x="228" y="296"/>
                  </a:lnTo>
                  <a:lnTo>
                    <a:pt x="220" y="264"/>
                  </a:lnTo>
                  <a:lnTo>
                    <a:pt x="100" y="384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6" y="312"/>
                  </a:lnTo>
                  <a:lnTo>
                    <a:pt x="12" y="338"/>
                  </a:lnTo>
                  <a:lnTo>
                    <a:pt x="20" y="364"/>
                  </a:lnTo>
                  <a:lnTo>
                    <a:pt x="28" y="390"/>
                  </a:lnTo>
                  <a:lnTo>
                    <a:pt x="50" y="440"/>
                  </a:lnTo>
                  <a:lnTo>
                    <a:pt x="74" y="488"/>
                  </a:lnTo>
                  <a:lnTo>
                    <a:pt x="102" y="534"/>
                  </a:lnTo>
                  <a:lnTo>
                    <a:pt x="136" y="576"/>
                  </a:lnTo>
                  <a:lnTo>
                    <a:pt x="172" y="616"/>
                  </a:lnTo>
                  <a:lnTo>
                    <a:pt x="210" y="652"/>
                  </a:lnTo>
                  <a:lnTo>
                    <a:pt x="252" y="684"/>
                  </a:lnTo>
                  <a:lnTo>
                    <a:pt x="298" y="714"/>
                  </a:lnTo>
                  <a:lnTo>
                    <a:pt x="346" y="740"/>
                  </a:lnTo>
                  <a:lnTo>
                    <a:pt x="394" y="760"/>
                  </a:lnTo>
                  <a:lnTo>
                    <a:pt x="420" y="770"/>
                  </a:lnTo>
                  <a:lnTo>
                    <a:pt x="446" y="778"/>
                  </a:lnTo>
                  <a:lnTo>
                    <a:pt x="474" y="784"/>
                  </a:lnTo>
                  <a:lnTo>
                    <a:pt x="500" y="790"/>
                  </a:lnTo>
                  <a:lnTo>
                    <a:pt x="528" y="794"/>
                  </a:lnTo>
                  <a:lnTo>
                    <a:pt x="556" y="798"/>
                  </a:lnTo>
                  <a:lnTo>
                    <a:pt x="584" y="80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46" y="800"/>
                  </a:lnTo>
                  <a:lnTo>
                    <a:pt x="676" y="798"/>
                  </a:lnTo>
                  <a:lnTo>
                    <a:pt x="708" y="794"/>
                  </a:lnTo>
                  <a:lnTo>
                    <a:pt x="738" y="788"/>
                  </a:lnTo>
                  <a:lnTo>
                    <a:pt x="768" y="780"/>
                  </a:lnTo>
                  <a:lnTo>
                    <a:pt x="798" y="772"/>
                  </a:lnTo>
                  <a:lnTo>
                    <a:pt x="826" y="762"/>
                  </a:lnTo>
                  <a:lnTo>
                    <a:pt x="854" y="752"/>
                  </a:lnTo>
                  <a:lnTo>
                    <a:pt x="882" y="738"/>
                  </a:lnTo>
                  <a:lnTo>
                    <a:pt x="910" y="726"/>
                  </a:lnTo>
                  <a:lnTo>
                    <a:pt x="936" y="710"/>
                  </a:lnTo>
                  <a:lnTo>
                    <a:pt x="960" y="694"/>
                  </a:lnTo>
                  <a:lnTo>
                    <a:pt x="984" y="676"/>
                  </a:lnTo>
                  <a:lnTo>
                    <a:pt x="1008" y="658"/>
                  </a:lnTo>
                  <a:lnTo>
                    <a:pt x="1032" y="638"/>
                  </a:lnTo>
                  <a:lnTo>
                    <a:pt x="1052" y="618"/>
                  </a:lnTo>
                  <a:lnTo>
                    <a:pt x="1074" y="596"/>
                  </a:lnTo>
                  <a:lnTo>
                    <a:pt x="1092" y="574"/>
                  </a:lnTo>
                  <a:lnTo>
                    <a:pt x="1112" y="550"/>
                  </a:lnTo>
                  <a:lnTo>
                    <a:pt x="1128" y="526"/>
                  </a:lnTo>
                  <a:lnTo>
                    <a:pt x="1144" y="500"/>
                  </a:lnTo>
                  <a:lnTo>
                    <a:pt x="1160" y="474"/>
                  </a:lnTo>
                  <a:lnTo>
                    <a:pt x="1174" y="448"/>
                  </a:lnTo>
                  <a:lnTo>
                    <a:pt x="1186" y="420"/>
                  </a:lnTo>
                  <a:lnTo>
                    <a:pt x="1198" y="392"/>
                  </a:lnTo>
                  <a:lnTo>
                    <a:pt x="1206" y="364"/>
                  </a:lnTo>
                  <a:lnTo>
                    <a:pt x="1216" y="334"/>
                  </a:lnTo>
                  <a:lnTo>
                    <a:pt x="1222" y="304"/>
                  </a:lnTo>
                  <a:lnTo>
                    <a:pt x="1228" y="274"/>
                  </a:lnTo>
                  <a:lnTo>
                    <a:pt x="1232" y="242"/>
                  </a:lnTo>
                  <a:lnTo>
                    <a:pt x="1234" y="210"/>
                  </a:lnTo>
                  <a:lnTo>
                    <a:pt x="1236" y="178"/>
                  </a:lnTo>
                  <a:lnTo>
                    <a:pt x="1302" y="178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 rot="10800000">
              <a:off x="2795500" y="2666484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" fmla="*/ 0 w 1511952"/>
                <a:gd name="connsiteY0" fmla="*/ 105833 h 401811"/>
                <a:gd name="connsiteX1" fmla="*/ 1511952 w 1511952"/>
                <a:gd name="connsiteY1" fmla="*/ 105833 h 401811"/>
                <a:gd name="connsiteX2" fmla="*/ 1511952 w 1511952"/>
                <a:gd name="connsiteY2" fmla="*/ 401811 h 401811"/>
                <a:gd name="connsiteX3" fmla="*/ 0 w 1511952"/>
                <a:gd name="connsiteY3" fmla="*/ 401811 h 401811"/>
                <a:gd name="connsiteX4" fmla="*/ 0 w 1511952"/>
                <a:gd name="connsiteY4" fmla="*/ 105833 h 401811"/>
                <a:gd name="connsiteX0" fmla="*/ 0 w 1511952"/>
                <a:gd name="connsiteY0" fmla="*/ 171524 h 467502"/>
                <a:gd name="connsiteX1" fmla="*/ 1511952 w 1511952"/>
                <a:gd name="connsiteY1" fmla="*/ 171524 h 467502"/>
                <a:gd name="connsiteX2" fmla="*/ 1511952 w 1511952"/>
                <a:gd name="connsiteY2" fmla="*/ 467502 h 467502"/>
                <a:gd name="connsiteX3" fmla="*/ 0 w 1511952"/>
                <a:gd name="connsiteY3" fmla="*/ 467502 h 467502"/>
                <a:gd name="connsiteX4" fmla="*/ 0 w 1511952"/>
                <a:gd name="connsiteY4" fmla="*/ 171524 h 467502"/>
                <a:gd name="connsiteX0" fmla="*/ 0 w 1623871"/>
                <a:gd name="connsiteY0" fmla="*/ 216069 h 431085"/>
                <a:gd name="connsiteX1" fmla="*/ 1623871 w 1623871"/>
                <a:gd name="connsiteY1" fmla="*/ 135107 h 431085"/>
                <a:gd name="connsiteX2" fmla="*/ 1623871 w 1623871"/>
                <a:gd name="connsiteY2" fmla="*/ 431085 h 431085"/>
                <a:gd name="connsiteX3" fmla="*/ 111919 w 1623871"/>
                <a:gd name="connsiteY3" fmla="*/ 431085 h 431085"/>
                <a:gd name="connsiteX4" fmla="*/ 0 w 1623871"/>
                <a:gd name="connsiteY4" fmla="*/ 216069 h 431085"/>
                <a:gd name="connsiteX0" fmla="*/ 0 w 1811990"/>
                <a:gd name="connsiteY0" fmla="*/ 178613 h 393629"/>
                <a:gd name="connsiteX1" fmla="*/ 1811990 w 1811990"/>
                <a:gd name="connsiteY1" fmla="*/ 164326 h 393629"/>
                <a:gd name="connsiteX2" fmla="*/ 1623871 w 1811990"/>
                <a:gd name="connsiteY2" fmla="*/ 393629 h 393629"/>
                <a:gd name="connsiteX3" fmla="*/ 111919 w 1811990"/>
                <a:gd name="connsiteY3" fmla="*/ 393629 h 393629"/>
                <a:gd name="connsiteX4" fmla="*/ 0 w 1811990"/>
                <a:gd name="connsiteY4" fmla="*/ 178613 h 393629"/>
                <a:gd name="connsiteX0" fmla="*/ 0 w 1811990"/>
                <a:gd name="connsiteY0" fmla="*/ 313434 h 528450"/>
                <a:gd name="connsiteX1" fmla="*/ 1811990 w 1811990"/>
                <a:gd name="connsiteY1" fmla="*/ 299147 h 528450"/>
                <a:gd name="connsiteX2" fmla="*/ 1623871 w 1811990"/>
                <a:gd name="connsiteY2" fmla="*/ 528450 h 528450"/>
                <a:gd name="connsiteX3" fmla="*/ 111919 w 1811990"/>
                <a:gd name="connsiteY3" fmla="*/ 528450 h 528450"/>
                <a:gd name="connsiteX4" fmla="*/ 0 w 1811990"/>
                <a:gd name="connsiteY4" fmla="*/ 313434 h 528450"/>
                <a:gd name="connsiteX0" fmla="*/ 0 w 1811990"/>
                <a:gd name="connsiteY0" fmla="*/ 416193 h 631209"/>
                <a:gd name="connsiteX1" fmla="*/ 1811990 w 1811990"/>
                <a:gd name="connsiteY1" fmla="*/ 401906 h 631209"/>
                <a:gd name="connsiteX2" fmla="*/ 1623871 w 1811990"/>
                <a:gd name="connsiteY2" fmla="*/ 631209 h 631209"/>
                <a:gd name="connsiteX3" fmla="*/ 111919 w 1811990"/>
                <a:gd name="connsiteY3" fmla="*/ 631209 h 631209"/>
                <a:gd name="connsiteX4" fmla="*/ 0 w 1811990"/>
                <a:gd name="connsiteY4" fmla="*/ 416193 h 631209"/>
                <a:gd name="connsiteX0" fmla="*/ 160959 w 1972949"/>
                <a:gd name="connsiteY0" fmla="*/ 35768 h 250784"/>
                <a:gd name="connsiteX1" fmla="*/ 1972949 w 1972949"/>
                <a:gd name="connsiteY1" fmla="*/ 21481 h 250784"/>
                <a:gd name="connsiteX2" fmla="*/ 1784830 w 1972949"/>
                <a:gd name="connsiteY2" fmla="*/ 250784 h 250784"/>
                <a:gd name="connsiteX3" fmla="*/ 272878 w 1972949"/>
                <a:gd name="connsiteY3" fmla="*/ 250784 h 250784"/>
                <a:gd name="connsiteX4" fmla="*/ 160959 w 1972949"/>
                <a:gd name="connsiteY4" fmla="*/ 35768 h 250784"/>
                <a:gd name="connsiteX0" fmla="*/ 160959 w 1974753"/>
                <a:gd name="connsiteY0" fmla="*/ 53432 h 268448"/>
                <a:gd name="connsiteX1" fmla="*/ 1972949 w 1974753"/>
                <a:gd name="connsiteY1" fmla="*/ 39145 h 268448"/>
                <a:gd name="connsiteX2" fmla="*/ 1784830 w 1974753"/>
                <a:gd name="connsiteY2" fmla="*/ 268448 h 268448"/>
                <a:gd name="connsiteX3" fmla="*/ 272878 w 1974753"/>
                <a:gd name="connsiteY3" fmla="*/ 268448 h 268448"/>
                <a:gd name="connsiteX4" fmla="*/ 160959 w 1974753"/>
                <a:gd name="connsiteY4" fmla="*/ 53432 h 268448"/>
                <a:gd name="connsiteX0" fmla="*/ 160959 w 1974751"/>
                <a:gd name="connsiteY0" fmla="*/ 53432 h 311846"/>
                <a:gd name="connsiteX1" fmla="*/ 1972949 w 1974751"/>
                <a:gd name="connsiteY1" fmla="*/ 39145 h 311846"/>
                <a:gd name="connsiteX2" fmla="*/ 1784830 w 1974751"/>
                <a:gd name="connsiteY2" fmla="*/ 268448 h 311846"/>
                <a:gd name="connsiteX3" fmla="*/ 272878 w 1974751"/>
                <a:gd name="connsiteY3" fmla="*/ 268448 h 311846"/>
                <a:gd name="connsiteX4" fmla="*/ 160959 w 1974751"/>
                <a:gd name="connsiteY4" fmla="*/ 53432 h 311846"/>
                <a:gd name="connsiteX0" fmla="*/ 160959 w 1974753"/>
                <a:gd name="connsiteY0" fmla="*/ 53432 h 296225"/>
                <a:gd name="connsiteX1" fmla="*/ 1972949 w 1974753"/>
                <a:gd name="connsiteY1" fmla="*/ 39145 h 296225"/>
                <a:gd name="connsiteX2" fmla="*/ 1784830 w 1974753"/>
                <a:gd name="connsiteY2" fmla="*/ 268448 h 296225"/>
                <a:gd name="connsiteX3" fmla="*/ 272878 w 1974753"/>
                <a:gd name="connsiteY3" fmla="*/ 268448 h 296225"/>
                <a:gd name="connsiteX4" fmla="*/ 160959 w 1974753"/>
                <a:gd name="connsiteY4" fmla="*/ 53432 h 296225"/>
                <a:gd name="connsiteX0" fmla="*/ 122914 w 1936615"/>
                <a:gd name="connsiteY0" fmla="*/ 119803 h 362596"/>
                <a:gd name="connsiteX1" fmla="*/ 1934904 w 1936615"/>
                <a:gd name="connsiteY1" fmla="*/ 105516 h 362596"/>
                <a:gd name="connsiteX2" fmla="*/ 1746785 w 1936615"/>
                <a:gd name="connsiteY2" fmla="*/ 334819 h 362596"/>
                <a:gd name="connsiteX3" fmla="*/ 234833 w 1936615"/>
                <a:gd name="connsiteY3" fmla="*/ 334819 h 362596"/>
                <a:gd name="connsiteX4" fmla="*/ 122914 w 1936615"/>
                <a:gd name="connsiteY4" fmla="*/ 119803 h 362596"/>
                <a:gd name="connsiteX0" fmla="*/ 122914 w 2121812"/>
                <a:gd name="connsiteY0" fmla="*/ 177507 h 420300"/>
                <a:gd name="connsiteX1" fmla="*/ 1934904 w 2121812"/>
                <a:gd name="connsiteY1" fmla="*/ 163220 h 420300"/>
                <a:gd name="connsiteX2" fmla="*/ 1746785 w 2121812"/>
                <a:gd name="connsiteY2" fmla="*/ 392523 h 420300"/>
                <a:gd name="connsiteX3" fmla="*/ 234833 w 2121812"/>
                <a:gd name="connsiteY3" fmla="*/ 392523 h 420300"/>
                <a:gd name="connsiteX4" fmla="*/ 122914 w 2121812"/>
                <a:gd name="connsiteY4" fmla="*/ 177507 h 420300"/>
                <a:gd name="connsiteX0" fmla="*/ 121667 w 2160596"/>
                <a:gd name="connsiteY0" fmla="*/ 142002 h 750303"/>
                <a:gd name="connsiteX1" fmla="*/ 1933657 w 2160596"/>
                <a:gd name="connsiteY1" fmla="*/ 127715 h 750303"/>
                <a:gd name="connsiteX2" fmla="*/ 1745538 w 2160596"/>
                <a:gd name="connsiteY2" fmla="*/ 357018 h 750303"/>
                <a:gd name="connsiteX3" fmla="*/ 340073 w 2160596"/>
                <a:gd name="connsiteY3" fmla="*/ 747543 h 750303"/>
                <a:gd name="connsiteX4" fmla="*/ 121667 w 2160596"/>
                <a:gd name="connsiteY4" fmla="*/ 142002 h 750303"/>
                <a:gd name="connsiteX0" fmla="*/ 126823 w 2128132"/>
                <a:gd name="connsiteY0" fmla="*/ 80912 h 739617"/>
                <a:gd name="connsiteX1" fmla="*/ 1938813 w 2128132"/>
                <a:gd name="connsiteY1" fmla="*/ 66625 h 739617"/>
                <a:gd name="connsiteX2" fmla="*/ 1892677 w 2128132"/>
                <a:gd name="connsiteY2" fmla="*/ 638828 h 739617"/>
                <a:gd name="connsiteX3" fmla="*/ 345229 w 2128132"/>
                <a:gd name="connsiteY3" fmla="*/ 686453 h 739617"/>
                <a:gd name="connsiteX4" fmla="*/ 126823 w 2128132"/>
                <a:gd name="connsiteY4" fmla="*/ 80912 h 739617"/>
                <a:gd name="connsiteX0" fmla="*/ 150487 w 2151798"/>
                <a:gd name="connsiteY0" fmla="*/ 138337 h 797042"/>
                <a:gd name="connsiteX1" fmla="*/ 1962477 w 2151798"/>
                <a:gd name="connsiteY1" fmla="*/ 124050 h 797042"/>
                <a:gd name="connsiteX2" fmla="*/ 1916341 w 2151798"/>
                <a:gd name="connsiteY2" fmla="*/ 696253 h 797042"/>
                <a:gd name="connsiteX3" fmla="*/ 368893 w 2151798"/>
                <a:gd name="connsiteY3" fmla="*/ 743878 h 797042"/>
                <a:gd name="connsiteX4" fmla="*/ 150487 w 2151798"/>
                <a:gd name="connsiteY4" fmla="*/ 138337 h 797042"/>
                <a:gd name="connsiteX0" fmla="*/ 163275 w 2107709"/>
                <a:gd name="connsiteY0" fmla="*/ 120535 h 845635"/>
                <a:gd name="connsiteX1" fmla="*/ 1922021 w 2107709"/>
                <a:gd name="connsiteY1" fmla="*/ 168160 h 845635"/>
                <a:gd name="connsiteX2" fmla="*/ 1875885 w 2107709"/>
                <a:gd name="connsiteY2" fmla="*/ 740363 h 845635"/>
                <a:gd name="connsiteX3" fmla="*/ 328437 w 2107709"/>
                <a:gd name="connsiteY3" fmla="*/ 787988 h 845635"/>
                <a:gd name="connsiteX4" fmla="*/ 163275 w 2107709"/>
                <a:gd name="connsiteY4" fmla="*/ 120535 h 845635"/>
                <a:gd name="connsiteX0" fmla="*/ 163275 w 2186152"/>
                <a:gd name="connsiteY0" fmla="*/ 187705 h 912805"/>
                <a:gd name="connsiteX1" fmla="*/ 1922021 w 2186152"/>
                <a:gd name="connsiteY1" fmla="*/ 235330 h 912805"/>
                <a:gd name="connsiteX2" fmla="*/ 1875885 w 2186152"/>
                <a:gd name="connsiteY2" fmla="*/ 807533 h 912805"/>
                <a:gd name="connsiteX3" fmla="*/ 328437 w 2186152"/>
                <a:gd name="connsiteY3" fmla="*/ 855158 h 912805"/>
                <a:gd name="connsiteX4" fmla="*/ 163275 w 2186152"/>
                <a:gd name="connsiteY4" fmla="*/ 187705 h 912805"/>
                <a:gd name="connsiteX0" fmla="*/ 163275 w 2137129"/>
                <a:gd name="connsiteY0" fmla="*/ 189457 h 914557"/>
                <a:gd name="connsiteX1" fmla="*/ 1922021 w 2137129"/>
                <a:gd name="connsiteY1" fmla="*/ 237082 h 914557"/>
                <a:gd name="connsiteX2" fmla="*/ 1875885 w 2137129"/>
                <a:gd name="connsiteY2" fmla="*/ 809285 h 914557"/>
                <a:gd name="connsiteX3" fmla="*/ 328437 w 2137129"/>
                <a:gd name="connsiteY3" fmla="*/ 856910 h 914557"/>
                <a:gd name="connsiteX4" fmla="*/ 163275 w 2137129"/>
                <a:gd name="connsiteY4" fmla="*/ 189457 h 914557"/>
                <a:gd name="connsiteX0" fmla="*/ 186821 w 2685834"/>
                <a:gd name="connsiteY0" fmla="*/ 142129 h 867451"/>
                <a:gd name="connsiteX1" fmla="*/ 2584491 w 2685834"/>
                <a:gd name="connsiteY1" fmla="*/ 184991 h 867451"/>
                <a:gd name="connsiteX2" fmla="*/ 1899431 w 2685834"/>
                <a:gd name="connsiteY2" fmla="*/ 761957 h 867451"/>
                <a:gd name="connsiteX3" fmla="*/ 351983 w 2685834"/>
                <a:gd name="connsiteY3" fmla="*/ 809582 h 867451"/>
                <a:gd name="connsiteX4" fmla="*/ 186821 w 2685834"/>
                <a:gd name="connsiteY4" fmla="*/ 142129 h 867451"/>
                <a:gd name="connsiteX0" fmla="*/ 186821 w 2756339"/>
                <a:gd name="connsiteY0" fmla="*/ 201141 h 926463"/>
                <a:gd name="connsiteX1" fmla="*/ 2584491 w 2756339"/>
                <a:gd name="connsiteY1" fmla="*/ 244003 h 926463"/>
                <a:gd name="connsiteX2" fmla="*/ 1899431 w 2756339"/>
                <a:gd name="connsiteY2" fmla="*/ 820969 h 926463"/>
                <a:gd name="connsiteX3" fmla="*/ 351983 w 2756339"/>
                <a:gd name="connsiteY3" fmla="*/ 868594 h 926463"/>
                <a:gd name="connsiteX4" fmla="*/ 186821 w 2756339"/>
                <a:gd name="connsiteY4" fmla="*/ 201141 h 926463"/>
                <a:gd name="connsiteX0" fmla="*/ 198603 w 2768122"/>
                <a:gd name="connsiteY0" fmla="*/ 284982 h 1010304"/>
                <a:gd name="connsiteX1" fmla="*/ 2596273 w 2768122"/>
                <a:gd name="connsiteY1" fmla="*/ 327844 h 1010304"/>
                <a:gd name="connsiteX2" fmla="*/ 1911213 w 2768122"/>
                <a:gd name="connsiteY2" fmla="*/ 904810 h 1010304"/>
                <a:gd name="connsiteX3" fmla="*/ 363765 w 2768122"/>
                <a:gd name="connsiteY3" fmla="*/ 952435 h 1010304"/>
                <a:gd name="connsiteX4" fmla="*/ 198603 w 2768122"/>
                <a:gd name="connsiteY4" fmla="*/ 284982 h 1010304"/>
                <a:gd name="connsiteX0" fmla="*/ 229193 w 2627166"/>
                <a:gd name="connsiteY0" fmla="*/ 172727 h 840252"/>
                <a:gd name="connsiteX1" fmla="*/ 2626863 w 2627166"/>
                <a:gd name="connsiteY1" fmla="*/ 215589 h 840252"/>
                <a:gd name="connsiteX2" fmla="*/ 394355 w 2627166"/>
                <a:gd name="connsiteY2" fmla="*/ 840180 h 840252"/>
                <a:gd name="connsiteX3" fmla="*/ 229193 w 2627166"/>
                <a:gd name="connsiteY3" fmla="*/ 172727 h 840252"/>
                <a:gd name="connsiteX0" fmla="*/ 0 w 2397670"/>
                <a:gd name="connsiteY0" fmla="*/ 172727 h 215589"/>
                <a:gd name="connsiteX1" fmla="*/ 2397670 w 2397670"/>
                <a:gd name="connsiteY1" fmla="*/ 215589 h 215589"/>
                <a:gd name="connsiteX2" fmla="*/ 0 w 2397670"/>
                <a:gd name="connsiteY2" fmla="*/ 172727 h 215589"/>
                <a:gd name="connsiteX0" fmla="*/ 0 w 2388797"/>
                <a:gd name="connsiteY0" fmla="*/ 176263 h 176263"/>
                <a:gd name="connsiteX1" fmla="*/ 2388797 w 2388797"/>
                <a:gd name="connsiteY1" fmla="*/ 114350 h 176263"/>
                <a:gd name="connsiteX2" fmla="*/ 0 w 2388797"/>
                <a:gd name="connsiteY2" fmla="*/ 176263 h 176263"/>
                <a:gd name="connsiteX0" fmla="*/ 0 w 2388797"/>
                <a:gd name="connsiteY0" fmla="*/ 168967 h 168967"/>
                <a:gd name="connsiteX1" fmla="*/ 2388797 w 2388797"/>
                <a:gd name="connsiteY1" fmla="*/ 130867 h 168967"/>
                <a:gd name="connsiteX2" fmla="*/ 0 w 2388797"/>
                <a:gd name="connsiteY2" fmla="*/ 168967 h 168967"/>
                <a:gd name="connsiteX0" fmla="*/ 98544 w 2487341"/>
                <a:gd name="connsiteY0" fmla="*/ 287217 h 557332"/>
                <a:gd name="connsiteX1" fmla="*/ 2487341 w 2487341"/>
                <a:gd name="connsiteY1" fmla="*/ 249117 h 557332"/>
                <a:gd name="connsiteX2" fmla="*/ 98544 w 2487341"/>
                <a:gd name="connsiteY2" fmla="*/ 287217 h 557332"/>
                <a:gd name="connsiteX0" fmla="*/ 65757 w 2513543"/>
                <a:gd name="connsiteY0" fmla="*/ 436393 h 838087"/>
                <a:gd name="connsiteX1" fmla="*/ 2454554 w 2513543"/>
                <a:gd name="connsiteY1" fmla="*/ 398293 h 838087"/>
                <a:gd name="connsiteX2" fmla="*/ 65757 w 2513543"/>
                <a:gd name="connsiteY2" fmla="*/ 436393 h 838087"/>
                <a:gd name="connsiteX0" fmla="*/ 72144 w 2469823"/>
                <a:gd name="connsiteY0" fmla="*/ 383166 h 736189"/>
                <a:gd name="connsiteX1" fmla="*/ 2460941 w 2469823"/>
                <a:gd name="connsiteY1" fmla="*/ 345066 h 736189"/>
                <a:gd name="connsiteX2" fmla="*/ 72144 w 2469823"/>
                <a:gd name="connsiteY2" fmla="*/ 383166 h 736189"/>
                <a:gd name="connsiteX0" fmla="*/ 85 w 2399588"/>
                <a:gd name="connsiteY0" fmla="*/ 322200 h 610927"/>
                <a:gd name="connsiteX1" fmla="*/ 2388882 w 2399588"/>
                <a:gd name="connsiteY1" fmla="*/ 284100 h 610927"/>
                <a:gd name="connsiteX2" fmla="*/ 85 w 2399588"/>
                <a:gd name="connsiteY2" fmla="*/ 322200 h 610927"/>
                <a:gd name="connsiteX0" fmla="*/ 247 w 2399925"/>
                <a:gd name="connsiteY0" fmla="*/ 272591 h 507119"/>
                <a:gd name="connsiteX1" fmla="*/ 2389044 w 2399925"/>
                <a:gd name="connsiteY1" fmla="*/ 234491 h 507119"/>
                <a:gd name="connsiteX2" fmla="*/ 247 w 2399925"/>
                <a:gd name="connsiteY2" fmla="*/ 272591 h 507119"/>
                <a:gd name="connsiteX0" fmla="*/ 234 w 2389703"/>
                <a:gd name="connsiteY0" fmla="*/ 276359 h 514260"/>
                <a:gd name="connsiteX1" fmla="*/ 2389031 w 2389703"/>
                <a:gd name="connsiteY1" fmla="*/ 238259 h 514260"/>
                <a:gd name="connsiteX2" fmla="*/ 234 w 2389703"/>
                <a:gd name="connsiteY2" fmla="*/ 276359 h 51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+mj-ea"/>
                  <a:ea typeface="+mj-ea"/>
                </a:rPr>
                <a:t>TECHNOLOGY</a:t>
              </a:r>
              <a:endParaRPr lang="en-US" altLang="zh-CN" sz="1067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41843" y="4479683"/>
            <a:ext cx="2729648" cy="1330903"/>
            <a:chOff x="1616273" y="2091953"/>
            <a:chExt cx="2729648" cy="1330903"/>
          </a:xfrm>
        </p:grpSpPr>
        <p:sp>
          <p:nvSpPr>
            <p:cNvPr id="44" name="文本框 27"/>
            <p:cNvSpPr txBox="1"/>
            <p:nvPr/>
          </p:nvSpPr>
          <p:spPr>
            <a:xfrm>
              <a:off x="2811820" y="2091953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S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616273" y="2407193"/>
              <a:ext cx="2729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b="1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Aprender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a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investigar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analizar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plantear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indagar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formular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hipótesis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…</a:t>
              </a:r>
            </a:p>
            <a:p>
              <a:pPr lvl="0" algn="ctr"/>
              <a:endParaRPr lang="en-US" altLang="zh-CN" sz="14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  <a:p>
              <a:pPr lvl="0" algn="ctr"/>
              <a:r>
                <a:rPr lang="en-US" altLang="zh-CN" b="1" dirty="0">
                  <a:solidFill>
                    <a:srgbClr val="FF619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PENSAMIENTO CIENTÍFICO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552026" y="4479683"/>
            <a:ext cx="2729648" cy="1330903"/>
            <a:chOff x="1616273" y="2091953"/>
            <a:chExt cx="2729648" cy="1330903"/>
          </a:xfrm>
        </p:grpSpPr>
        <p:sp>
          <p:nvSpPr>
            <p:cNvPr id="47" name="文本框 27"/>
            <p:cNvSpPr txBox="1"/>
            <p:nvPr/>
          </p:nvSpPr>
          <p:spPr>
            <a:xfrm>
              <a:off x="2815828" y="2091953"/>
              <a:ext cx="3305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616273" y="2407193"/>
              <a:ext cx="2729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b="1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Elaborar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diseños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planos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construir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probar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ideas,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experimentar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buscar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soluciones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….</a:t>
              </a:r>
            </a:p>
            <a:p>
              <a:pPr lvl="0" algn="ctr"/>
              <a:endParaRPr lang="en-US" altLang="zh-CN" sz="14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  <a:p>
              <a:pPr lvl="0" algn="ctr"/>
              <a:r>
                <a:rPr lang="en-US" altLang="zh-CN" b="1" dirty="0">
                  <a:solidFill>
                    <a:srgbClr val="FF619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BÚSQUEDA DE SOLUCIONES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80309" y="4479683"/>
            <a:ext cx="2729648" cy="1330903"/>
            <a:chOff x="1616273" y="2091953"/>
            <a:chExt cx="2729648" cy="1330903"/>
          </a:xfrm>
        </p:grpSpPr>
        <p:sp>
          <p:nvSpPr>
            <p:cNvPr id="50" name="文本框 27"/>
            <p:cNvSpPr txBox="1"/>
            <p:nvPr/>
          </p:nvSpPr>
          <p:spPr>
            <a:xfrm>
              <a:off x="2756516" y="2091953"/>
              <a:ext cx="4491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M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28"/>
            <p:cNvSpPr txBox="1"/>
            <p:nvPr/>
          </p:nvSpPr>
          <p:spPr>
            <a:xfrm>
              <a:off x="1616273" y="2407193"/>
              <a:ext cx="2729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b="1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Analizar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las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distancias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cantidades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tamaños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formas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…</a:t>
              </a:r>
            </a:p>
            <a:p>
              <a:pPr lvl="0" algn="ctr"/>
              <a:endParaRPr lang="en-US" altLang="zh-CN" sz="14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  <a:p>
              <a:pPr lvl="0" algn="ctr"/>
              <a:r>
                <a:rPr lang="en-US" altLang="zh-CN" b="1" dirty="0">
                  <a:solidFill>
                    <a:srgbClr val="FF619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ENFOQUE ANALÍTICO 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877938" y="1534502"/>
            <a:ext cx="2729648" cy="1330903"/>
            <a:chOff x="1616273" y="2091953"/>
            <a:chExt cx="2729648" cy="1330903"/>
          </a:xfrm>
        </p:grpSpPr>
        <p:sp>
          <p:nvSpPr>
            <p:cNvPr id="53" name="文本框 27"/>
            <p:cNvSpPr txBox="1"/>
            <p:nvPr/>
          </p:nvSpPr>
          <p:spPr>
            <a:xfrm>
              <a:off x="1840240" y="2091953"/>
              <a:ext cx="2281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4" name="文本框 28"/>
            <p:cNvSpPr txBox="1"/>
            <p:nvPr/>
          </p:nvSpPr>
          <p:spPr>
            <a:xfrm>
              <a:off x="1616273" y="2407193"/>
              <a:ext cx="2729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b="1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Utilizar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herramientas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digitales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o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físicas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desarrollar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habilidades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técnicas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… </a:t>
              </a:r>
            </a:p>
            <a:p>
              <a:pPr lvl="0" algn="ctr"/>
              <a:endParaRPr lang="en-US" altLang="zh-CN" sz="14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  <a:p>
              <a:pPr lvl="0" algn="ctr"/>
              <a:r>
                <a:rPr lang="en-US" altLang="zh-CN" b="1" dirty="0">
                  <a:solidFill>
                    <a:srgbClr val="FF619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CONOCIMIENTO TÉCNICO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235986" y="1528795"/>
            <a:ext cx="2729648" cy="1330903"/>
            <a:chOff x="1616273" y="2091953"/>
            <a:chExt cx="2729648" cy="1330903"/>
          </a:xfrm>
        </p:grpSpPr>
        <p:sp>
          <p:nvSpPr>
            <p:cNvPr id="59" name="文本框 27"/>
            <p:cNvSpPr txBox="1"/>
            <p:nvPr/>
          </p:nvSpPr>
          <p:spPr>
            <a:xfrm>
              <a:off x="2792584" y="2091953"/>
              <a:ext cx="377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28"/>
            <p:cNvSpPr txBox="1"/>
            <p:nvPr/>
          </p:nvSpPr>
          <p:spPr>
            <a:xfrm>
              <a:off x="1616273" y="2407193"/>
              <a:ext cx="2729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b="1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Desarrollar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la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creatividad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la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imaginación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la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abstracción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, las ideas,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combinar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materiales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…</a:t>
              </a:r>
            </a:p>
            <a:p>
              <a:pPr lvl="0" algn="ctr"/>
              <a:endParaRPr lang="en-US" altLang="zh-CN" sz="14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时尚中黑简体" panose="01010104010101010101" pitchFamily="2" charset="-122"/>
              </a:endParaRPr>
            </a:p>
            <a:p>
              <a:pPr lvl="0" algn="ctr"/>
              <a:r>
                <a:rPr lang="en-US" altLang="zh-CN" b="1" dirty="0">
                  <a:solidFill>
                    <a:srgbClr val="FF6191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PENSAMIENTO CREATIVO</a:t>
              </a: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3688556" y="377517"/>
            <a:ext cx="4814888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EVOLUCIÓN A STE</a:t>
            </a:r>
            <a:r>
              <a:rPr lang="en-US" altLang="zh-CN" sz="3200" b="1" dirty="0">
                <a:solidFill>
                  <a:srgbClr val="FF6191"/>
                </a:solidFill>
                <a:latin typeface="+mj-ea"/>
                <a:ea typeface="+mj-ea"/>
              </a:rPr>
              <a:t>A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231CC27-A4A5-1E23-C31B-A7EA1AF03BA3}"/>
              </a:ext>
            </a:extLst>
          </p:cNvPr>
          <p:cNvGrpSpPr/>
          <p:nvPr/>
        </p:nvGrpSpPr>
        <p:grpSpPr>
          <a:xfrm>
            <a:off x="2225450" y="3260494"/>
            <a:ext cx="732838" cy="732838"/>
            <a:chOff x="2225450" y="3260494"/>
            <a:chExt cx="732838" cy="732838"/>
          </a:xfrm>
        </p:grpSpPr>
        <p:sp>
          <p:nvSpPr>
            <p:cNvPr id="26" name="椭圆 25"/>
            <p:cNvSpPr/>
            <p:nvPr/>
          </p:nvSpPr>
          <p:spPr>
            <a:xfrm>
              <a:off x="2225450" y="3260494"/>
              <a:ext cx="732838" cy="73283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74" name="Picture 2" descr="Átomo Ciencia Física - Gráficos vectoriales gratis en Pixabay">
              <a:extLst>
                <a:ext uri="{FF2B5EF4-FFF2-40B4-BE49-F238E27FC236}">
                  <a16:creationId xmlns:a16="http://schemas.microsoft.com/office/drawing/2014/main" id="{2EE1B715-46F9-C2CB-6AA4-0AE04C5F2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156" y="3372378"/>
              <a:ext cx="508914" cy="527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0322760-5379-40B8-DF90-FDB952B7ECFF}"/>
              </a:ext>
            </a:extLst>
          </p:cNvPr>
          <p:cNvGrpSpPr/>
          <p:nvPr/>
        </p:nvGrpSpPr>
        <p:grpSpPr>
          <a:xfrm>
            <a:off x="3888766" y="3260494"/>
            <a:ext cx="732838" cy="732838"/>
            <a:chOff x="3888766" y="3260494"/>
            <a:chExt cx="732838" cy="732838"/>
          </a:xfrm>
        </p:grpSpPr>
        <p:sp>
          <p:nvSpPr>
            <p:cNvPr id="32" name="椭圆 31"/>
            <p:cNvSpPr/>
            <p:nvPr/>
          </p:nvSpPr>
          <p:spPr>
            <a:xfrm>
              <a:off x="3888766" y="3260494"/>
              <a:ext cx="732838" cy="73283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76" name="Picture 4" descr="Dibujo - Iconos gratis de tecnología">
              <a:extLst>
                <a:ext uri="{FF2B5EF4-FFF2-40B4-BE49-F238E27FC236}">
                  <a16:creationId xmlns:a16="http://schemas.microsoft.com/office/drawing/2014/main" id="{0EED9A79-4F2D-6EF4-0C49-3D33173B0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123" y="3387421"/>
              <a:ext cx="506301" cy="506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54B32FB-F216-7BF7-F8D3-0657BDDADF19}"/>
              </a:ext>
            </a:extLst>
          </p:cNvPr>
          <p:cNvGrpSpPr/>
          <p:nvPr/>
        </p:nvGrpSpPr>
        <p:grpSpPr>
          <a:xfrm>
            <a:off x="5552082" y="3260494"/>
            <a:ext cx="732838" cy="732838"/>
            <a:chOff x="5552082" y="3260494"/>
            <a:chExt cx="732838" cy="732838"/>
          </a:xfrm>
        </p:grpSpPr>
        <p:sp>
          <p:nvSpPr>
            <p:cNvPr id="35" name="椭圆 34"/>
            <p:cNvSpPr/>
            <p:nvPr/>
          </p:nvSpPr>
          <p:spPr>
            <a:xfrm>
              <a:off x="5552082" y="3260494"/>
              <a:ext cx="732838" cy="732838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78" name="Picture 6" descr="Ingenieria - Iconos gratis de educación">
              <a:extLst>
                <a:ext uri="{FF2B5EF4-FFF2-40B4-BE49-F238E27FC236}">
                  <a16:creationId xmlns:a16="http://schemas.microsoft.com/office/drawing/2014/main" id="{45EA5C11-C530-3E34-37A7-365854190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156" y="3346271"/>
              <a:ext cx="571387" cy="57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DDC89BE-F27D-6F71-C3D6-7E50CE510334}"/>
              </a:ext>
            </a:extLst>
          </p:cNvPr>
          <p:cNvGrpSpPr/>
          <p:nvPr/>
        </p:nvGrpSpPr>
        <p:grpSpPr>
          <a:xfrm>
            <a:off x="7215398" y="3260494"/>
            <a:ext cx="732838" cy="732838"/>
            <a:chOff x="7215398" y="3260494"/>
            <a:chExt cx="732838" cy="732838"/>
          </a:xfrm>
        </p:grpSpPr>
        <p:sp>
          <p:nvSpPr>
            <p:cNvPr id="29" name="椭圆 28"/>
            <p:cNvSpPr/>
            <p:nvPr/>
          </p:nvSpPr>
          <p:spPr>
            <a:xfrm>
              <a:off x="7215398" y="3260494"/>
              <a:ext cx="732838" cy="732838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80" name="Picture 8" descr="Diseño PNG Y SVG De Paleta De Color Para Camisetas">
              <a:extLst>
                <a:ext uri="{FF2B5EF4-FFF2-40B4-BE49-F238E27FC236}">
                  <a16:creationId xmlns:a16="http://schemas.microsoft.com/office/drawing/2014/main" id="{F5011624-7660-9BE9-C2B5-B4B0CBEC2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327" y="3355985"/>
              <a:ext cx="578040" cy="57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9092E21-6DD5-1D3A-3014-E94651A76A0A}"/>
              </a:ext>
            </a:extLst>
          </p:cNvPr>
          <p:cNvGrpSpPr/>
          <p:nvPr/>
        </p:nvGrpSpPr>
        <p:grpSpPr>
          <a:xfrm>
            <a:off x="8878714" y="3260494"/>
            <a:ext cx="732838" cy="732838"/>
            <a:chOff x="8878714" y="3260494"/>
            <a:chExt cx="732838" cy="732838"/>
          </a:xfrm>
        </p:grpSpPr>
        <p:sp>
          <p:nvSpPr>
            <p:cNvPr id="23" name="椭圆 22"/>
            <p:cNvSpPr/>
            <p:nvPr/>
          </p:nvSpPr>
          <p:spPr>
            <a:xfrm>
              <a:off x="8878714" y="3260494"/>
              <a:ext cx="732838" cy="73283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82" name="Picture 10" descr="Símbolos matemáticos - Iconos gratis de formas">
              <a:extLst>
                <a:ext uri="{FF2B5EF4-FFF2-40B4-BE49-F238E27FC236}">
                  <a16:creationId xmlns:a16="http://schemas.microsoft.com/office/drawing/2014/main" id="{858D30AD-7442-2C4C-4D81-B2F0DA4DD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891" y="3369942"/>
              <a:ext cx="510457" cy="510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488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主题2">
  <a:themeElements>
    <a:clrScheme name="自定义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191"/>
      </a:accent1>
      <a:accent2>
        <a:srgbClr val="57B5EE"/>
      </a:accent2>
      <a:accent3>
        <a:srgbClr val="FFD833"/>
      </a:accent3>
      <a:accent4>
        <a:srgbClr val="A4D833"/>
      </a:accent4>
      <a:accent5>
        <a:srgbClr val="CD64C6"/>
      </a:accent5>
      <a:accent6>
        <a:srgbClr val="7F7F7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1003</TotalTime>
  <Words>895</Words>
  <Application>Microsoft Office PowerPoint</Application>
  <PresentationFormat>Panorámica</PresentationFormat>
  <Paragraphs>225</Paragraphs>
  <Slides>38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微软雅黑</vt:lpstr>
      <vt:lpstr>Agency FB</vt:lpstr>
      <vt:lpstr>Arial</vt:lpstr>
      <vt:lpstr>Century Gothic</vt:lpstr>
      <vt:lpstr>等线</vt:lpstr>
      <vt:lpstr>Open Sans</vt:lpstr>
      <vt:lpstr>张海山锐线体简</vt:lpstr>
      <vt:lpstr>时尚中黑简体</vt:lpstr>
      <vt:lpstr>主题2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CRISTINA RAMOS GARCÍA</cp:lastModifiedBy>
  <cp:revision>41</cp:revision>
  <dcterms:created xsi:type="dcterms:W3CDTF">2017-09-19T03:01:22Z</dcterms:created>
  <dcterms:modified xsi:type="dcterms:W3CDTF">2022-10-25T15:10:26Z</dcterms:modified>
</cp:coreProperties>
</file>