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65A61F-DE85-4E99-B028-683E59665F44}" v="2" dt="2024-02-23T13:50:27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7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0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3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0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9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0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8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9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February 29,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9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February 29,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3137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KgkthOmUH0&amp;t=97s" TargetMode="External"/><Relationship Id="rId2" Type="http://schemas.openxmlformats.org/officeDocument/2006/relationships/hyperlink" Target="https://www.meta.com/es-es/help/quest/articles/headsets-and-accessories/oculus-link/set-up-lin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patrón de acuarela abstracto azul sobre un fondo blanco">
            <a:extLst>
              <a:ext uri="{FF2B5EF4-FFF2-40B4-BE49-F238E27FC236}">
                <a16:creationId xmlns:a16="http://schemas.microsoft.com/office/drawing/2014/main" id="{D668820F-7548-8834-AB11-40E3297C73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371" b="15813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9D5F89-C02E-1431-69A1-1C9A37624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es-ES" sz="6000" dirty="0">
                <a:solidFill>
                  <a:schemeClr val="bg1"/>
                </a:solidFill>
              </a:rPr>
              <a:t>OCULUS RV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C39841-4094-4398-86A6-822D9B042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pPr algn="l"/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20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AFE6E-BDC4-B695-35D5-4F2DA69A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575194-2D2E-308A-0EF6-1E7B57C0D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Las nuevas tecnologías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son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tan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avanzadas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que prácticamente no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hay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distancia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entre las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personas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y la comunicación es mucho más sencilla. Muchas de las cosas que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la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ciencia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ha logrado en los últimos años se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deben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en parte a la imaginación de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las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personas,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ya que se han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logrado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cosas que en el pasado hubieran parecido fantasía. La tecnología ha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avanzado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más rápido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de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que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podemos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imaginar qué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haremos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con ella. Hoy, un proceso digno de la mejor literatura de ciencia ficción ha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cambiado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nuestra percepción y está revolucionando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el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mundo, no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sólo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en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la informática sino también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en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diversos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campos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como la medicina, la arquitectura, la educación y la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ingeniería.</a:t>
            </a:r>
            <a:endParaRPr lang="es-ES" dirty="0">
              <a:solidFill>
                <a:srgbClr val="333333"/>
              </a:solidFill>
              <a:latin typeface="roboto" panose="020F0502020204030204" pitchFamily="2" charset="0"/>
            </a:endParaRPr>
          </a:p>
          <a:p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Con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el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paso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de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los años se han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logrado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cada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vez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más avances y herramientas tecnológicas que facilitan la realización de actividades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que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en épocas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anteriores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implicaban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riesgo y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grandes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inversiones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de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capital.</a:t>
            </a: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Actualmente se ha alcanzado un nivel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de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tecnología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que nos permite simular eventos y actividades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para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probar un resultado sin tener que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correr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riesgos, permitiendo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realizar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correcciones o mejoras para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lograr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mejores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resultados.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br>
              <a:rPr lang="es-ES" dirty="0"/>
            </a:b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Podrías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pensar que no habrá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un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siguiente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nivel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con tanta modernidad, pero la tendencia que está siguiendo el mundo nos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está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s-ES" b="1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llevando</a:t>
            </a:r>
            <a:r>
              <a:rPr lang="es-ES" b="0" i="0" dirty="0">
                <a:solidFill>
                  <a:srgbClr val="333333"/>
                </a:solidFill>
                <a:effectLst/>
                <a:latin typeface="roboto" panose="020F0502020204030204" pitchFamily="2" charset="0"/>
              </a:rPr>
              <a:t> a la REALIDAD VIRTUAL.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769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2A8F8F-540C-487C-8156-3AA55D00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</a:t>
            </a:r>
            <a:r>
              <a:rPr lang="es-ES" dirty="0" err="1"/>
              <a:t>rv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EB3B31-41A1-AAED-68B4-538DEFA32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rgbClr val="7030A1"/>
                </a:solidFill>
                <a:latin typeface="Calibri-Bold"/>
              </a:rPr>
              <a:t>TIPOS DE REALIDAD VIRTUAL</a:t>
            </a:r>
          </a:p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rgbClr val="FF0000"/>
                </a:solidFill>
                <a:latin typeface="Calibri-Bold"/>
              </a:rPr>
              <a:t>1.- Realidad No Inmersiva</a:t>
            </a:r>
          </a:p>
          <a:p>
            <a:pPr marL="0" indent="0" algn="l">
              <a:buNone/>
            </a:pP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Muchos ni siquiera lo toman como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realidad virtual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La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no inmersiva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 aquella que se proyecta por medio de una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pantalla (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monitor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)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y es manejada desde un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teclado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mouse u otros artefactos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 permiten tener una dinámica con otras personas u objetos en tiempo real conectados a una red de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Internet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Una actividad que se enfoca también en el entretenimiento como lo son los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videojuegos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simuladores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pero que también es usado en aspectos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científicos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998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A8D8E-2BA7-863E-EFA9-F9F7EFBBE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65" y="1048871"/>
            <a:ext cx="10241280" cy="5123328"/>
          </a:xfrm>
        </p:spPr>
        <p:txBody>
          <a:bodyPr/>
          <a:lstStyle/>
          <a:p>
            <a:pPr algn="l"/>
            <a:r>
              <a:rPr lang="es-ES" sz="1800" b="1" i="0" u="none" strike="noStrike" baseline="0" dirty="0">
                <a:solidFill>
                  <a:srgbClr val="FF0000"/>
                </a:solidFill>
                <a:latin typeface="Calibri-Bold"/>
              </a:rPr>
              <a:t>2.- Realidad </a:t>
            </a:r>
            <a:r>
              <a:rPr lang="es-ES" sz="1800" b="1" i="0" u="none" strike="noStrike" baseline="0" dirty="0" err="1">
                <a:solidFill>
                  <a:srgbClr val="FF0000"/>
                </a:solidFill>
                <a:latin typeface="Calibri-Bold"/>
              </a:rPr>
              <a:t>semi-inmersiva</a:t>
            </a:r>
            <a:r>
              <a:rPr lang="es-ES" sz="1800" b="1" i="0" u="none" strike="noStrike" baseline="0" dirty="0">
                <a:solidFill>
                  <a:srgbClr val="FF0000"/>
                </a:solidFill>
                <a:latin typeface="Calibri-Bold"/>
              </a:rPr>
              <a:t> o inmersiva de proyección</a:t>
            </a:r>
          </a:p>
          <a:p>
            <a:pPr marL="0" indent="0" algn="l">
              <a:buNone/>
            </a:pP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 tipo de realidad también podría darse en el mundo </a:t>
            </a:r>
            <a:r>
              <a:rPr lang="es-ES" sz="1800" b="1" i="0" u="none" strike="noStrike" baseline="0" dirty="0" err="1">
                <a:solidFill>
                  <a:srgbClr val="000000"/>
                </a:solidFill>
                <a:latin typeface="Calibri-Bold"/>
              </a:rPr>
              <a:t>gamer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científico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Generalmente se caracteriza por tener 3 pantallas en una pared y una en el suelo. Esto para tener una mejor visión de un mundo real dentro de un mundo virtual. Con esta realidad también es necesario tener unos lentes y un dispositivo que permita tener un seguimiento de nuestra cabeza para tener una mejor visión de toda la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realidad virtual que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estamos viendo en ese preciso momento en una computadora.</a:t>
            </a:r>
          </a:p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rgbClr val="FF0000"/>
                </a:solidFill>
                <a:latin typeface="Calibri-Bold"/>
              </a:rPr>
              <a:t>3.- Realidad Inmersiva</a:t>
            </a:r>
          </a:p>
          <a:p>
            <a:pPr marL="0" indent="0" algn="l">
              <a:buNone/>
            </a:pP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Esta es la más famosa y conocida por todos nosotros. La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realidad inmersiva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 aquella que nos permite tener una experiencia sensorial, pudiendo tocar objetos, caminar en diferentes mundos. Todo esto por medio de guantes, gafas, trajes especiales o incluso audífonos. Algo así como el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PlayStation VR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 conocemos hoy en día. En definitiva, la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Realidad Inmersiva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está enfocada, mayormente, en algo netamente de entretenimiento como 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Calibri-Bold"/>
              </a:rPr>
              <a:t>videojuegos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También puede usarse en medicina y educación.</a:t>
            </a:r>
            <a:endParaRPr lang="es-E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305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38A13-6622-0423-5E95-C3511EBD1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Manual de instrucciones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28360B-3B19-234C-09E9-35A7D7D64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Las gafas se pueden conectar por cable a USB C a USB C o USB C a USB A 3.0 a un </a:t>
            </a:r>
          </a:p>
          <a:p>
            <a:pPr marL="0" indent="0">
              <a:buNone/>
            </a:pPr>
            <a:r>
              <a:rPr lang="es-ES" dirty="0"/>
              <a:t>ordenador a través de </a:t>
            </a:r>
            <a:r>
              <a:rPr lang="es-ES" dirty="0" err="1"/>
              <a:t>Quest</a:t>
            </a:r>
            <a:r>
              <a:rPr lang="es-ES" dirty="0"/>
              <a:t> link. </a:t>
            </a:r>
            <a:endParaRPr lang="es-E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s-ES" dirty="0">
                <a:hlinkClick r:id="rId3"/>
              </a:rPr>
              <a:t>https://www.youtube.com/watch?v=oKgkthOmUH0&amp;t=97s</a:t>
            </a:r>
            <a:r>
              <a:rPr lang="es-ES" dirty="0"/>
              <a:t> </a:t>
            </a:r>
            <a:endParaRPr lang="es-E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s-ES" dirty="0"/>
              <a:t>El </a:t>
            </a:r>
            <a:r>
              <a:rPr lang="es-ES" dirty="0" err="1"/>
              <a:t>Quest</a:t>
            </a:r>
            <a:r>
              <a:rPr lang="es-ES" dirty="0"/>
              <a:t> link es necesario para utilizar cualquier experiencia o aplicación que no esté en </a:t>
            </a:r>
          </a:p>
          <a:p>
            <a:pPr marL="0" indent="0">
              <a:buNone/>
            </a:pPr>
            <a:r>
              <a:rPr lang="es-ES" dirty="0"/>
              <a:t>la tienda de </a:t>
            </a:r>
            <a:r>
              <a:rPr lang="es-ES" dirty="0" err="1"/>
              <a:t>Oculus</a:t>
            </a:r>
            <a:r>
              <a:rPr lang="es-ES" dirty="0"/>
              <a:t> / </a:t>
            </a:r>
            <a:r>
              <a:rPr lang="es-ES" dirty="0" err="1"/>
              <a:t>Met</a:t>
            </a:r>
            <a:endParaRPr lang="es-E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ES" dirty="0">
                <a:solidFill>
                  <a:srgbClr val="3897A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https://www.meta.com/es-es/help/quest/articles/headsets-and-accessories/oculus-link/set-up-link/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215685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3120EC82057F45844C98F9ED2B7324" ma:contentTypeVersion="17" ma:contentTypeDescription="Crear nuevo documento." ma:contentTypeScope="" ma:versionID="d1a546209937d272d93b36d74a6a1fae">
  <xsd:schema xmlns:xsd="http://www.w3.org/2001/XMLSchema" xmlns:xs="http://www.w3.org/2001/XMLSchema" xmlns:p="http://schemas.microsoft.com/office/2006/metadata/properties" xmlns:ns3="9ff4c217-820d-4f2f-965b-20d6ed1f34af" xmlns:ns4="f4a2284a-476a-40ee-aaff-018e9015e8c7" targetNamespace="http://schemas.microsoft.com/office/2006/metadata/properties" ma:root="true" ma:fieldsID="eb9e2ea0b97a42894931db5301a3700e" ns3:_="" ns4:_="">
    <xsd:import namespace="9ff4c217-820d-4f2f-965b-20d6ed1f34af"/>
    <xsd:import namespace="f4a2284a-476a-40ee-aaff-018e9015e8c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4c217-820d-4f2f-965b-20d6ed1f34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a2284a-476a-40ee-aaff-018e9015e8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4a2284a-476a-40ee-aaff-018e9015e8c7" xsi:nil="true"/>
  </documentManagement>
</p:properties>
</file>

<file path=customXml/itemProps1.xml><?xml version="1.0" encoding="utf-8"?>
<ds:datastoreItem xmlns:ds="http://schemas.openxmlformats.org/officeDocument/2006/customXml" ds:itemID="{150C51A0-AFCA-45B0-804F-957EB80168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39E671-1992-48F5-B303-BDC7778BB2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f4c217-820d-4f2f-965b-20d6ed1f34af"/>
    <ds:schemaRef ds:uri="f4a2284a-476a-40ee-aaff-018e9015e8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A82B0B-92FE-47DB-B9B2-C0941EE3AA45}">
  <ds:schemaRefs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f4a2284a-476a-40ee-aaff-018e9015e8c7"/>
    <ds:schemaRef ds:uri="9ff4c217-820d-4f2f-965b-20d6ed1f34a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Panorámica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Calibri-Bold</vt:lpstr>
      <vt:lpstr>Gill Sans Nova</vt:lpstr>
      <vt:lpstr>roboto</vt:lpstr>
      <vt:lpstr>GradientRiseVTI</vt:lpstr>
      <vt:lpstr>OCULUS RV</vt:lpstr>
      <vt:lpstr>introducción</vt:lpstr>
      <vt:lpstr>Tipos de rv</vt:lpstr>
      <vt:lpstr>Presentación de PowerPoint</vt:lpstr>
      <vt:lpstr>Manual de instrucciones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 ALFAYATE MAYO</dc:creator>
  <cp:lastModifiedBy>CHRISTIAN ALFAYATE MAYO</cp:lastModifiedBy>
  <cp:revision>2</cp:revision>
  <dcterms:created xsi:type="dcterms:W3CDTF">2024-02-23T12:54:14Z</dcterms:created>
  <dcterms:modified xsi:type="dcterms:W3CDTF">2024-02-29T09:59:37Z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0x010100113120EC82057F45844C98F9ED2B7324</vt:lpwstr>
  </property>
</Properties>
</file>