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66" r:id="rId5"/>
    <p:sldId id="262" r:id="rId6"/>
    <p:sldId id="268" r:id="rId7"/>
    <p:sldId id="261" r:id="rId8"/>
    <p:sldId id="269" r:id="rId9"/>
    <p:sldId id="270" r:id="rId10"/>
    <p:sldId id="271" r:id="rId11"/>
    <p:sldId id="272" r:id="rId12"/>
    <p:sldId id="273" r:id="rId13"/>
    <p:sldId id="274" r:id="rId14"/>
    <p:sldId id="267" r:id="rId15"/>
    <p:sldId id="263" r:id="rId16"/>
    <p:sldId id="275" r:id="rId17"/>
    <p:sldId id="264" r:id="rId18"/>
    <p:sldId id="26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3" r:id="rId28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93D60"/>
    <a:srgbClr val="DB3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89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672"/>
    </p:cViewPr>
  </p:sorterViewPr>
  <p:notesViewPr>
    <p:cSldViewPr snapToGrid="0" showGuides="1">
      <p:cViewPr varScale="1">
        <p:scale>
          <a:sx n="71" d="100"/>
          <a:sy n="71" d="100"/>
        </p:scale>
        <p:origin x="419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hyperlink" Target="https://craretama.wixsite.com/radioretama" TargetMode="External"/><Relationship Id="rId1" Type="http://schemas.openxmlformats.org/officeDocument/2006/relationships/hyperlink" Target="https://audacity.es/" TargetMode="External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hyperlink" Target="https://audacity.es/" TargetMode="External"/><Relationship Id="rId1" Type="http://schemas.openxmlformats.org/officeDocument/2006/relationships/hyperlink" Target="https://craretama.wixsite.com/radioretama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584838-229A-4000-A390-73EA295417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5C19D9-C46C-4C32-A130-D679780B0FA3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b="1" dirty="0">
              <a:latin typeface="+mj-lt"/>
            </a:rPr>
            <a:t>¿Qué queremos? </a:t>
          </a:r>
          <a:r>
            <a:rPr lang="es-ES" dirty="0">
              <a:latin typeface="+mj-lt"/>
            </a:rPr>
            <a:t>Entretener, evaluar, investigar, trabajar competencias…</a:t>
          </a:r>
          <a:endParaRPr lang="en-US" dirty="0">
            <a:latin typeface="+mj-lt"/>
          </a:endParaRPr>
        </a:p>
      </dgm:t>
    </dgm:pt>
    <dgm:pt modelId="{933AB618-43DF-4F21-91C9-F15FEA00CECC}" type="parTrans" cxnId="{8DF70FC3-3A4E-462F-BA16-36F681E4D7CC}">
      <dgm:prSet/>
      <dgm:spPr/>
      <dgm:t>
        <a:bodyPr/>
        <a:lstStyle/>
        <a:p>
          <a:endParaRPr lang="en-US"/>
        </a:p>
      </dgm:t>
    </dgm:pt>
    <dgm:pt modelId="{6520C92F-1423-4530-BCE4-F2AFFE962A34}" type="sibTrans" cxnId="{8DF70FC3-3A4E-462F-BA16-36F681E4D7CC}">
      <dgm:prSet/>
      <dgm:spPr/>
      <dgm:t>
        <a:bodyPr/>
        <a:lstStyle/>
        <a:p>
          <a:endParaRPr lang="en-US"/>
        </a:p>
      </dgm:t>
    </dgm:pt>
    <dgm:pt modelId="{DB5D2DBC-1D2D-4FA8-AAD6-24FEF4167F6B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es-ES" b="1" dirty="0">
              <a:latin typeface="+mj-lt"/>
            </a:rPr>
            <a:t>¿A quién va dirigido? </a:t>
          </a:r>
          <a:r>
            <a:rPr lang="es-ES" dirty="0">
              <a:latin typeface="+mj-lt"/>
            </a:rPr>
            <a:t>Alumnos, adultos, comunidad educativa, vecinos…</a:t>
          </a:r>
          <a:endParaRPr lang="en-US" dirty="0">
            <a:latin typeface="+mj-lt"/>
          </a:endParaRPr>
        </a:p>
      </dgm:t>
    </dgm:pt>
    <dgm:pt modelId="{63FD80DF-B20E-4283-9A7A-F57A37BDE3A1}" type="parTrans" cxnId="{DCFD3031-0F85-424F-BE5D-6F75DD9662BA}">
      <dgm:prSet/>
      <dgm:spPr/>
      <dgm:t>
        <a:bodyPr/>
        <a:lstStyle/>
        <a:p>
          <a:endParaRPr lang="en-US"/>
        </a:p>
      </dgm:t>
    </dgm:pt>
    <dgm:pt modelId="{C0F04426-4E00-46FF-8D06-16CC4F0214F9}" type="sibTrans" cxnId="{DCFD3031-0F85-424F-BE5D-6F75DD9662BA}">
      <dgm:prSet/>
      <dgm:spPr/>
      <dgm:t>
        <a:bodyPr/>
        <a:lstStyle/>
        <a:p>
          <a:endParaRPr lang="en-US"/>
        </a:p>
      </dgm:t>
    </dgm:pt>
    <dgm:pt modelId="{FAE9B48B-3128-4206-8618-B19E5ADBACCA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  <dgm:t>
        <a:bodyPr/>
        <a:lstStyle/>
        <a:p>
          <a:r>
            <a:rPr lang="es-ES" b="1" dirty="0">
              <a:latin typeface="+mj-lt"/>
            </a:rPr>
            <a:t>¿Quién lo protagoniza? </a:t>
          </a:r>
          <a:r>
            <a:rPr lang="es-ES" dirty="0">
              <a:latin typeface="+mj-lt"/>
            </a:rPr>
            <a:t>Alumnos, profesores, personas externas…</a:t>
          </a:r>
          <a:endParaRPr lang="en-US" dirty="0">
            <a:latin typeface="+mj-lt"/>
          </a:endParaRPr>
        </a:p>
      </dgm:t>
    </dgm:pt>
    <dgm:pt modelId="{D7C28CFE-768F-4F96-9D73-B26A7B57C415}" type="parTrans" cxnId="{83651CDA-10A7-4E8C-9F3A-4CB3169213DA}">
      <dgm:prSet/>
      <dgm:spPr/>
      <dgm:t>
        <a:bodyPr/>
        <a:lstStyle/>
        <a:p>
          <a:endParaRPr lang="en-US"/>
        </a:p>
      </dgm:t>
    </dgm:pt>
    <dgm:pt modelId="{B331E211-C980-4691-9871-648D78898807}" type="sibTrans" cxnId="{83651CDA-10A7-4E8C-9F3A-4CB3169213DA}">
      <dgm:prSet/>
      <dgm:spPr/>
      <dgm:t>
        <a:bodyPr/>
        <a:lstStyle/>
        <a:p>
          <a:endParaRPr lang="en-US"/>
        </a:p>
      </dgm:t>
    </dgm:pt>
    <dgm:pt modelId="{BB07AFA5-BFE6-46DE-9A02-9596306249D3}">
      <dgm:prSet/>
      <dgm:spPr>
        <a:solidFill>
          <a:srgbClr val="FF0000"/>
        </a:solidFill>
      </dgm:spPr>
      <dgm:t>
        <a:bodyPr/>
        <a:lstStyle/>
        <a:p>
          <a:r>
            <a:rPr lang="es-ES" b="1" dirty="0">
              <a:latin typeface="+mj-lt"/>
            </a:rPr>
            <a:t>¿Qué equipamiento y tecnología usar? </a:t>
          </a:r>
          <a:r>
            <a:rPr lang="es-ES" b="0" dirty="0">
              <a:latin typeface="+mj-lt"/>
            </a:rPr>
            <a:t>“profesional”, </a:t>
          </a:r>
          <a:r>
            <a:rPr lang="es-ES" b="0" dirty="0" err="1">
              <a:latin typeface="+mj-lt"/>
            </a:rPr>
            <a:t>low</a:t>
          </a:r>
          <a:r>
            <a:rPr lang="es-ES" b="0" dirty="0">
              <a:latin typeface="+mj-lt"/>
            </a:rPr>
            <a:t> </a:t>
          </a:r>
          <a:r>
            <a:rPr lang="es-ES" b="0" dirty="0" err="1">
              <a:latin typeface="+mj-lt"/>
            </a:rPr>
            <a:t>cost</a:t>
          </a:r>
          <a:r>
            <a:rPr lang="es-ES" b="0" dirty="0">
              <a:latin typeface="+mj-lt"/>
            </a:rPr>
            <a:t>,…</a:t>
          </a:r>
          <a:endParaRPr lang="en-US" b="0" dirty="0">
            <a:latin typeface="+mj-lt"/>
          </a:endParaRPr>
        </a:p>
      </dgm:t>
    </dgm:pt>
    <dgm:pt modelId="{3EF98C52-89E6-4CAC-ADAB-02000A7968C4}" type="parTrans" cxnId="{321C8F75-0361-4875-BE18-419D6ED6B99D}">
      <dgm:prSet/>
      <dgm:spPr/>
      <dgm:t>
        <a:bodyPr/>
        <a:lstStyle/>
        <a:p>
          <a:endParaRPr lang="en-US"/>
        </a:p>
      </dgm:t>
    </dgm:pt>
    <dgm:pt modelId="{EC04F906-9A3A-4B8A-BF8A-B18671E3EE84}" type="sibTrans" cxnId="{321C8F75-0361-4875-BE18-419D6ED6B99D}">
      <dgm:prSet/>
      <dgm:spPr/>
      <dgm:t>
        <a:bodyPr/>
        <a:lstStyle/>
        <a:p>
          <a:endParaRPr lang="en-US"/>
        </a:p>
      </dgm:t>
    </dgm:pt>
    <dgm:pt modelId="{DD32251E-1D53-421E-9972-554AC7486400}">
      <dgm:prSet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rgbClr val="7030A0"/>
        </a:solidFill>
      </dgm:spPr>
      <dgm:t>
        <a:bodyPr/>
        <a:lstStyle/>
        <a:p>
          <a:r>
            <a:rPr lang="es-ES" b="1" dirty="0">
              <a:latin typeface="+mj-lt"/>
            </a:rPr>
            <a:t>¿Cuándo trabajar la radio? </a:t>
          </a:r>
          <a:r>
            <a:rPr lang="es-ES" dirty="0">
              <a:latin typeface="+mj-lt"/>
            </a:rPr>
            <a:t>Casa, centro, asignaturas concretas…</a:t>
          </a:r>
          <a:endParaRPr lang="en-US" dirty="0">
            <a:latin typeface="+mj-lt"/>
          </a:endParaRPr>
        </a:p>
      </dgm:t>
    </dgm:pt>
    <dgm:pt modelId="{EE97DFBA-250C-4F4C-8C43-632382BEA51F}" type="parTrans" cxnId="{2B58D783-746E-4A28-B577-8E4634F7C49D}">
      <dgm:prSet/>
      <dgm:spPr/>
      <dgm:t>
        <a:bodyPr/>
        <a:lstStyle/>
        <a:p>
          <a:endParaRPr lang="en-US"/>
        </a:p>
      </dgm:t>
    </dgm:pt>
    <dgm:pt modelId="{CA51D92D-E1B5-4652-87FD-EE8E67BB809F}" type="sibTrans" cxnId="{2B58D783-746E-4A28-B577-8E4634F7C49D}">
      <dgm:prSet/>
      <dgm:spPr/>
      <dgm:t>
        <a:bodyPr/>
        <a:lstStyle/>
        <a:p>
          <a:endParaRPr lang="en-US"/>
        </a:p>
      </dgm:t>
    </dgm:pt>
    <dgm:pt modelId="{CA8DFBF8-F930-5446-86EF-29C1DBBE2C0C}" type="pres">
      <dgm:prSet presAssocID="{7F584838-229A-4000-A390-73EA2954175C}" presName="linear" presStyleCnt="0">
        <dgm:presLayoutVars>
          <dgm:animLvl val="lvl"/>
          <dgm:resizeHandles val="exact"/>
        </dgm:presLayoutVars>
      </dgm:prSet>
      <dgm:spPr/>
    </dgm:pt>
    <dgm:pt modelId="{DFC9DF8E-D87B-CE41-8700-EA399667790F}" type="pres">
      <dgm:prSet presAssocID="{875C19D9-C46C-4C32-A130-D679780B0FA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CDCC738-10B6-274A-BCC2-7DA188B8BBCC}" type="pres">
      <dgm:prSet presAssocID="{6520C92F-1423-4530-BCE4-F2AFFE962A34}" presName="spacer" presStyleCnt="0"/>
      <dgm:spPr/>
    </dgm:pt>
    <dgm:pt modelId="{B6FD93AE-58FF-CA44-BC25-41B94EF87933}" type="pres">
      <dgm:prSet presAssocID="{DB5D2DBC-1D2D-4FA8-AAD6-24FEF4167F6B}" presName="parentText" presStyleLbl="node1" presStyleIdx="1" presStyleCnt="5" custLinFactNeighborX="-350" custLinFactNeighborY="1">
        <dgm:presLayoutVars>
          <dgm:chMax val="0"/>
          <dgm:bulletEnabled val="1"/>
        </dgm:presLayoutVars>
      </dgm:prSet>
      <dgm:spPr/>
    </dgm:pt>
    <dgm:pt modelId="{0D46D906-3020-5E44-913E-929A66C98560}" type="pres">
      <dgm:prSet presAssocID="{C0F04426-4E00-46FF-8D06-16CC4F0214F9}" presName="spacer" presStyleCnt="0"/>
      <dgm:spPr/>
    </dgm:pt>
    <dgm:pt modelId="{106E9DC5-7DA3-AB48-9CB2-B456F94CCDCD}" type="pres">
      <dgm:prSet presAssocID="{FAE9B48B-3128-4206-8618-B19E5ADBACC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937021C-1A56-5642-B9BB-6048402BF8D2}" type="pres">
      <dgm:prSet presAssocID="{B331E211-C980-4691-9871-648D78898807}" presName="spacer" presStyleCnt="0"/>
      <dgm:spPr/>
    </dgm:pt>
    <dgm:pt modelId="{A9034A3E-8E5C-094B-A5E4-31011D7FA247}" type="pres">
      <dgm:prSet presAssocID="{BB07AFA5-BFE6-46DE-9A02-9596306249D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D2D58F0-45EF-A14E-817F-03AA1500E0C5}" type="pres">
      <dgm:prSet presAssocID="{EC04F906-9A3A-4B8A-BF8A-B18671E3EE84}" presName="spacer" presStyleCnt="0"/>
      <dgm:spPr/>
    </dgm:pt>
    <dgm:pt modelId="{A6F1ED7E-BC32-6E42-85D2-6631BB7425EB}" type="pres">
      <dgm:prSet presAssocID="{DD32251E-1D53-421E-9972-554AC748640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DC50B0B-65C3-624A-8501-E785D5F55799}" type="presOf" srcId="{DD32251E-1D53-421E-9972-554AC7486400}" destId="{A6F1ED7E-BC32-6E42-85D2-6631BB7425EB}" srcOrd="0" destOrd="0" presId="urn:microsoft.com/office/officeart/2005/8/layout/vList2"/>
    <dgm:cxn modelId="{B0876128-834E-1944-AA99-8EF1D7E6942D}" type="presOf" srcId="{7F584838-229A-4000-A390-73EA2954175C}" destId="{CA8DFBF8-F930-5446-86EF-29C1DBBE2C0C}" srcOrd="0" destOrd="0" presId="urn:microsoft.com/office/officeart/2005/8/layout/vList2"/>
    <dgm:cxn modelId="{51E1E829-BC09-7547-912F-97C8B0ACE15D}" type="presOf" srcId="{FAE9B48B-3128-4206-8618-B19E5ADBACCA}" destId="{106E9DC5-7DA3-AB48-9CB2-B456F94CCDCD}" srcOrd="0" destOrd="0" presId="urn:microsoft.com/office/officeart/2005/8/layout/vList2"/>
    <dgm:cxn modelId="{36031F2C-AE78-D54F-AA29-EE035FEB2DFC}" type="presOf" srcId="{DB5D2DBC-1D2D-4FA8-AAD6-24FEF4167F6B}" destId="{B6FD93AE-58FF-CA44-BC25-41B94EF87933}" srcOrd="0" destOrd="0" presId="urn:microsoft.com/office/officeart/2005/8/layout/vList2"/>
    <dgm:cxn modelId="{DCFD3031-0F85-424F-BE5D-6F75DD9662BA}" srcId="{7F584838-229A-4000-A390-73EA2954175C}" destId="{DB5D2DBC-1D2D-4FA8-AAD6-24FEF4167F6B}" srcOrd="1" destOrd="0" parTransId="{63FD80DF-B20E-4283-9A7A-F57A37BDE3A1}" sibTransId="{C0F04426-4E00-46FF-8D06-16CC4F0214F9}"/>
    <dgm:cxn modelId="{52215C3E-48AD-CA46-B856-93922CEEDB6B}" type="presOf" srcId="{875C19D9-C46C-4C32-A130-D679780B0FA3}" destId="{DFC9DF8E-D87B-CE41-8700-EA399667790F}" srcOrd="0" destOrd="0" presId="urn:microsoft.com/office/officeart/2005/8/layout/vList2"/>
    <dgm:cxn modelId="{321C8F75-0361-4875-BE18-419D6ED6B99D}" srcId="{7F584838-229A-4000-A390-73EA2954175C}" destId="{BB07AFA5-BFE6-46DE-9A02-9596306249D3}" srcOrd="3" destOrd="0" parTransId="{3EF98C52-89E6-4CAC-ADAB-02000A7968C4}" sibTransId="{EC04F906-9A3A-4B8A-BF8A-B18671E3EE84}"/>
    <dgm:cxn modelId="{2B58D783-746E-4A28-B577-8E4634F7C49D}" srcId="{7F584838-229A-4000-A390-73EA2954175C}" destId="{DD32251E-1D53-421E-9972-554AC7486400}" srcOrd="4" destOrd="0" parTransId="{EE97DFBA-250C-4F4C-8C43-632382BEA51F}" sibTransId="{CA51D92D-E1B5-4652-87FD-EE8E67BB809F}"/>
    <dgm:cxn modelId="{8DF70FC3-3A4E-462F-BA16-36F681E4D7CC}" srcId="{7F584838-229A-4000-A390-73EA2954175C}" destId="{875C19D9-C46C-4C32-A130-D679780B0FA3}" srcOrd="0" destOrd="0" parTransId="{933AB618-43DF-4F21-91C9-F15FEA00CECC}" sibTransId="{6520C92F-1423-4530-BCE4-F2AFFE962A34}"/>
    <dgm:cxn modelId="{83651CDA-10A7-4E8C-9F3A-4CB3169213DA}" srcId="{7F584838-229A-4000-A390-73EA2954175C}" destId="{FAE9B48B-3128-4206-8618-B19E5ADBACCA}" srcOrd="2" destOrd="0" parTransId="{D7C28CFE-768F-4F96-9D73-B26A7B57C415}" sibTransId="{B331E211-C980-4691-9871-648D78898807}"/>
    <dgm:cxn modelId="{117F00FD-78DA-534F-9718-F8BA4D176790}" type="presOf" srcId="{BB07AFA5-BFE6-46DE-9A02-9596306249D3}" destId="{A9034A3E-8E5C-094B-A5E4-31011D7FA247}" srcOrd="0" destOrd="0" presId="urn:microsoft.com/office/officeart/2005/8/layout/vList2"/>
    <dgm:cxn modelId="{8D429285-EFB8-2A4B-A29E-F9D21E098B80}" type="presParOf" srcId="{CA8DFBF8-F930-5446-86EF-29C1DBBE2C0C}" destId="{DFC9DF8E-D87B-CE41-8700-EA399667790F}" srcOrd="0" destOrd="0" presId="urn:microsoft.com/office/officeart/2005/8/layout/vList2"/>
    <dgm:cxn modelId="{2DADECB4-2CF3-8241-92EB-566F3893424C}" type="presParOf" srcId="{CA8DFBF8-F930-5446-86EF-29C1DBBE2C0C}" destId="{2CDCC738-10B6-274A-BCC2-7DA188B8BBCC}" srcOrd="1" destOrd="0" presId="urn:microsoft.com/office/officeart/2005/8/layout/vList2"/>
    <dgm:cxn modelId="{800280BA-0986-174D-8776-B78008A45085}" type="presParOf" srcId="{CA8DFBF8-F930-5446-86EF-29C1DBBE2C0C}" destId="{B6FD93AE-58FF-CA44-BC25-41B94EF87933}" srcOrd="2" destOrd="0" presId="urn:microsoft.com/office/officeart/2005/8/layout/vList2"/>
    <dgm:cxn modelId="{14BB10D8-170A-034E-9B1D-37EE96B0B160}" type="presParOf" srcId="{CA8DFBF8-F930-5446-86EF-29C1DBBE2C0C}" destId="{0D46D906-3020-5E44-913E-929A66C98560}" srcOrd="3" destOrd="0" presId="urn:microsoft.com/office/officeart/2005/8/layout/vList2"/>
    <dgm:cxn modelId="{D8D3A956-721B-5340-8178-BA891E6D3BA0}" type="presParOf" srcId="{CA8DFBF8-F930-5446-86EF-29C1DBBE2C0C}" destId="{106E9DC5-7DA3-AB48-9CB2-B456F94CCDCD}" srcOrd="4" destOrd="0" presId="urn:microsoft.com/office/officeart/2005/8/layout/vList2"/>
    <dgm:cxn modelId="{EF25B2F1-AADE-5B41-B180-7AE1799DAED6}" type="presParOf" srcId="{CA8DFBF8-F930-5446-86EF-29C1DBBE2C0C}" destId="{7937021C-1A56-5642-B9BB-6048402BF8D2}" srcOrd="5" destOrd="0" presId="urn:microsoft.com/office/officeart/2005/8/layout/vList2"/>
    <dgm:cxn modelId="{13F792EA-776A-BE4C-A399-6F8D0E645EFA}" type="presParOf" srcId="{CA8DFBF8-F930-5446-86EF-29C1DBBE2C0C}" destId="{A9034A3E-8E5C-094B-A5E4-31011D7FA247}" srcOrd="6" destOrd="0" presId="urn:microsoft.com/office/officeart/2005/8/layout/vList2"/>
    <dgm:cxn modelId="{5F5C6CB3-56F7-6F46-AC2F-47C15E504ACD}" type="presParOf" srcId="{CA8DFBF8-F930-5446-86EF-29C1DBBE2C0C}" destId="{7D2D58F0-45EF-A14E-817F-03AA1500E0C5}" srcOrd="7" destOrd="0" presId="urn:microsoft.com/office/officeart/2005/8/layout/vList2"/>
    <dgm:cxn modelId="{CE38AC66-DB06-E248-849F-59AF17219F31}" type="presParOf" srcId="{CA8DFBF8-F930-5446-86EF-29C1DBBE2C0C}" destId="{A6F1ED7E-BC32-6E42-85D2-6631BB7425E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584838-229A-4000-A390-73EA295417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8DFBF8-F930-5446-86EF-29C1DBBE2C0C}" type="pres">
      <dgm:prSet presAssocID="{7F584838-229A-4000-A390-73EA2954175C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B0876128-834E-1944-AA99-8EF1D7E6942D}" type="presOf" srcId="{7F584838-229A-4000-A390-73EA2954175C}" destId="{CA8DFBF8-F930-5446-86EF-29C1DBBE2C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E29FE6-9637-4F6E-9AD8-132CC183FDF3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DC1B52B-D8E8-4CC4-AC30-AD57AFE2C6AA}">
      <dgm:prSet/>
      <dgm:spPr/>
      <dgm:t>
        <a:bodyPr/>
        <a:lstStyle/>
        <a:p>
          <a:r>
            <a:rPr lang="es-ES" dirty="0"/>
            <a:t>1. Toma de decisiones</a:t>
          </a:r>
          <a:endParaRPr lang="en-US" dirty="0"/>
        </a:p>
      </dgm:t>
    </dgm:pt>
    <dgm:pt modelId="{60B23021-6619-4EBC-AE7F-482DAC2FE3C9}" type="parTrans" cxnId="{E806B05F-4B22-428F-987A-88AC236085E3}">
      <dgm:prSet/>
      <dgm:spPr/>
      <dgm:t>
        <a:bodyPr/>
        <a:lstStyle/>
        <a:p>
          <a:endParaRPr lang="en-US"/>
        </a:p>
      </dgm:t>
    </dgm:pt>
    <dgm:pt modelId="{1F573672-B1D3-4BD1-8578-0BCFEAFF8FE1}" type="sibTrans" cxnId="{E806B05F-4B22-428F-987A-88AC236085E3}">
      <dgm:prSet/>
      <dgm:spPr/>
      <dgm:t>
        <a:bodyPr/>
        <a:lstStyle/>
        <a:p>
          <a:endParaRPr lang="en-US"/>
        </a:p>
      </dgm:t>
    </dgm:pt>
    <dgm:pt modelId="{3F0D0D0F-2720-496F-8258-3FC4726E7106}">
      <dgm:prSet/>
      <dgm:spPr/>
      <dgm:t>
        <a:bodyPr/>
        <a:lstStyle/>
        <a:p>
          <a:r>
            <a:rPr lang="es-ES" dirty="0"/>
            <a:t>- Participantes</a:t>
          </a:r>
          <a:endParaRPr lang="en-US" dirty="0"/>
        </a:p>
      </dgm:t>
    </dgm:pt>
    <dgm:pt modelId="{FB43156F-D135-4176-8CB2-B01339A1C34E}" type="parTrans" cxnId="{EE0515EF-129D-4774-AF9C-737EA29CAB64}">
      <dgm:prSet/>
      <dgm:spPr/>
      <dgm:t>
        <a:bodyPr/>
        <a:lstStyle/>
        <a:p>
          <a:endParaRPr lang="en-US"/>
        </a:p>
      </dgm:t>
    </dgm:pt>
    <dgm:pt modelId="{4D0C4C86-57F4-45C4-8CE5-200F576C53E6}" type="sibTrans" cxnId="{EE0515EF-129D-4774-AF9C-737EA29CAB64}">
      <dgm:prSet/>
      <dgm:spPr/>
      <dgm:t>
        <a:bodyPr/>
        <a:lstStyle/>
        <a:p>
          <a:endParaRPr lang="en-US"/>
        </a:p>
      </dgm:t>
    </dgm:pt>
    <dgm:pt modelId="{2B34BFB3-983A-43CD-8AE4-29D550BBA569}">
      <dgm:prSet/>
      <dgm:spPr/>
      <dgm:t>
        <a:bodyPr/>
        <a:lstStyle/>
        <a:p>
          <a:r>
            <a:rPr lang="es-ES" dirty="0"/>
            <a:t>- Tipo de programa</a:t>
          </a:r>
          <a:endParaRPr lang="en-US" dirty="0"/>
        </a:p>
      </dgm:t>
    </dgm:pt>
    <dgm:pt modelId="{85791922-CD89-4FFE-B77A-7F351E0DA345}" type="parTrans" cxnId="{63A65842-B561-4DED-90E7-45D946081F03}">
      <dgm:prSet/>
      <dgm:spPr/>
      <dgm:t>
        <a:bodyPr/>
        <a:lstStyle/>
        <a:p>
          <a:endParaRPr lang="en-US"/>
        </a:p>
      </dgm:t>
    </dgm:pt>
    <dgm:pt modelId="{A7E7558D-C669-4658-8C9E-B5F977F84714}" type="sibTrans" cxnId="{63A65842-B561-4DED-90E7-45D946081F03}">
      <dgm:prSet/>
      <dgm:spPr/>
      <dgm:t>
        <a:bodyPr/>
        <a:lstStyle/>
        <a:p>
          <a:endParaRPr lang="en-US"/>
        </a:p>
      </dgm:t>
    </dgm:pt>
    <dgm:pt modelId="{E8749C79-2695-46AC-A974-CBF6748675AA}">
      <dgm:prSet/>
      <dgm:spPr/>
      <dgm:t>
        <a:bodyPr/>
        <a:lstStyle/>
        <a:p>
          <a:r>
            <a:rPr lang="es-ES" dirty="0"/>
            <a:t>- Contenido</a:t>
          </a:r>
          <a:endParaRPr lang="en-US" dirty="0"/>
        </a:p>
      </dgm:t>
    </dgm:pt>
    <dgm:pt modelId="{5ED04F93-7972-4071-93EB-7388A96576C0}" type="parTrans" cxnId="{53485903-EA67-4DF4-9B04-8B4600688E84}">
      <dgm:prSet/>
      <dgm:spPr/>
      <dgm:t>
        <a:bodyPr/>
        <a:lstStyle/>
        <a:p>
          <a:endParaRPr lang="en-US"/>
        </a:p>
      </dgm:t>
    </dgm:pt>
    <dgm:pt modelId="{D9799D51-5A27-45A4-88DC-3AD0EC1C58DA}" type="sibTrans" cxnId="{53485903-EA67-4DF4-9B04-8B4600688E84}">
      <dgm:prSet/>
      <dgm:spPr/>
      <dgm:t>
        <a:bodyPr/>
        <a:lstStyle/>
        <a:p>
          <a:endParaRPr lang="en-US"/>
        </a:p>
      </dgm:t>
    </dgm:pt>
    <dgm:pt modelId="{DA9620BB-678A-4882-8377-495D684A5B89}">
      <dgm:prSet/>
      <dgm:spPr/>
      <dgm:t>
        <a:bodyPr/>
        <a:lstStyle/>
        <a:p>
          <a:r>
            <a:rPr lang="es-ES"/>
            <a:t>- Duración</a:t>
          </a:r>
          <a:endParaRPr lang="en-US"/>
        </a:p>
      </dgm:t>
    </dgm:pt>
    <dgm:pt modelId="{7CECFA06-C8E6-4649-962D-3361761187D6}" type="parTrans" cxnId="{905A602F-D0BD-49A8-9B8F-0AD7CB94F421}">
      <dgm:prSet/>
      <dgm:spPr/>
      <dgm:t>
        <a:bodyPr/>
        <a:lstStyle/>
        <a:p>
          <a:endParaRPr lang="en-US"/>
        </a:p>
      </dgm:t>
    </dgm:pt>
    <dgm:pt modelId="{E1071FB1-F87D-4AD8-B55E-555133FBF697}" type="sibTrans" cxnId="{905A602F-D0BD-49A8-9B8F-0AD7CB94F421}">
      <dgm:prSet/>
      <dgm:spPr/>
      <dgm:t>
        <a:bodyPr/>
        <a:lstStyle/>
        <a:p>
          <a:endParaRPr lang="en-US"/>
        </a:p>
      </dgm:t>
    </dgm:pt>
    <dgm:pt modelId="{EF921114-4178-497D-9E7A-804D01FAC2F2}">
      <dgm:prSet/>
      <dgm:spPr/>
      <dgm:t>
        <a:bodyPr/>
        <a:lstStyle/>
        <a:p>
          <a:r>
            <a:rPr lang="es-ES"/>
            <a:t>- Otras decisiones (aspectos comunes)</a:t>
          </a:r>
          <a:endParaRPr lang="en-US"/>
        </a:p>
      </dgm:t>
    </dgm:pt>
    <dgm:pt modelId="{28FE9839-D0ED-41A5-9446-F6125C4DC6D0}" type="parTrans" cxnId="{495C064D-F4A7-46E2-96D1-90BA6B6B88F8}">
      <dgm:prSet/>
      <dgm:spPr/>
      <dgm:t>
        <a:bodyPr/>
        <a:lstStyle/>
        <a:p>
          <a:endParaRPr lang="en-US"/>
        </a:p>
      </dgm:t>
    </dgm:pt>
    <dgm:pt modelId="{A019B5F2-DADF-4869-9FEC-F1BF18B29407}" type="sibTrans" cxnId="{495C064D-F4A7-46E2-96D1-90BA6B6B88F8}">
      <dgm:prSet/>
      <dgm:spPr/>
      <dgm:t>
        <a:bodyPr/>
        <a:lstStyle/>
        <a:p>
          <a:endParaRPr lang="en-US"/>
        </a:p>
      </dgm:t>
    </dgm:pt>
    <dgm:pt modelId="{7869AF4B-E6AF-9E41-937A-DADC3C64BBAA}" type="pres">
      <dgm:prSet presAssocID="{48E29FE6-9637-4F6E-9AD8-132CC183FDF3}" presName="Name0" presStyleCnt="0">
        <dgm:presLayoutVars>
          <dgm:dir/>
          <dgm:resizeHandles val="exact"/>
        </dgm:presLayoutVars>
      </dgm:prSet>
      <dgm:spPr/>
    </dgm:pt>
    <dgm:pt modelId="{DC9A825B-E678-684E-8195-AD3EFAEA2737}" type="pres">
      <dgm:prSet presAssocID="{7DC1B52B-D8E8-4CC4-AC30-AD57AFE2C6AA}" presName="node" presStyleLbl="node1" presStyleIdx="0" presStyleCnt="6">
        <dgm:presLayoutVars>
          <dgm:bulletEnabled val="1"/>
        </dgm:presLayoutVars>
      </dgm:prSet>
      <dgm:spPr/>
    </dgm:pt>
    <dgm:pt modelId="{064BA84D-1EB5-C44A-A179-7ABBA2846E72}" type="pres">
      <dgm:prSet presAssocID="{1F573672-B1D3-4BD1-8578-0BCFEAFF8FE1}" presName="sibTrans" presStyleLbl="sibTrans1D1" presStyleIdx="0" presStyleCnt="5"/>
      <dgm:spPr/>
    </dgm:pt>
    <dgm:pt modelId="{AC34B326-3116-B343-A078-9E8EDE1D6E35}" type="pres">
      <dgm:prSet presAssocID="{1F573672-B1D3-4BD1-8578-0BCFEAFF8FE1}" presName="connectorText" presStyleLbl="sibTrans1D1" presStyleIdx="0" presStyleCnt="5"/>
      <dgm:spPr/>
    </dgm:pt>
    <dgm:pt modelId="{5B1500AC-4462-754D-BFDE-D257BCFFED18}" type="pres">
      <dgm:prSet presAssocID="{3F0D0D0F-2720-496F-8258-3FC4726E7106}" presName="node" presStyleLbl="node1" presStyleIdx="1" presStyleCnt="6">
        <dgm:presLayoutVars>
          <dgm:bulletEnabled val="1"/>
        </dgm:presLayoutVars>
      </dgm:prSet>
      <dgm:spPr/>
    </dgm:pt>
    <dgm:pt modelId="{2E301772-66C1-0D4B-9D71-582F110E6550}" type="pres">
      <dgm:prSet presAssocID="{4D0C4C86-57F4-45C4-8CE5-200F576C53E6}" presName="sibTrans" presStyleLbl="sibTrans1D1" presStyleIdx="1" presStyleCnt="5"/>
      <dgm:spPr/>
    </dgm:pt>
    <dgm:pt modelId="{F1A7AC91-E510-6F48-A9C6-9B5040855C72}" type="pres">
      <dgm:prSet presAssocID="{4D0C4C86-57F4-45C4-8CE5-200F576C53E6}" presName="connectorText" presStyleLbl="sibTrans1D1" presStyleIdx="1" presStyleCnt="5"/>
      <dgm:spPr/>
    </dgm:pt>
    <dgm:pt modelId="{5060261F-AD94-0547-8760-3610AE841D66}" type="pres">
      <dgm:prSet presAssocID="{2B34BFB3-983A-43CD-8AE4-29D550BBA569}" presName="node" presStyleLbl="node1" presStyleIdx="2" presStyleCnt="6">
        <dgm:presLayoutVars>
          <dgm:bulletEnabled val="1"/>
        </dgm:presLayoutVars>
      </dgm:prSet>
      <dgm:spPr/>
    </dgm:pt>
    <dgm:pt modelId="{041AB1BE-B49B-9044-974F-9E6372EB7543}" type="pres">
      <dgm:prSet presAssocID="{A7E7558D-C669-4658-8C9E-B5F977F84714}" presName="sibTrans" presStyleLbl="sibTrans1D1" presStyleIdx="2" presStyleCnt="5"/>
      <dgm:spPr/>
    </dgm:pt>
    <dgm:pt modelId="{F7FEB832-0A54-6140-AECE-C2332B436E4D}" type="pres">
      <dgm:prSet presAssocID="{A7E7558D-C669-4658-8C9E-B5F977F84714}" presName="connectorText" presStyleLbl="sibTrans1D1" presStyleIdx="2" presStyleCnt="5"/>
      <dgm:spPr/>
    </dgm:pt>
    <dgm:pt modelId="{C37E73CB-074D-F244-9E32-BAC873EAB218}" type="pres">
      <dgm:prSet presAssocID="{E8749C79-2695-46AC-A974-CBF6748675AA}" presName="node" presStyleLbl="node1" presStyleIdx="3" presStyleCnt="6">
        <dgm:presLayoutVars>
          <dgm:bulletEnabled val="1"/>
        </dgm:presLayoutVars>
      </dgm:prSet>
      <dgm:spPr/>
    </dgm:pt>
    <dgm:pt modelId="{FF201C0E-4EC2-CE43-9A83-CA1CFC6E8616}" type="pres">
      <dgm:prSet presAssocID="{D9799D51-5A27-45A4-88DC-3AD0EC1C58DA}" presName="sibTrans" presStyleLbl="sibTrans1D1" presStyleIdx="3" presStyleCnt="5"/>
      <dgm:spPr/>
    </dgm:pt>
    <dgm:pt modelId="{E1E35E1F-671D-6646-95CF-2DDC52E7648A}" type="pres">
      <dgm:prSet presAssocID="{D9799D51-5A27-45A4-88DC-3AD0EC1C58DA}" presName="connectorText" presStyleLbl="sibTrans1D1" presStyleIdx="3" presStyleCnt="5"/>
      <dgm:spPr/>
    </dgm:pt>
    <dgm:pt modelId="{C901450A-B216-8848-A11D-334DDFF2DE3E}" type="pres">
      <dgm:prSet presAssocID="{DA9620BB-678A-4882-8377-495D684A5B89}" presName="node" presStyleLbl="node1" presStyleIdx="4" presStyleCnt="6">
        <dgm:presLayoutVars>
          <dgm:bulletEnabled val="1"/>
        </dgm:presLayoutVars>
      </dgm:prSet>
      <dgm:spPr/>
    </dgm:pt>
    <dgm:pt modelId="{D43540D1-7D74-9C4A-9666-974DEE72C2A1}" type="pres">
      <dgm:prSet presAssocID="{E1071FB1-F87D-4AD8-B55E-555133FBF697}" presName="sibTrans" presStyleLbl="sibTrans1D1" presStyleIdx="4" presStyleCnt="5"/>
      <dgm:spPr/>
    </dgm:pt>
    <dgm:pt modelId="{EF615432-00BC-264C-B9D6-3B1CF65DA39E}" type="pres">
      <dgm:prSet presAssocID="{E1071FB1-F87D-4AD8-B55E-555133FBF697}" presName="connectorText" presStyleLbl="sibTrans1D1" presStyleIdx="4" presStyleCnt="5"/>
      <dgm:spPr/>
    </dgm:pt>
    <dgm:pt modelId="{AEF74083-7BC3-0D4B-927D-A346A1B74A64}" type="pres">
      <dgm:prSet presAssocID="{EF921114-4178-497D-9E7A-804D01FAC2F2}" presName="node" presStyleLbl="node1" presStyleIdx="5" presStyleCnt="6">
        <dgm:presLayoutVars>
          <dgm:bulletEnabled val="1"/>
        </dgm:presLayoutVars>
      </dgm:prSet>
      <dgm:spPr/>
    </dgm:pt>
  </dgm:ptLst>
  <dgm:cxnLst>
    <dgm:cxn modelId="{53485903-EA67-4DF4-9B04-8B4600688E84}" srcId="{48E29FE6-9637-4F6E-9AD8-132CC183FDF3}" destId="{E8749C79-2695-46AC-A974-CBF6748675AA}" srcOrd="3" destOrd="0" parTransId="{5ED04F93-7972-4071-93EB-7388A96576C0}" sibTransId="{D9799D51-5A27-45A4-88DC-3AD0EC1C58DA}"/>
    <dgm:cxn modelId="{1994791C-F389-114B-A89F-C8CCE2B5CB92}" type="presOf" srcId="{DA9620BB-678A-4882-8377-495D684A5B89}" destId="{C901450A-B216-8848-A11D-334DDFF2DE3E}" srcOrd="0" destOrd="0" presId="urn:microsoft.com/office/officeart/2016/7/layout/RepeatingBendingProcessNew"/>
    <dgm:cxn modelId="{29C50D1E-7D85-264B-9F0A-F601FAC29F82}" type="presOf" srcId="{1F573672-B1D3-4BD1-8578-0BCFEAFF8FE1}" destId="{064BA84D-1EB5-C44A-A179-7ABBA2846E72}" srcOrd="0" destOrd="0" presId="urn:microsoft.com/office/officeart/2016/7/layout/RepeatingBendingProcessNew"/>
    <dgm:cxn modelId="{7667CD29-48F4-2542-8870-3202F4089874}" type="presOf" srcId="{E1071FB1-F87D-4AD8-B55E-555133FBF697}" destId="{EF615432-00BC-264C-B9D6-3B1CF65DA39E}" srcOrd="1" destOrd="0" presId="urn:microsoft.com/office/officeart/2016/7/layout/RepeatingBendingProcessNew"/>
    <dgm:cxn modelId="{905A602F-D0BD-49A8-9B8F-0AD7CB94F421}" srcId="{48E29FE6-9637-4F6E-9AD8-132CC183FDF3}" destId="{DA9620BB-678A-4882-8377-495D684A5B89}" srcOrd="4" destOrd="0" parTransId="{7CECFA06-C8E6-4649-962D-3361761187D6}" sibTransId="{E1071FB1-F87D-4AD8-B55E-555133FBF697}"/>
    <dgm:cxn modelId="{E806B05F-4B22-428F-987A-88AC236085E3}" srcId="{48E29FE6-9637-4F6E-9AD8-132CC183FDF3}" destId="{7DC1B52B-D8E8-4CC4-AC30-AD57AFE2C6AA}" srcOrd="0" destOrd="0" parTransId="{60B23021-6619-4EBC-AE7F-482DAC2FE3C9}" sibTransId="{1F573672-B1D3-4BD1-8578-0BCFEAFF8FE1}"/>
    <dgm:cxn modelId="{63A65842-B561-4DED-90E7-45D946081F03}" srcId="{48E29FE6-9637-4F6E-9AD8-132CC183FDF3}" destId="{2B34BFB3-983A-43CD-8AE4-29D550BBA569}" srcOrd="2" destOrd="0" parTransId="{85791922-CD89-4FFE-B77A-7F351E0DA345}" sibTransId="{A7E7558D-C669-4658-8C9E-B5F977F84714}"/>
    <dgm:cxn modelId="{93167569-2F47-5941-BE47-D9FC8933DF4A}" type="presOf" srcId="{4D0C4C86-57F4-45C4-8CE5-200F576C53E6}" destId="{2E301772-66C1-0D4B-9D71-582F110E6550}" srcOrd="0" destOrd="0" presId="urn:microsoft.com/office/officeart/2016/7/layout/RepeatingBendingProcessNew"/>
    <dgm:cxn modelId="{495C064D-F4A7-46E2-96D1-90BA6B6B88F8}" srcId="{48E29FE6-9637-4F6E-9AD8-132CC183FDF3}" destId="{EF921114-4178-497D-9E7A-804D01FAC2F2}" srcOrd="5" destOrd="0" parTransId="{28FE9839-D0ED-41A5-9446-F6125C4DC6D0}" sibTransId="{A019B5F2-DADF-4869-9FEC-F1BF18B29407}"/>
    <dgm:cxn modelId="{94EFE070-C377-2E43-89A6-75FBD65D493E}" type="presOf" srcId="{7DC1B52B-D8E8-4CC4-AC30-AD57AFE2C6AA}" destId="{DC9A825B-E678-684E-8195-AD3EFAEA2737}" srcOrd="0" destOrd="0" presId="urn:microsoft.com/office/officeart/2016/7/layout/RepeatingBendingProcessNew"/>
    <dgm:cxn modelId="{A7934155-DDEA-2A49-BDF3-FDFCED104916}" type="presOf" srcId="{EF921114-4178-497D-9E7A-804D01FAC2F2}" destId="{AEF74083-7BC3-0D4B-927D-A346A1B74A64}" srcOrd="0" destOrd="0" presId="urn:microsoft.com/office/officeart/2016/7/layout/RepeatingBendingProcessNew"/>
    <dgm:cxn modelId="{EF977B7D-BF59-304B-9048-11D4E208233E}" type="presOf" srcId="{A7E7558D-C669-4658-8C9E-B5F977F84714}" destId="{F7FEB832-0A54-6140-AECE-C2332B436E4D}" srcOrd="1" destOrd="0" presId="urn:microsoft.com/office/officeart/2016/7/layout/RepeatingBendingProcessNew"/>
    <dgm:cxn modelId="{C63CB181-5498-2B44-BBA3-12FB7ECFE1AA}" type="presOf" srcId="{48E29FE6-9637-4F6E-9AD8-132CC183FDF3}" destId="{7869AF4B-E6AF-9E41-937A-DADC3C64BBAA}" srcOrd="0" destOrd="0" presId="urn:microsoft.com/office/officeart/2016/7/layout/RepeatingBendingProcessNew"/>
    <dgm:cxn modelId="{47959A8D-C559-0D41-ADC0-C61765B06FC3}" type="presOf" srcId="{A7E7558D-C669-4658-8C9E-B5F977F84714}" destId="{041AB1BE-B49B-9044-974F-9E6372EB7543}" srcOrd="0" destOrd="0" presId="urn:microsoft.com/office/officeart/2016/7/layout/RepeatingBendingProcessNew"/>
    <dgm:cxn modelId="{71BFF997-B6AC-6B4F-AA9D-DDD18FAA5485}" type="presOf" srcId="{3F0D0D0F-2720-496F-8258-3FC4726E7106}" destId="{5B1500AC-4462-754D-BFDE-D257BCFFED18}" srcOrd="0" destOrd="0" presId="urn:microsoft.com/office/officeart/2016/7/layout/RepeatingBendingProcessNew"/>
    <dgm:cxn modelId="{05D7799B-7B3D-1745-B676-38C195A00174}" type="presOf" srcId="{4D0C4C86-57F4-45C4-8CE5-200F576C53E6}" destId="{F1A7AC91-E510-6F48-A9C6-9B5040855C72}" srcOrd="1" destOrd="0" presId="urn:microsoft.com/office/officeart/2016/7/layout/RepeatingBendingProcessNew"/>
    <dgm:cxn modelId="{745267BE-BE2B-994D-8568-569E35564926}" type="presOf" srcId="{D9799D51-5A27-45A4-88DC-3AD0EC1C58DA}" destId="{E1E35E1F-671D-6646-95CF-2DDC52E7648A}" srcOrd="1" destOrd="0" presId="urn:microsoft.com/office/officeart/2016/7/layout/RepeatingBendingProcessNew"/>
    <dgm:cxn modelId="{E4F93DCB-2D57-7745-9C74-5FA259F7F6CF}" type="presOf" srcId="{E8749C79-2695-46AC-A974-CBF6748675AA}" destId="{C37E73CB-074D-F244-9E32-BAC873EAB218}" srcOrd="0" destOrd="0" presId="urn:microsoft.com/office/officeart/2016/7/layout/RepeatingBendingProcessNew"/>
    <dgm:cxn modelId="{C10691CB-08F5-8045-9E88-88E266D30100}" type="presOf" srcId="{1F573672-B1D3-4BD1-8578-0BCFEAFF8FE1}" destId="{AC34B326-3116-B343-A078-9E8EDE1D6E35}" srcOrd="1" destOrd="0" presId="urn:microsoft.com/office/officeart/2016/7/layout/RepeatingBendingProcessNew"/>
    <dgm:cxn modelId="{BFCC43CC-AF1C-8D4E-9548-54EAE5517B29}" type="presOf" srcId="{D9799D51-5A27-45A4-88DC-3AD0EC1C58DA}" destId="{FF201C0E-4EC2-CE43-9A83-CA1CFC6E8616}" srcOrd="0" destOrd="0" presId="urn:microsoft.com/office/officeart/2016/7/layout/RepeatingBendingProcessNew"/>
    <dgm:cxn modelId="{EE0515EF-129D-4774-AF9C-737EA29CAB64}" srcId="{48E29FE6-9637-4F6E-9AD8-132CC183FDF3}" destId="{3F0D0D0F-2720-496F-8258-3FC4726E7106}" srcOrd="1" destOrd="0" parTransId="{FB43156F-D135-4176-8CB2-B01339A1C34E}" sibTransId="{4D0C4C86-57F4-45C4-8CE5-200F576C53E6}"/>
    <dgm:cxn modelId="{8152B1FA-A81F-BB44-9BA4-E12FDA819594}" type="presOf" srcId="{2B34BFB3-983A-43CD-8AE4-29D550BBA569}" destId="{5060261F-AD94-0547-8760-3610AE841D66}" srcOrd="0" destOrd="0" presId="urn:microsoft.com/office/officeart/2016/7/layout/RepeatingBendingProcessNew"/>
    <dgm:cxn modelId="{76D1EAFF-61F9-194D-AA26-BC0EDEEE7927}" type="presOf" srcId="{E1071FB1-F87D-4AD8-B55E-555133FBF697}" destId="{D43540D1-7D74-9C4A-9666-974DEE72C2A1}" srcOrd="0" destOrd="0" presId="urn:microsoft.com/office/officeart/2016/7/layout/RepeatingBendingProcessNew"/>
    <dgm:cxn modelId="{AD8C77A9-FDDD-C64E-8292-C1C926730D10}" type="presParOf" srcId="{7869AF4B-E6AF-9E41-937A-DADC3C64BBAA}" destId="{DC9A825B-E678-684E-8195-AD3EFAEA2737}" srcOrd="0" destOrd="0" presId="urn:microsoft.com/office/officeart/2016/7/layout/RepeatingBendingProcessNew"/>
    <dgm:cxn modelId="{5D54AE90-4A6A-7A42-9618-35094282EF75}" type="presParOf" srcId="{7869AF4B-E6AF-9E41-937A-DADC3C64BBAA}" destId="{064BA84D-1EB5-C44A-A179-7ABBA2846E72}" srcOrd="1" destOrd="0" presId="urn:microsoft.com/office/officeart/2016/7/layout/RepeatingBendingProcessNew"/>
    <dgm:cxn modelId="{7E583B8E-BC56-B54E-B4B8-265256111100}" type="presParOf" srcId="{064BA84D-1EB5-C44A-A179-7ABBA2846E72}" destId="{AC34B326-3116-B343-A078-9E8EDE1D6E35}" srcOrd="0" destOrd="0" presId="urn:microsoft.com/office/officeart/2016/7/layout/RepeatingBendingProcessNew"/>
    <dgm:cxn modelId="{E51F81C3-15A5-5241-8BA7-A2E3923A5E29}" type="presParOf" srcId="{7869AF4B-E6AF-9E41-937A-DADC3C64BBAA}" destId="{5B1500AC-4462-754D-BFDE-D257BCFFED18}" srcOrd="2" destOrd="0" presId="urn:microsoft.com/office/officeart/2016/7/layout/RepeatingBendingProcessNew"/>
    <dgm:cxn modelId="{7DAE2669-9960-ED4B-B2BF-490E30C45471}" type="presParOf" srcId="{7869AF4B-E6AF-9E41-937A-DADC3C64BBAA}" destId="{2E301772-66C1-0D4B-9D71-582F110E6550}" srcOrd="3" destOrd="0" presId="urn:microsoft.com/office/officeart/2016/7/layout/RepeatingBendingProcessNew"/>
    <dgm:cxn modelId="{7AA4F159-EA00-0C41-A936-8A91003FB716}" type="presParOf" srcId="{2E301772-66C1-0D4B-9D71-582F110E6550}" destId="{F1A7AC91-E510-6F48-A9C6-9B5040855C72}" srcOrd="0" destOrd="0" presId="urn:microsoft.com/office/officeart/2016/7/layout/RepeatingBendingProcessNew"/>
    <dgm:cxn modelId="{74A67478-06AA-114E-95BB-12A9254C93DE}" type="presParOf" srcId="{7869AF4B-E6AF-9E41-937A-DADC3C64BBAA}" destId="{5060261F-AD94-0547-8760-3610AE841D66}" srcOrd="4" destOrd="0" presId="urn:microsoft.com/office/officeart/2016/7/layout/RepeatingBendingProcessNew"/>
    <dgm:cxn modelId="{AE54BCD5-5690-BD4F-A414-D5ED644ABAE2}" type="presParOf" srcId="{7869AF4B-E6AF-9E41-937A-DADC3C64BBAA}" destId="{041AB1BE-B49B-9044-974F-9E6372EB7543}" srcOrd="5" destOrd="0" presId="urn:microsoft.com/office/officeart/2016/7/layout/RepeatingBendingProcessNew"/>
    <dgm:cxn modelId="{4D9D5488-7130-2840-849C-1C3E6DCA1DE3}" type="presParOf" srcId="{041AB1BE-B49B-9044-974F-9E6372EB7543}" destId="{F7FEB832-0A54-6140-AECE-C2332B436E4D}" srcOrd="0" destOrd="0" presId="urn:microsoft.com/office/officeart/2016/7/layout/RepeatingBendingProcessNew"/>
    <dgm:cxn modelId="{818DED8F-D663-FE4A-999A-55908F03DD28}" type="presParOf" srcId="{7869AF4B-E6AF-9E41-937A-DADC3C64BBAA}" destId="{C37E73CB-074D-F244-9E32-BAC873EAB218}" srcOrd="6" destOrd="0" presId="urn:microsoft.com/office/officeart/2016/7/layout/RepeatingBendingProcessNew"/>
    <dgm:cxn modelId="{B561E775-4B34-954B-97CF-4A09688C174A}" type="presParOf" srcId="{7869AF4B-E6AF-9E41-937A-DADC3C64BBAA}" destId="{FF201C0E-4EC2-CE43-9A83-CA1CFC6E8616}" srcOrd="7" destOrd="0" presId="urn:microsoft.com/office/officeart/2016/7/layout/RepeatingBendingProcessNew"/>
    <dgm:cxn modelId="{8D6E055B-E8A0-9340-8BAF-BFC002E61E7A}" type="presParOf" srcId="{FF201C0E-4EC2-CE43-9A83-CA1CFC6E8616}" destId="{E1E35E1F-671D-6646-95CF-2DDC52E7648A}" srcOrd="0" destOrd="0" presId="urn:microsoft.com/office/officeart/2016/7/layout/RepeatingBendingProcessNew"/>
    <dgm:cxn modelId="{418E386B-800B-864E-A047-9B32E10D412A}" type="presParOf" srcId="{7869AF4B-E6AF-9E41-937A-DADC3C64BBAA}" destId="{C901450A-B216-8848-A11D-334DDFF2DE3E}" srcOrd="8" destOrd="0" presId="urn:microsoft.com/office/officeart/2016/7/layout/RepeatingBendingProcessNew"/>
    <dgm:cxn modelId="{572D9883-51F9-704E-92BF-F624D7E42BC0}" type="presParOf" srcId="{7869AF4B-E6AF-9E41-937A-DADC3C64BBAA}" destId="{D43540D1-7D74-9C4A-9666-974DEE72C2A1}" srcOrd="9" destOrd="0" presId="urn:microsoft.com/office/officeart/2016/7/layout/RepeatingBendingProcessNew"/>
    <dgm:cxn modelId="{3B42C805-1A56-8746-9C57-015BBE4A752A}" type="presParOf" srcId="{D43540D1-7D74-9C4A-9666-974DEE72C2A1}" destId="{EF615432-00BC-264C-B9D6-3B1CF65DA39E}" srcOrd="0" destOrd="0" presId="urn:microsoft.com/office/officeart/2016/7/layout/RepeatingBendingProcessNew"/>
    <dgm:cxn modelId="{72068B17-5E96-4641-9FF3-C32568503BA3}" type="presParOf" srcId="{7869AF4B-E6AF-9E41-937A-DADC3C64BBAA}" destId="{AEF74083-7BC3-0D4B-927D-A346A1B74A64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584838-229A-4000-A390-73EA295417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8DFBF8-F930-5446-86EF-29C1DBBE2C0C}" type="pres">
      <dgm:prSet presAssocID="{7F584838-229A-4000-A390-73EA2954175C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B0876128-834E-1944-AA99-8EF1D7E6942D}" type="presOf" srcId="{7F584838-229A-4000-A390-73EA2954175C}" destId="{CA8DFBF8-F930-5446-86EF-29C1DBBE2C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A1F79D-A776-4D73-9FBD-A29BC05F4AEF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D2CE379-F98D-4F11-9CDB-2DD57127E54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/>
            <a:t>2. Elaboración de los guiones</a:t>
          </a:r>
          <a:endParaRPr lang="en-US"/>
        </a:p>
      </dgm:t>
    </dgm:pt>
    <dgm:pt modelId="{713B6EFE-7FED-4350-B420-6279E25FE7A7}" type="parTrans" cxnId="{BB61B102-1A63-4FB6-8350-932F7F5C1968}">
      <dgm:prSet/>
      <dgm:spPr/>
      <dgm:t>
        <a:bodyPr/>
        <a:lstStyle/>
        <a:p>
          <a:endParaRPr lang="en-US"/>
        </a:p>
      </dgm:t>
    </dgm:pt>
    <dgm:pt modelId="{A9852725-05F7-4175-8676-7DC92338A096}" type="sibTrans" cxnId="{BB61B102-1A63-4FB6-8350-932F7F5C1968}">
      <dgm:prSet/>
      <dgm:spPr/>
      <dgm:t>
        <a:bodyPr/>
        <a:lstStyle/>
        <a:p>
          <a:endParaRPr lang="en-US"/>
        </a:p>
      </dgm:t>
    </dgm:pt>
    <dgm:pt modelId="{5B9068B3-44CF-497F-A5B0-C12B6E731955}">
      <dgm:prSet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1"/>
        </a:solidFill>
      </dgm:spPr>
      <dgm:t>
        <a:bodyPr/>
        <a:lstStyle/>
        <a:p>
          <a:r>
            <a:rPr lang="es-ES" dirty="0"/>
            <a:t>- Creación de los contenidos (escaletas- música- efectos)</a:t>
          </a:r>
          <a:endParaRPr lang="en-US" dirty="0"/>
        </a:p>
      </dgm:t>
    </dgm:pt>
    <dgm:pt modelId="{F9222F4E-04BC-448F-B5CE-3F66F0A92BFB}" type="parTrans" cxnId="{408894EE-DA36-482D-9C19-BEB7D8BEAFD2}">
      <dgm:prSet/>
      <dgm:spPr/>
      <dgm:t>
        <a:bodyPr/>
        <a:lstStyle/>
        <a:p>
          <a:endParaRPr lang="en-US"/>
        </a:p>
      </dgm:t>
    </dgm:pt>
    <dgm:pt modelId="{3C3528AE-8829-4A37-BA85-ECA8AF101C71}" type="sibTrans" cxnId="{408894EE-DA36-482D-9C19-BEB7D8BEAFD2}">
      <dgm:prSet/>
      <dgm:spPr/>
      <dgm:t>
        <a:bodyPr/>
        <a:lstStyle/>
        <a:p>
          <a:endParaRPr lang="en-US"/>
        </a:p>
      </dgm:t>
    </dgm:pt>
    <dgm:pt modelId="{387B4A33-4B95-466C-A53B-0B66F36159B9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2"/>
        </a:solidFill>
      </dgm:spPr>
      <dgm:t>
        <a:bodyPr/>
        <a:lstStyle/>
        <a:p>
          <a:r>
            <a:rPr lang="es-ES"/>
            <a:t>- Revisión</a:t>
          </a:r>
          <a:endParaRPr lang="en-US"/>
        </a:p>
      </dgm:t>
    </dgm:pt>
    <dgm:pt modelId="{CE87C80B-EB62-47D2-A948-AE5CFB9D5D32}" type="parTrans" cxnId="{49BEF62A-E21D-43B5-A8C8-72BE10C6003D}">
      <dgm:prSet/>
      <dgm:spPr/>
      <dgm:t>
        <a:bodyPr/>
        <a:lstStyle/>
        <a:p>
          <a:endParaRPr lang="en-US"/>
        </a:p>
      </dgm:t>
    </dgm:pt>
    <dgm:pt modelId="{B50011C6-34D2-498E-ADCF-F57E999191EC}" type="sibTrans" cxnId="{49BEF62A-E21D-43B5-A8C8-72BE10C6003D}">
      <dgm:prSet/>
      <dgm:spPr/>
      <dgm:t>
        <a:bodyPr/>
        <a:lstStyle/>
        <a:p>
          <a:endParaRPr lang="en-US"/>
        </a:p>
      </dgm:t>
    </dgm:pt>
    <dgm:pt modelId="{989D6470-B87C-4C87-9008-22D46C132944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7030A0"/>
        </a:solidFill>
      </dgm:spPr>
      <dgm:t>
        <a:bodyPr/>
        <a:lstStyle/>
        <a:p>
          <a:r>
            <a:rPr lang="es-ES"/>
            <a:t>-Ensayo</a:t>
          </a:r>
          <a:endParaRPr lang="en-US"/>
        </a:p>
      </dgm:t>
    </dgm:pt>
    <dgm:pt modelId="{ADF691F7-5474-4DB0-BF20-BC96E87448DD}" type="parTrans" cxnId="{A1F9AF77-F030-43F8-A739-E225867286C8}">
      <dgm:prSet/>
      <dgm:spPr/>
      <dgm:t>
        <a:bodyPr/>
        <a:lstStyle/>
        <a:p>
          <a:endParaRPr lang="en-US"/>
        </a:p>
      </dgm:t>
    </dgm:pt>
    <dgm:pt modelId="{86D7C190-AA24-4B2A-979F-B48009845725}" type="sibTrans" cxnId="{A1F9AF77-F030-43F8-A739-E225867286C8}">
      <dgm:prSet/>
      <dgm:spPr/>
      <dgm:t>
        <a:bodyPr/>
        <a:lstStyle/>
        <a:p>
          <a:endParaRPr lang="en-US"/>
        </a:p>
      </dgm:t>
    </dgm:pt>
    <dgm:pt modelId="{C9921F2E-0AB1-4275-A03A-6D7E0C14F9EE}">
      <dgm:prSet/>
      <dgm:spPr>
        <a:solidFill>
          <a:srgbClr val="693D60"/>
        </a:solidFill>
        <a:ln>
          <a:solidFill>
            <a:srgbClr val="00B0F0"/>
          </a:solidFill>
        </a:ln>
      </dgm:spPr>
      <dgm:t>
        <a:bodyPr/>
        <a:lstStyle/>
        <a:p>
          <a:r>
            <a:rPr lang="es-ES"/>
            <a:t>- Grabación</a:t>
          </a:r>
          <a:endParaRPr lang="en-US"/>
        </a:p>
      </dgm:t>
    </dgm:pt>
    <dgm:pt modelId="{152662DB-A0EE-42A1-966A-A3F661B740B6}" type="parTrans" cxnId="{7B0F2E0E-1FAC-47AF-8A9B-DB408BD98640}">
      <dgm:prSet/>
      <dgm:spPr/>
      <dgm:t>
        <a:bodyPr/>
        <a:lstStyle/>
        <a:p>
          <a:endParaRPr lang="en-US"/>
        </a:p>
      </dgm:t>
    </dgm:pt>
    <dgm:pt modelId="{68BF040F-801B-4C6A-9910-0D4376BF0EAF}" type="sibTrans" cxnId="{7B0F2E0E-1FAC-47AF-8A9B-DB408BD98640}">
      <dgm:prSet/>
      <dgm:spPr/>
      <dgm:t>
        <a:bodyPr/>
        <a:lstStyle/>
        <a:p>
          <a:endParaRPr lang="en-US"/>
        </a:p>
      </dgm:t>
    </dgm:pt>
    <dgm:pt modelId="{CE688B24-73AD-44EC-857D-09036D283BC7}">
      <dgm:prSet/>
      <dgm:spPr>
        <a:solidFill>
          <a:srgbClr val="DB35DB"/>
        </a:solidFill>
      </dgm:spPr>
      <dgm:t>
        <a:bodyPr/>
        <a:lstStyle/>
        <a:p>
          <a:r>
            <a:rPr lang="es-ES" dirty="0"/>
            <a:t>- Cambios/ Edición</a:t>
          </a:r>
          <a:endParaRPr lang="en-US" dirty="0"/>
        </a:p>
      </dgm:t>
    </dgm:pt>
    <dgm:pt modelId="{DB206D8B-C146-499A-962C-87290915E8AC}" type="parTrans" cxnId="{C59D6099-9453-4BBB-830A-136B2C21614A}">
      <dgm:prSet/>
      <dgm:spPr/>
      <dgm:t>
        <a:bodyPr/>
        <a:lstStyle/>
        <a:p>
          <a:endParaRPr lang="en-US"/>
        </a:p>
      </dgm:t>
    </dgm:pt>
    <dgm:pt modelId="{07A9C5E8-E695-43EB-84ED-C14984C2304C}" type="sibTrans" cxnId="{C59D6099-9453-4BBB-830A-136B2C21614A}">
      <dgm:prSet/>
      <dgm:spPr/>
      <dgm:t>
        <a:bodyPr/>
        <a:lstStyle/>
        <a:p>
          <a:endParaRPr lang="en-US"/>
        </a:p>
      </dgm:t>
    </dgm:pt>
    <dgm:pt modelId="{A1BE0388-7D74-B643-85BC-90AA945A385E}" type="pres">
      <dgm:prSet presAssocID="{F7A1F79D-A776-4D73-9FBD-A29BC05F4AEF}" presName="Name0" presStyleCnt="0">
        <dgm:presLayoutVars>
          <dgm:dir/>
          <dgm:resizeHandles val="exact"/>
        </dgm:presLayoutVars>
      </dgm:prSet>
      <dgm:spPr/>
    </dgm:pt>
    <dgm:pt modelId="{7246058B-AF4C-BB4B-B701-B9D315945F67}" type="pres">
      <dgm:prSet presAssocID="{ED2CE379-F98D-4F11-9CDB-2DD57127E548}" presName="node" presStyleLbl="node1" presStyleIdx="0" presStyleCnt="6">
        <dgm:presLayoutVars>
          <dgm:bulletEnabled val="1"/>
        </dgm:presLayoutVars>
      </dgm:prSet>
      <dgm:spPr/>
    </dgm:pt>
    <dgm:pt modelId="{04B31634-67B9-974B-A685-7F20BB912026}" type="pres">
      <dgm:prSet presAssocID="{A9852725-05F7-4175-8676-7DC92338A096}" presName="sibTrans" presStyleLbl="sibTrans1D1" presStyleIdx="0" presStyleCnt="5"/>
      <dgm:spPr/>
    </dgm:pt>
    <dgm:pt modelId="{9317DF35-C93D-E14B-AAE9-9B9E12F357E8}" type="pres">
      <dgm:prSet presAssocID="{A9852725-05F7-4175-8676-7DC92338A096}" presName="connectorText" presStyleLbl="sibTrans1D1" presStyleIdx="0" presStyleCnt="5"/>
      <dgm:spPr/>
    </dgm:pt>
    <dgm:pt modelId="{CED96AAA-16BF-C242-916D-B14001383DC8}" type="pres">
      <dgm:prSet presAssocID="{5B9068B3-44CF-497F-A5B0-C12B6E731955}" presName="node" presStyleLbl="node1" presStyleIdx="1" presStyleCnt="6">
        <dgm:presLayoutVars>
          <dgm:bulletEnabled val="1"/>
        </dgm:presLayoutVars>
      </dgm:prSet>
      <dgm:spPr/>
    </dgm:pt>
    <dgm:pt modelId="{A0C57204-9991-7145-A60C-0392194EA46A}" type="pres">
      <dgm:prSet presAssocID="{3C3528AE-8829-4A37-BA85-ECA8AF101C71}" presName="sibTrans" presStyleLbl="sibTrans1D1" presStyleIdx="1" presStyleCnt="5"/>
      <dgm:spPr/>
    </dgm:pt>
    <dgm:pt modelId="{F7B78CFD-82D8-0A4B-9CF3-95AE560FA2CA}" type="pres">
      <dgm:prSet presAssocID="{3C3528AE-8829-4A37-BA85-ECA8AF101C71}" presName="connectorText" presStyleLbl="sibTrans1D1" presStyleIdx="1" presStyleCnt="5"/>
      <dgm:spPr/>
    </dgm:pt>
    <dgm:pt modelId="{304BDD33-4B99-424D-AA49-D7CDDF5E6440}" type="pres">
      <dgm:prSet presAssocID="{387B4A33-4B95-466C-A53B-0B66F36159B9}" presName="node" presStyleLbl="node1" presStyleIdx="2" presStyleCnt="6">
        <dgm:presLayoutVars>
          <dgm:bulletEnabled val="1"/>
        </dgm:presLayoutVars>
      </dgm:prSet>
      <dgm:spPr/>
    </dgm:pt>
    <dgm:pt modelId="{3191DF4E-C63C-154B-B75E-F11BB3493F3B}" type="pres">
      <dgm:prSet presAssocID="{B50011C6-34D2-498E-ADCF-F57E999191EC}" presName="sibTrans" presStyleLbl="sibTrans1D1" presStyleIdx="2" presStyleCnt="5"/>
      <dgm:spPr/>
    </dgm:pt>
    <dgm:pt modelId="{674CFF5E-FB64-3948-B3BA-5B9AF03AE266}" type="pres">
      <dgm:prSet presAssocID="{B50011C6-34D2-498E-ADCF-F57E999191EC}" presName="connectorText" presStyleLbl="sibTrans1D1" presStyleIdx="2" presStyleCnt="5"/>
      <dgm:spPr/>
    </dgm:pt>
    <dgm:pt modelId="{46300091-32AC-AD4C-A868-21FC8FEA8ACB}" type="pres">
      <dgm:prSet presAssocID="{989D6470-B87C-4C87-9008-22D46C132944}" presName="node" presStyleLbl="node1" presStyleIdx="3" presStyleCnt="6">
        <dgm:presLayoutVars>
          <dgm:bulletEnabled val="1"/>
        </dgm:presLayoutVars>
      </dgm:prSet>
      <dgm:spPr/>
    </dgm:pt>
    <dgm:pt modelId="{67DC226C-0435-FB47-A346-ECD1F7E60395}" type="pres">
      <dgm:prSet presAssocID="{86D7C190-AA24-4B2A-979F-B48009845725}" presName="sibTrans" presStyleLbl="sibTrans1D1" presStyleIdx="3" presStyleCnt="5"/>
      <dgm:spPr/>
    </dgm:pt>
    <dgm:pt modelId="{A7A52964-F46D-744F-9C96-2AC62701D235}" type="pres">
      <dgm:prSet presAssocID="{86D7C190-AA24-4B2A-979F-B48009845725}" presName="connectorText" presStyleLbl="sibTrans1D1" presStyleIdx="3" presStyleCnt="5"/>
      <dgm:spPr/>
    </dgm:pt>
    <dgm:pt modelId="{F76034E8-214C-5E42-BA72-4F6C555E869A}" type="pres">
      <dgm:prSet presAssocID="{C9921F2E-0AB1-4275-A03A-6D7E0C14F9EE}" presName="node" presStyleLbl="node1" presStyleIdx="4" presStyleCnt="6">
        <dgm:presLayoutVars>
          <dgm:bulletEnabled val="1"/>
        </dgm:presLayoutVars>
      </dgm:prSet>
      <dgm:spPr/>
    </dgm:pt>
    <dgm:pt modelId="{C6B8CA7A-1284-5042-9B23-B55B055C5455}" type="pres">
      <dgm:prSet presAssocID="{68BF040F-801B-4C6A-9910-0D4376BF0EAF}" presName="sibTrans" presStyleLbl="sibTrans1D1" presStyleIdx="4" presStyleCnt="5"/>
      <dgm:spPr/>
    </dgm:pt>
    <dgm:pt modelId="{160813D8-50BC-974E-AE37-08AC0E17A147}" type="pres">
      <dgm:prSet presAssocID="{68BF040F-801B-4C6A-9910-0D4376BF0EAF}" presName="connectorText" presStyleLbl="sibTrans1D1" presStyleIdx="4" presStyleCnt="5"/>
      <dgm:spPr/>
    </dgm:pt>
    <dgm:pt modelId="{AD64F7C3-E831-D64F-B47A-BB95DDD0B541}" type="pres">
      <dgm:prSet presAssocID="{CE688B24-73AD-44EC-857D-09036D283BC7}" presName="node" presStyleLbl="node1" presStyleIdx="5" presStyleCnt="6">
        <dgm:presLayoutVars>
          <dgm:bulletEnabled val="1"/>
        </dgm:presLayoutVars>
      </dgm:prSet>
      <dgm:spPr/>
    </dgm:pt>
  </dgm:ptLst>
  <dgm:cxnLst>
    <dgm:cxn modelId="{BB61B102-1A63-4FB6-8350-932F7F5C1968}" srcId="{F7A1F79D-A776-4D73-9FBD-A29BC05F4AEF}" destId="{ED2CE379-F98D-4F11-9CDB-2DD57127E548}" srcOrd="0" destOrd="0" parTransId="{713B6EFE-7FED-4350-B420-6279E25FE7A7}" sibTransId="{A9852725-05F7-4175-8676-7DC92338A096}"/>
    <dgm:cxn modelId="{7B0F2E0E-1FAC-47AF-8A9B-DB408BD98640}" srcId="{F7A1F79D-A776-4D73-9FBD-A29BC05F4AEF}" destId="{C9921F2E-0AB1-4275-A03A-6D7E0C14F9EE}" srcOrd="4" destOrd="0" parTransId="{152662DB-A0EE-42A1-966A-A3F661B740B6}" sibTransId="{68BF040F-801B-4C6A-9910-0D4376BF0EAF}"/>
    <dgm:cxn modelId="{AF25A214-C7E3-884E-8D21-EB65B18B08CC}" type="presOf" srcId="{387B4A33-4B95-466C-A53B-0B66F36159B9}" destId="{304BDD33-4B99-424D-AA49-D7CDDF5E6440}" srcOrd="0" destOrd="0" presId="urn:microsoft.com/office/officeart/2016/7/layout/RepeatingBendingProcessNew"/>
    <dgm:cxn modelId="{50DE001A-E32B-B247-B7F4-F7AEDFD38293}" type="presOf" srcId="{3C3528AE-8829-4A37-BA85-ECA8AF101C71}" destId="{F7B78CFD-82D8-0A4B-9CF3-95AE560FA2CA}" srcOrd="1" destOrd="0" presId="urn:microsoft.com/office/officeart/2016/7/layout/RepeatingBendingProcessNew"/>
    <dgm:cxn modelId="{49BEF62A-E21D-43B5-A8C8-72BE10C6003D}" srcId="{F7A1F79D-A776-4D73-9FBD-A29BC05F4AEF}" destId="{387B4A33-4B95-466C-A53B-0B66F36159B9}" srcOrd="2" destOrd="0" parTransId="{CE87C80B-EB62-47D2-A948-AE5CFB9D5D32}" sibTransId="{B50011C6-34D2-498E-ADCF-F57E999191EC}"/>
    <dgm:cxn modelId="{9FF94136-B27C-9843-9E36-17FD0FFB68BC}" type="presOf" srcId="{68BF040F-801B-4C6A-9910-0D4376BF0EAF}" destId="{C6B8CA7A-1284-5042-9B23-B55B055C5455}" srcOrd="0" destOrd="0" presId="urn:microsoft.com/office/officeart/2016/7/layout/RepeatingBendingProcessNew"/>
    <dgm:cxn modelId="{BC070861-9B0C-8C4C-BC39-4AEF3BFE1504}" type="presOf" srcId="{5B9068B3-44CF-497F-A5B0-C12B6E731955}" destId="{CED96AAA-16BF-C242-916D-B14001383DC8}" srcOrd="0" destOrd="0" presId="urn:microsoft.com/office/officeart/2016/7/layout/RepeatingBendingProcessNew"/>
    <dgm:cxn modelId="{D32C0253-AE11-444A-827C-B451323F41E8}" type="presOf" srcId="{ED2CE379-F98D-4F11-9CDB-2DD57127E548}" destId="{7246058B-AF4C-BB4B-B701-B9D315945F67}" srcOrd="0" destOrd="0" presId="urn:microsoft.com/office/officeart/2016/7/layout/RepeatingBendingProcessNew"/>
    <dgm:cxn modelId="{C81BBF73-EAE0-294F-BAD1-33F5FF54A706}" type="presOf" srcId="{989D6470-B87C-4C87-9008-22D46C132944}" destId="{46300091-32AC-AD4C-A868-21FC8FEA8ACB}" srcOrd="0" destOrd="0" presId="urn:microsoft.com/office/officeart/2016/7/layout/RepeatingBendingProcessNew"/>
    <dgm:cxn modelId="{A1F9AF77-F030-43F8-A739-E225867286C8}" srcId="{F7A1F79D-A776-4D73-9FBD-A29BC05F4AEF}" destId="{989D6470-B87C-4C87-9008-22D46C132944}" srcOrd="3" destOrd="0" parTransId="{ADF691F7-5474-4DB0-BF20-BC96E87448DD}" sibTransId="{86D7C190-AA24-4B2A-979F-B48009845725}"/>
    <dgm:cxn modelId="{3FE9F57A-08C5-134D-BE0E-FDD5073BFF73}" type="presOf" srcId="{A9852725-05F7-4175-8676-7DC92338A096}" destId="{04B31634-67B9-974B-A685-7F20BB912026}" srcOrd="0" destOrd="0" presId="urn:microsoft.com/office/officeart/2016/7/layout/RepeatingBendingProcessNew"/>
    <dgm:cxn modelId="{052B268F-8FB2-8548-ACBA-16701DB9307C}" type="presOf" srcId="{C9921F2E-0AB1-4275-A03A-6D7E0C14F9EE}" destId="{F76034E8-214C-5E42-BA72-4F6C555E869A}" srcOrd="0" destOrd="0" presId="urn:microsoft.com/office/officeart/2016/7/layout/RepeatingBendingProcessNew"/>
    <dgm:cxn modelId="{C59D6099-9453-4BBB-830A-136B2C21614A}" srcId="{F7A1F79D-A776-4D73-9FBD-A29BC05F4AEF}" destId="{CE688B24-73AD-44EC-857D-09036D283BC7}" srcOrd="5" destOrd="0" parTransId="{DB206D8B-C146-499A-962C-87290915E8AC}" sibTransId="{07A9C5E8-E695-43EB-84ED-C14984C2304C}"/>
    <dgm:cxn modelId="{ED3F9BA0-470D-DD48-B755-52F4CDAF01AA}" type="presOf" srcId="{86D7C190-AA24-4B2A-979F-B48009845725}" destId="{67DC226C-0435-FB47-A346-ECD1F7E60395}" srcOrd="0" destOrd="0" presId="urn:microsoft.com/office/officeart/2016/7/layout/RepeatingBendingProcessNew"/>
    <dgm:cxn modelId="{FED534A9-19E6-B845-8789-9BEF3A48C383}" type="presOf" srcId="{F7A1F79D-A776-4D73-9FBD-A29BC05F4AEF}" destId="{A1BE0388-7D74-B643-85BC-90AA945A385E}" srcOrd="0" destOrd="0" presId="urn:microsoft.com/office/officeart/2016/7/layout/RepeatingBendingProcessNew"/>
    <dgm:cxn modelId="{01D903BF-1402-7A41-9DA3-065E1FA403C6}" type="presOf" srcId="{B50011C6-34D2-498E-ADCF-F57E999191EC}" destId="{3191DF4E-C63C-154B-B75E-F11BB3493F3B}" srcOrd="0" destOrd="0" presId="urn:microsoft.com/office/officeart/2016/7/layout/RepeatingBendingProcessNew"/>
    <dgm:cxn modelId="{E9A348CE-CE67-154F-879F-40F7476F2E25}" type="presOf" srcId="{86D7C190-AA24-4B2A-979F-B48009845725}" destId="{A7A52964-F46D-744F-9C96-2AC62701D235}" srcOrd="1" destOrd="0" presId="urn:microsoft.com/office/officeart/2016/7/layout/RepeatingBendingProcessNew"/>
    <dgm:cxn modelId="{9008C7CE-D0B3-CE49-8EA4-06EB1F1247AC}" type="presOf" srcId="{CE688B24-73AD-44EC-857D-09036D283BC7}" destId="{AD64F7C3-E831-D64F-B47A-BB95DDD0B541}" srcOrd="0" destOrd="0" presId="urn:microsoft.com/office/officeart/2016/7/layout/RepeatingBendingProcessNew"/>
    <dgm:cxn modelId="{579D1ED0-72F9-4942-AC09-59434F45A536}" type="presOf" srcId="{B50011C6-34D2-498E-ADCF-F57E999191EC}" destId="{674CFF5E-FB64-3948-B3BA-5B9AF03AE266}" srcOrd="1" destOrd="0" presId="urn:microsoft.com/office/officeart/2016/7/layout/RepeatingBendingProcessNew"/>
    <dgm:cxn modelId="{0BA0F9D4-139B-E341-A165-5675DB161B11}" type="presOf" srcId="{3C3528AE-8829-4A37-BA85-ECA8AF101C71}" destId="{A0C57204-9991-7145-A60C-0392194EA46A}" srcOrd="0" destOrd="0" presId="urn:microsoft.com/office/officeart/2016/7/layout/RepeatingBendingProcessNew"/>
    <dgm:cxn modelId="{93A742D9-E902-494A-A2B0-94B8249BF73C}" type="presOf" srcId="{68BF040F-801B-4C6A-9910-0D4376BF0EAF}" destId="{160813D8-50BC-974E-AE37-08AC0E17A147}" srcOrd="1" destOrd="0" presId="urn:microsoft.com/office/officeart/2016/7/layout/RepeatingBendingProcessNew"/>
    <dgm:cxn modelId="{F86E97E1-98A5-844F-8E6A-BE5855B877BE}" type="presOf" srcId="{A9852725-05F7-4175-8676-7DC92338A096}" destId="{9317DF35-C93D-E14B-AAE9-9B9E12F357E8}" srcOrd="1" destOrd="0" presId="urn:microsoft.com/office/officeart/2016/7/layout/RepeatingBendingProcessNew"/>
    <dgm:cxn modelId="{408894EE-DA36-482D-9C19-BEB7D8BEAFD2}" srcId="{F7A1F79D-A776-4D73-9FBD-A29BC05F4AEF}" destId="{5B9068B3-44CF-497F-A5B0-C12B6E731955}" srcOrd="1" destOrd="0" parTransId="{F9222F4E-04BC-448F-B5CE-3F66F0A92BFB}" sibTransId="{3C3528AE-8829-4A37-BA85-ECA8AF101C71}"/>
    <dgm:cxn modelId="{A2F28843-22AB-6B42-9B5B-15402B6C3EA9}" type="presParOf" srcId="{A1BE0388-7D74-B643-85BC-90AA945A385E}" destId="{7246058B-AF4C-BB4B-B701-B9D315945F67}" srcOrd="0" destOrd="0" presId="urn:microsoft.com/office/officeart/2016/7/layout/RepeatingBendingProcessNew"/>
    <dgm:cxn modelId="{B8D5CE38-7544-C147-BF29-8271E564BF37}" type="presParOf" srcId="{A1BE0388-7D74-B643-85BC-90AA945A385E}" destId="{04B31634-67B9-974B-A685-7F20BB912026}" srcOrd="1" destOrd="0" presId="urn:microsoft.com/office/officeart/2016/7/layout/RepeatingBendingProcessNew"/>
    <dgm:cxn modelId="{3E12F7D8-1A92-B44E-A8A7-79B59AA2EED1}" type="presParOf" srcId="{04B31634-67B9-974B-A685-7F20BB912026}" destId="{9317DF35-C93D-E14B-AAE9-9B9E12F357E8}" srcOrd="0" destOrd="0" presId="urn:microsoft.com/office/officeart/2016/7/layout/RepeatingBendingProcessNew"/>
    <dgm:cxn modelId="{7B45C15A-B568-D14F-BEE0-18BA3D0D3291}" type="presParOf" srcId="{A1BE0388-7D74-B643-85BC-90AA945A385E}" destId="{CED96AAA-16BF-C242-916D-B14001383DC8}" srcOrd="2" destOrd="0" presId="urn:microsoft.com/office/officeart/2016/7/layout/RepeatingBendingProcessNew"/>
    <dgm:cxn modelId="{BAA70ABB-8DA8-4F41-B34E-E355FEDE5968}" type="presParOf" srcId="{A1BE0388-7D74-B643-85BC-90AA945A385E}" destId="{A0C57204-9991-7145-A60C-0392194EA46A}" srcOrd="3" destOrd="0" presId="urn:microsoft.com/office/officeart/2016/7/layout/RepeatingBendingProcessNew"/>
    <dgm:cxn modelId="{D8CC0FA7-E412-EB41-A3AC-DF99BCC5BAEF}" type="presParOf" srcId="{A0C57204-9991-7145-A60C-0392194EA46A}" destId="{F7B78CFD-82D8-0A4B-9CF3-95AE560FA2CA}" srcOrd="0" destOrd="0" presId="urn:microsoft.com/office/officeart/2016/7/layout/RepeatingBendingProcessNew"/>
    <dgm:cxn modelId="{3368E7C3-42C3-9941-98AD-3961D4F95C12}" type="presParOf" srcId="{A1BE0388-7D74-B643-85BC-90AA945A385E}" destId="{304BDD33-4B99-424D-AA49-D7CDDF5E6440}" srcOrd="4" destOrd="0" presId="urn:microsoft.com/office/officeart/2016/7/layout/RepeatingBendingProcessNew"/>
    <dgm:cxn modelId="{C6547D8C-18D6-BC46-88A7-188DEA3D6412}" type="presParOf" srcId="{A1BE0388-7D74-B643-85BC-90AA945A385E}" destId="{3191DF4E-C63C-154B-B75E-F11BB3493F3B}" srcOrd="5" destOrd="0" presId="urn:microsoft.com/office/officeart/2016/7/layout/RepeatingBendingProcessNew"/>
    <dgm:cxn modelId="{6D2EAA0E-E527-AF48-BDC1-F9CDCC016256}" type="presParOf" srcId="{3191DF4E-C63C-154B-B75E-F11BB3493F3B}" destId="{674CFF5E-FB64-3948-B3BA-5B9AF03AE266}" srcOrd="0" destOrd="0" presId="urn:microsoft.com/office/officeart/2016/7/layout/RepeatingBendingProcessNew"/>
    <dgm:cxn modelId="{7F65F0FA-E3DE-1A4D-88B1-B605F95E8DB7}" type="presParOf" srcId="{A1BE0388-7D74-B643-85BC-90AA945A385E}" destId="{46300091-32AC-AD4C-A868-21FC8FEA8ACB}" srcOrd="6" destOrd="0" presId="urn:microsoft.com/office/officeart/2016/7/layout/RepeatingBendingProcessNew"/>
    <dgm:cxn modelId="{96253C79-F284-A54F-88F7-B51902DD5428}" type="presParOf" srcId="{A1BE0388-7D74-B643-85BC-90AA945A385E}" destId="{67DC226C-0435-FB47-A346-ECD1F7E60395}" srcOrd="7" destOrd="0" presId="urn:microsoft.com/office/officeart/2016/7/layout/RepeatingBendingProcessNew"/>
    <dgm:cxn modelId="{246ADFC3-AAF0-734A-9CE2-3C3D46C89284}" type="presParOf" srcId="{67DC226C-0435-FB47-A346-ECD1F7E60395}" destId="{A7A52964-F46D-744F-9C96-2AC62701D235}" srcOrd="0" destOrd="0" presId="urn:microsoft.com/office/officeart/2016/7/layout/RepeatingBendingProcessNew"/>
    <dgm:cxn modelId="{4EB2A89D-8A5C-FA43-B63E-087E99F00068}" type="presParOf" srcId="{A1BE0388-7D74-B643-85BC-90AA945A385E}" destId="{F76034E8-214C-5E42-BA72-4F6C555E869A}" srcOrd="8" destOrd="0" presId="urn:microsoft.com/office/officeart/2016/7/layout/RepeatingBendingProcessNew"/>
    <dgm:cxn modelId="{888F39AA-2C9E-8D49-AEA7-76EAB8B2B394}" type="presParOf" srcId="{A1BE0388-7D74-B643-85BC-90AA945A385E}" destId="{C6B8CA7A-1284-5042-9B23-B55B055C5455}" srcOrd="9" destOrd="0" presId="urn:microsoft.com/office/officeart/2016/7/layout/RepeatingBendingProcessNew"/>
    <dgm:cxn modelId="{1D1E4634-814E-6244-8EA6-67249C0AD2EB}" type="presParOf" srcId="{C6B8CA7A-1284-5042-9B23-B55B055C5455}" destId="{160813D8-50BC-974E-AE37-08AC0E17A147}" srcOrd="0" destOrd="0" presId="urn:microsoft.com/office/officeart/2016/7/layout/RepeatingBendingProcessNew"/>
    <dgm:cxn modelId="{B863FBAC-3249-EF43-BFDF-E7C9B8B5E93E}" type="presParOf" srcId="{A1BE0388-7D74-B643-85BC-90AA945A385E}" destId="{AD64F7C3-E831-D64F-B47A-BB95DDD0B541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584838-229A-4000-A390-73EA295417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8DFBF8-F930-5446-86EF-29C1DBBE2C0C}" type="pres">
      <dgm:prSet presAssocID="{7F584838-229A-4000-A390-73EA2954175C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B0876128-834E-1944-AA99-8EF1D7E6942D}" type="presOf" srcId="{7F584838-229A-4000-A390-73EA2954175C}" destId="{CA8DFBF8-F930-5446-86EF-29C1DBBE2C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CD059D-5B55-4B96-ADB8-64347625FF43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209EBDD-B78C-4ADE-8782-EDB14FBE2DFB}">
      <dgm:prSet/>
      <dgm:spPr/>
      <dgm:t>
        <a:bodyPr/>
        <a:lstStyle/>
        <a:p>
          <a:r>
            <a:rPr lang="es-ES" dirty="0">
              <a:latin typeface="+mj-lt"/>
            </a:rPr>
            <a:t>3. Edición de los programas.</a:t>
          </a:r>
          <a:endParaRPr lang="en-US" dirty="0">
            <a:latin typeface="+mj-lt"/>
          </a:endParaRPr>
        </a:p>
      </dgm:t>
    </dgm:pt>
    <dgm:pt modelId="{6E30C0A1-3F49-45B4-AF38-24D2760B2AAB}" type="parTrans" cxnId="{F7C646D5-F498-4C59-83B5-9DB70608A005}">
      <dgm:prSet/>
      <dgm:spPr/>
      <dgm:t>
        <a:bodyPr/>
        <a:lstStyle/>
        <a:p>
          <a:endParaRPr lang="en-US"/>
        </a:p>
      </dgm:t>
    </dgm:pt>
    <dgm:pt modelId="{DCDB3A1A-2EA1-4795-9F94-58C7BE1A4FEA}" type="sibTrans" cxnId="{F7C646D5-F498-4C59-83B5-9DB70608A005}">
      <dgm:prSet/>
      <dgm:spPr/>
      <dgm:t>
        <a:bodyPr/>
        <a:lstStyle/>
        <a:p>
          <a:endParaRPr lang="en-US"/>
        </a:p>
      </dgm:t>
    </dgm:pt>
    <dgm:pt modelId="{98AF7D1D-CEF3-4751-B927-8014AC7BE56A}">
      <dgm:prSet/>
      <dgm:spPr/>
      <dgm:t>
        <a:bodyPr/>
        <a:lstStyle/>
        <a:p>
          <a:r>
            <a:rPr lang="es-ES" dirty="0">
              <a:latin typeface="+mj-lt"/>
              <a:hlinkClick xmlns:r="http://schemas.openxmlformats.org/officeDocument/2006/relationships" r:id="rId1"/>
            </a:rPr>
            <a:t>Audacity</a:t>
          </a:r>
          <a:r>
            <a:rPr lang="es-ES" dirty="0">
              <a:latin typeface="+mj-lt"/>
            </a:rPr>
            <a:t> (Windows/Apple)</a:t>
          </a:r>
          <a:endParaRPr lang="en-US" dirty="0">
            <a:latin typeface="+mj-lt"/>
          </a:endParaRPr>
        </a:p>
      </dgm:t>
    </dgm:pt>
    <dgm:pt modelId="{0F07A338-C260-4FD9-ACA6-215CFBA2B3C2}" type="parTrans" cxnId="{934B3F0D-E611-4B64-91C5-EE36CAC52514}">
      <dgm:prSet/>
      <dgm:spPr/>
      <dgm:t>
        <a:bodyPr/>
        <a:lstStyle/>
        <a:p>
          <a:endParaRPr lang="en-US"/>
        </a:p>
      </dgm:t>
    </dgm:pt>
    <dgm:pt modelId="{5C1197CD-9929-436B-AAF3-1AA6A6E89388}" type="sibTrans" cxnId="{934B3F0D-E611-4B64-91C5-EE36CAC52514}">
      <dgm:prSet/>
      <dgm:spPr/>
      <dgm:t>
        <a:bodyPr/>
        <a:lstStyle/>
        <a:p>
          <a:endParaRPr lang="en-US"/>
        </a:p>
      </dgm:t>
    </dgm:pt>
    <dgm:pt modelId="{04F2A0BF-BD47-407D-8E22-46D000E3A652}">
      <dgm:prSet/>
      <dgm:spPr/>
      <dgm:t>
        <a:bodyPr/>
        <a:lstStyle/>
        <a:p>
          <a:r>
            <a:rPr lang="en-US" dirty="0">
              <a:latin typeface="+mj-lt"/>
            </a:rPr>
            <a:t>Garage Band (IOS – Apple)</a:t>
          </a:r>
        </a:p>
      </dgm:t>
    </dgm:pt>
    <dgm:pt modelId="{8055CB34-8CF5-4806-B51E-A9EF5C0AE202}" type="parTrans" cxnId="{C4ED1831-123B-425A-8272-23904C9D4DFD}">
      <dgm:prSet/>
      <dgm:spPr/>
      <dgm:t>
        <a:bodyPr/>
        <a:lstStyle/>
        <a:p>
          <a:endParaRPr lang="en-US"/>
        </a:p>
      </dgm:t>
    </dgm:pt>
    <dgm:pt modelId="{5DD13AD0-E413-46B9-A3E5-9143FBC44BA7}" type="sibTrans" cxnId="{C4ED1831-123B-425A-8272-23904C9D4DFD}">
      <dgm:prSet/>
      <dgm:spPr/>
      <dgm:t>
        <a:bodyPr/>
        <a:lstStyle/>
        <a:p>
          <a:endParaRPr lang="en-US"/>
        </a:p>
      </dgm:t>
    </dgm:pt>
    <dgm:pt modelId="{0C7772C7-D8A2-4CD3-8E6A-FC64B5C21A99}">
      <dgm:prSet/>
      <dgm:spPr/>
      <dgm:t>
        <a:bodyPr/>
        <a:lstStyle/>
        <a:p>
          <a:r>
            <a:rPr lang="es-ES" dirty="0">
              <a:latin typeface="+mj-lt"/>
            </a:rPr>
            <a:t>4- Publicación/ difusión. (LOPD)</a:t>
          </a:r>
          <a:endParaRPr lang="en-US" dirty="0">
            <a:latin typeface="+mj-lt"/>
          </a:endParaRPr>
        </a:p>
      </dgm:t>
    </dgm:pt>
    <dgm:pt modelId="{D70E6BE6-14D0-415B-874B-FC41B1B56A8C}" type="parTrans" cxnId="{C494E244-A0E4-4468-8ADE-C196848A0038}">
      <dgm:prSet/>
      <dgm:spPr/>
      <dgm:t>
        <a:bodyPr/>
        <a:lstStyle/>
        <a:p>
          <a:endParaRPr lang="en-US"/>
        </a:p>
      </dgm:t>
    </dgm:pt>
    <dgm:pt modelId="{D0EAADB4-72F1-4461-BCAA-8AEAF97EBDA7}" type="sibTrans" cxnId="{C494E244-A0E4-4468-8ADE-C196848A0038}">
      <dgm:prSet/>
      <dgm:spPr/>
      <dgm:t>
        <a:bodyPr/>
        <a:lstStyle/>
        <a:p>
          <a:endParaRPr lang="en-US"/>
        </a:p>
      </dgm:t>
    </dgm:pt>
    <dgm:pt modelId="{28A83990-F5E8-4A17-899F-9EA1D67F72BF}">
      <dgm:prSet/>
      <dgm:spPr/>
      <dgm:t>
        <a:bodyPr/>
        <a:lstStyle/>
        <a:p>
          <a:r>
            <a:rPr lang="es-ES" dirty="0" err="1">
              <a:latin typeface="+mj-lt"/>
            </a:rPr>
            <a:t>Soundcloud</a:t>
          </a:r>
          <a:endParaRPr lang="en-US" dirty="0">
            <a:latin typeface="+mj-lt"/>
          </a:endParaRPr>
        </a:p>
      </dgm:t>
    </dgm:pt>
    <dgm:pt modelId="{C6320B59-AEF8-4A8E-9CED-AAA37DCC97D0}" type="parTrans" cxnId="{74968766-78C5-4B2D-826D-045686A44484}">
      <dgm:prSet/>
      <dgm:spPr/>
      <dgm:t>
        <a:bodyPr/>
        <a:lstStyle/>
        <a:p>
          <a:endParaRPr lang="en-US"/>
        </a:p>
      </dgm:t>
    </dgm:pt>
    <dgm:pt modelId="{CD95A5A2-73F9-4E8C-A0A2-02CBF3CFC823}" type="sibTrans" cxnId="{74968766-78C5-4B2D-826D-045686A44484}">
      <dgm:prSet/>
      <dgm:spPr/>
      <dgm:t>
        <a:bodyPr/>
        <a:lstStyle/>
        <a:p>
          <a:endParaRPr lang="en-US"/>
        </a:p>
      </dgm:t>
    </dgm:pt>
    <dgm:pt modelId="{1D718C91-ED50-4ED3-A646-251A1F8DC5BD}">
      <dgm:prSet/>
      <dgm:spPr/>
      <dgm:t>
        <a:bodyPr/>
        <a:lstStyle/>
        <a:p>
          <a:r>
            <a:rPr lang="es-ES" dirty="0" err="1">
              <a:latin typeface="+mj-lt"/>
            </a:rPr>
            <a:t>Spreaker</a:t>
          </a:r>
          <a:endParaRPr lang="en-US" dirty="0">
            <a:latin typeface="+mj-lt"/>
          </a:endParaRPr>
        </a:p>
      </dgm:t>
    </dgm:pt>
    <dgm:pt modelId="{71D3F51A-ADEB-48C7-BF36-3085BC68F778}" type="parTrans" cxnId="{D67550AE-A49D-4400-8DD1-B41BABD71331}">
      <dgm:prSet/>
      <dgm:spPr/>
      <dgm:t>
        <a:bodyPr/>
        <a:lstStyle/>
        <a:p>
          <a:endParaRPr lang="en-US"/>
        </a:p>
      </dgm:t>
    </dgm:pt>
    <dgm:pt modelId="{CBED2E1B-B7DB-4B2A-ABD7-F2B85E8FE2C5}" type="sibTrans" cxnId="{D67550AE-A49D-4400-8DD1-B41BABD71331}">
      <dgm:prSet/>
      <dgm:spPr/>
      <dgm:t>
        <a:bodyPr/>
        <a:lstStyle/>
        <a:p>
          <a:endParaRPr lang="en-US"/>
        </a:p>
      </dgm:t>
    </dgm:pt>
    <dgm:pt modelId="{F8220C07-E0D9-4408-A3BA-4DACE34396B2}">
      <dgm:prSet/>
      <dgm:spPr/>
      <dgm:t>
        <a:bodyPr/>
        <a:lstStyle/>
        <a:p>
          <a:r>
            <a:rPr lang="es-ES" dirty="0" err="1">
              <a:latin typeface="+mj-lt"/>
            </a:rPr>
            <a:t>iVoox</a:t>
          </a:r>
          <a:endParaRPr lang="es-ES" dirty="0">
            <a:latin typeface="+mj-lt"/>
          </a:endParaRPr>
        </a:p>
        <a:p>
          <a:r>
            <a:rPr lang="es-ES" dirty="0">
              <a:latin typeface="+mj-lt"/>
              <a:hlinkClick xmlns:r="http://schemas.openxmlformats.org/officeDocument/2006/relationships" r:id="rId2"/>
            </a:rPr>
            <a:t>Web Propia </a:t>
          </a:r>
          <a:r>
            <a:rPr lang="es-ES" dirty="0">
              <a:latin typeface="+mj-lt"/>
            </a:rPr>
            <a:t>(WIX)</a:t>
          </a:r>
          <a:endParaRPr lang="en-US" dirty="0">
            <a:latin typeface="+mj-lt"/>
          </a:endParaRPr>
        </a:p>
      </dgm:t>
    </dgm:pt>
    <dgm:pt modelId="{275B6078-D4B9-46E3-8CA6-E4FAFBB9E84D}" type="parTrans" cxnId="{8E946E81-EE0F-459B-8ADC-FA26E3838FCF}">
      <dgm:prSet/>
      <dgm:spPr/>
      <dgm:t>
        <a:bodyPr/>
        <a:lstStyle/>
        <a:p>
          <a:endParaRPr lang="en-US"/>
        </a:p>
      </dgm:t>
    </dgm:pt>
    <dgm:pt modelId="{3ED1F444-3C84-4255-87C4-CE9F544BC926}" type="sibTrans" cxnId="{8E946E81-EE0F-459B-8ADC-FA26E3838FCF}">
      <dgm:prSet/>
      <dgm:spPr/>
      <dgm:t>
        <a:bodyPr/>
        <a:lstStyle/>
        <a:p>
          <a:endParaRPr lang="en-US"/>
        </a:p>
      </dgm:t>
    </dgm:pt>
    <dgm:pt modelId="{9920CA06-E893-3148-A185-C4354265A9B6}" type="pres">
      <dgm:prSet presAssocID="{9ECD059D-5B55-4B96-ADB8-64347625FF43}" presName="Name0" presStyleCnt="0">
        <dgm:presLayoutVars>
          <dgm:dir/>
          <dgm:animLvl val="lvl"/>
          <dgm:resizeHandles val="exact"/>
        </dgm:presLayoutVars>
      </dgm:prSet>
      <dgm:spPr/>
    </dgm:pt>
    <dgm:pt modelId="{C845565F-A305-5A40-AB61-0EE06CABACF6}" type="pres">
      <dgm:prSet presAssocID="{0C7772C7-D8A2-4CD3-8E6A-FC64B5C21A99}" presName="boxAndChildren" presStyleCnt="0"/>
      <dgm:spPr/>
    </dgm:pt>
    <dgm:pt modelId="{F721CA3F-47A0-A44E-BEB8-CA7A6BFC2388}" type="pres">
      <dgm:prSet presAssocID="{0C7772C7-D8A2-4CD3-8E6A-FC64B5C21A99}" presName="parentTextBox" presStyleLbl="alignNode1" presStyleIdx="0" presStyleCnt="2"/>
      <dgm:spPr/>
    </dgm:pt>
    <dgm:pt modelId="{0DAEC37E-21BD-284A-B590-C492916FFFD9}" type="pres">
      <dgm:prSet presAssocID="{0C7772C7-D8A2-4CD3-8E6A-FC64B5C21A99}" presName="descendantBox" presStyleLbl="bgAccFollowNode1" presStyleIdx="0" presStyleCnt="2" custLinFactNeighborX="116" custLinFactNeighborY="-130"/>
      <dgm:spPr/>
    </dgm:pt>
    <dgm:pt modelId="{C949E9C2-3268-184F-A378-F3666DCA97B6}" type="pres">
      <dgm:prSet presAssocID="{DCDB3A1A-2EA1-4795-9F94-58C7BE1A4FEA}" presName="sp" presStyleCnt="0"/>
      <dgm:spPr/>
    </dgm:pt>
    <dgm:pt modelId="{0CDB68F4-D9CA-514D-8D84-6A8C827A3CE3}" type="pres">
      <dgm:prSet presAssocID="{0209EBDD-B78C-4ADE-8782-EDB14FBE2DFB}" presName="arrowAndChildren" presStyleCnt="0"/>
      <dgm:spPr/>
    </dgm:pt>
    <dgm:pt modelId="{376EBEAB-D1E1-C546-94D0-FEFCDB58BDE9}" type="pres">
      <dgm:prSet presAssocID="{0209EBDD-B78C-4ADE-8782-EDB14FBE2DFB}" presName="parentTextArrow" presStyleLbl="node1" presStyleIdx="0" presStyleCnt="0"/>
      <dgm:spPr/>
    </dgm:pt>
    <dgm:pt modelId="{5722900F-3E04-AF49-91CC-F467352692C6}" type="pres">
      <dgm:prSet presAssocID="{0209EBDD-B78C-4ADE-8782-EDB14FBE2DFB}" presName="arrow" presStyleLbl="alignNode1" presStyleIdx="1" presStyleCnt="2"/>
      <dgm:spPr/>
    </dgm:pt>
    <dgm:pt modelId="{E1951989-7EE7-E041-8298-DA503D392659}" type="pres">
      <dgm:prSet presAssocID="{0209EBDD-B78C-4ADE-8782-EDB14FBE2DFB}" presName="descendantArrow" presStyleLbl="bgAccFollowNode1" presStyleIdx="1" presStyleCnt="2"/>
      <dgm:spPr/>
    </dgm:pt>
  </dgm:ptLst>
  <dgm:cxnLst>
    <dgm:cxn modelId="{FBAC7F04-B40A-3542-A2AD-C1221F2D91B7}" type="presOf" srcId="{0C7772C7-D8A2-4CD3-8E6A-FC64B5C21A99}" destId="{F721CA3F-47A0-A44E-BEB8-CA7A6BFC2388}" srcOrd="0" destOrd="0" presId="urn:microsoft.com/office/officeart/2016/7/layout/VerticalDownArrowProcess"/>
    <dgm:cxn modelId="{934B3F0D-E611-4B64-91C5-EE36CAC52514}" srcId="{0209EBDD-B78C-4ADE-8782-EDB14FBE2DFB}" destId="{98AF7D1D-CEF3-4751-B927-8014AC7BE56A}" srcOrd="0" destOrd="0" parTransId="{0F07A338-C260-4FD9-ACA6-215CFBA2B3C2}" sibTransId="{5C1197CD-9929-436B-AAF3-1AA6A6E89388}"/>
    <dgm:cxn modelId="{C4ED1831-123B-425A-8272-23904C9D4DFD}" srcId="{0209EBDD-B78C-4ADE-8782-EDB14FBE2DFB}" destId="{04F2A0BF-BD47-407D-8E22-46D000E3A652}" srcOrd="1" destOrd="0" parTransId="{8055CB34-8CF5-4806-B51E-A9EF5C0AE202}" sibTransId="{5DD13AD0-E413-46B9-A3E5-9143FBC44BA7}"/>
    <dgm:cxn modelId="{EA96153E-2E2C-A041-A872-4CF3650C6F88}" type="presOf" srcId="{9ECD059D-5B55-4B96-ADB8-64347625FF43}" destId="{9920CA06-E893-3148-A185-C4354265A9B6}" srcOrd="0" destOrd="0" presId="urn:microsoft.com/office/officeart/2016/7/layout/VerticalDownArrowProcess"/>
    <dgm:cxn modelId="{6A5DDE5F-3B36-F349-B4B1-5A3E9C9427E3}" type="presOf" srcId="{0209EBDD-B78C-4ADE-8782-EDB14FBE2DFB}" destId="{376EBEAB-D1E1-C546-94D0-FEFCDB58BDE9}" srcOrd="0" destOrd="0" presId="urn:microsoft.com/office/officeart/2016/7/layout/VerticalDownArrowProcess"/>
    <dgm:cxn modelId="{84762942-207E-E840-AF41-F2F1C745CE3E}" type="presOf" srcId="{98AF7D1D-CEF3-4751-B927-8014AC7BE56A}" destId="{E1951989-7EE7-E041-8298-DA503D392659}" srcOrd="0" destOrd="0" presId="urn:microsoft.com/office/officeart/2016/7/layout/VerticalDownArrowProcess"/>
    <dgm:cxn modelId="{C494E244-A0E4-4468-8ADE-C196848A0038}" srcId="{9ECD059D-5B55-4B96-ADB8-64347625FF43}" destId="{0C7772C7-D8A2-4CD3-8E6A-FC64B5C21A99}" srcOrd="1" destOrd="0" parTransId="{D70E6BE6-14D0-415B-874B-FC41B1B56A8C}" sibTransId="{D0EAADB4-72F1-4461-BCAA-8AEAF97EBDA7}"/>
    <dgm:cxn modelId="{74968766-78C5-4B2D-826D-045686A44484}" srcId="{0C7772C7-D8A2-4CD3-8E6A-FC64B5C21A99}" destId="{28A83990-F5E8-4A17-899F-9EA1D67F72BF}" srcOrd="0" destOrd="0" parTransId="{C6320B59-AEF8-4A8E-9CED-AAA37DCC97D0}" sibTransId="{CD95A5A2-73F9-4E8C-A0A2-02CBF3CFC823}"/>
    <dgm:cxn modelId="{0B47326E-4D0D-904B-9E22-E420ACFEFCE9}" type="presOf" srcId="{1D718C91-ED50-4ED3-A646-251A1F8DC5BD}" destId="{0DAEC37E-21BD-284A-B590-C492916FFFD9}" srcOrd="0" destOrd="1" presId="urn:microsoft.com/office/officeart/2016/7/layout/VerticalDownArrowProcess"/>
    <dgm:cxn modelId="{F338F77B-B119-1A42-B12D-422518A64C3E}" type="presOf" srcId="{28A83990-F5E8-4A17-899F-9EA1D67F72BF}" destId="{0DAEC37E-21BD-284A-B590-C492916FFFD9}" srcOrd="0" destOrd="0" presId="urn:microsoft.com/office/officeart/2016/7/layout/VerticalDownArrowProcess"/>
    <dgm:cxn modelId="{7B35677D-A6C1-6542-BD05-D8A8A70BB64A}" type="presOf" srcId="{F8220C07-E0D9-4408-A3BA-4DACE34396B2}" destId="{0DAEC37E-21BD-284A-B590-C492916FFFD9}" srcOrd="0" destOrd="2" presId="urn:microsoft.com/office/officeart/2016/7/layout/VerticalDownArrowProcess"/>
    <dgm:cxn modelId="{8E946E81-EE0F-459B-8ADC-FA26E3838FCF}" srcId="{0C7772C7-D8A2-4CD3-8E6A-FC64B5C21A99}" destId="{F8220C07-E0D9-4408-A3BA-4DACE34396B2}" srcOrd="2" destOrd="0" parTransId="{275B6078-D4B9-46E3-8CA6-E4FAFBB9E84D}" sibTransId="{3ED1F444-3C84-4255-87C4-CE9F544BC926}"/>
    <dgm:cxn modelId="{D67550AE-A49D-4400-8DD1-B41BABD71331}" srcId="{0C7772C7-D8A2-4CD3-8E6A-FC64B5C21A99}" destId="{1D718C91-ED50-4ED3-A646-251A1F8DC5BD}" srcOrd="1" destOrd="0" parTransId="{71D3F51A-ADEB-48C7-BF36-3085BC68F778}" sibTransId="{CBED2E1B-B7DB-4B2A-ABD7-F2B85E8FE2C5}"/>
    <dgm:cxn modelId="{06FF50B3-F3D5-F74D-8366-44C67933A84E}" type="presOf" srcId="{0209EBDD-B78C-4ADE-8782-EDB14FBE2DFB}" destId="{5722900F-3E04-AF49-91CC-F467352692C6}" srcOrd="1" destOrd="0" presId="urn:microsoft.com/office/officeart/2016/7/layout/VerticalDownArrowProcess"/>
    <dgm:cxn modelId="{F7C646D5-F498-4C59-83B5-9DB70608A005}" srcId="{9ECD059D-5B55-4B96-ADB8-64347625FF43}" destId="{0209EBDD-B78C-4ADE-8782-EDB14FBE2DFB}" srcOrd="0" destOrd="0" parTransId="{6E30C0A1-3F49-45B4-AF38-24D2760B2AAB}" sibTransId="{DCDB3A1A-2EA1-4795-9F94-58C7BE1A4FEA}"/>
    <dgm:cxn modelId="{DF7013F1-0557-8B49-A58C-EA7C9809D5DD}" type="presOf" srcId="{04F2A0BF-BD47-407D-8E22-46D000E3A652}" destId="{E1951989-7EE7-E041-8298-DA503D392659}" srcOrd="0" destOrd="1" presId="urn:microsoft.com/office/officeart/2016/7/layout/VerticalDownArrowProcess"/>
    <dgm:cxn modelId="{0904AC9C-5B05-5D45-86D1-FF1D16842D8F}" type="presParOf" srcId="{9920CA06-E893-3148-A185-C4354265A9B6}" destId="{C845565F-A305-5A40-AB61-0EE06CABACF6}" srcOrd="0" destOrd="0" presId="urn:microsoft.com/office/officeart/2016/7/layout/VerticalDownArrowProcess"/>
    <dgm:cxn modelId="{D0D9CD7F-4CDD-F642-A436-18D594DBF639}" type="presParOf" srcId="{C845565F-A305-5A40-AB61-0EE06CABACF6}" destId="{F721CA3F-47A0-A44E-BEB8-CA7A6BFC2388}" srcOrd="0" destOrd="0" presId="urn:microsoft.com/office/officeart/2016/7/layout/VerticalDownArrowProcess"/>
    <dgm:cxn modelId="{D824F600-4D84-4B43-A35C-BD0C856C9F79}" type="presParOf" srcId="{C845565F-A305-5A40-AB61-0EE06CABACF6}" destId="{0DAEC37E-21BD-284A-B590-C492916FFFD9}" srcOrd="1" destOrd="0" presId="urn:microsoft.com/office/officeart/2016/7/layout/VerticalDownArrowProcess"/>
    <dgm:cxn modelId="{A4F6FEF0-2100-DC44-A72E-9FD06AADF58E}" type="presParOf" srcId="{9920CA06-E893-3148-A185-C4354265A9B6}" destId="{C949E9C2-3268-184F-A378-F3666DCA97B6}" srcOrd="1" destOrd="0" presId="urn:microsoft.com/office/officeart/2016/7/layout/VerticalDownArrowProcess"/>
    <dgm:cxn modelId="{03EF2571-9AAC-334A-BBFB-702C914F925A}" type="presParOf" srcId="{9920CA06-E893-3148-A185-C4354265A9B6}" destId="{0CDB68F4-D9CA-514D-8D84-6A8C827A3CE3}" srcOrd="2" destOrd="0" presId="urn:microsoft.com/office/officeart/2016/7/layout/VerticalDownArrowProcess"/>
    <dgm:cxn modelId="{FEDA5E55-9FC2-B545-9A26-F55456C4CF80}" type="presParOf" srcId="{0CDB68F4-D9CA-514D-8D84-6A8C827A3CE3}" destId="{376EBEAB-D1E1-C546-94D0-FEFCDB58BDE9}" srcOrd="0" destOrd="0" presId="urn:microsoft.com/office/officeart/2016/7/layout/VerticalDownArrowProcess"/>
    <dgm:cxn modelId="{79F91C72-5F71-604E-80DD-485D33A3B9B3}" type="presParOf" srcId="{0CDB68F4-D9CA-514D-8D84-6A8C827A3CE3}" destId="{5722900F-3E04-AF49-91CC-F467352692C6}" srcOrd="1" destOrd="0" presId="urn:microsoft.com/office/officeart/2016/7/layout/VerticalDownArrowProcess"/>
    <dgm:cxn modelId="{B011BDFE-1343-DB46-9F00-9B8F66BBC8F9}" type="presParOf" srcId="{0CDB68F4-D9CA-514D-8D84-6A8C827A3CE3}" destId="{E1951989-7EE7-E041-8298-DA503D392659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9DF8E-D87B-CE41-8700-EA399667790F}">
      <dsp:nvSpPr>
        <dsp:cNvPr id="0" name=""/>
        <dsp:cNvSpPr/>
      </dsp:nvSpPr>
      <dsp:spPr>
        <a:xfrm>
          <a:off x="0" y="529501"/>
          <a:ext cx="10442575" cy="605474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latin typeface="+mj-lt"/>
            </a:rPr>
            <a:t>¿Qué queremos? </a:t>
          </a:r>
          <a:r>
            <a:rPr lang="es-ES" sz="2300" kern="1200" dirty="0">
              <a:latin typeface="+mj-lt"/>
            </a:rPr>
            <a:t>Entretener, evaluar, investigar, trabajar competencias…</a:t>
          </a:r>
          <a:endParaRPr lang="en-US" sz="2300" kern="1200" dirty="0">
            <a:latin typeface="+mj-lt"/>
          </a:endParaRPr>
        </a:p>
      </dsp:txBody>
      <dsp:txXfrm>
        <a:off x="29557" y="559058"/>
        <a:ext cx="10383461" cy="546360"/>
      </dsp:txXfrm>
    </dsp:sp>
    <dsp:sp modelId="{B6FD93AE-58FF-CA44-BC25-41B94EF87933}">
      <dsp:nvSpPr>
        <dsp:cNvPr id="0" name=""/>
        <dsp:cNvSpPr/>
      </dsp:nvSpPr>
      <dsp:spPr>
        <a:xfrm>
          <a:off x="0" y="1201217"/>
          <a:ext cx="10442575" cy="605474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latin typeface="+mj-lt"/>
            </a:rPr>
            <a:t>¿A quién va dirigido? </a:t>
          </a:r>
          <a:r>
            <a:rPr lang="es-ES" sz="2300" kern="1200" dirty="0">
              <a:latin typeface="+mj-lt"/>
            </a:rPr>
            <a:t>Alumnos, adultos, comunidad educativa, vecinos…</a:t>
          </a:r>
          <a:endParaRPr lang="en-US" sz="2300" kern="1200" dirty="0">
            <a:latin typeface="+mj-lt"/>
          </a:endParaRPr>
        </a:p>
      </dsp:txBody>
      <dsp:txXfrm>
        <a:off x="29557" y="1230774"/>
        <a:ext cx="10383461" cy="546360"/>
      </dsp:txXfrm>
    </dsp:sp>
    <dsp:sp modelId="{106E9DC5-7DA3-AB48-9CB2-B456F94CCDCD}">
      <dsp:nvSpPr>
        <dsp:cNvPr id="0" name=""/>
        <dsp:cNvSpPr/>
      </dsp:nvSpPr>
      <dsp:spPr>
        <a:xfrm>
          <a:off x="0" y="1872931"/>
          <a:ext cx="10442575" cy="605474"/>
        </a:xfrm>
        <a:prstGeom prst="roundRect">
          <a:avLst/>
        </a:prstGeom>
        <a:solidFill>
          <a:srgbClr val="FFC000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latin typeface="+mj-lt"/>
            </a:rPr>
            <a:t>¿Quién lo protagoniza? </a:t>
          </a:r>
          <a:r>
            <a:rPr lang="es-ES" sz="2300" kern="1200" dirty="0">
              <a:latin typeface="+mj-lt"/>
            </a:rPr>
            <a:t>Alumnos, profesores, personas externas…</a:t>
          </a:r>
          <a:endParaRPr lang="en-US" sz="2300" kern="1200" dirty="0">
            <a:latin typeface="+mj-lt"/>
          </a:endParaRPr>
        </a:p>
      </dsp:txBody>
      <dsp:txXfrm>
        <a:off x="29557" y="1902488"/>
        <a:ext cx="10383461" cy="546360"/>
      </dsp:txXfrm>
    </dsp:sp>
    <dsp:sp modelId="{A9034A3E-8E5C-094B-A5E4-31011D7FA247}">
      <dsp:nvSpPr>
        <dsp:cNvPr id="0" name=""/>
        <dsp:cNvSpPr/>
      </dsp:nvSpPr>
      <dsp:spPr>
        <a:xfrm>
          <a:off x="0" y="2544646"/>
          <a:ext cx="10442575" cy="605474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latin typeface="+mj-lt"/>
            </a:rPr>
            <a:t>¿Qué equipamiento y tecnología usar? </a:t>
          </a:r>
          <a:r>
            <a:rPr lang="es-ES" sz="2300" b="0" kern="1200" dirty="0">
              <a:latin typeface="+mj-lt"/>
            </a:rPr>
            <a:t>“profesional”, </a:t>
          </a:r>
          <a:r>
            <a:rPr lang="es-ES" sz="2300" b="0" kern="1200" dirty="0" err="1">
              <a:latin typeface="+mj-lt"/>
            </a:rPr>
            <a:t>low</a:t>
          </a:r>
          <a:r>
            <a:rPr lang="es-ES" sz="2300" b="0" kern="1200" dirty="0">
              <a:latin typeface="+mj-lt"/>
            </a:rPr>
            <a:t> </a:t>
          </a:r>
          <a:r>
            <a:rPr lang="es-ES" sz="2300" b="0" kern="1200" dirty="0" err="1">
              <a:latin typeface="+mj-lt"/>
            </a:rPr>
            <a:t>cost</a:t>
          </a:r>
          <a:r>
            <a:rPr lang="es-ES" sz="2300" b="0" kern="1200" dirty="0">
              <a:latin typeface="+mj-lt"/>
            </a:rPr>
            <a:t>,…</a:t>
          </a:r>
          <a:endParaRPr lang="en-US" sz="2300" b="0" kern="1200" dirty="0">
            <a:latin typeface="+mj-lt"/>
          </a:endParaRPr>
        </a:p>
      </dsp:txBody>
      <dsp:txXfrm>
        <a:off x="29557" y="2574203"/>
        <a:ext cx="10383461" cy="546360"/>
      </dsp:txXfrm>
    </dsp:sp>
    <dsp:sp modelId="{A6F1ED7E-BC32-6E42-85D2-6631BB7425EB}">
      <dsp:nvSpPr>
        <dsp:cNvPr id="0" name=""/>
        <dsp:cNvSpPr/>
      </dsp:nvSpPr>
      <dsp:spPr>
        <a:xfrm>
          <a:off x="0" y="3216361"/>
          <a:ext cx="10442575" cy="605474"/>
        </a:xfrm>
        <a:prstGeom prst="roundRect">
          <a:avLst/>
        </a:prstGeom>
        <a:solidFill>
          <a:srgbClr val="7030A0"/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latin typeface="+mj-lt"/>
            </a:rPr>
            <a:t>¿Cuándo trabajar la radio? </a:t>
          </a:r>
          <a:r>
            <a:rPr lang="es-ES" sz="2300" kern="1200" dirty="0">
              <a:latin typeface="+mj-lt"/>
            </a:rPr>
            <a:t>Casa, centro, asignaturas concretas…</a:t>
          </a:r>
          <a:endParaRPr lang="en-US" sz="2300" kern="1200" dirty="0">
            <a:latin typeface="+mj-lt"/>
          </a:endParaRPr>
        </a:p>
      </dsp:txBody>
      <dsp:txXfrm>
        <a:off x="29557" y="3245918"/>
        <a:ext cx="10383461" cy="546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4BA84D-1EB5-C44A-A179-7ABBA2846E72}">
      <dsp:nvSpPr>
        <dsp:cNvPr id="0" name=""/>
        <dsp:cNvSpPr/>
      </dsp:nvSpPr>
      <dsp:spPr>
        <a:xfrm>
          <a:off x="3038146" y="963756"/>
          <a:ext cx="6667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735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4080" y="1005990"/>
        <a:ext cx="34866" cy="6973"/>
      </dsp:txXfrm>
    </dsp:sp>
    <dsp:sp modelId="{DC9A825B-E678-684E-8195-AD3EFAEA2737}">
      <dsp:nvSpPr>
        <dsp:cNvPr id="0" name=""/>
        <dsp:cNvSpPr/>
      </dsp:nvSpPr>
      <dsp:spPr>
        <a:xfrm>
          <a:off x="8054" y="99908"/>
          <a:ext cx="3031892" cy="18191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1. Toma de decisiones</a:t>
          </a:r>
          <a:endParaRPr lang="en-US" sz="2900" kern="1200" dirty="0"/>
        </a:p>
      </dsp:txBody>
      <dsp:txXfrm>
        <a:off x="8054" y="99908"/>
        <a:ext cx="3031892" cy="1819135"/>
      </dsp:txXfrm>
    </dsp:sp>
    <dsp:sp modelId="{2E301772-66C1-0D4B-9D71-582F110E6550}">
      <dsp:nvSpPr>
        <dsp:cNvPr id="0" name=""/>
        <dsp:cNvSpPr/>
      </dsp:nvSpPr>
      <dsp:spPr>
        <a:xfrm>
          <a:off x="6767374" y="963756"/>
          <a:ext cx="6667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735" y="45720"/>
              </a:lnTo>
            </a:path>
          </a:pathLst>
        </a:custGeom>
        <a:noFill/>
        <a:ln w="6350" cap="flat" cmpd="sng" algn="ctr">
          <a:solidFill>
            <a:schemeClr val="accent5">
              <a:hueOff val="953117"/>
              <a:satOff val="0"/>
              <a:lumOff val="-696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3308" y="1005990"/>
        <a:ext cx="34866" cy="6973"/>
      </dsp:txXfrm>
    </dsp:sp>
    <dsp:sp modelId="{5B1500AC-4462-754D-BFDE-D257BCFFED18}">
      <dsp:nvSpPr>
        <dsp:cNvPr id="0" name=""/>
        <dsp:cNvSpPr/>
      </dsp:nvSpPr>
      <dsp:spPr>
        <a:xfrm>
          <a:off x="3737281" y="99908"/>
          <a:ext cx="3031892" cy="1819135"/>
        </a:xfrm>
        <a:prstGeom prst="rect">
          <a:avLst/>
        </a:prstGeom>
        <a:solidFill>
          <a:schemeClr val="accent5">
            <a:hueOff val="762494"/>
            <a:satOff val="0"/>
            <a:lumOff val="-5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- Participantes</a:t>
          </a:r>
          <a:endParaRPr lang="en-US" sz="2900" kern="1200" dirty="0"/>
        </a:p>
      </dsp:txBody>
      <dsp:txXfrm>
        <a:off x="3737281" y="99908"/>
        <a:ext cx="3031892" cy="1819135"/>
      </dsp:txXfrm>
    </dsp:sp>
    <dsp:sp modelId="{041AB1BE-B49B-9044-974F-9E6372EB7543}">
      <dsp:nvSpPr>
        <dsp:cNvPr id="0" name=""/>
        <dsp:cNvSpPr/>
      </dsp:nvSpPr>
      <dsp:spPr>
        <a:xfrm>
          <a:off x="1524000" y="1917244"/>
          <a:ext cx="7458455" cy="666735"/>
        </a:xfrm>
        <a:custGeom>
          <a:avLst/>
          <a:gdLst/>
          <a:ahLst/>
          <a:cxnLst/>
          <a:rect l="0" t="0" r="0" b="0"/>
          <a:pathLst>
            <a:path>
              <a:moveTo>
                <a:pt x="7458455" y="0"/>
              </a:moveTo>
              <a:lnTo>
                <a:pt x="7458455" y="350467"/>
              </a:lnTo>
              <a:lnTo>
                <a:pt x="0" y="350467"/>
              </a:lnTo>
              <a:lnTo>
                <a:pt x="0" y="666735"/>
              </a:lnTo>
            </a:path>
          </a:pathLst>
        </a:custGeom>
        <a:noFill/>
        <a:ln w="6350" cap="flat" cmpd="sng" algn="ctr">
          <a:solidFill>
            <a:schemeClr val="accent5">
              <a:hueOff val="1906234"/>
              <a:satOff val="0"/>
              <a:lumOff val="-1392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65953" y="2247125"/>
        <a:ext cx="374549" cy="6973"/>
      </dsp:txXfrm>
    </dsp:sp>
    <dsp:sp modelId="{5060261F-AD94-0547-8760-3610AE841D66}">
      <dsp:nvSpPr>
        <dsp:cNvPr id="0" name=""/>
        <dsp:cNvSpPr/>
      </dsp:nvSpPr>
      <dsp:spPr>
        <a:xfrm>
          <a:off x="7466509" y="99908"/>
          <a:ext cx="3031892" cy="1819135"/>
        </a:xfrm>
        <a:prstGeom prst="rect">
          <a:avLst/>
        </a:prstGeom>
        <a:solidFill>
          <a:schemeClr val="accent5">
            <a:hueOff val="1524987"/>
            <a:satOff val="0"/>
            <a:lumOff val="-11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- Tipo de programa</a:t>
          </a:r>
          <a:endParaRPr lang="en-US" sz="2900" kern="1200" dirty="0"/>
        </a:p>
      </dsp:txBody>
      <dsp:txXfrm>
        <a:off x="7466509" y="99908"/>
        <a:ext cx="3031892" cy="1819135"/>
      </dsp:txXfrm>
    </dsp:sp>
    <dsp:sp modelId="{FF201C0E-4EC2-CE43-9A83-CA1CFC6E8616}">
      <dsp:nvSpPr>
        <dsp:cNvPr id="0" name=""/>
        <dsp:cNvSpPr/>
      </dsp:nvSpPr>
      <dsp:spPr>
        <a:xfrm>
          <a:off x="3038146" y="3480227"/>
          <a:ext cx="6667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735" y="45720"/>
              </a:lnTo>
            </a:path>
          </a:pathLst>
        </a:custGeom>
        <a:noFill/>
        <a:ln w="6350" cap="flat" cmpd="sng" algn="ctr">
          <a:solidFill>
            <a:schemeClr val="accent5">
              <a:hueOff val="2859351"/>
              <a:satOff val="0"/>
              <a:lumOff val="-2088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4080" y="3522460"/>
        <a:ext cx="34866" cy="6973"/>
      </dsp:txXfrm>
    </dsp:sp>
    <dsp:sp modelId="{C37E73CB-074D-F244-9E32-BAC873EAB218}">
      <dsp:nvSpPr>
        <dsp:cNvPr id="0" name=""/>
        <dsp:cNvSpPr/>
      </dsp:nvSpPr>
      <dsp:spPr>
        <a:xfrm>
          <a:off x="8054" y="2616379"/>
          <a:ext cx="3031892" cy="1819135"/>
        </a:xfrm>
        <a:prstGeom prst="rect">
          <a:avLst/>
        </a:prstGeom>
        <a:solidFill>
          <a:schemeClr val="accent5">
            <a:hueOff val="2287481"/>
            <a:satOff val="0"/>
            <a:lumOff val="-16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- Contenido</a:t>
          </a:r>
          <a:endParaRPr lang="en-US" sz="2900" kern="1200" dirty="0"/>
        </a:p>
      </dsp:txBody>
      <dsp:txXfrm>
        <a:off x="8054" y="2616379"/>
        <a:ext cx="3031892" cy="1819135"/>
      </dsp:txXfrm>
    </dsp:sp>
    <dsp:sp modelId="{D43540D1-7D74-9C4A-9666-974DEE72C2A1}">
      <dsp:nvSpPr>
        <dsp:cNvPr id="0" name=""/>
        <dsp:cNvSpPr/>
      </dsp:nvSpPr>
      <dsp:spPr>
        <a:xfrm>
          <a:off x="6767374" y="3480227"/>
          <a:ext cx="6667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735" y="45720"/>
              </a:lnTo>
            </a:path>
          </a:pathLst>
        </a:custGeom>
        <a:noFill/>
        <a:ln w="6350" cap="flat" cmpd="sng" algn="ctr">
          <a:solidFill>
            <a:schemeClr val="accent5">
              <a:hueOff val="3812468"/>
              <a:satOff val="0"/>
              <a:lumOff val="-2784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3308" y="3522460"/>
        <a:ext cx="34866" cy="6973"/>
      </dsp:txXfrm>
    </dsp:sp>
    <dsp:sp modelId="{C901450A-B216-8848-A11D-334DDFF2DE3E}">
      <dsp:nvSpPr>
        <dsp:cNvPr id="0" name=""/>
        <dsp:cNvSpPr/>
      </dsp:nvSpPr>
      <dsp:spPr>
        <a:xfrm>
          <a:off x="3737281" y="2616379"/>
          <a:ext cx="3031892" cy="1819135"/>
        </a:xfrm>
        <a:prstGeom prst="rect">
          <a:avLst/>
        </a:prstGeom>
        <a:solidFill>
          <a:schemeClr val="accent5">
            <a:hueOff val="3049975"/>
            <a:satOff val="0"/>
            <a:lumOff val="-22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- Duración</a:t>
          </a:r>
          <a:endParaRPr lang="en-US" sz="2900" kern="1200"/>
        </a:p>
      </dsp:txBody>
      <dsp:txXfrm>
        <a:off x="3737281" y="2616379"/>
        <a:ext cx="3031892" cy="1819135"/>
      </dsp:txXfrm>
    </dsp:sp>
    <dsp:sp modelId="{AEF74083-7BC3-0D4B-927D-A346A1B74A64}">
      <dsp:nvSpPr>
        <dsp:cNvPr id="0" name=""/>
        <dsp:cNvSpPr/>
      </dsp:nvSpPr>
      <dsp:spPr>
        <a:xfrm>
          <a:off x="7466509" y="2616379"/>
          <a:ext cx="3031892" cy="1819135"/>
        </a:xfrm>
        <a:prstGeom prst="rect">
          <a:avLst/>
        </a:prstGeom>
        <a:solidFill>
          <a:schemeClr val="accent5">
            <a:hueOff val="3812468"/>
            <a:satOff val="0"/>
            <a:lumOff val="-2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- Otras decisiones (aspectos comunes)</a:t>
          </a:r>
          <a:endParaRPr lang="en-US" sz="2900" kern="1200"/>
        </a:p>
      </dsp:txBody>
      <dsp:txXfrm>
        <a:off x="7466509" y="2616379"/>
        <a:ext cx="3031892" cy="18191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31634-67B9-974B-A685-7F20BB912026}">
      <dsp:nvSpPr>
        <dsp:cNvPr id="0" name=""/>
        <dsp:cNvSpPr/>
      </dsp:nvSpPr>
      <dsp:spPr>
        <a:xfrm>
          <a:off x="3038146" y="988517"/>
          <a:ext cx="6667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735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4080" y="1030751"/>
        <a:ext cx="34866" cy="6973"/>
      </dsp:txXfrm>
    </dsp:sp>
    <dsp:sp modelId="{7246058B-AF4C-BB4B-B701-B9D315945F67}">
      <dsp:nvSpPr>
        <dsp:cNvPr id="0" name=""/>
        <dsp:cNvSpPr/>
      </dsp:nvSpPr>
      <dsp:spPr>
        <a:xfrm>
          <a:off x="8054" y="124669"/>
          <a:ext cx="3031892" cy="1819135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2. Elaboración de los guiones</a:t>
          </a:r>
          <a:endParaRPr lang="en-US" sz="2900" kern="1200"/>
        </a:p>
      </dsp:txBody>
      <dsp:txXfrm>
        <a:off x="8054" y="124669"/>
        <a:ext cx="3031892" cy="1819135"/>
      </dsp:txXfrm>
    </dsp:sp>
    <dsp:sp modelId="{A0C57204-9991-7145-A60C-0392194EA46A}">
      <dsp:nvSpPr>
        <dsp:cNvPr id="0" name=""/>
        <dsp:cNvSpPr/>
      </dsp:nvSpPr>
      <dsp:spPr>
        <a:xfrm>
          <a:off x="6767374" y="988517"/>
          <a:ext cx="6667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735" y="45720"/>
              </a:lnTo>
            </a:path>
          </a:pathLst>
        </a:custGeom>
        <a:noFill/>
        <a:ln w="6350" cap="flat" cmpd="sng" algn="ctr">
          <a:solidFill>
            <a:schemeClr val="accent2">
              <a:hueOff val="-1545891"/>
              <a:satOff val="0"/>
              <a:lumOff val="-254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3308" y="1030751"/>
        <a:ext cx="34866" cy="6973"/>
      </dsp:txXfrm>
    </dsp:sp>
    <dsp:sp modelId="{CED96AAA-16BF-C242-916D-B14001383DC8}">
      <dsp:nvSpPr>
        <dsp:cNvPr id="0" name=""/>
        <dsp:cNvSpPr/>
      </dsp:nvSpPr>
      <dsp:spPr>
        <a:xfrm>
          <a:off x="3737281" y="124669"/>
          <a:ext cx="3031892" cy="1819135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- Creación de los contenidos (escaletas- música- efectos)</a:t>
          </a:r>
          <a:endParaRPr lang="en-US" sz="2900" kern="1200" dirty="0"/>
        </a:p>
      </dsp:txBody>
      <dsp:txXfrm>
        <a:off x="3737281" y="124669"/>
        <a:ext cx="3031892" cy="1819135"/>
      </dsp:txXfrm>
    </dsp:sp>
    <dsp:sp modelId="{3191DF4E-C63C-154B-B75E-F11BB3493F3B}">
      <dsp:nvSpPr>
        <dsp:cNvPr id="0" name=""/>
        <dsp:cNvSpPr/>
      </dsp:nvSpPr>
      <dsp:spPr>
        <a:xfrm>
          <a:off x="1524000" y="1942005"/>
          <a:ext cx="7458455" cy="666735"/>
        </a:xfrm>
        <a:custGeom>
          <a:avLst/>
          <a:gdLst/>
          <a:ahLst/>
          <a:cxnLst/>
          <a:rect l="0" t="0" r="0" b="0"/>
          <a:pathLst>
            <a:path>
              <a:moveTo>
                <a:pt x="7458455" y="0"/>
              </a:moveTo>
              <a:lnTo>
                <a:pt x="7458455" y="350467"/>
              </a:lnTo>
              <a:lnTo>
                <a:pt x="0" y="350467"/>
              </a:lnTo>
              <a:lnTo>
                <a:pt x="0" y="666735"/>
              </a:lnTo>
            </a:path>
          </a:pathLst>
        </a:custGeom>
        <a:noFill/>
        <a:ln w="6350" cap="flat" cmpd="sng" algn="ctr">
          <a:solidFill>
            <a:schemeClr val="accent2">
              <a:hueOff val="-3091783"/>
              <a:satOff val="0"/>
              <a:lumOff val="-509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65953" y="2271886"/>
        <a:ext cx="374549" cy="6973"/>
      </dsp:txXfrm>
    </dsp:sp>
    <dsp:sp modelId="{304BDD33-4B99-424D-AA49-D7CDDF5E6440}">
      <dsp:nvSpPr>
        <dsp:cNvPr id="0" name=""/>
        <dsp:cNvSpPr/>
      </dsp:nvSpPr>
      <dsp:spPr>
        <a:xfrm>
          <a:off x="7466509" y="124669"/>
          <a:ext cx="3031892" cy="181913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- Revisión</a:t>
          </a:r>
          <a:endParaRPr lang="en-US" sz="2900" kern="1200"/>
        </a:p>
      </dsp:txBody>
      <dsp:txXfrm>
        <a:off x="7466509" y="124669"/>
        <a:ext cx="3031892" cy="1819135"/>
      </dsp:txXfrm>
    </dsp:sp>
    <dsp:sp modelId="{67DC226C-0435-FB47-A346-ECD1F7E60395}">
      <dsp:nvSpPr>
        <dsp:cNvPr id="0" name=""/>
        <dsp:cNvSpPr/>
      </dsp:nvSpPr>
      <dsp:spPr>
        <a:xfrm>
          <a:off x="3038146" y="3504988"/>
          <a:ext cx="6667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735" y="45720"/>
              </a:lnTo>
            </a:path>
          </a:pathLst>
        </a:custGeom>
        <a:noFill/>
        <a:ln w="6350" cap="flat" cmpd="sng" algn="ctr">
          <a:solidFill>
            <a:schemeClr val="accent2">
              <a:hueOff val="-4637674"/>
              <a:satOff val="0"/>
              <a:lumOff val="-764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4080" y="3547221"/>
        <a:ext cx="34866" cy="6973"/>
      </dsp:txXfrm>
    </dsp:sp>
    <dsp:sp modelId="{46300091-32AC-AD4C-A868-21FC8FEA8ACB}">
      <dsp:nvSpPr>
        <dsp:cNvPr id="0" name=""/>
        <dsp:cNvSpPr/>
      </dsp:nvSpPr>
      <dsp:spPr>
        <a:xfrm>
          <a:off x="8054" y="2641140"/>
          <a:ext cx="3031892" cy="1819135"/>
        </a:xfrm>
        <a:prstGeom prst="rect">
          <a:avLst/>
        </a:prstGeom>
        <a:solidFill>
          <a:srgbClr val="7030A0"/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-Ensayo</a:t>
          </a:r>
          <a:endParaRPr lang="en-US" sz="2900" kern="1200"/>
        </a:p>
      </dsp:txBody>
      <dsp:txXfrm>
        <a:off x="8054" y="2641140"/>
        <a:ext cx="3031892" cy="1819135"/>
      </dsp:txXfrm>
    </dsp:sp>
    <dsp:sp modelId="{C6B8CA7A-1284-5042-9B23-B55B055C5455}">
      <dsp:nvSpPr>
        <dsp:cNvPr id="0" name=""/>
        <dsp:cNvSpPr/>
      </dsp:nvSpPr>
      <dsp:spPr>
        <a:xfrm>
          <a:off x="6767374" y="3504988"/>
          <a:ext cx="6667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735" y="45720"/>
              </a:lnTo>
            </a:path>
          </a:pathLst>
        </a:custGeom>
        <a:noFill/>
        <a:ln w="6350" cap="flat" cmpd="sng" algn="ctr">
          <a:solidFill>
            <a:schemeClr val="accent2">
              <a:hueOff val="-6183566"/>
              <a:satOff val="0"/>
              <a:lumOff val="-1019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3308" y="3547221"/>
        <a:ext cx="34866" cy="6973"/>
      </dsp:txXfrm>
    </dsp:sp>
    <dsp:sp modelId="{F76034E8-214C-5E42-BA72-4F6C555E869A}">
      <dsp:nvSpPr>
        <dsp:cNvPr id="0" name=""/>
        <dsp:cNvSpPr/>
      </dsp:nvSpPr>
      <dsp:spPr>
        <a:xfrm>
          <a:off x="3737281" y="2641140"/>
          <a:ext cx="3031892" cy="1819135"/>
        </a:xfrm>
        <a:prstGeom prst="rect">
          <a:avLst/>
        </a:prstGeom>
        <a:solidFill>
          <a:srgbClr val="693D60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- Grabación</a:t>
          </a:r>
          <a:endParaRPr lang="en-US" sz="2900" kern="1200"/>
        </a:p>
      </dsp:txBody>
      <dsp:txXfrm>
        <a:off x="3737281" y="2641140"/>
        <a:ext cx="3031892" cy="1819135"/>
      </dsp:txXfrm>
    </dsp:sp>
    <dsp:sp modelId="{AD64F7C3-E831-D64F-B47A-BB95DDD0B541}">
      <dsp:nvSpPr>
        <dsp:cNvPr id="0" name=""/>
        <dsp:cNvSpPr/>
      </dsp:nvSpPr>
      <dsp:spPr>
        <a:xfrm>
          <a:off x="7466509" y="2641140"/>
          <a:ext cx="3031892" cy="1819135"/>
        </a:xfrm>
        <a:prstGeom prst="rect">
          <a:avLst/>
        </a:prstGeom>
        <a:solidFill>
          <a:srgbClr val="DB35D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- Cambios/ Edición</a:t>
          </a:r>
          <a:endParaRPr lang="en-US" sz="2900" kern="1200" dirty="0"/>
        </a:p>
      </dsp:txBody>
      <dsp:txXfrm>
        <a:off x="7466509" y="2641140"/>
        <a:ext cx="3031892" cy="18191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1CA3F-47A0-A44E-BEB8-CA7A6BFC2388}">
      <dsp:nvSpPr>
        <dsp:cNvPr id="0" name=""/>
        <dsp:cNvSpPr/>
      </dsp:nvSpPr>
      <dsp:spPr>
        <a:xfrm>
          <a:off x="0" y="2626263"/>
          <a:ext cx="2626614" cy="17231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805" tIns="177800" rIns="186805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+mj-lt"/>
            </a:rPr>
            <a:t>4- Publicación/ difusión. (LOPD)</a:t>
          </a:r>
          <a:endParaRPr lang="en-US" sz="2500" kern="1200" dirty="0">
            <a:latin typeface="+mj-lt"/>
          </a:endParaRPr>
        </a:p>
      </dsp:txBody>
      <dsp:txXfrm>
        <a:off x="0" y="2626263"/>
        <a:ext cx="2626614" cy="1723112"/>
      </dsp:txXfrm>
    </dsp:sp>
    <dsp:sp modelId="{0DAEC37E-21BD-284A-B590-C492916FFFD9}">
      <dsp:nvSpPr>
        <dsp:cNvPr id="0" name=""/>
        <dsp:cNvSpPr/>
      </dsp:nvSpPr>
      <dsp:spPr>
        <a:xfrm>
          <a:off x="2626614" y="2624022"/>
          <a:ext cx="7879842" cy="172311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840" tIns="190500" rIns="159840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>
              <a:latin typeface="+mj-lt"/>
            </a:rPr>
            <a:t>Soundcloud</a:t>
          </a:r>
          <a:endParaRPr lang="en-US" sz="1500" kern="1200" dirty="0">
            <a:latin typeface="+mj-lt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>
              <a:latin typeface="+mj-lt"/>
            </a:rPr>
            <a:t>Spreaker</a:t>
          </a:r>
          <a:endParaRPr lang="en-US" sz="1500" kern="1200" dirty="0">
            <a:latin typeface="+mj-lt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>
              <a:latin typeface="+mj-lt"/>
            </a:rPr>
            <a:t>iVoox</a:t>
          </a:r>
          <a:endParaRPr lang="es-ES" sz="1500" kern="1200" dirty="0">
            <a:latin typeface="+mj-lt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+mj-lt"/>
              <a:hlinkClick xmlns:r="http://schemas.openxmlformats.org/officeDocument/2006/relationships" r:id="rId1"/>
            </a:rPr>
            <a:t>Web Propia </a:t>
          </a:r>
          <a:r>
            <a:rPr lang="es-ES" sz="1500" kern="1200" dirty="0">
              <a:latin typeface="+mj-lt"/>
            </a:rPr>
            <a:t>(WIX)</a:t>
          </a:r>
          <a:endParaRPr lang="en-US" sz="1500" kern="1200" dirty="0">
            <a:latin typeface="+mj-lt"/>
          </a:endParaRPr>
        </a:p>
      </dsp:txBody>
      <dsp:txXfrm>
        <a:off x="2626614" y="2624022"/>
        <a:ext cx="7879842" cy="1723112"/>
      </dsp:txXfrm>
    </dsp:sp>
    <dsp:sp modelId="{5722900F-3E04-AF49-91CC-F467352692C6}">
      <dsp:nvSpPr>
        <dsp:cNvPr id="0" name=""/>
        <dsp:cNvSpPr/>
      </dsp:nvSpPr>
      <dsp:spPr>
        <a:xfrm rot="10800000">
          <a:off x="0" y="1962"/>
          <a:ext cx="2626614" cy="265014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805" tIns="177800" rIns="186805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+mj-lt"/>
            </a:rPr>
            <a:t>3. Edición de los programas.</a:t>
          </a:r>
          <a:endParaRPr lang="en-US" sz="2500" kern="1200" dirty="0">
            <a:latin typeface="+mj-lt"/>
          </a:endParaRPr>
        </a:p>
      </dsp:txBody>
      <dsp:txXfrm rot="-10800000">
        <a:off x="0" y="1962"/>
        <a:ext cx="2626614" cy="1722595"/>
      </dsp:txXfrm>
    </dsp:sp>
    <dsp:sp modelId="{E1951989-7EE7-E041-8298-DA503D392659}">
      <dsp:nvSpPr>
        <dsp:cNvPr id="0" name=""/>
        <dsp:cNvSpPr/>
      </dsp:nvSpPr>
      <dsp:spPr>
        <a:xfrm>
          <a:off x="2626614" y="1962"/>
          <a:ext cx="7879842" cy="172259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840" tIns="190500" rIns="159840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+mj-lt"/>
              <a:hlinkClick xmlns:r="http://schemas.openxmlformats.org/officeDocument/2006/relationships" r:id="rId2"/>
            </a:rPr>
            <a:t>Audacity</a:t>
          </a:r>
          <a:r>
            <a:rPr lang="es-ES" sz="1500" kern="1200" dirty="0">
              <a:latin typeface="+mj-lt"/>
            </a:rPr>
            <a:t> (Windows/Apple)</a:t>
          </a:r>
          <a:endParaRPr lang="en-US" sz="1500" kern="1200" dirty="0">
            <a:latin typeface="+mj-lt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+mj-lt"/>
            </a:rPr>
            <a:t>Garage Band (IOS – Apple)</a:t>
          </a:r>
        </a:p>
      </dsp:txBody>
      <dsp:txXfrm>
        <a:off x="2626614" y="1962"/>
        <a:ext cx="7879842" cy="17225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DB70BC4-8E10-42E0-A883-40283BB4D8D6}" type="datetime1">
              <a:rPr lang="es-ES" smtClean="0"/>
              <a:t>09/02/2022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6BB53D8-C4B1-4757-B74A-80BADB6635E0}" type="datetime1">
              <a:rPr lang="es-ES" noProof="0" smtClean="0"/>
              <a:t>09/02/2022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A1D7B6F-E65C-42E7-86A5-0A01C6C9522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398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8218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9930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8305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8637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4527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8567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98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6660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3120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8742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36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áfico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PATRÓN</a:t>
            </a:r>
          </a:p>
        </p:txBody>
      </p:sp>
      <p:sp>
        <p:nvSpPr>
          <p:cNvPr id="42" name="Marcador de posición de imagen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Presentación</a:t>
            </a:r>
            <a:br>
              <a:rPr lang="es-ES" noProof="0"/>
            </a:br>
            <a:r>
              <a:rPr lang="es-ES" noProof="0"/>
              <a:t>Título</a:t>
            </a:r>
          </a:p>
        </p:txBody>
      </p:sp>
      <p:sp>
        <p:nvSpPr>
          <p:cNvPr id="45" name="Marcador de texto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MES</a:t>
            </a:r>
            <a:br>
              <a:rPr lang="es-ES" noProof="0"/>
            </a:br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áfico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grpSp>
        <p:nvGrpSpPr>
          <p:cNvPr id="23" name="Gráfico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0" name="Marcador de posición de imagen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áfico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Presentación</a:t>
            </a:r>
            <a:br>
              <a:rPr lang="es-ES" noProof="0"/>
            </a:br>
            <a:r>
              <a:rPr lang="es-ES" noProof="0"/>
              <a:t>Título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l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divisoria</a:t>
            </a:r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8" name="Marcador de contenido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8" name="Marcador de contenido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9" name="Marcador de texto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0" name="Marcador de contenido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l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7" name="Marcador de posición de imagen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texto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divisoria</a:t>
            </a:r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áfico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3" name="Marcador de texto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3" name="Marcador de texto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2</a:t>
            </a:r>
          </a:p>
        </p:txBody>
      </p:sp>
      <p:sp>
        <p:nvSpPr>
          <p:cNvPr id="34" name="Marcador de texto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7" name="Marcador de texto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3</a:t>
            </a:r>
          </a:p>
        </p:txBody>
      </p:sp>
      <p:sp>
        <p:nvSpPr>
          <p:cNvPr id="38" name="Marcador de texto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0" name="Marcador de texto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3" name="Marcador de texto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5" name="Marcador de texto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6" name="Marcador de texto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8" name="Marcador de texto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9" name="Marcador de texto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0" name="Marcador de texto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5" name="Marcador de posición de imagen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6" name="Marcador de posición de imagen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7" name="Marcador de posición de imagen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8" name="Marcador de posición de imagen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Cómo usar esta plantilla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áfico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0" name="Gráfico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Gráfico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Diseño de texto 1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grpSp>
        <p:nvGrpSpPr>
          <p:cNvPr id="19" name="Gráfico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4" name="Marcador de posición de imagen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áfico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áfico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2" name="Gráfico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Diseño de texto 2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0" name="Marcador de texto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grpSp>
        <p:nvGrpSpPr>
          <p:cNvPr id="22" name="Gráfico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7" name="Marcador de posición de imagen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dos con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áfico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0" name="Gráfico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Gráfico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Comparación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16" name="Marcador de contenido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de gráfico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3" name="Marcador de posición de gráfico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 gráfico</a:t>
            </a:r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de tabla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5" name="Marcador de título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tabla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áfico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9" name="Gráfico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6" name="Marcador de texto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5" name="Título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Imagen grande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íde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áfico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3" name="Marcador de posición de archivo multimedia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 elemento multimedia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es-ES" noProof="0"/>
              <a:t> </a:t>
            </a:r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DD.MM.20XX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slide" Target="slide2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slide" Target="slide2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slide" Target="slide2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www.jamendo.com/start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dig.ccmixter.org/free" TargetMode="External"/><Relationship Id="rId5" Type="http://schemas.openxmlformats.org/officeDocument/2006/relationships/hyperlink" Target="https://freemusicarchive.org/" TargetMode="External"/><Relationship Id="rId4" Type="http://schemas.openxmlformats.org/officeDocument/2006/relationships/hyperlink" Target="https://audionautix.com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sfx.co.uk/Default.aspx" TargetMode="External"/><Relationship Id="rId3" Type="http://schemas.openxmlformats.org/officeDocument/2006/relationships/hyperlink" Target="https://intef.es/recursos-educativos/banco-de-imagenes-y-sonidos/" TargetMode="External"/><Relationship Id="rId7" Type="http://schemas.openxmlformats.org/officeDocument/2006/relationships/hyperlink" Target="https://www.partnersinrhyme.com/pir/PIRsfx.s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pacdv.com/sounds/index.html" TargetMode="External"/><Relationship Id="rId5" Type="http://schemas.openxmlformats.org/officeDocument/2006/relationships/hyperlink" Target="http://www.sonidosmp3gratis.com/index.php" TargetMode="External"/><Relationship Id="rId10" Type="http://schemas.openxmlformats.org/officeDocument/2006/relationships/slide" Target="slide2.xml"/><Relationship Id="rId4" Type="http://schemas.openxmlformats.org/officeDocument/2006/relationships/hyperlink" Target="https://freesound.org/" TargetMode="External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raretama.wixsite.com/radioretam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3.xml"/><Relationship Id="rId7" Type="http://schemas.openxmlformats.org/officeDocument/2006/relationships/slide" Target="slide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image" Target="../media/image5.png"/><Relationship Id="rId9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.mp3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" Target="slide2.xml"/><Relationship Id="rId5" Type="http://schemas.microsoft.com/office/2007/relationships/media" Target="../media/media6.mp3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slide" Target="slide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rtlCol="0" anchor="ctr">
            <a:normAutofit/>
          </a:bodyPr>
          <a:lstStyle/>
          <a:p>
            <a:pPr rtl="0"/>
            <a:r>
              <a:rPr lang="es-ES" dirty="0"/>
              <a:t>RADIO RETAMA</a:t>
            </a:r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3284" y="433768"/>
            <a:ext cx="2541587" cy="562385"/>
          </a:xfrm>
        </p:spPr>
        <p:txBody>
          <a:bodyPr rtlCol="0" anchor="b">
            <a:normAutofit/>
          </a:bodyPr>
          <a:lstStyle/>
          <a:p>
            <a:pPr rtl="0"/>
            <a:r>
              <a:rPr lang="es-ES" dirty="0"/>
              <a:t>Febrero 2022</a:t>
            </a:r>
          </a:p>
        </p:txBody>
      </p:sp>
      <p:pic>
        <p:nvPicPr>
          <p:cNvPr id="8" name="Marcador de posición de 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553A6A9-6931-43A6-B650-CEA31AF058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t="21366" r="-4" b="16578"/>
          <a:stretch/>
        </p:blipFill>
        <p:spPr>
          <a:xfrm>
            <a:off x="839788" y="2638097"/>
            <a:ext cx="5157787" cy="3184634"/>
          </a:xfrm>
          <a:noFill/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000" y="1532318"/>
            <a:ext cx="5183188" cy="562385"/>
          </a:xfrm>
        </p:spPr>
        <p:txBody>
          <a:bodyPr rtlCol="0" anchor="b">
            <a:normAutofit/>
          </a:bodyPr>
          <a:lstStyle/>
          <a:p>
            <a:pPr rtl="0"/>
            <a:r>
              <a:rPr lang="es-ES" dirty="0"/>
              <a:t>La radio escolar en un CRA</a:t>
            </a:r>
          </a:p>
        </p:txBody>
      </p:sp>
      <p:pic>
        <p:nvPicPr>
          <p:cNvPr id="32" name="INICIO _ RadioRetama - Google Chrome 2022-02-09 13-23-50">
            <a:hlinkClick r:id="" action="ppaction://media"/>
            <a:extLst>
              <a:ext uri="{FF2B5EF4-FFF2-40B4-BE49-F238E27FC236}">
                <a16:creationId xmlns:a16="http://schemas.microsoft.com/office/drawing/2014/main" id="{45504A96-F5FE-4933-BF85-6D1825934A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73.9791"/>
                </p14:media>
              </p:ext>
            </p:extLst>
          </p:nvPr>
        </p:nvPicPr>
        <p:blipFill rotWithShape="1">
          <a:blip r:embed="rId6"/>
          <a:srcRect l="19583" t="20916" r="15417"/>
          <a:stretch>
            <a:fillRect/>
          </a:stretch>
        </p:blipFill>
        <p:spPr>
          <a:xfrm rot="1726508">
            <a:off x="6452023" y="1992826"/>
            <a:ext cx="4970814" cy="3234972"/>
          </a:xfrm>
          <a:prstGeom prst="rect">
            <a:avLst/>
          </a:prstGeom>
        </p:spPr>
      </p:pic>
      <p:pic>
        <p:nvPicPr>
          <p:cNvPr id="33" name="Picture 2" descr="Licencia de Creative Commons">
            <a:extLst>
              <a:ext uri="{FF2B5EF4-FFF2-40B4-BE49-F238E27FC236}">
                <a16:creationId xmlns:a16="http://schemas.microsoft.com/office/drawing/2014/main" id="{C3B2C8E7-9F8E-4391-AA79-98DA1D400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392666D-5B2A-407A-8D10-D3F04B11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81" y="343337"/>
            <a:ext cx="4574244" cy="1325563"/>
          </a:xfrm>
        </p:spPr>
        <p:txBody>
          <a:bodyPr/>
          <a:lstStyle/>
          <a:p>
            <a:r>
              <a:rPr lang="es-ES" dirty="0"/>
              <a:t>HACER RADIO</a:t>
            </a:r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EC652125-0719-44EF-85DF-0DBC32D577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3013397"/>
              </p:ext>
            </p:extLst>
          </p:nvPr>
        </p:nvGraphicFramePr>
        <p:xfrm>
          <a:off x="911225" y="1825625"/>
          <a:ext cx="1044257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Marcador de pie de página 1">
            <a:extLst>
              <a:ext uri="{FF2B5EF4-FFF2-40B4-BE49-F238E27FC236}">
                <a16:creationId xmlns:a16="http://schemas.microsoft.com/office/drawing/2014/main" id="{DFDFDF9D-1E8B-4C30-A778-69F6E6F4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84981" y="6144592"/>
            <a:ext cx="5102087" cy="365125"/>
          </a:xfrm>
        </p:spPr>
        <p:txBody>
          <a:bodyPr rtlCol="0"/>
          <a:lstStyle/>
          <a:p>
            <a:pPr rtl="0"/>
            <a:r>
              <a:rPr lang="es-ES" sz="1200" b="0" dirty="0">
                <a:solidFill>
                  <a:srgbClr val="000000"/>
                </a:solidFill>
              </a:rPr>
              <a:t>Fuente: Seminario Radio escolar 2021/2022. Álvaro Yugueros Martín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D4FFD7A5-5101-45C7-ABD5-D9DEC3D4CE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0458372"/>
              </p:ext>
            </p:extLst>
          </p:nvPr>
        </p:nvGraphicFramePr>
        <p:xfrm>
          <a:off x="879284" y="1641539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2" descr="Licencia de Creative Commons">
            <a:extLst>
              <a:ext uri="{FF2B5EF4-FFF2-40B4-BE49-F238E27FC236}">
                <a16:creationId xmlns:a16="http://schemas.microsoft.com/office/drawing/2014/main" id="{3AF73ED0-1A80-439A-AABA-980824BD0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otón de acción: ir a inicio 8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5B612A00-67B0-449B-83BC-5909E73FF6E4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7DC11F-F6F8-4C58-AF21-8F721380F754}"/>
              </a:ext>
            </a:extLst>
          </p:cNvPr>
          <p:cNvSpPr txBox="1"/>
          <p:nvPr/>
        </p:nvSpPr>
        <p:spPr>
          <a:xfrm>
            <a:off x="7266252" y="532378"/>
            <a:ext cx="3375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u="sng" dirty="0">
                <a:solidFill>
                  <a:schemeClr val="accent2"/>
                </a:solidFill>
                <a:latin typeface="+mj-lt"/>
              </a:rPr>
              <a:t>Entra en www.joinmyquiz.com </a:t>
            </a:r>
          </a:p>
          <a:p>
            <a:r>
              <a:rPr lang="es-ES" u="sng" dirty="0">
                <a:solidFill>
                  <a:schemeClr val="accent2"/>
                </a:solidFill>
                <a:latin typeface="+mj-lt"/>
              </a:rPr>
              <a:t>Código :</a:t>
            </a:r>
            <a:r>
              <a:rPr lang="es-ES" b="0" i="0" u="sng" dirty="0">
                <a:solidFill>
                  <a:schemeClr val="accent2"/>
                </a:solidFill>
                <a:effectLst/>
                <a:latin typeface="+mj-lt"/>
              </a:rPr>
              <a:t>1143 3401</a:t>
            </a:r>
            <a:endParaRPr lang="es-ES" u="sng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426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392666D-5B2A-407A-8D10-D3F04B11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81" y="343337"/>
            <a:ext cx="4574244" cy="1325563"/>
          </a:xfrm>
        </p:spPr>
        <p:txBody>
          <a:bodyPr/>
          <a:lstStyle/>
          <a:p>
            <a:r>
              <a:rPr lang="es-ES" dirty="0"/>
              <a:t>HACER RADIO</a:t>
            </a:r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EC652125-0719-44EF-85DF-0DBC32D577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1225" y="1825625"/>
          <a:ext cx="1044257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Marcador de pie de página 1">
            <a:extLst>
              <a:ext uri="{FF2B5EF4-FFF2-40B4-BE49-F238E27FC236}">
                <a16:creationId xmlns:a16="http://schemas.microsoft.com/office/drawing/2014/main" id="{DFDFDF9D-1E8B-4C30-A778-69F6E6F4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24738" y="5902990"/>
            <a:ext cx="5102087" cy="365125"/>
          </a:xfrm>
        </p:spPr>
        <p:txBody>
          <a:bodyPr rtlCol="0"/>
          <a:lstStyle/>
          <a:p>
            <a:pPr rtl="0"/>
            <a:r>
              <a:rPr lang="es-ES" sz="1200" b="0" dirty="0">
                <a:solidFill>
                  <a:srgbClr val="000000"/>
                </a:solidFill>
              </a:rPr>
              <a:t>Fuente: Seminario Radio escolar 2021/2022. Álvaro Yugueros Martín</a:t>
            </a:r>
          </a:p>
        </p:txBody>
      </p:sp>
      <p:graphicFrame>
        <p:nvGraphicFramePr>
          <p:cNvPr id="8" name="Marcador de contenido 2">
            <a:extLst>
              <a:ext uri="{FF2B5EF4-FFF2-40B4-BE49-F238E27FC236}">
                <a16:creationId xmlns:a16="http://schemas.microsoft.com/office/drawing/2014/main" id="{C6B8D55E-1E1C-4885-85D9-BEBCFD2462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1221045"/>
              </p:ext>
            </p:extLst>
          </p:nvPr>
        </p:nvGraphicFramePr>
        <p:xfrm>
          <a:off x="838200" y="1406295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Picture 2" descr="Licencia de Creative Commons">
            <a:extLst>
              <a:ext uri="{FF2B5EF4-FFF2-40B4-BE49-F238E27FC236}">
                <a16:creationId xmlns:a16="http://schemas.microsoft.com/office/drawing/2014/main" id="{04D2B851-CD55-41BF-81B7-8F3E741C9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otón de acción: ir a inicio 9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0FE1DCB0-EB29-4B7B-B9A6-CE428823D1C6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1082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392666D-5B2A-407A-8D10-D3F04B11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81" y="343337"/>
            <a:ext cx="4574244" cy="1325563"/>
          </a:xfrm>
        </p:spPr>
        <p:txBody>
          <a:bodyPr/>
          <a:lstStyle/>
          <a:p>
            <a:r>
              <a:rPr lang="es-ES" dirty="0"/>
              <a:t>HACER RADIO</a:t>
            </a:r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EC652125-0719-44EF-85DF-0DBC32D577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1225" y="1825625"/>
          <a:ext cx="1044257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Marcador de pie de página 1">
            <a:extLst>
              <a:ext uri="{FF2B5EF4-FFF2-40B4-BE49-F238E27FC236}">
                <a16:creationId xmlns:a16="http://schemas.microsoft.com/office/drawing/2014/main" id="{DFDFDF9D-1E8B-4C30-A778-69F6E6F4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9208" y="6169803"/>
            <a:ext cx="5102087" cy="365125"/>
          </a:xfrm>
        </p:spPr>
        <p:txBody>
          <a:bodyPr rtlCol="0"/>
          <a:lstStyle/>
          <a:p>
            <a:pPr rtl="0"/>
            <a:r>
              <a:rPr lang="es-ES" sz="1200" b="0" dirty="0">
                <a:solidFill>
                  <a:srgbClr val="000000"/>
                </a:solidFill>
              </a:rPr>
              <a:t>Fuente: Seminario Radio escolar 2021/2022. Álvaro Yugueros Martín</a:t>
            </a:r>
          </a:p>
        </p:txBody>
      </p:sp>
      <p:graphicFrame>
        <p:nvGraphicFramePr>
          <p:cNvPr id="9" name="Marcador de contenido 2">
            <a:extLst>
              <a:ext uri="{FF2B5EF4-FFF2-40B4-BE49-F238E27FC236}">
                <a16:creationId xmlns:a16="http://schemas.microsoft.com/office/drawing/2014/main" id="{6377E5FD-F729-4F69-9FCE-C8A0E78E8D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800082"/>
              </p:ext>
            </p:extLst>
          </p:nvPr>
        </p:nvGraphicFramePr>
        <p:xfrm>
          <a:off x="838200" y="1650222"/>
          <a:ext cx="1050645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2" descr="Licencia de Creative Commons">
            <a:extLst>
              <a:ext uri="{FF2B5EF4-FFF2-40B4-BE49-F238E27FC236}">
                <a16:creationId xmlns:a16="http://schemas.microsoft.com/office/drawing/2014/main" id="{A2B3788B-E1DD-4E85-A0B5-380575530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otón de acción: ir a inicio 10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CDBBD2CD-0D16-44B1-900F-FB5EEF915A0E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2152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4ADFB95-84F2-41C8-AE06-5FE7F0448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2739" y="2647949"/>
            <a:ext cx="1458670" cy="600075"/>
          </a:xfrm>
        </p:spPr>
        <p:txBody>
          <a:bodyPr/>
          <a:lstStyle/>
          <a:p>
            <a:r>
              <a:rPr lang="es-ES" dirty="0">
                <a:solidFill>
                  <a:srgbClr val="00B0F0"/>
                </a:solidFill>
              </a:rPr>
              <a:t>ANTES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19C09A-63CC-4E23-B247-1D0A20826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91" y="3248023"/>
            <a:ext cx="3181031" cy="2962854"/>
          </a:xfrm>
        </p:spPr>
        <p:txBody>
          <a:bodyPr>
            <a:normAutofit/>
          </a:bodyPr>
          <a:lstStyle/>
          <a:p>
            <a:r>
              <a:rPr lang="es-ES" dirty="0">
                <a:latin typeface="+mj-lt"/>
              </a:rPr>
              <a:t>ESCUCHAR RADIO.</a:t>
            </a:r>
          </a:p>
          <a:p>
            <a:r>
              <a:rPr lang="es-ES" dirty="0">
                <a:latin typeface="+mj-lt"/>
              </a:rPr>
              <a:t>PLANIFICAR.</a:t>
            </a:r>
          </a:p>
          <a:p>
            <a:r>
              <a:rPr lang="es-ES" dirty="0">
                <a:latin typeface="+mj-lt"/>
              </a:rPr>
              <a:t>NO HAY QUE HACERLO PERFECTO.</a:t>
            </a:r>
          </a:p>
          <a:p>
            <a:r>
              <a:rPr lang="es-ES" dirty="0">
                <a:latin typeface="+mj-lt"/>
              </a:rPr>
              <a:t>ENSAYAR CON LOS NIÑOS.</a:t>
            </a:r>
          </a:p>
          <a:p>
            <a:r>
              <a:rPr lang="es-ES" dirty="0">
                <a:latin typeface="+mj-lt"/>
              </a:rPr>
              <a:t>HACER DE MODELO.</a:t>
            </a:r>
          </a:p>
          <a:p>
            <a:r>
              <a:rPr lang="es-ES" dirty="0">
                <a:latin typeface="+mj-lt"/>
              </a:rPr>
              <a:t>ACORDAR GESTOS PARA COMUNICARSE EN LA SALA.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34BC2C8-F311-4100-909F-1384BB28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HACER RADIO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410AED5-D0E9-4A31-AB28-BA18706CD2A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005369" y="2662443"/>
            <a:ext cx="2300532" cy="600075"/>
          </a:xfrm>
        </p:spPr>
        <p:txBody>
          <a:bodyPr/>
          <a:lstStyle/>
          <a:p>
            <a:r>
              <a:rPr lang="es-E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DURANTE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EDC7D042-1BB6-4114-908D-E6CEE718EE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65983" y="3262519"/>
            <a:ext cx="2976391" cy="2948358"/>
          </a:xfrm>
        </p:spPr>
        <p:txBody>
          <a:bodyPr/>
          <a:lstStyle/>
          <a:p>
            <a:r>
              <a:rPr lang="es-ES" dirty="0">
                <a:latin typeface="+mj-lt"/>
              </a:rPr>
              <a:t>AVISO DE GRABACIÓN</a:t>
            </a:r>
          </a:p>
          <a:p>
            <a:r>
              <a:rPr lang="es-ES" dirty="0">
                <a:latin typeface="+mj-lt"/>
              </a:rPr>
              <a:t>BUSCAR MOMENTOS DE SILENCIO.</a:t>
            </a:r>
          </a:p>
          <a:p>
            <a:r>
              <a:rPr lang="es-ES" dirty="0">
                <a:latin typeface="+mj-lt"/>
              </a:rPr>
              <a:t>REDUCIR LA PRESENCIA DE PERSONAS.</a:t>
            </a:r>
          </a:p>
          <a:p>
            <a:r>
              <a:rPr lang="es-ES" dirty="0">
                <a:latin typeface="+mj-lt"/>
              </a:rPr>
              <a:t>EVITAR RUIDOS EN LA SALA (MESAS, SILLAS, MÓVIL,…)</a:t>
            </a:r>
          </a:p>
          <a:p>
            <a:r>
              <a:rPr lang="es-ES" dirty="0">
                <a:latin typeface="+mj-lt"/>
              </a:rPr>
              <a:t>SIN PRISAS.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93B7C239-72F8-4832-96C5-8F1C6597F324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s-ES" dirty="0">
                <a:latin typeface="+mj-lt"/>
              </a:rPr>
              <a:t>ALGUNOS CONSEJOS</a:t>
            </a: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FFBE0931-D4BF-4F46-AD22-E32859CEAD87}"/>
              </a:ext>
            </a:extLst>
          </p:cNvPr>
          <p:cNvSpPr txBox="1">
            <a:spLocks/>
          </p:cNvSpPr>
          <p:nvPr/>
        </p:nvSpPr>
        <p:spPr>
          <a:xfrm>
            <a:off x="8858729" y="2662443"/>
            <a:ext cx="2300532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rgbClr val="92D050"/>
                </a:solidFill>
              </a:rPr>
              <a:t>DESPUÉS</a:t>
            </a:r>
          </a:p>
        </p:txBody>
      </p:sp>
      <p:sp>
        <p:nvSpPr>
          <p:cNvPr id="12" name="Marcador de contenido 7">
            <a:extLst>
              <a:ext uri="{FF2B5EF4-FFF2-40B4-BE49-F238E27FC236}">
                <a16:creationId xmlns:a16="http://schemas.microsoft.com/office/drawing/2014/main" id="{4E6AE39E-76B8-413F-B7EC-84CA59BC5F6E}"/>
              </a:ext>
            </a:extLst>
          </p:cNvPr>
          <p:cNvSpPr txBox="1">
            <a:spLocks/>
          </p:cNvSpPr>
          <p:nvPr/>
        </p:nvSpPr>
        <p:spPr>
          <a:xfrm>
            <a:off x="8995203" y="3262519"/>
            <a:ext cx="2181263" cy="2311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15" name="Marcador de contenido 7">
            <a:extLst>
              <a:ext uri="{FF2B5EF4-FFF2-40B4-BE49-F238E27FC236}">
                <a16:creationId xmlns:a16="http://schemas.microsoft.com/office/drawing/2014/main" id="{31F227D5-1B5E-4363-8130-2E0CCDE39EF0}"/>
              </a:ext>
            </a:extLst>
          </p:cNvPr>
          <p:cNvSpPr txBox="1">
            <a:spLocks/>
          </p:cNvSpPr>
          <p:nvPr/>
        </p:nvSpPr>
        <p:spPr>
          <a:xfrm>
            <a:off x="8292373" y="3211875"/>
            <a:ext cx="3181031" cy="2311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+mj-lt"/>
              </a:rPr>
              <a:t>TENER VARIAS COPIAS DEL PROYECTO.</a:t>
            </a:r>
          </a:p>
          <a:p>
            <a:r>
              <a:rPr lang="es-ES" dirty="0">
                <a:latin typeface="+mj-lt"/>
              </a:rPr>
              <a:t>GUARDAR/AUTOGUARDAR.</a:t>
            </a:r>
          </a:p>
          <a:p>
            <a:r>
              <a:rPr lang="es-ES" dirty="0">
                <a:latin typeface="+mj-lt"/>
              </a:rPr>
              <a:t>COPIA DE SEGURIDAD DEL RESULTADO FINAL.</a:t>
            </a:r>
          </a:p>
          <a:p>
            <a:r>
              <a:rPr lang="es-ES" dirty="0">
                <a:latin typeface="+mj-lt"/>
              </a:rPr>
              <a:t>DAR PUBLICIDAD A LOS PODCASTS.</a:t>
            </a:r>
          </a:p>
          <a:p>
            <a:endParaRPr lang="es-ES" dirty="0">
              <a:latin typeface="+mj-lt"/>
            </a:endParaRPr>
          </a:p>
        </p:txBody>
      </p:sp>
      <p:pic>
        <p:nvPicPr>
          <p:cNvPr id="16" name="NUMANCIA">
            <a:hlinkClick r:id="" action="ppaction://media"/>
            <a:extLst>
              <a:ext uri="{FF2B5EF4-FFF2-40B4-BE49-F238E27FC236}">
                <a16:creationId xmlns:a16="http://schemas.microsoft.com/office/drawing/2014/main" id="{AAE7D09C-BF05-41EB-A39B-A7E2D4291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9148" y="5030371"/>
            <a:ext cx="340605" cy="34060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3DA9065-99EF-457A-9CEF-9DF6C48D9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231" y="5523747"/>
            <a:ext cx="1135313" cy="1146336"/>
          </a:xfrm>
          <a:prstGeom prst="rect">
            <a:avLst/>
          </a:prstGeom>
        </p:spPr>
      </p:pic>
      <p:pic>
        <p:nvPicPr>
          <p:cNvPr id="19" name="Picture 2" descr="Licencia de Creative Commons">
            <a:extLst>
              <a:ext uri="{FF2B5EF4-FFF2-40B4-BE49-F238E27FC236}">
                <a16:creationId xmlns:a16="http://schemas.microsoft.com/office/drawing/2014/main" id="{72121E51-6259-4954-A9FB-A90A681FD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Botón de acción: ir a inicio 19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9486EBFB-FD56-4BE9-9636-9988FC9E9A19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83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017" y="2630453"/>
            <a:ext cx="7127983" cy="700842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noProof="1"/>
              <a:t>Webs Descarga Música libre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053206D-C142-4379-BFE9-EE17A85B2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8017" y="3528561"/>
            <a:ext cx="7319700" cy="2599825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0000"/>
                </a:solidFill>
                <a:latin typeface="+mj-lt"/>
                <a:hlinkClick r:id="rId3"/>
              </a:rPr>
              <a:t>Jamendo</a:t>
            </a:r>
            <a:r>
              <a:rPr lang="es-ES" dirty="0">
                <a:solidFill>
                  <a:srgbClr val="000000"/>
                </a:solidFill>
                <a:latin typeface="+mj-lt"/>
              </a:rPr>
              <a:t> (requiere Registro)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0000"/>
                </a:solidFill>
                <a:latin typeface="+mj-lt"/>
                <a:hlinkClick r:id="rId4"/>
              </a:rPr>
              <a:t>Audionautix</a:t>
            </a:r>
            <a:r>
              <a:rPr lang="es-ES" dirty="0">
                <a:solidFill>
                  <a:srgbClr val="000000"/>
                </a:solidFill>
                <a:latin typeface="+mj-lt"/>
                <a:hlinkClick r:id="rId4"/>
              </a:rPr>
              <a:t> </a:t>
            </a:r>
            <a:endParaRPr lang="es-ES" dirty="0">
              <a:solidFill>
                <a:srgbClr val="000000"/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0000"/>
                </a:solidFill>
                <a:latin typeface="+mj-lt"/>
                <a:hlinkClick r:id="rId5"/>
              </a:rPr>
              <a:t>FreeMusicArchive</a:t>
            </a:r>
            <a:r>
              <a:rPr lang="es-ES" dirty="0">
                <a:solidFill>
                  <a:srgbClr val="000000"/>
                </a:solidFill>
                <a:latin typeface="+mj-lt"/>
              </a:rPr>
              <a:t> (sin organizar)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0000"/>
                </a:solidFill>
                <a:latin typeface="+mj-lt"/>
                <a:hlinkClick r:id="rId6"/>
              </a:rPr>
              <a:t>Dig.CCMixter</a:t>
            </a:r>
            <a:r>
              <a:rPr lang="es-ES" dirty="0">
                <a:solidFill>
                  <a:srgbClr val="000000"/>
                </a:solidFill>
                <a:latin typeface="+mj-lt"/>
                <a:hlinkClick r:id="rId6"/>
              </a:rPr>
              <a:t> </a:t>
            </a:r>
            <a:r>
              <a:rPr lang="es-ES" dirty="0">
                <a:solidFill>
                  <a:srgbClr val="000000"/>
                </a:solidFill>
                <a:latin typeface="+mj-lt"/>
              </a:rPr>
              <a:t>(sin organizar)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BF47E0C-19B5-4635-AC9F-71B3DCB1FCDA}"/>
              </a:ext>
            </a:extLst>
          </p:cNvPr>
          <p:cNvSpPr txBox="1">
            <a:spLocks/>
          </p:cNvSpPr>
          <p:nvPr/>
        </p:nvSpPr>
        <p:spPr>
          <a:xfrm rot="21179482">
            <a:off x="172277" y="1008355"/>
            <a:ext cx="4611757" cy="700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noProof="1"/>
              <a:t>HERRAMIENTAS</a:t>
            </a:r>
          </a:p>
        </p:txBody>
      </p:sp>
      <p:pic>
        <p:nvPicPr>
          <p:cNvPr id="7" name="Picture 2" descr="Licencia de Creative Commons">
            <a:extLst>
              <a:ext uri="{FF2B5EF4-FFF2-40B4-BE49-F238E27FC236}">
                <a16:creationId xmlns:a16="http://schemas.microsoft.com/office/drawing/2014/main" id="{877A8AB4-CEA9-41F3-9DE1-EC4F3E85F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otón de acción: ir a inicio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35B4082C-4034-4E74-9A95-EAB28F70018A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6333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417" y="2942157"/>
            <a:ext cx="7885044" cy="700842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noProof="1"/>
              <a:t>Webs Descarga efectos de sonido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053206D-C142-4379-BFE9-EE17A85B2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2300" y="3915843"/>
            <a:ext cx="7319700" cy="2599825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+mj-lt"/>
                <a:hlinkClick r:id="rId3"/>
              </a:rPr>
              <a:t>INTEF</a:t>
            </a:r>
            <a:r>
              <a:rPr lang="es-ES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0000"/>
                </a:solidFill>
                <a:latin typeface="+mj-lt"/>
                <a:hlinkClick r:id="rId4"/>
              </a:rPr>
              <a:t>Freesound</a:t>
            </a:r>
            <a:r>
              <a:rPr lang="es-ES" dirty="0">
                <a:solidFill>
                  <a:srgbClr val="000000"/>
                </a:solidFill>
                <a:latin typeface="+mj-lt"/>
              </a:rPr>
              <a:t> (Requiere registro)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+mj-lt"/>
                <a:hlinkClick r:id="rId5"/>
              </a:rPr>
              <a:t>SonidosMP3gratis</a:t>
            </a:r>
            <a:endParaRPr lang="es-ES" dirty="0">
              <a:solidFill>
                <a:srgbClr val="000000"/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0000"/>
                </a:solidFill>
                <a:latin typeface="+mj-lt"/>
                <a:hlinkClick r:id="rId6"/>
              </a:rPr>
              <a:t>Pacdv</a:t>
            </a:r>
            <a:endParaRPr lang="es-ES" dirty="0">
              <a:solidFill>
                <a:srgbClr val="000000"/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0000"/>
                </a:solidFill>
                <a:latin typeface="+mj-lt"/>
                <a:hlinkClick r:id="rId7"/>
              </a:rPr>
              <a:t>Partnersinrhyme</a:t>
            </a:r>
            <a:endParaRPr lang="es-ES" dirty="0">
              <a:solidFill>
                <a:srgbClr val="000000"/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0000"/>
                </a:solidFill>
                <a:latin typeface="+mj-lt"/>
                <a:hlinkClick r:id="rId8"/>
              </a:rPr>
              <a:t>FreeSFX</a:t>
            </a:r>
            <a:r>
              <a:rPr lang="es-ES" dirty="0">
                <a:solidFill>
                  <a:srgbClr val="000000"/>
                </a:solidFill>
                <a:latin typeface="+mj-lt"/>
              </a:rPr>
              <a:t> (Requiere registro)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6CDDD32-DEDA-4DFB-9C59-C2382A623862}"/>
              </a:ext>
            </a:extLst>
          </p:cNvPr>
          <p:cNvSpPr txBox="1">
            <a:spLocks/>
          </p:cNvSpPr>
          <p:nvPr/>
        </p:nvSpPr>
        <p:spPr>
          <a:xfrm rot="21179482">
            <a:off x="172277" y="1008355"/>
            <a:ext cx="4611757" cy="700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noProof="1"/>
              <a:t>HERRAMIENTAS</a:t>
            </a:r>
          </a:p>
        </p:txBody>
      </p:sp>
      <p:pic>
        <p:nvPicPr>
          <p:cNvPr id="8" name="Picture 2" descr="Licencia de Creative Commons">
            <a:extLst>
              <a:ext uri="{FF2B5EF4-FFF2-40B4-BE49-F238E27FC236}">
                <a16:creationId xmlns:a16="http://schemas.microsoft.com/office/drawing/2014/main" id="{B5F01126-39ED-4784-AF07-C9F66171F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otón de acción: ir a inicio 8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C2BAF60C-5E42-4306-8361-696ED2AFD534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417" y="2942157"/>
            <a:ext cx="7885044" cy="700842"/>
          </a:xfrm>
        </p:spPr>
        <p:txBody>
          <a:bodyPr rtlCol="0">
            <a:normAutofit/>
          </a:bodyPr>
          <a:lstStyle/>
          <a:p>
            <a:pPr rtl="0"/>
            <a:r>
              <a:rPr lang="es-ES" noProof="1"/>
              <a:t>APPs Creación/edición sonido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053206D-C142-4379-BFE9-EE17A85B2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2300" y="3915843"/>
            <a:ext cx="7319700" cy="2599825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+mj-lt"/>
              </a:rPr>
              <a:t>GROOVEPAD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+mj-lt"/>
              </a:rPr>
              <a:t>Music </a:t>
            </a:r>
            <a:r>
              <a:rPr lang="es-ES" dirty="0" err="1">
                <a:solidFill>
                  <a:srgbClr val="000000"/>
                </a:solidFill>
                <a:latin typeface="+mj-lt"/>
              </a:rPr>
              <a:t>Maker</a:t>
            </a:r>
            <a:r>
              <a:rPr lang="es-ES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+mj-lt"/>
              </a:rPr>
              <a:t>Jam</a:t>
            </a:r>
            <a:endParaRPr lang="es-ES" dirty="0">
              <a:solidFill>
                <a:srgbClr val="000000"/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+mj-lt"/>
              </a:rPr>
              <a:t>Drum </a:t>
            </a:r>
            <a:r>
              <a:rPr lang="es-ES" dirty="0" err="1">
                <a:solidFill>
                  <a:srgbClr val="000000"/>
                </a:solidFill>
                <a:latin typeface="+mj-lt"/>
              </a:rPr>
              <a:t>Pad</a:t>
            </a:r>
            <a:r>
              <a:rPr lang="es-ES" dirty="0">
                <a:solidFill>
                  <a:srgbClr val="000000"/>
                </a:solidFill>
                <a:latin typeface="+mj-lt"/>
              </a:rPr>
              <a:t> Machine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+mj-lt"/>
              </a:rPr>
              <a:t>Timbre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0000"/>
                </a:solidFill>
                <a:latin typeface="+mj-lt"/>
              </a:rPr>
              <a:t>Mixpads</a:t>
            </a:r>
            <a:endParaRPr lang="es-E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6CDDD32-DEDA-4DFB-9C59-C2382A623862}"/>
              </a:ext>
            </a:extLst>
          </p:cNvPr>
          <p:cNvSpPr txBox="1">
            <a:spLocks/>
          </p:cNvSpPr>
          <p:nvPr/>
        </p:nvSpPr>
        <p:spPr>
          <a:xfrm rot="21179482">
            <a:off x="172277" y="1008355"/>
            <a:ext cx="4611757" cy="700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noProof="1"/>
              <a:t>HERRAMIENTAS</a:t>
            </a:r>
          </a:p>
        </p:txBody>
      </p:sp>
      <p:pic>
        <p:nvPicPr>
          <p:cNvPr id="5" name="Picture 2" descr="Licencia de Creative Commons">
            <a:extLst>
              <a:ext uri="{FF2B5EF4-FFF2-40B4-BE49-F238E27FC236}">
                <a16:creationId xmlns:a16="http://schemas.microsoft.com/office/drawing/2014/main" id="{DA118665-C1B4-431D-8237-6044765B2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otón de acción: ir a inicio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4FC4E9C-087B-4814-BB60-870548E1DA0D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240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s-ES" noProof="1"/>
              <a:t>NUESTRA WIX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es-ES" noProof="1">
                <a:solidFill>
                  <a:srgbClr val="00000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RADIO RETAMA</a:t>
            </a:r>
            <a:endParaRPr lang="es-ES" noProof="1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16201F45-6B37-41BD-BCB4-9B3D873EF8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8363" r="8363"/>
          <a:stretch/>
        </p:blipFill>
        <p:spPr>
          <a:xfrm rot="20979233">
            <a:off x="509008" y="1703740"/>
            <a:ext cx="4539787" cy="3945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Licencia de Creative Commons">
            <a:extLst>
              <a:ext uri="{FF2B5EF4-FFF2-40B4-BE49-F238E27FC236}">
                <a16:creationId xmlns:a16="http://schemas.microsoft.com/office/drawing/2014/main" id="{553D30CD-78F3-4B07-82FF-79F8F8AE2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otón de acción: ir a inicio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0BE5EA6-596C-4A98-94FB-5992F1045540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76263"/>
            <a:ext cx="4391191" cy="1325563"/>
          </a:xfrm>
        </p:spPr>
        <p:txBody>
          <a:bodyPr rtlCol="0" anchor="t">
            <a:normAutofit/>
          </a:bodyPr>
          <a:lstStyle/>
          <a:p>
            <a:pPr rtl="0"/>
            <a:r>
              <a:rPr lang="es-ES" sz="3600" dirty="0"/>
              <a:t>Gracias por vuestra atención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AE495B20-FF2C-4679-89D6-BE7A90DA9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9181" y="1556032"/>
            <a:ext cx="9303119" cy="2111508"/>
          </a:xfrm>
        </p:spPr>
        <p:txBody>
          <a:bodyPr rtlCol="0">
            <a:normAutofit/>
          </a:bodyPr>
          <a:lstStyle/>
          <a:p>
            <a:pPr rtl="0"/>
            <a:r>
              <a:rPr lang="es-ES" dirty="0">
                <a:solidFill>
                  <a:srgbClr val="000000"/>
                </a:solidFill>
              </a:rPr>
              <a:t>FIN DE LA PARTE 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774FD2A-B2DB-4605-A18D-5E55BCDF4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350" y="3368535"/>
            <a:ext cx="3790950" cy="3790950"/>
          </a:xfrm>
          <a:prstGeom prst="rect">
            <a:avLst/>
          </a:prstGeom>
        </p:spPr>
      </p:pic>
      <p:sp>
        <p:nvSpPr>
          <p:cNvPr id="8" name="Marcador de texto 6">
            <a:extLst>
              <a:ext uri="{FF2B5EF4-FFF2-40B4-BE49-F238E27FC236}">
                <a16:creationId xmlns:a16="http://schemas.microsoft.com/office/drawing/2014/main" id="{DA392114-7FE2-4FA1-B605-AD164841E721}"/>
              </a:ext>
            </a:extLst>
          </p:cNvPr>
          <p:cNvSpPr txBox="1">
            <a:spLocks/>
          </p:cNvSpPr>
          <p:nvPr/>
        </p:nvSpPr>
        <p:spPr>
          <a:xfrm>
            <a:off x="1769181" y="3259109"/>
            <a:ext cx="9303119" cy="2111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u="sng" dirty="0">
                <a:solidFill>
                  <a:schemeClr val="accent2"/>
                </a:solidFill>
                <a:latin typeface="+mj-lt"/>
              </a:rPr>
              <a:t>Entra en www.joinmyquiz.com </a:t>
            </a:r>
          </a:p>
          <a:p>
            <a:r>
              <a:rPr lang="es-ES" sz="2000" u="sng" dirty="0">
                <a:solidFill>
                  <a:schemeClr val="accent2"/>
                </a:solidFill>
                <a:latin typeface="+mj-lt"/>
              </a:rPr>
              <a:t>CÓDIGO: 6365 3561</a:t>
            </a:r>
          </a:p>
        </p:txBody>
      </p:sp>
      <p:pic>
        <p:nvPicPr>
          <p:cNvPr id="9" name="Picture 2" descr="Licencia de Creative Commons">
            <a:extLst>
              <a:ext uri="{FF2B5EF4-FFF2-40B4-BE49-F238E27FC236}">
                <a16:creationId xmlns:a16="http://schemas.microsoft.com/office/drawing/2014/main" id="{5E725296-D192-43AB-994C-78D506C25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otón de acción: ir a inicio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8FC9F4F-CFC0-4C48-BF94-34202A4239B4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E5850DAB-A228-4CE9-9571-F6BD6C4F49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>
                <a:latin typeface="+mj-lt"/>
              </a:rPr>
              <a:t>Editor de audio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E34FDB1-04A2-4632-A851-A85838B981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AUDACITY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3B6F0C7-0D78-4187-82E1-8D87FFAFA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68237">
            <a:off x="-383044" y="2071784"/>
            <a:ext cx="6093021" cy="3427325"/>
          </a:xfrm>
          <a:prstGeom prst="rect">
            <a:avLst/>
          </a:prstGeom>
        </p:spPr>
      </p:pic>
      <p:pic>
        <p:nvPicPr>
          <p:cNvPr id="7" name="Picture 2" descr="Licencia de Creative Commons">
            <a:extLst>
              <a:ext uri="{FF2B5EF4-FFF2-40B4-BE49-F238E27FC236}">
                <a16:creationId xmlns:a16="http://schemas.microsoft.com/office/drawing/2014/main" id="{42FB235F-3B82-4263-9B49-445CCB8E0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otón de acción: ir a inicio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9B5BFDC-783F-437E-BF74-BA392AD219C7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252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60000">
            <a:off x="7354844" y="895259"/>
            <a:ext cx="4735459" cy="1012583"/>
          </a:xfrm>
        </p:spPr>
        <p:txBody>
          <a:bodyPr rtlCol="0" anchor="ctr">
            <a:normAutofit/>
          </a:bodyPr>
          <a:lstStyle/>
          <a:p>
            <a:pPr rtl="0"/>
            <a:r>
              <a:rPr lang="es-ES" sz="3700" dirty="0"/>
              <a:t>Estructura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16B77D0C-B2C4-4511-AD63-48A3B16B8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9053" y="2442380"/>
            <a:ext cx="3913632" cy="804672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+mj-l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PRESENTACIÓN</a:t>
            </a:r>
          </a:p>
        </p:txBody>
      </p:sp>
      <p:pic>
        <p:nvPicPr>
          <p:cNvPr id="12" name="Marcador de posición de 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D2D05B5C-E2DD-4ECF-B3E7-2FB67979EEF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t="8024" r="1" b="3240"/>
          <a:stretch/>
        </p:blipFill>
        <p:spPr>
          <a:xfrm>
            <a:off x="-694" y="10"/>
            <a:ext cx="6065966" cy="5355815"/>
          </a:xfrm>
          <a:noFill/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D41311C-B05C-4C45-A677-9E27901C015E}"/>
              </a:ext>
            </a:extLst>
          </p:cNvPr>
          <p:cNvSpPr txBox="1">
            <a:spLocks/>
          </p:cNvSpPr>
          <p:nvPr/>
        </p:nvSpPr>
        <p:spPr>
          <a:xfrm>
            <a:off x="7594670" y="3429000"/>
            <a:ext cx="3913632" cy="80467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+mj-lt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SINTONIZA EN UN CRA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928E17-0315-45A2-819A-A578700B52C7}"/>
              </a:ext>
            </a:extLst>
          </p:cNvPr>
          <p:cNvSpPr txBox="1">
            <a:spLocks/>
          </p:cNvSpPr>
          <p:nvPr/>
        </p:nvSpPr>
        <p:spPr>
          <a:xfrm>
            <a:off x="6985070" y="4415620"/>
            <a:ext cx="3913632" cy="80467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+mj-lt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HACER RADIO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F9B324F-0BCE-4D9A-8DE3-384141018621}"/>
              </a:ext>
            </a:extLst>
          </p:cNvPr>
          <p:cNvSpPr txBox="1">
            <a:spLocks/>
          </p:cNvSpPr>
          <p:nvPr/>
        </p:nvSpPr>
        <p:spPr>
          <a:xfrm>
            <a:off x="7594670" y="5402791"/>
            <a:ext cx="3913632" cy="80467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+mj-lt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AUDACITY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2" name="Picture 2" descr="Licencia de Creative Commons">
            <a:extLst>
              <a:ext uri="{FF2B5EF4-FFF2-40B4-BE49-F238E27FC236}">
                <a16:creationId xmlns:a16="http://schemas.microsoft.com/office/drawing/2014/main" id="{CB31404D-E8F1-42DD-856F-D061AAF6B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otón de acción: ir a inicio 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8B2D75DF-2D96-44F5-828C-40AB9106EF19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30F2FC0-4E35-45AA-8745-B69F8D537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29" y="342486"/>
            <a:ext cx="4588207" cy="1325563"/>
          </a:xfrm>
        </p:spPr>
        <p:txBody>
          <a:bodyPr anchor="ctr">
            <a:normAutofit/>
          </a:bodyPr>
          <a:lstStyle/>
          <a:p>
            <a:r>
              <a:rPr lang="es-ES" dirty="0"/>
              <a:t>Pantalla programa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B054141-B12F-4894-BEE0-7B8C5EE0B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016" y="1305119"/>
            <a:ext cx="9603517" cy="5137883"/>
          </a:xfrm>
          <a:prstGeom prst="rect">
            <a:avLst/>
          </a:prstGeom>
          <a:noFill/>
        </p:spPr>
      </p:pic>
      <p:sp>
        <p:nvSpPr>
          <p:cNvPr id="8" name="Globo: línea 7">
            <a:extLst>
              <a:ext uri="{FF2B5EF4-FFF2-40B4-BE49-F238E27FC236}">
                <a16:creationId xmlns:a16="http://schemas.microsoft.com/office/drawing/2014/main" id="{EED6B3E9-4D76-4C88-8829-1157AC5C70CE}"/>
              </a:ext>
            </a:extLst>
          </p:cNvPr>
          <p:cNvSpPr/>
          <p:nvPr/>
        </p:nvSpPr>
        <p:spPr>
          <a:xfrm>
            <a:off x="224057" y="1969772"/>
            <a:ext cx="1273688" cy="446990"/>
          </a:xfrm>
          <a:prstGeom prst="borderCallout1">
            <a:avLst>
              <a:gd name="adj1" fmla="val -16827"/>
              <a:gd name="adj2" fmla="val 60337"/>
              <a:gd name="adj3" fmla="val -95033"/>
              <a:gd name="adj4" fmla="val 135578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+mj-lt"/>
              </a:rPr>
              <a:t>Menús</a:t>
            </a:r>
          </a:p>
        </p:txBody>
      </p:sp>
      <p:sp>
        <p:nvSpPr>
          <p:cNvPr id="9" name="Globo: línea 8">
            <a:extLst>
              <a:ext uri="{FF2B5EF4-FFF2-40B4-BE49-F238E27FC236}">
                <a16:creationId xmlns:a16="http://schemas.microsoft.com/office/drawing/2014/main" id="{BEF045C1-53D4-446A-BCC0-109AB8F22DAD}"/>
              </a:ext>
            </a:extLst>
          </p:cNvPr>
          <p:cNvSpPr/>
          <p:nvPr/>
        </p:nvSpPr>
        <p:spPr>
          <a:xfrm>
            <a:off x="858467" y="3522361"/>
            <a:ext cx="2168176" cy="446990"/>
          </a:xfrm>
          <a:prstGeom prst="borderCallout1">
            <a:avLst>
              <a:gd name="adj1" fmla="val -4968"/>
              <a:gd name="adj2" fmla="val 38119"/>
              <a:gd name="adj3" fmla="val -376685"/>
              <a:gd name="adj4" fmla="val 79258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+mj-lt"/>
              </a:rPr>
              <a:t>Botones de acción</a:t>
            </a:r>
          </a:p>
        </p:txBody>
      </p:sp>
      <p:sp>
        <p:nvSpPr>
          <p:cNvPr id="10" name="Cerrar llave 9">
            <a:extLst>
              <a:ext uri="{FF2B5EF4-FFF2-40B4-BE49-F238E27FC236}">
                <a16:creationId xmlns:a16="http://schemas.microsoft.com/office/drawing/2014/main" id="{B4486BF1-65EA-4DF9-8407-46A51BCF4941}"/>
              </a:ext>
            </a:extLst>
          </p:cNvPr>
          <p:cNvSpPr/>
          <p:nvPr/>
        </p:nvSpPr>
        <p:spPr>
          <a:xfrm rot="5400000">
            <a:off x="7379812" y="-1584435"/>
            <a:ext cx="384313" cy="7237990"/>
          </a:xfrm>
          <a:prstGeom prst="rightBrace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A88B1EB1-F8F4-45FE-8F5D-F1F257CA621F}"/>
              </a:ext>
            </a:extLst>
          </p:cNvPr>
          <p:cNvSpPr/>
          <p:nvPr/>
        </p:nvSpPr>
        <p:spPr>
          <a:xfrm>
            <a:off x="6439696" y="2492723"/>
            <a:ext cx="2559218" cy="568529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+mj-lt"/>
              </a:rPr>
              <a:t>Herramientas</a:t>
            </a:r>
          </a:p>
        </p:txBody>
      </p:sp>
      <p:sp>
        <p:nvSpPr>
          <p:cNvPr id="12" name="Globo: línea 11">
            <a:extLst>
              <a:ext uri="{FF2B5EF4-FFF2-40B4-BE49-F238E27FC236}">
                <a16:creationId xmlns:a16="http://schemas.microsoft.com/office/drawing/2014/main" id="{A92E2574-BDDE-4465-8F8F-4D1A5F324BE7}"/>
              </a:ext>
            </a:extLst>
          </p:cNvPr>
          <p:cNvSpPr/>
          <p:nvPr/>
        </p:nvSpPr>
        <p:spPr>
          <a:xfrm>
            <a:off x="6531774" y="4937818"/>
            <a:ext cx="2168176" cy="446990"/>
          </a:xfrm>
          <a:prstGeom prst="borderCallout1">
            <a:avLst>
              <a:gd name="adj1" fmla="val 57292"/>
              <a:gd name="adj2" fmla="val -4666"/>
              <a:gd name="adj3" fmla="val 213302"/>
              <a:gd name="adj4" fmla="val -47263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+mj-lt"/>
              </a:rPr>
              <a:t>Relojes</a:t>
            </a:r>
          </a:p>
        </p:txBody>
      </p:sp>
      <p:sp>
        <p:nvSpPr>
          <p:cNvPr id="13" name="Globo: línea 12">
            <a:extLst>
              <a:ext uri="{FF2B5EF4-FFF2-40B4-BE49-F238E27FC236}">
                <a16:creationId xmlns:a16="http://schemas.microsoft.com/office/drawing/2014/main" id="{41935E0D-E432-4BF0-929F-EC76375FA18F}"/>
              </a:ext>
            </a:extLst>
          </p:cNvPr>
          <p:cNvSpPr/>
          <p:nvPr/>
        </p:nvSpPr>
        <p:spPr>
          <a:xfrm>
            <a:off x="5768149" y="414998"/>
            <a:ext cx="3328861" cy="446990"/>
          </a:xfrm>
          <a:prstGeom prst="borderCallout1">
            <a:avLst>
              <a:gd name="adj1" fmla="val 63222"/>
              <a:gd name="adj2" fmla="val 425"/>
              <a:gd name="adj3" fmla="val 293351"/>
              <a:gd name="adj4" fmla="val -14539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+mj-lt"/>
              </a:rPr>
              <a:t>Indicador nivel grabación</a:t>
            </a:r>
          </a:p>
        </p:txBody>
      </p:sp>
      <p:sp>
        <p:nvSpPr>
          <p:cNvPr id="14" name="Globo: línea 13">
            <a:extLst>
              <a:ext uri="{FF2B5EF4-FFF2-40B4-BE49-F238E27FC236}">
                <a16:creationId xmlns:a16="http://schemas.microsoft.com/office/drawing/2014/main" id="{A4D65AF2-CD58-4E52-A6A0-31C91B2A984A}"/>
              </a:ext>
            </a:extLst>
          </p:cNvPr>
          <p:cNvSpPr/>
          <p:nvPr/>
        </p:nvSpPr>
        <p:spPr>
          <a:xfrm>
            <a:off x="8236943" y="904499"/>
            <a:ext cx="3328861" cy="446990"/>
          </a:xfrm>
          <a:prstGeom prst="borderCallout1">
            <a:avLst>
              <a:gd name="adj1" fmla="val 110658"/>
              <a:gd name="adj2" fmla="val 46206"/>
              <a:gd name="adj3" fmla="val 156972"/>
              <a:gd name="adj4" fmla="val 30844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+mj-lt"/>
              </a:rPr>
              <a:t>Indicador nivel reproducción</a:t>
            </a:r>
          </a:p>
        </p:txBody>
      </p:sp>
      <p:sp>
        <p:nvSpPr>
          <p:cNvPr id="15" name="Globo: línea 14">
            <a:extLst>
              <a:ext uri="{FF2B5EF4-FFF2-40B4-BE49-F238E27FC236}">
                <a16:creationId xmlns:a16="http://schemas.microsoft.com/office/drawing/2014/main" id="{759AF24C-BB73-46C9-B573-2485A3FBC488}"/>
              </a:ext>
            </a:extLst>
          </p:cNvPr>
          <p:cNvSpPr/>
          <p:nvPr/>
        </p:nvSpPr>
        <p:spPr>
          <a:xfrm>
            <a:off x="4390444" y="3522361"/>
            <a:ext cx="4706566" cy="446990"/>
          </a:xfrm>
          <a:prstGeom prst="borderCallout1">
            <a:avLst>
              <a:gd name="adj1" fmla="val -19791"/>
              <a:gd name="adj2" fmla="val 43021"/>
              <a:gd name="adj3" fmla="val -302565"/>
              <a:gd name="adj4" fmla="val 565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+mj-lt"/>
              </a:rPr>
              <a:t>Dispositivos de grabación y reproducción </a:t>
            </a:r>
          </a:p>
        </p:txBody>
      </p:sp>
      <p:pic>
        <p:nvPicPr>
          <p:cNvPr id="18" name="Picture 2" descr="Licencia de Creative Commons">
            <a:extLst>
              <a:ext uri="{FF2B5EF4-FFF2-40B4-BE49-F238E27FC236}">
                <a16:creationId xmlns:a16="http://schemas.microsoft.com/office/drawing/2014/main" id="{B9742895-261F-41C9-93EA-3C27B0E2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Botón de acción: ir a inicio 1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3294ADC-4305-4A4C-AB99-61BB50A29D0E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974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E7AA38D-2450-4E01-9068-21EAE5A3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Menú Archivo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AE142D5-3F1F-461B-93CC-F99B1B27A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878" b="31005"/>
          <a:stretch/>
        </p:blipFill>
        <p:spPr>
          <a:xfrm>
            <a:off x="7216017" y="415207"/>
            <a:ext cx="4525192" cy="6027585"/>
          </a:xfrm>
          <a:prstGeom prst="rect">
            <a:avLst/>
          </a:prstGeom>
        </p:spPr>
      </p:pic>
      <p:sp>
        <p:nvSpPr>
          <p:cNvPr id="11" name="Globo: línea 10">
            <a:extLst>
              <a:ext uri="{FF2B5EF4-FFF2-40B4-BE49-F238E27FC236}">
                <a16:creationId xmlns:a16="http://schemas.microsoft.com/office/drawing/2014/main" id="{2DD2C706-1848-4B40-BDB3-9623BAFD4959}"/>
              </a:ext>
            </a:extLst>
          </p:cNvPr>
          <p:cNvSpPr/>
          <p:nvPr/>
        </p:nvSpPr>
        <p:spPr>
          <a:xfrm>
            <a:off x="1126436" y="1354216"/>
            <a:ext cx="3448982" cy="420796"/>
          </a:xfrm>
          <a:prstGeom prst="borderCallout1">
            <a:avLst>
              <a:gd name="adj1" fmla="val 43750"/>
              <a:gd name="adj2" fmla="val 105860"/>
              <a:gd name="adj3" fmla="val -64841"/>
              <a:gd name="adj4" fmla="val 186239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Creamos un proyecto nuevo</a:t>
            </a:r>
          </a:p>
        </p:txBody>
      </p:sp>
      <p:sp>
        <p:nvSpPr>
          <p:cNvPr id="12" name="Globo: línea 11">
            <a:extLst>
              <a:ext uri="{FF2B5EF4-FFF2-40B4-BE49-F238E27FC236}">
                <a16:creationId xmlns:a16="http://schemas.microsoft.com/office/drawing/2014/main" id="{F17DC0B4-3E20-45C4-8422-F469EE68FC7F}"/>
              </a:ext>
            </a:extLst>
          </p:cNvPr>
          <p:cNvSpPr/>
          <p:nvPr/>
        </p:nvSpPr>
        <p:spPr>
          <a:xfrm>
            <a:off x="450791" y="1883368"/>
            <a:ext cx="4124627" cy="550549"/>
          </a:xfrm>
          <a:prstGeom prst="borderCallout1">
            <a:avLst>
              <a:gd name="adj1" fmla="val 43750"/>
              <a:gd name="adj2" fmla="val 105860"/>
              <a:gd name="adj3" fmla="val -101133"/>
              <a:gd name="adj4" fmla="val 172936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Abrimos un proyecto/pista ya existente</a:t>
            </a:r>
          </a:p>
          <a:p>
            <a:pPr algn="ctr"/>
            <a:r>
              <a:rPr lang="es-ES" dirty="0"/>
              <a:t>Abre en ventana nueva</a:t>
            </a:r>
          </a:p>
        </p:txBody>
      </p:sp>
      <p:sp>
        <p:nvSpPr>
          <p:cNvPr id="13" name="Globo: línea 12">
            <a:extLst>
              <a:ext uri="{FF2B5EF4-FFF2-40B4-BE49-F238E27FC236}">
                <a16:creationId xmlns:a16="http://schemas.microsoft.com/office/drawing/2014/main" id="{AC89F71B-ADFA-48B0-BBCA-26961308E30A}"/>
              </a:ext>
            </a:extLst>
          </p:cNvPr>
          <p:cNvSpPr/>
          <p:nvPr/>
        </p:nvSpPr>
        <p:spPr>
          <a:xfrm>
            <a:off x="450791" y="3008203"/>
            <a:ext cx="4124627" cy="420796"/>
          </a:xfrm>
          <a:prstGeom prst="borderCallout1">
            <a:avLst>
              <a:gd name="adj1" fmla="val 43750"/>
              <a:gd name="adj2" fmla="val 105860"/>
              <a:gd name="adj3" fmla="val -125558"/>
              <a:gd name="adj4" fmla="val 171958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Guarda el proyecto actual (*.</a:t>
            </a:r>
            <a:r>
              <a:rPr lang="es-ES" dirty="0" err="1"/>
              <a:t>aup</a:t>
            </a:r>
            <a:r>
              <a:rPr lang="es-ES" dirty="0"/>
              <a:t>)</a:t>
            </a:r>
          </a:p>
        </p:txBody>
      </p:sp>
      <p:sp>
        <p:nvSpPr>
          <p:cNvPr id="14" name="Globo: línea 13">
            <a:extLst>
              <a:ext uri="{FF2B5EF4-FFF2-40B4-BE49-F238E27FC236}">
                <a16:creationId xmlns:a16="http://schemas.microsoft.com/office/drawing/2014/main" id="{141F301E-D317-4DAD-AE3A-3A435178C425}"/>
              </a:ext>
            </a:extLst>
          </p:cNvPr>
          <p:cNvSpPr/>
          <p:nvPr/>
        </p:nvSpPr>
        <p:spPr>
          <a:xfrm>
            <a:off x="450791" y="3792887"/>
            <a:ext cx="4124627" cy="420796"/>
          </a:xfrm>
          <a:prstGeom prst="borderCallout1">
            <a:avLst>
              <a:gd name="adj1" fmla="val 43750"/>
              <a:gd name="adj2" fmla="val 105860"/>
              <a:gd name="adj3" fmla="val -125558"/>
              <a:gd name="adj4" fmla="val 171958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Edita la información del proyecto</a:t>
            </a:r>
          </a:p>
        </p:txBody>
      </p:sp>
      <p:sp>
        <p:nvSpPr>
          <p:cNvPr id="15" name="Globo: línea 14">
            <a:extLst>
              <a:ext uri="{FF2B5EF4-FFF2-40B4-BE49-F238E27FC236}">
                <a16:creationId xmlns:a16="http://schemas.microsoft.com/office/drawing/2014/main" id="{64A83666-6B4B-4CCE-99EA-90B7F06B89C4}"/>
              </a:ext>
            </a:extLst>
          </p:cNvPr>
          <p:cNvSpPr/>
          <p:nvPr/>
        </p:nvSpPr>
        <p:spPr>
          <a:xfrm>
            <a:off x="450791" y="4367173"/>
            <a:ext cx="4124627" cy="621686"/>
          </a:xfrm>
          <a:prstGeom prst="borderCallout1">
            <a:avLst>
              <a:gd name="adj1" fmla="val 43750"/>
              <a:gd name="adj2" fmla="val 105860"/>
              <a:gd name="adj3" fmla="val -126646"/>
              <a:gd name="adj4" fmla="val 173262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Incorpora una pista nueva ya existente al proyecto actual</a:t>
            </a:r>
          </a:p>
        </p:txBody>
      </p:sp>
      <p:sp>
        <p:nvSpPr>
          <p:cNvPr id="16" name="Globo: línea 15">
            <a:extLst>
              <a:ext uri="{FF2B5EF4-FFF2-40B4-BE49-F238E27FC236}">
                <a16:creationId xmlns:a16="http://schemas.microsoft.com/office/drawing/2014/main" id="{7D5673FB-989A-47A8-98A7-73F4613C5845}"/>
              </a:ext>
            </a:extLst>
          </p:cNvPr>
          <p:cNvSpPr/>
          <p:nvPr/>
        </p:nvSpPr>
        <p:spPr>
          <a:xfrm>
            <a:off x="450791" y="5335361"/>
            <a:ext cx="4124627" cy="621686"/>
          </a:xfrm>
          <a:prstGeom prst="borderCallout1">
            <a:avLst>
              <a:gd name="adj1" fmla="val 43750"/>
              <a:gd name="adj2" fmla="val 105860"/>
              <a:gd name="adj3" fmla="val -232633"/>
              <a:gd name="adj4" fmla="val 173262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Convierte el archivo *.</a:t>
            </a:r>
            <a:r>
              <a:rPr lang="es-ES" dirty="0" err="1"/>
              <a:t>aup</a:t>
            </a:r>
            <a:r>
              <a:rPr lang="es-ES" dirty="0"/>
              <a:t> en archivos de sonido *.mp3/*.</a:t>
            </a:r>
            <a:r>
              <a:rPr lang="es-ES" dirty="0" err="1"/>
              <a:t>wav</a:t>
            </a:r>
            <a:endParaRPr lang="es-ES" dirty="0"/>
          </a:p>
        </p:txBody>
      </p:sp>
      <p:pic>
        <p:nvPicPr>
          <p:cNvPr id="17" name="Picture 2" descr="Licencia de Creative Commons">
            <a:extLst>
              <a:ext uri="{FF2B5EF4-FFF2-40B4-BE49-F238E27FC236}">
                <a16:creationId xmlns:a16="http://schemas.microsoft.com/office/drawing/2014/main" id="{3A585C66-543A-46C9-BD95-14CF94DA8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otón de acción: ir a inicio 1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5D35DD6-4D51-4E44-9E8F-E6428326FC5F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0790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51451D-2E81-4BB3-9271-C92E94202B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179" r="48955" b="14610"/>
          <a:stretch/>
        </p:blipFill>
        <p:spPr>
          <a:xfrm>
            <a:off x="7616585" y="103830"/>
            <a:ext cx="3697410" cy="6607232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DE7AA38D-2450-4E01-9068-21EAE5A3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Menú efecto</a:t>
            </a:r>
          </a:p>
        </p:txBody>
      </p:sp>
      <p:sp>
        <p:nvSpPr>
          <p:cNvPr id="12" name="Globo: línea 11">
            <a:extLst>
              <a:ext uri="{FF2B5EF4-FFF2-40B4-BE49-F238E27FC236}">
                <a16:creationId xmlns:a16="http://schemas.microsoft.com/office/drawing/2014/main" id="{F17DC0B4-3E20-45C4-8422-F469EE68FC7F}"/>
              </a:ext>
            </a:extLst>
          </p:cNvPr>
          <p:cNvSpPr/>
          <p:nvPr/>
        </p:nvSpPr>
        <p:spPr>
          <a:xfrm>
            <a:off x="450791" y="1883368"/>
            <a:ext cx="4124627" cy="550549"/>
          </a:xfrm>
          <a:prstGeom prst="borderCallout1">
            <a:avLst>
              <a:gd name="adj1" fmla="val 43750"/>
              <a:gd name="adj2" fmla="val 105860"/>
              <a:gd name="adj3" fmla="val -108570"/>
              <a:gd name="adj4" fmla="val 179885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Hace un “</a:t>
            </a:r>
            <a:r>
              <a:rPr lang="es-ES" dirty="0" err="1"/>
              <a:t>Fade</a:t>
            </a:r>
            <a:r>
              <a:rPr lang="es-ES" dirty="0"/>
              <a:t> In” automático</a:t>
            </a:r>
          </a:p>
        </p:txBody>
      </p:sp>
      <p:sp>
        <p:nvSpPr>
          <p:cNvPr id="13" name="Globo: línea 12">
            <a:extLst>
              <a:ext uri="{FF2B5EF4-FFF2-40B4-BE49-F238E27FC236}">
                <a16:creationId xmlns:a16="http://schemas.microsoft.com/office/drawing/2014/main" id="{AC89F71B-ADFA-48B0-BBCA-26961308E30A}"/>
              </a:ext>
            </a:extLst>
          </p:cNvPr>
          <p:cNvSpPr/>
          <p:nvPr/>
        </p:nvSpPr>
        <p:spPr>
          <a:xfrm>
            <a:off x="450789" y="2604793"/>
            <a:ext cx="4124627" cy="420796"/>
          </a:xfrm>
          <a:prstGeom prst="borderCallout1">
            <a:avLst>
              <a:gd name="adj1" fmla="val 43750"/>
              <a:gd name="adj2" fmla="val 105860"/>
              <a:gd name="adj3" fmla="val -110725"/>
              <a:gd name="adj4" fmla="val 180245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Cambia el tono del sonido (grave/agudo)</a:t>
            </a:r>
          </a:p>
        </p:txBody>
      </p:sp>
      <p:sp>
        <p:nvSpPr>
          <p:cNvPr id="14" name="Globo: línea 13">
            <a:extLst>
              <a:ext uri="{FF2B5EF4-FFF2-40B4-BE49-F238E27FC236}">
                <a16:creationId xmlns:a16="http://schemas.microsoft.com/office/drawing/2014/main" id="{141F301E-D317-4DAD-AE3A-3A435178C425}"/>
              </a:ext>
            </a:extLst>
          </p:cNvPr>
          <p:cNvSpPr/>
          <p:nvPr/>
        </p:nvSpPr>
        <p:spPr>
          <a:xfrm>
            <a:off x="450789" y="3119236"/>
            <a:ext cx="4124627" cy="420796"/>
          </a:xfrm>
          <a:prstGeom prst="borderCallout1">
            <a:avLst>
              <a:gd name="adj1" fmla="val 43750"/>
              <a:gd name="adj2" fmla="val 105860"/>
              <a:gd name="adj3" fmla="val -182126"/>
              <a:gd name="adj4" fmla="val 181223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Cambia la velocidad </a:t>
            </a:r>
          </a:p>
        </p:txBody>
      </p:sp>
      <p:sp>
        <p:nvSpPr>
          <p:cNvPr id="15" name="Globo: línea 14">
            <a:extLst>
              <a:ext uri="{FF2B5EF4-FFF2-40B4-BE49-F238E27FC236}">
                <a16:creationId xmlns:a16="http://schemas.microsoft.com/office/drawing/2014/main" id="{64A83666-6B4B-4CCE-99EA-90B7F06B89C4}"/>
              </a:ext>
            </a:extLst>
          </p:cNvPr>
          <p:cNvSpPr/>
          <p:nvPr/>
        </p:nvSpPr>
        <p:spPr>
          <a:xfrm>
            <a:off x="450791" y="4367173"/>
            <a:ext cx="4124627" cy="621686"/>
          </a:xfrm>
          <a:prstGeom prst="borderCallout1">
            <a:avLst>
              <a:gd name="adj1" fmla="val 43750"/>
              <a:gd name="adj2" fmla="val 105860"/>
              <a:gd name="adj3" fmla="val -1515"/>
              <a:gd name="adj4" fmla="val 180542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Permite cambiar graves/agudos y el volumen</a:t>
            </a:r>
          </a:p>
        </p:txBody>
      </p:sp>
      <p:sp>
        <p:nvSpPr>
          <p:cNvPr id="16" name="Globo: línea 15">
            <a:extLst>
              <a:ext uri="{FF2B5EF4-FFF2-40B4-BE49-F238E27FC236}">
                <a16:creationId xmlns:a16="http://schemas.microsoft.com/office/drawing/2014/main" id="{7D5673FB-989A-47A8-98A7-73F4613C5845}"/>
              </a:ext>
            </a:extLst>
          </p:cNvPr>
          <p:cNvSpPr/>
          <p:nvPr/>
        </p:nvSpPr>
        <p:spPr>
          <a:xfrm>
            <a:off x="450791" y="5335361"/>
            <a:ext cx="4124627" cy="621686"/>
          </a:xfrm>
          <a:prstGeom prst="borderCallout1">
            <a:avLst>
              <a:gd name="adj1" fmla="val 43750"/>
              <a:gd name="adj2" fmla="val 105860"/>
              <a:gd name="adj3" fmla="val 162518"/>
              <a:gd name="adj4" fmla="val 180541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Genera un silencio</a:t>
            </a:r>
          </a:p>
        </p:txBody>
      </p:sp>
      <p:sp>
        <p:nvSpPr>
          <p:cNvPr id="11" name="Globo: línea 10">
            <a:extLst>
              <a:ext uri="{FF2B5EF4-FFF2-40B4-BE49-F238E27FC236}">
                <a16:creationId xmlns:a16="http://schemas.microsoft.com/office/drawing/2014/main" id="{2DD2C706-1848-4B40-BDB3-9623BAFD4959}"/>
              </a:ext>
            </a:extLst>
          </p:cNvPr>
          <p:cNvSpPr/>
          <p:nvPr/>
        </p:nvSpPr>
        <p:spPr>
          <a:xfrm>
            <a:off x="1126436" y="1354216"/>
            <a:ext cx="3448982" cy="420796"/>
          </a:xfrm>
          <a:prstGeom prst="borderCallout1">
            <a:avLst>
              <a:gd name="adj1" fmla="val 43750"/>
              <a:gd name="adj2" fmla="val 105860"/>
              <a:gd name="adj3" fmla="val -68084"/>
              <a:gd name="adj4" fmla="val 196527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Sube o baja el volumen</a:t>
            </a:r>
          </a:p>
        </p:txBody>
      </p:sp>
      <p:pic>
        <p:nvPicPr>
          <p:cNvPr id="5" name="presentación">
            <a:hlinkClick r:id="" action="ppaction://media"/>
            <a:extLst>
              <a:ext uri="{FF2B5EF4-FFF2-40B4-BE49-F238E27FC236}">
                <a16:creationId xmlns:a16="http://schemas.microsoft.com/office/drawing/2014/main" id="{A5D8027E-021C-4397-9F59-45118CF47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47619" y="335594"/>
            <a:ext cx="378721" cy="378721"/>
          </a:xfrm>
          <a:prstGeom prst="rect">
            <a:avLst/>
          </a:prstGeom>
        </p:spPr>
      </p:pic>
      <p:pic>
        <p:nvPicPr>
          <p:cNvPr id="6" name="prueba cambio tono">
            <a:hlinkClick r:id="" action="ppaction://media"/>
            <a:extLst>
              <a:ext uri="{FF2B5EF4-FFF2-40B4-BE49-F238E27FC236}">
                <a16:creationId xmlns:a16="http://schemas.microsoft.com/office/drawing/2014/main" id="{48AD1DD3-AF26-4F3A-B6AA-69BA5086EE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69" y="2662791"/>
            <a:ext cx="304800" cy="304800"/>
          </a:xfrm>
          <a:prstGeom prst="rect">
            <a:avLst/>
          </a:prstGeom>
        </p:spPr>
      </p:pic>
      <p:pic>
        <p:nvPicPr>
          <p:cNvPr id="7" name="prueba cambio velocidad">
            <a:hlinkClick r:id="" action="ppaction://media"/>
            <a:extLst>
              <a:ext uri="{FF2B5EF4-FFF2-40B4-BE49-F238E27FC236}">
                <a16:creationId xmlns:a16="http://schemas.microsoft.com/office/drawing/2014/main" id="{B36AC9C6-A1C8-4A00-8999-B0270F71FB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32" y="3177234"/>
            <a:ext cx="304800" cy="304800"/>
          </a:xfrm>
          <a:prstGeom prst="rect">
            <a:avLst/>
          </a:prstGeom>
        </p:spPr>
      </p:pic>
      <p:sp>
        <p:nvSpPr>
          <p:cNvPr id="17" name="Globo: línea 16">
            <a:extLst>
              <a:ext uri="{FF2B5EF4-FFF2-40B4-BE49-F238E27FC236}">
                <a16:creationId xmlns:a16="http://schemas.microsoft.com/office/drawing/2014/main" id="{1D487F4E-6D53-4AB8-973B-C3EA30AB41D0}"/>
              </a:ext>
            </a:extLst>
          </p:cNvPr>
          <p:cNvSpPr/>
          <p:nvPr/>
        </p:nvSpPr>
        <p:spPr>
          <a:xfrm>
            <a:off x="419151" y="3664399"/>
            <a:ext cx="4124627" cy="550549"/>
          </a:xfrm>
          <a:prstGeom prst="borderCallout1">
            <a:avLst>
              <a:gd name="adj1" fmla="val 43750"/>
              <a:gd name="adj2" fmla="val 105860"/>
              <a:gd name="adj3" fmla="val -74375"/>
              <a:gd name="adj4" fmla="val 181189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Hace un “</a:t>
            </a:r>
            <a:r>
              <a:rPr lang="es-ES" dirty="0" err="1"/>
              <a:t>Fade</a:t>
            </a:r>
            <a:r>
              <a:rPr lang="es-ES" dirty="0"/>
              <a:t> </a:t>
            </a:r>
            <a:r>
              <a:rPr lang="es-ES" dirty="0" err="1"/>
              <a:t>Out</a:t>
            </a:r>
            <a:r>
              <a:rPr lang="es-ES" dirty="0"/>
              <a:t>” automático</a:t>
            </a:r>
          </a:p>
        </p:txBody>
      </p:sp>
      <p:pic>
        <p:nvPicPr>
          <p:cNvPr id="18" name="Picture 2" descr="Licencia de Creative Commons">
            <a:extLst>
              <a:ext uri="{FF2B5EF4-FFF2-40B4-BE49-F238E27FC236}">
                <a16:creationId xmlns:a16="http://schemas.microsoft.com/office/drawing/2014/main" id="{22F44CC3-8F48-4845-9B3D-A7BF1DF06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Botón de acción: ir a inicio 18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BB5DF5-4368-47C6-86DF-AE5FF2B2B6C7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5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3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C21F8C4-C124-4C07-9591-707055AAB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890" b="27426"/>
          <a:stretch/>
        </p:blipFill>
        <p:spPr>
          <a:xfrm>
            <a:off x="5921189" y="2584339"/>
            <a:ext cx="2995998" cy="22233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DE7AA38D-2450-4E01-9068-21EAE5A38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097" y="299461"/>
            <a:ext cx="4598485" cy="1368122"/>
          </a:xfrm>
        </p:spPr>
        <p:txBody>
          <a:bodyPr/>
          <a:lstStyle/>
          <a:p>
            <a:r>
              <a:rPr lang="es-ES" dirty="0"/>
              <a:t>HERRAMIENTAS</a:t>
            </a:r>
          </a:p>
        </p:txBody>
      </p:sp>
      <p:sp>
        <p:nvSpPr>
          <p:cNvPr id="12" name="Globo: línea 11">
            <a:extLst>
              <a:ext uri="{FF2B5EF4-FFF2-40B4-BE49-F238E27FC236}">
                <a16:creationId xmlns:a16="http://schemas.microsoft.com/office/drawing/2014/main" id="{F17DC0B4-3E20-45C4-8422-F469EE68FC7F}"/>
              </a:ext>
            </a:extLst>
          </p:cNvPr>
          <p:cNvSpPr/>
          <p:nvPr/>
        </p:nvSpPr>
        <p:spPr>
          <a:xfrm>
            <a:off x="1043591" y="4584034"/>
            <a:ext cx="4124627" cy="550549"/>
          </a:xfrm>
          <a:prstGeom prst="borderCallout1">
            <a:avLst>
              <a:gd name="adj1" fmla="val 43750"/>
              <a:gd name="adj2" fmla="val 105860"/>
              <a:gd name="adj3" fmla="val -91472"/>
              <a:gd name="adj4" fmla="val 126092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ZOOM IN/OUT (</a:t>
            </a:r>
            <a:r>
              <a:rPr lang="es-ES" dirty="0" err="1"/>
              <a:t>Boton</a:t>
            </a:r>
            <a:r>
              <a:rPr lang="es-ES" dirty="0"/>
              <a:t> i/d)</a:t>
            </a:r>
          </a:p>
        </p:txBody>
      </p:sp>
      <p:sp>
        <p:nvSpPr>
          <p:cNvPr id="13" name="Globo: línea 12">
            <a:extLst>
              <a:ext uri="{FF2B5EF4-FFF2-40B4-BE49-F238E27FC236}">
                <a16:creationId xmlns:a16="http://schemas.microsoft.com/office/drawing/2014/main" id="{AC89F71B-ADFA-48B0-BBCA-26961308E30A}"/>
              </a:ext>
            </a:extLst>
          </p:cNvPr>
          <p:cNvSpPr/>
          <p:nvPr/>
        </p:nvSpPr>
        <p:spPr>
          <a:xfrm>
            <a:off x="5168218" y="1766426"/>
            <a:ext cx="4124627" cy="420796"/>
          </a:xfrm>
          <a:prstGeom prst="borderCallout1">
            <a:avLst>
              <a:gd name="adj1" fmla="val 126836"/>
              <a:gd name="adj2" fmla="val 52067"/>
              <a:gd name="adj3" fmla="val 263163"/>
              <a:gd name="adj4" fmla="val 61247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Envolvente</a:t>
            </a:r>
          </a:p>
        </p:txBody>
      </p:sp>
      <p:sp>
        <p:nvSpPr>
          <p:cNvPr id="14" name="Globo: línea 13">
            <a:extLst>
              <a:ext uri="{FF2B5EF4-FFF2-40B4-BE49-F238E27FC236}">
                <a16:creationId xmlns:a16="http://schemas.microsoft.com/office/drawing/2014/main" id="{141F301E-D317-4DAD-AE3A-3A435178C425}"/>
              </a:ext>
            </a:extLst>
          </p:cNvPr>
          <p:cNvSpPr/>
          <p:nvPr/>
        </p:nvSpPr>
        <p:spPr>
          <a:xfrm>
            <a:off x="5392614" y="5415250"/>
            <a:ext cx="4124627" cy="420796"/>
          </a:xfrm>
          <a:prstGeom prst="borderCallout1">
            <a:avLst>
              <a:gd name="adj1" fmla="val -42532"/>
              <a:gd name="adj2" fmla="val 48155"/>
              <a:gd name="adj3" fmla="val -239647"/>
              <a:gd name="adj4" fmla="val 48859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Desplazamiento</a:t>
            </a:r>
          </a:p>
        </p:txBody>
      </p:sp>
      <p:sp>
        <p:nvSpPr>
          <p:cNvPr id="15" name="Globo: línea 14">
            <a:extLst>
              <a:ext uri="{FF2B5EF4-FFF2-40B4-BE49-F238E27FC236}">
                <a16:creationId xmlns:a16="http://schemas.microsoft.com/office/drawing/2014/main" id="{64A83666-6B4B-4CCE-99EA-90B7F06B89C4}"/>
              </a:ext>
            </a:extLst>
          </p:cNvPr>
          <p:cNvSpPr/>
          <p:nvPr/>
        </p:nvSpPr>
        <p:spPr>
          <a:xfrm>
            <a:off x="9351256" y="2319283"/>
            <a:ext cx="1634991" cy="621686"/>
          </a:xfrm>
          <a:prstGeom prst="borderCallout1">
            <a:avLst>
              <a:gd name="adj1" fmla="val 67543"/>
              <a:gd name="adj2" fmla="val -9113"/>
              <a:gd name="adj3" fmla="val 152058"/>
              <a:gd name="adj4" fmla="val -42803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Dibujar</a:t>
            </a:r>
          </a:p>
        </p:txBody>
      </p:sp>
      <p:sp>
        <p:nvSpPr>
          <p:cNvPr id="16" name="Globo: línea 15">
            <a:extLst>
              <a:ext uri="{FF2B5EF4-FFF2-40B4-BE49-F238E27FC236}">
                <a16:creationId xmlns:a16="http://schemas.microsoft.com/office/drawing/2014/main" id="{7D5673FB-989A-47A8-98A7-73F4613C5845}"/>
              </a:ext>
            </a:extLst>
          </p:cNvPr>
          <p:cNvSpPr/>
          <p:nvPr/>
        </p:nvSpPr>
        <p:spPr>
          <a:xfrm>
            <a:off x="9517241" y="4120355"/>
            <a:ext cx="2049157" cy="621686"/>
          </a:xfrm>
          <a:prstGeom prst="borderCallout1">
            <a:avLst>
              <a:gd name="adj1" fmla="val 44977"/>
              <a:gd name="adj2" fmla="val -3391"/>
              <a:gd name="adj3" fmla="val 4588"/>
              <a:gd name="adj4" fmla="val -39010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Multiherramienta</a:t>
            </a:r>
          </a:p>
        </p:txBody>
      </p:sp>
      <p:sp>
        <p:nvSpPr>
          <p:cNvPr id="11" name="Globo: línea 10">
            <a:extLst>
              <a:ext uri="{FF2B5EF4-FFF2-40B4-BE49-F238E27FC236}">
                <a16:creationId xmlns:a16="http://schemas.microsoft.com/office/drawing/2014/main" id="{2DD2C706-1848-4B40-BDB3-9623BAFD4959}"/>
              </a:ext>
            </a:extLst>
          </p:cNvPr>
          <p:cNvSpPr/>
          <p:nvPr/>
        </p:nvSpPr>
        <p:spPr>
          <a:xfrm>
            <a:off x="1719236" y="3380440"/>
            <a:ext cx="3448982" cy="420796"/>
          </a:xfrm>
          <a:prstGeom prst="borderCallout1">
            <a:avLst>
              <a:gd name="adj1" fmla="val 43750"/>
              <a:gd name="adj2" fmla="val 105860"/>
              <a:gd name="adj3" fmla="val -52106"/>
              <a:gd name="adj4" fmla="val 132976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Selección (Cursor)</a:t>
            </a:r>
          </a:p>
        </p:txBody>
      </p:sp>
      <p:pic>
        <p:nvPicPr>
          <p:cNvPr id="17" name="Picture 2" descr="Licencia de Creative Commons">
            <a:extLst>
              <a:ext uri="{FF2B5EF4-FFF2-40B4-BE49-F238E27FC236}">
                <a16:creationId xmlns:a16="http://schemas.microsoft.com/office/drawing/2014/main" id="{FD54267B-8007-4008-A6FB-6204B21F2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otón de acción: ir a inicio 1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F37892F-E1F8-4FDE-9AC6-E8D31181E4FD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6462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B55C39-D2F7-4FD9-BF1E-5B76C0860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005"/>
          <a:stretch/>
        </p:blipFill>
        <p:spPr>
          <a:xfrm>
            <a:off x="3297279" y="3259412"/>
            <a:ext cx="7045437" cy="60785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DE7AA38D-2450-4E01-9068-21EAE5A38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097" y="299461"/>
            <a:ext cx="4598485" cy="1368122"/>
          </a:xfrm>
        </p:spPr>
        <p:txBody>
          <a:bodyPr/>
          <a:lstStyle/>
          <a:p>
            <a:r>
              <a:rPr lang="es-ES" dirty="0"/>
              <a:t>HERRAMIENTAS</a:t>
            </a:r>
          </a:p>
        </p:txBody>
      </p:sp>
      <p:sp>
        <p:nvSpPr>
          <p:cNvPr id="12" name="Globo: línea 11">
            <a:extLst>
              <a:ext uri="{FF2B5EF4-FFF2-40B4-BE49-F238E27FC236}">
                <a16:creationId xmlns:a16="http://schemas.microsoft.com/office/drawing/2014/main" id="{F17DC0B4-3E20-45C4-8422-F469EE68FC7F}"/>
              </a:ext>
            </a:extLst>
          </p:cNvPr>
          <p:cNvSpPr/>
          <p:nvPr/>
        </p:nvSpPr>
        <p:spPr>
          <a:xfrm>
            <a:off x="2468980" y="4664181"/>
            <a:ext cx="1919213" cy="550549"/>
          </a:xfrm>
          <a:prstGeom prst="borderCallout1">
            <a:avLst>
              <a:gd name="adj1" fmla="val -39294"/>
              <a:gd name="adj2" fmla="val 65760"/>
              <a:gd name="adj3" fmla="val -176959"/>
              <a:gd name="adj4" fmla="val 74581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Copiar (</a:t>
            </a:r>
            <a:r>
              <a:rPr lang="es-ES" dirty="0" err="1"/>
              <a:t>Ctrl</a:t>
            </a:r>
            <a:r>
              <a:rPr lang="es-ES" dirty="0"/>
              <a:t>-c)</a:t>
            </a:r>
          </a:p>
        </p:txBody>
      </p:sp>
      <p:sp>
        <p:nvSpPr>
          <p:cNvPr id="13" name="Globo: línea 12">
            <a:extLst>
              <a:ext uri="{FF2B5EF4-FFF2-40B4-BE49-F238E27FC236}">
                <a16:creationId xmlns:a16="http://schemas.microsoft.com/office/drawing/2014/main" id="{AC89F71B-ADFA-48B0-BBCA-26961308E30A}"/>
              </a:ext>
            </a:extLst>
          </p:cNvPr>
          <p:cNvSpPr/>
          <p:nvPr/>
        </p:nvSpPr>
        <p:spPr>
          <a:xfrm>
            <a:off x="4159690" y="1920353"/>
            <a:ext cx="2106640" cy="420796"/>
          </a:xfrm>
          <a:prstGeom prst="borderCallout1">
            <a:avLst>
              <a:gd name="adj1" fmla="val 126836"/>
              <a:gd name="adj2" fmla="val 52067"/>
              <a:gd name="adj3" fmla="val 394184"/>
              <a:gd name="adj4" fmla="val 46463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Cortar resto (</a:t>
            </a:r>
            <a:r>
              <a:rPr lang="es-ES" dirty="0" err="1"/>
              <a:t>Ctrl</a:t>
            </a:r>
            <a:r>
              <a:rPr lang="es-ES" dirty="0"/>
              <a:t>-T)</a:t>
            </a:r>
          </a:p>
        </p:txBody>
      </p:sp>
      <p:sp>
        <p:nvSpPr>
          <p:cNvPr id="14" name="Globo: línea 13">
            <a:extLst>
              <a:ext uri="{FF2B5EF4-FFF2-40B4-BE49-F238E27FC236}">
                <a16:creationId xmlns:a16="http://schemas.microsoft.com/office/drawing/2014/main" id="{141F301E-D317-4DAD-AE3A-3A435178C425}"/>
              </a:ext>
            </a:extLst>
          </p:cNvPr>
          <p:cNvSpPr/>
          <p:nvPr/>
        </p:nvSpPr>
        <p:spPr>
          <a:xfrm>
            <a:off x="4666473" y="4664180"/>
            <a:ext cx="1734327" cy="550549"/>
          </a:xfrm>
          <a:prstGeom prst="borderCallout1">
            <a:avLst>
              <a:gd name="adj1" fmla="val -42532"/>
              <a:gd name="adj2" fmla="val 48155"/>
              <a:gd name="adj3" fmla="val -191367"/>
              <a:gd name="adj4" fmla="val -6966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Pegar (</a:t>
            </a:r>
            <a:r>
              <a:rPr lang="es-ES" dirty="0" err="1"/>
              <a:t>Ctrl</a:t>
            </a:r>
            <a:r>
              <a:rPr lang="es-ES" dirty="0"/>
              <a:t>-v)</a:t>
            </a:r>
          </a:p>
        </p:txBody>
      </p:sp>
      <p:sp>
        <p:nvSpPr>
          <p:cNvPr id="15" name="Globo: línea 14">
            <a:extLst>
              <a:ext uri="{FF2B5EF4-FFF2-40B4-BE49-F238E27FC236}">
                <a16:creationId xmlns:a16="http://schemas.microsoft.com/office/drawing/2014/main" id="{64A83666-6B4B-4CCE-99EA-90B7F06B89C4}"/>
              </a:ext>
            </a:extLst>
          </p:cNvPr>
          <p:cNvSpPr/>
          <p:nvPr/>
        </p:nvSpPr>
        <p:spPr>
          <a:xfrm>
            <a:off x="6701185" y="1854643"/>
            <a:ext cx="2066367" cy="607853"/>
          </a:xfrm>
          <a:prstGeom prst="borderCallout1">
            <a:avLst>
              <a:gd name="adj1" fmla="val 121869"/>
              <a:gd name="adj2" fmla="val 39044"/>
              <a:gd name="adj3" fmla="val 291440"/>
              <a:gd name="adj4" fmla="val -51227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Silenciar Selección (</a:t>
            </a:r>
            <a:r>
              <a:rPr lang="es-ES" dirty="0" err="1"/>
              <a:t>Ctrl</a:t>
            </a:r>
            <a:r>
              <a:rPr lang="es-ES" dirty="0"/>
              <a:t>-L)</a:t>
            </a:r>
          </a:p>
        </p:txBody>
      </p:sp>
      <p:sp>
        <p:nvSpPr>
          <p:cNvPr id="16" name="Globo: línea 15">
            <a:extLst>
              <a:ext uri="{FF2B5EF4-FFF2-40B4-BE49-F238E27FC236}">
                <a16:creationId xmlns:a16="http://schemas.microsoft.com/office/drawing/2014/main" id="{7D5673FB-989A-47A8-98A7-73F4613C5845}"/>
              </a:ext>
            </a:extLst>
          </p:cNvPr>
          <p:cNvSpPr/>
          <p:nvPr/>
        </p:nvSpPr>
        <p:spPr>
          <a:xfrm>
            <a:off x="6679080" y="4593042"/>
            <a:ext cx="2049157" cy="974039"/>
          </a:xfrm>
          <a:prstGeom prst="borderCallout1">
            <a:avLst>
              <a:gd name="adj1" fmla="val -13424"/>
              <a:gd name="adj2" fmla="val 39920"/>
              <a:gd name="adj3" fmla="val -99101"/>
              <a:gd name="adj4" fmla="val 2332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Deshacer/Rehacer (</a:t>
            </a:r>
            <a:r>
              <a:rPr lang="es-ES" dirty="0" err="1"/>
              <a:t>Ctrl</a:t>
            </a:r>
            <a:r>
              <a:rPr lang="es-ES" dirty="0"/>
              <a:t>-Z/</a:t>
            </a:r>
            <a:r>
              <a:rPr lang="es-ES" dirty="0" err="1"/>
              <a:t>Ctrl</a:t>
            </a:r>
            <a:r>
              <a:rPr lang="es-ES" dirty="0"/>
              <a:t>-Y)</a:t>
            </a:r>
          </a:p>
        </p:txBody>
      </p:sp>
      <p:sp>
        <p:nvSpPr>
          <p:cNvPr id="11" name="Globo: línea 10">
            <a:extLst>
              <a:ext uri="{FF2B5EF4-FFF2-40B4-BE49-F238E27FC236}">
                <a16:creationId xmlns:a16="http://schemas.microsoft.com/office/drawing/2014/main" id="{2DD2C706-1848-4B40-BDB3-9623BAFD4959}"/>
              </a:ext>
            </a:extLst>
          </p:cNvPr>
          <p:cNvSpPr/>
          <p:nvPr/>
        </p:nvSpPr>
        <p:spPr>
          <a:xfrm>
            <a:off x="1805622" y="2152300"/>
            <a:ext cx="1919213" cy="420796"/>
          </a:xfrm>
          <a:prstGeom prst="borderCallout1">
            <a:avLst>
              <a:gd name="adj1" fmla="val 133228"/>
              <a:gd name="adj2" fmla="val 46597"/>
              <a:gd name="adj3" fmla="val 318586"/>
              <a:gd name="adj4" fmla="val 88139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Cortar (</a:t>
            </a:r>
            <a:r>
              <a:rPr lang="es-ES" dirty="0" err="1"/>
              <a:t>Ctrl</a:t>
            </a:r>
            <a:r>
              <a:rPr lang="es-ES" dirty="0"/>
              <a:t>-x)</a:t>
            </a:r>
          </a:p>
        </p:txBody>
      </p:sp>
      <p:sp>
        <p:nvSpPr>
          <p:cNvPr id="17" name="Globo: línea 16">
            <a:extLst>
              <a:ext uri="{FF2B5EF4-FFF2-40B4-BE49-F238E27FC236}">
                <a16:creationId xmlns:a16="http://schemas.microsoft.com/office/drawing/2014/main" id="{8B07AC0A-2EFE-4444-A5F5-6829CEC9BCE0}"/>
              </a:ext>
            </a:extLst>
          </p:cNvPr>
          <p:cNvSpPr/>
          <p:nvPr/>
        </p:nvSpPr>
        <p:spPr>
          <a:xfrm>
            <a:off x="9059210" y="1559597"/>
            <a:ext cx="2049157" cy="974039"/>
          </a:xfrm>
          <a:prstGeom prst="borderCallout1">
            <a:avLst>
              <a:gd name="adj1" fmla="val 120489"/>
              <a:gd name="adj2" fmla="val 28764"/>
              <a:gd name="adj3" fmla="val 196336"/>
              <a:gd name="adj4" fmla="val -9480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Ampliar/reducir zoom</a:t>
            </a:r>
          </a:p>
          <a:p>
            <a:pPr algn="ctr"/>
            <a:r>
              <a:rPr lang="es-ES" dirty="0"/>
              <a:t>(Ctrl-1/Ctrl-3)</a:t>
            </a:r>
          </a:p>
        </p:txBody>
      </p:sp>
      <p:sp>
        <p:nvSpPr>
          <p:cNvPr id="20" name="Globo: línea 19">
            <a:extLst>
              <a:ext uri="{FF2B5EF4-FFF2-40B4-BE49-F238E27FC236}">
                <a16:creationId xmlns:a16="http://schemas.microsoft.com/office/drawing/2014/main" id="{FCD77736-7A79-484E-BB34-0B6183D986E5}"/>
              </a:ext>
            </a:extLst>
          </p:cNvPr>
          <p:cNvSpPr/>
          <p:nvPr/>
        </p:nvSpPr>
        <p:spPr>
          <a:xfrm>
            <a:off x="9449174" y="4593042"/>
            <a:ext cx="2049157" cy="974039"/>
          </a:xfrm>
          <a:prstGeom prst="borderCallout1">
            <a:avLst>
              <a:gd name="adj1" fmla="val -13424"/>
              <a:gd name="adj2" fmla="val 39920"/>
              <a:gd name="adj3" fmla="val -96340"/>
              <a:gd name="adj4" fmla="val 21362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Ajustar selección/proyecto</a:t>
            </a:r>
          </a:p>
        </p:txBody>
      </p:sp>
      <p:pic>
        <p:nvPicPr>
          <p:cNvPr id="21" name="Picture 2" descr="Licencia de Creative Commons">
            <a:extLst>
              <a:ext uri="{FF2B5EF4-FFF2-40B4-BE49-F238E27FC236}">
                <a16:creationId xmlns:a16="http://schemas.microsoft.com/office/drawing/2014/main" id="{F45302C3-88C7-4A70-B7B1-D8C443830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Botón de acción: ir a inicio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DFD591F-3759-4B99-8927-F082DDFD12DD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5409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4222D1-8D34-4220-9592-3F5634419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671"/>
          <a:stretch/>
        </p:blipFill>
        <p:spPr>
          <a:xfrm>
            <a:off x="3779372" y="2548268"/>
            <a:ext cx="6504097" cy="390646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DE7AA38D-2450-4E01-9068-21EAE5A38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097" y="299461"/>
            <a:ext cx="4598485" cy="1368122"/>
          </a:xfrm>
        </p:spPr>
        <p:txBody>
          <a:bodyPr/>
          <a:lstStyle/>
          <a:p>
            <a:r>
              <a:rPr lang="es-ES" dirty="0"/>
              <a:t>PISTA</a:t>
            </a:r>
          </a:p>
        </p:txBody>
      </p:sp>
      <p:sp>
        <p:nvSpPr>
          <p:cNvPr id="12" name="Globo: línea 11">
            <a:extLst>
              <a:ext uri="{FF2B5EF4-FFF2-40B4-BE49-F238E27FC236}">
                <a16:creationId xmlns:a16="http://schemas.microsoft.com/office/drawing/2014/main" id="{F17DC0B4-3E20-45C4-8422-F469EE68FC7F}"/>
              </a:ext>
            </a:extLst>
          </p:cNvPr>
          <p:cNvSpPr/>
          <p:nvPr/>
        </p:nvSpPr>
        <p:spPr>
          <a:xfrm>
            <a:off x="1257215" y="5904187"/>
            <a:ext cx="1919213" cy="550549"/>
          </a:xfrm>
          <a:prstGeom prst="borderCallout1">
            <a:avLst>
              <a:gd name="adj1" fmla="val 62342"/>
              <a:gd name="adj2" fmla="val 109138"/>
              <a:gd name="adj3" fmla="val 82309"/>
              <a:gd name="adj4" fmla="val 162132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Minimizar</a:t>
            </a:r>
          </a:p>
        </p:txBody>
      </p:sp>
      <p:sp>
        <p:nvSpPr>
          <p:cNvPr id="13" name="Globo: línea 12">
            <a:extLst>
              <a:ext uri="{FF2B5EF4-FFF2-40B4-BE49-F238E27FC236}">
                <a16:creationId xmlns:a16="http://schemas.microsoft.com/office/drawing/2014/main" id="{AC89F71B-ADFA-48B0-BBCA-26961308E30A}"/>
              </a:ext>
            </a:extLst>
          </p:cNvPr>
          <p:cNvSpPr/>
          <p:nvPr/>
        </p:nvSpPr>
        <p:spPr>
          <a:xfrm>
            <a:off x="7031420" y="1824684"/>
            <a:ext cx="2106640" cy="420796"/>
          </a:xfrm>
          <a:prstGeom prst="borderCallout1">
            <a:avLst>
              <a:gd name="adj1" fmla="val 126836"/>
              <a:gd name="adj2" fmla="val 52067"/>
              <a:gd name="adj3" fmla="val 266359"/>
              <a:gd name="adj4" fmla="val -97159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Propiedades</a:t>
            </a:r>
          </a:p>
        </p:txBody>
      </p:sp>
      <p:sp>
        <p:nvSpPr>
          <p:cNvPr id="14" name="Globo: línea 13">
            <a:extLst>
              <a:ext uri="{FF2B5EF4-FFF2-40B4-BE49-F238E27FC236}">
                <a16:creationId xmlns:a16="http://schemas.microsoft.com/office/drawing/2014/main" id="{141F301E-D317-4DAD-AE3A-3A435178C425}"/>
              </a:ext>
            </a:extLst>
          </p:cNvPr>
          <p:cNvSpPr/>
          <p:nvPr/>
        </p:nvSpPr>
        <p:spPr>
          <a:xfrm>
            <a:off x="5611564" y="6179462"/>
            <a:ext cx="1734327" cy="550549"/>
          </a:xfrm>
          <a:prstGeom prst="borderCallout1">
            <a:avLst>
              <a:gd name="adj1" fmla="val -42532"/>
              <a:gd name="adj2" fmla="val 48155"/>
              <a:gd name="adj3" fmla="val -389208"/>
              <a:gd name="adj4" fmla="val -51161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Volumen y Balance</a:t>
            </a:r>
          </a:p>
        </p:txBody>
      </p:sp>
      <p:sp>
        <p:nvSpPr>
          <p:cNvPr id="15" name="Globo: línea 14">
            <a:extLst>
              <a:ext uri="{FF2B5EF4-FFF2-40B4-BE49-F238E27FC236}">
                <a16:creationId xmlns:a16="http://schemas.microsoft.com/office/drawing/2014/main" id="{64A83666-6B4B-4CCE-99EA-90B7F06B89C4}"/>
              </a:ext>
            </a:extLst>
          </p:cNvPr>
          <p:cNvSpPr/>
          <p:nvPr/>
        </p:nvSpPr>
        <p:spPr>
          <a:xfrm>
            <a:off x="224031" y="2548268"/>
            <a:ext cx="2066367" cy="607853"/>
          </a:xfrm>
          <a:prstGeom prst="borderCallout1">
            <a:avLst>
              <a:gd name="adj1" fmla="val 52267"/>
              <a:gd name="adj2" fmla="val 105752"/>
              <a:gd name="adj3" fmla="val 120801"/>
              <a:gd name="adj4" fmla="val 185222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Silenciar pista</a:t>
            </a:r>
          </a:p>
        </p:txBody>
      </p:sp>
      <p:sp>
        <p:nvSpPr>
          <p:cNvPr id="11" name="Globo: línea 10">
            <a:extLst>
              <a:ext uri="{FF2B5EF4-FFF2-40B4-BE49-F238E27FC236}">
                <a16:creationId xmlns:a16="http://schemas.microsoft.com/office/drawing/2014/main" id="{2DD2C706-1848-4B40-BDB3-9623BAFD4959}"/>
              </a:ext>
            </a:extLst>
          </p:cNvPr>
          <p:cNvSpPr/>
          <p:nvPr/>
        </p:nvSpPr>
        <p:spPr>
          <a:xfrm>
            <a:off x="4559515" y="1835018"/>
            <a:ext cx="1919213" cy="420796"/>
          </a:xfrm>
          <a:prstGeom prst="borderCallout1">
            <a:avLst>
              <a:gd name="adj1" fmla="val 133228"/>
              <a:gd name="adj2" fmla="val 46597"/>
              <a:gd name="adj3" fmla="val 184370"/>
              <a:gd name="adj4" fmla="val 6162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Nombre</a:t>
            </a:r>
          </a:p>
        </p:txBody>
      </p:sp>
      <p:sp>
        <p:nvSpPr>
          <p:cNvPr id="17" name="Globo: línea 16">
            <a:extLst>
              <a:ext uri="{FF2B5EF4-FFF2-40B4-BE49-F238E27FC236}">
                <a16:creationId xmlns:a16="http://schemas.microsoft.com/office/drawing/2014/main" id="{8B07AC0A-2EFE-4444-A5F5-6829CEC9BCE0}"/>
              </a:ext>
            </a:extLst>
          </p:cNvPr>
          <p:cNvSpPr/>
          <p:nvPr/>
        </p:nvSpPr>
        <p:spPr>
          <a:xfrm>
            <a:off x="241241" y="3556114"/>
            <a:ext cx="2049157" cy="974039"/>
          </a:xfrm>
          <a:prstGeom prst="borderCallout1">
            <a:avLst>
              <a:gd name="adj1" fmla="val 61641"/>
              <a:gd name="adj2" fmla="val 108020"/>
              <a:gd name="adj3" fmla="val -20843"/>
              <a:gd name="adj4" fmla="val 216300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Silenciar resto</a:t>
            </a:r>
          </a:p>
        </p:txBody>
      </p:sp>
      <p:sp>
        <p:nvSpPr>
          <p:cNvPr id="20" name="Globo: línea 19">
            <a:extLst>
              <a:ext uri="{FF2B5EF4-FFF2-40B4-BE49-F238E27FC236}">
                <a16:creationId xmlns:a16="http://schemas.microsoft.com/office/drawing/2014/main" id="{FCD77736-7A79-484E-BB34-0B6183D986E5}"/>
              </a:ext>
            </a:extLst>
          </p:cNvPr>
          <p:cNvSpPr/>
          <p:nvPr/>
        </p:nvSpPr>
        <p:spPr>
          <a:xfrm>
            <a:off x="9794795" y="1196949"/>
            <a:ext cx="2049157" cy="974039"/>
          </a:xfrm>
          <a:prstGeom prst="borderCallout1">
            <a:avLst>
              <a:gd name="adj1" fmla="val 116883"/>
              <a:gd name="adj2" fmla="val 43250"/>
              <a:gd name="adj3" fmla="val 273564"/>
              <a:gd name="adj4" fmla="val -67218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Gráfica sonido</a:t>
            </a:r>
          </a:p>
        </p:txBody>
      </p:sp>
      <p:pic>
        <p:nvPicPr>
          <p:cNvPr id="18" name="Picture 2" descr="Licencia de Creative Commons">
            <a:extLst>
              <a:ext uri="{FF2B5EF4-FFF2-40B4-BE49-F238E27FC236}">
                <a16:creationId xmlns:a16="http://schemas.microsoft.com/office/drawing/2014/main" id="{9C9D74F7-720C-478D-81F2-0FD77A4E0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Botón de acción: ir a inicio 1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660B5BC-6614-4338-8ED1-176DFB84B809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5714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6EF5CB-EABF-4957-B184-32451529B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006" y="733049"/>
            <a:ext cx="9231013" cy="5391902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DE7AA38D-2450-4E01-9068-21EAE5A38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72417" y="300236"/>
            <a:ext cx="4598485" cy="1160029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000000"/>
                </a:solidFill>
              </a:rPr>
              <a:t>EXPORTAR AUDIO</a:t>
            </a:r>
          </a:p>
        </p:txBody>
      </p:sp>
      <p:sp>
        <p:nvSpPr>
          <p:cNvPr id="14" name="Globo: línea 13">
            <a:extLst>
              <a:ext uri="{FF2B5EF4-FFF2-40B4-BE49-F238E27FC236}">
                <a16:creationId xmlns:a16="http://schemas.microsoft.com/office/drawing/2014/main" id="{141F301E-D317-4DAD-AE3A-3A435178C425}"/>
              </a:ext>
            </a:extLst>
          </p:cNvPr>
          <p:cNvSpPr/>
          <p:nvPr/>
        </p:nvSpPr>
        <p:spPr>
          <a:xfrm>
            <a:off x="3458817" y="6179462"/>
            <a:ext cx="5552661" cy="550549"/>
          </a:xfrm>
          <a:prstGeom prst="borderCallout1">
            <a:avLst>
              <a:gd name="adj1" fmla="val -42532"/>
              <a:gd name="adj2" fmla="val 48155"/>
              <a:gd name="adj3" fmla="val -297739"/>
              <a:gd name="adj4" fmla="val 28332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Tipo de archivo generado (</a:t>
            </a:r>
            <a:r>
              <a:rPr lang="es-ES" dirty="0" err="1"/>
              <a:t>wav</a:t>
            </a:r>
            <a:r>
              <a:rPr lang="es-ES" dirty="0"/>
              <a:t>/</a:t>
            </a:r>
            <a:r>
              <a:rPr lang="es-ES" dirty="0" err="1"/>
              <a:t>wma</a:t>
            </a:r>
            <a:r>
              <a:rPr lang="es-ES" dirty="0"/>
              <a:t>/mp3/otros)</a:t>
            </a:r>
          </a:p>
        </p:txBody>
      </p:sp>
      <p:sp>
        <p:nvSpPr>
          <p:cNvPr id="15" name="Globo: línea 14">
            <a:extLst>
              <a:ext uri="{FF2B5EF4-FFF2-40B4-BE49-F238E27FC236}">
                <a16:creationId xmlns:a16="http://schemas.microsoft.com/office/drawing/2014/main" id="{64A83666-6B4B-4CCE-99EA-90B7F06B89C4}"/>
              </a:ext>
            </a:extLst>
          </p:cNvPr>
          <p:cNvSpPr/>
          <p:nvPr/>
        </p:nvSpPr>
        <p:spPr>
          <a:xfrm>
            <a:off x="218869" y="2325501"/>
            <a:ext cx="2066367" cy="391195"/>
          </a:xfrm>
          <a:prstGeom prst="borderCallout1">
            <a:avLst>
              <a:gd name="adj1" fmla="val 52267"/>
              <a:gd name="adj2" fmla="val 105752"/>
              <a:gd name="adj3" fmla="val -265691"/>
              <a:gd name="adj4" fmla="val 159569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Carpeta</a:t>
            </a:r>
          </a:p>
        </p:txBody>
      </p:sp>
      <p:sp>
        <p:nvSpPr>
          <p:cNvPr id="17" name="Globo: línea 16">
            <a:extLst>
              <a:ext uri="{FF2B5EF4-FFF2-40B4-BE49-F238E27FC236}">
                <a16:creationId xmlns:a16="http://schemas.microsoft.com/office/drawing/2014/main" id="{8B07AC0A-2EFE-4444-A5F5-6829CEC9BCE0}"/>
              </a:ext>
            </a:extLst>
          </p:cNvPr>
          <p:cNvSpPr/>
          <p:nvPr/>
        </p:nvSpPr>
        <p:spPr>
          <a:xfrm>
            <a:off x="131796" y="4377749"/>
            <a:ext cx="2458070" cy="511973"/>
          </a:xfrm>
          <a:prstGeom prst="borderCallout1">
            <a:avLst>
              <a:gd name="adj1" fmla="val 37151"/>
              <a:gd name="adj2" fmla="val 104785"/>
              <a:gd name="adj3" fmla="val -5877"/>
              <a:gd name="adj4" fmla="val 163468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Nombre del archivo</a:t>
            </a:r>
          </a:p>
        </p:txBody>
      </p:sp>
      <p:sp>
        <p:nvSpPr>
          <p:cNvPr id="20" name="Globo: línea 19">
            <a:extLst>
              <a:ext uri="{FF2B5EF4-FFF2-40B4-BE49-F238E27FC236}">
                <a16:creationId xmlns:a16="http://schemas.microsoft.com/office/drawing/2014/main" id="{FCD77736-7A79-484E-BB34-0B6183D986E5}"/>
              </a:ext>
            </a:extLst>
          </p:cNvPr>
          <p:cNvSpPr/>
          <p:nvPr/>
        </p:nvSpPr>
        <p:spPr>
          <a:xfrm>
            <a:off x="7382899" y="4352795"/>
            <a:ext cx="2049157" cy="511973"/>
          </a:xfrm>
          <a:prstGeom prst="borderCallout1">
            <a:avLst>
              <a:gd name="adj1" fmla="val 112801"/>
              <a:gd name="adj2" fmla="val 41957"/>
              <a:gd name="adj3" fmla="val 187974"/>
              <a:gd name="adj4" fmla="val 19441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Calidad</a:t>
            </a:r>
          </a:p>
        </p:txBody>
      </p:sp>
      <p:pic>
        <p:nvPicPr>
          <p:cNvPr id="1026" name="Picture 2" descr="Licencia de Creative Commons">
            <a:extLst>
              <a:ext uri="{FF2B5EF4-FFF2-40B4-BE49-F238E27FC236}">
                <a16:creationId xmlns:a16="http://schemas.microsoft.com/office/drawing/2014/main" id="{A59801C6-FD23-4610-946F-30CF67652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otón de acción: ir a inicio 1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A32EBC5-6898-49D9-B42A-A8076CD5C0E6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9781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BA23AAC-C1B4-4B4A-AD8A-75C7BAD52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258" y="1557076"/>
            <a:ext cx="7344738" cy="4347111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DE7AA38D-2450-4E01-9068-21EAE5A38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72417" y="300236"/>
            <a:ext cx="4598485" cy="1160029"/>
          </a:xfrm>
        </p:spPr>
        <p:txBody>
          <a:bodyPr>
            <a:normAutofit fontScale="90000"/>
          </a:bodyPr>
          <a:lstStyle/>
          <a:p>
            <a:r>
              <a:rPr lang="es-ES" dirty="0"/>
              <a:t>EXPORTAR AUDIO</a:t>
            </a:r>
          </a:p>
        </p:txBody>
      </p:sp>
      <p:sp>
        <p:nvSpPr>
          <p:cNvPr id="13" name="Globo: línea 12">
            <a:extLst>
              <a:ext uri="{FF2B5EF4-FFF2-40B4-BE49-F238E27FC236}">
                <a16:creationId xmlns:a16="http://schemas.microsoft.com/office/drawing/2014/main" id="{AC89F71B-ADFA-48B0-BBCA-26961308E30A}"/>
              </a:ext>
            </a:extLst>
          </p:cNvPr>
          <p:cNvSpPr/>
          <p:nvPr/>
        </p:nvSpPr>
        <p:spPr>
          <a:xfrm>
            <a:off x="7852306" y="788245"/>
            <a:ext cx="2425689" cy="420796"/>
          </a:xfrm>
          <a:prstGeom prst="borderCallout1">
            <a:avLst>
              <a:gd name="adj1" fmla="val 126836"/>
              <a:gd name="adj2" fmla="val 52067"/>
              <a:gd name="adj3" fmla="val 477363"/>
              <a:gd name="adj4" fmla="val -88352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Nombre del podcast</a:t>
            </a:r>
          </a:p>
        </p:txBody>
      </p:sp>
      <p:sp>
        <p:nvSpPr>
          <p:cNvPr id="14" name="Globo: línea 13">
            <a:extLst>
              <a:ext uri="{FF2B5EF4-FFF2-40B4-BE49-F238E27FC236}">
                <a16:creationId xmlns:a16="http://schemas.microsoft.com/office/drawing/2014/main" id="{141F301E-D317-4DAD-AE3A-3A435178C425}"/>
              </a:ext>
            </a:extLst>
          </p:cNvPr>
          <p:cNvSpPr/>
          <p:nvPr/>
        </p:nvSpPr>
        <p:spPr>
          <a:xfrm>
            <a:off x="5611564" y="6179462"/>
            <a:ext cx="1734327" cy="550549"/>
          </a:xfrm>
          <a:prstGeom prst="borderCallout1">
            <a:avLst>
              <a:gd name="adj1" fmla="val -42532"/>
              <a:gd name="adj2" fmla="val 48155"/>
              <a:gd name="adj3" fmla="val -420500"/>
              <a:gd name="adj4" fmla="val -39699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Observaciones</a:t>
            </a:r>
          </a:p>
        </p:txBody>
      </p:sp>
      <p:sp>
        <p:nvSpPr>
          <p:cNvPr id="15" name="Globo: línea 14">
            <a:extLst>
              <a:ext uri="{FF2B5EF4-FFF2-40B4-BE49-F238E27FC236}">
                <a16:creationId xmlns:a16="http://schemas.microsoft.com/office/drawing/2014/main" id="{64A83666-6B4B-4CCE-99EA-90B7F06B89C4}"/>
              </a:ext>
            </a:extLst>
          </p:cNvPr>
          <p:cNvSpPr/>
          <p:nvPr/>
        </p:nvSpPr>
        <p:spPr>
          <a:xfrm>
            <a:off x="224031" y="2548268"/>
            <a:ext cx="2066367" cy="607853"/>
          </a:xfrm>
          <a:prstGeom prst="borderCallout1">
            <a:avLst>
              <a:gd name="adj1" fmla="val 52267"/>
              <a:gd name="adj2" fmla="val 105752"/>
              <a:gd name="adj3" fmla="val 70657"/>
              <a:gd name="adj4" fmla="val 208310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Silenciar pista</a:t>
            </a:r>
          </a:p>
        </p:txBody>
      </p:sp>
      <p:sp>
        <p:nvSpPr>
          <p:cNvPr id="11" name="Globo: línea 10">
            <a:extLst>
              <a:ext uri="{FF2B5EF4-FFF2-40B4-BE49-F238E27FC236}">
                <a16:creationId xmlns:a16="http://schemas.microsoft.com/office/drawing/2014/main" id="{2DD2C706-1848-4B40-BDB3-9623BAFD4959}"/>
              </a:ext>
            </a:extLst>
          </p:cNvPr>
          <p:cNvSpPr/>
          <p:nvPr/>
        </p:nvSpPr>
        <p:spPr>
          <a:xfrm>
            <a:off x="4339694" y="861005"/>
            <a:ext cx="3174289" cy="420796"/>
          </a:xfrm>
          <a:prstGeom prst="borderCallout1">
            <a:avLst>
              <a:gd name="adj1" fmla="val 133228"/>
              <a:gd name="adj2" fmla="val 46597"/>
              <a:gd name="adj3" fmla="val 407971"/>
              <a:gd name="adj4" fmla="val 3400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CRA (Localidad/curso/grupo)</a:t>
            </a:r>
          </a:p>
        </p:txBody>
      </p:sp>
      <p:sp>
        <p:nvSpPr>
          <p:cNvPr id="17" name="Globo: línea 16">
            <a:extLst>
              <a:ext uri="{FF2B5EF4-FFF2-40B4-BE49-F238E27FC236}">
                <a16:creationId xmlns:a16="http://schemas.microsoft.com/office/drawing/2014/main" id="{8B07AC0A-2EFE-4444-A5F5-6829CEC9BCE0}"/>
              </a:ext>
            </a:extLst>
          </p:cNvPr>
          <p:cNvSpPr/>
          <p:nvPr/>
        </p:nvSpPr>
        <p:spPr>
          <a:xfrm>
            <a:off x="218869" y="3556114"/>
            <a:ext cx="2458070" cy="974039"/>
          </a:xfrm>
          <a:prstGeom prst="borderCallout1">
            <a:avLst>
              <a:gd name="adj1" fmla="val 61641"/>
              <a:gd name="adj2" fmla="val 108020"/>
              <a:gd name="adj3" fmla="val -11319"/>
              <a:gd name="adj4" fmla="val 173172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Fecha de grabación/publicación</a:t>
            </a:r>
          </a:p>
        </p:txBody>
      </p:sp>
      <p:sp>
        <p:nvSpPr>
          <p:cNvPr id="20" name="Globo: línea 19">
            <a:extLst>
              <a:ext uri="{FF2B5EF4-FFF2-40B4-BE49-F238E27FC236}">
                <a16:creationId xmlns:a16="http://schemas.microsoft.com/office/drawing/2014/main" id="{FCD77736-7A79-484E-BB34-0B6183D986E5}"/>
              </a:ext>
            </a:extLst>
          </p:cNvPr>
          <p:cNvSpPr/>
          <p:nvPr/>
        </p:nvSpPr>
        <p:spPr>
          <a:xfrm>
            <a:off x="9662273" y="1455672"/>
            <a:ext cx="2049157" cy="974039"/>
          </a:xfrm>
          <a:prstGeom prst="borderCallout1">
            <a:avLst>
              <a:gd name="adj1" fmla="val 112801"/>
              <a:gd name="adj2" fmla="val 41957"/>
              <a:gd name="adj3" fmla="val 223224"/>
              <a:gd name="adj4" fmla="val -226310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Infantil/Primaria/CCSS/Lengua</a:t>
            </a:r>
          </a:p>
        </p:txBody>
      </p:sp>
      <p:pic>
        <p:nvPicPr>
          <p:cNvPr id="16" name="Picture 2" descr="Licencia de Creative Commons">
            <a:extLst>
              <a:ext uri="{FF2B5EF4-FFF2-40B4-BE49-F238E27FC236}">
                <a16:creationId xmlns:a16="http://schemas.microsoft.com/office/drawing/2014/main" id="{1615BAF9-DC81-461D-81E3-5B31597EF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otón de acción: ir a inicio 1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E371822-2355-4515-A580-3C3061ACE379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851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1056689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es-ES" sz="2000" noProof="1">
                <a:latin typeface="+mj-lt"/>
              </a:rPr>
              <a:t>Maestro de Educación Física</a:t>
            </a:r>
          </a:p>
          <a:p>
            <a:pPr rtl="0"/>
            <a:r>
              <a:rPr lang="es-ES" sz="2000" noProof="1">
                <a:latin typeface="+mj-lt"/>
              </a:rPr>
              <a:t>Jefe de Estudios del CRA Retama</a:t>
            </a:r>
          </a:p>
          <a:p>
            <a:pPr rtl="0"/>
            <a:r>
              <a:rPr lang="es-ES" sz="2000" noProof="1">
                <a:latin typeface="+mj-lt"/>
              </a:rPr>
              <a:t>Tutor de 3º y 4º de Ed. Primaria.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30561" y="849316"/>
            <a:ext cx="3923299" cy="1042492"/>
          </a:xfrm>
        </p:spPr>
        <p:txBody>
          <a:bodyPr rtlCol="0" anchor="ctr">
            <a:normAutofit/>
          </a:bodyPr>
          <a:lstStyle/>
          <a:p>
            <a:pPr rtl="0"/>
            <a:r>
              <a:rPr lang="es-ES" sz="3400" noProof="1"/>
              <a:t>Ponente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603477" y="1370562"/>
            <a:ext cx="5202936" cy="1115568"/>
          </a:xfrm>
        </p:spPr>
        <p:txBody>
          <a:bodyPr rtlCol="0" anchor="ctr">
            <a:normAutofit/>
          </a:bodyPr>
          <a:lstStyle/>
          <a:p>
            <a:pPr rtl="0"/>
            <a:r>
              <a:rPr lang="es-ES" sz="2800" noProof="1">
                <a:latin typeface="+mj-lt"/>
              </a:rPr>
              <a:t>Pablo Vinagrero Muñoz</a:t>
            </a:r>
          </a:p>
        </p:txBody>
      </p:sp>
      <p:pic>
        <p:nvPicPr>
          <p:cNvPr id="14" name="Marcador de contenido 13" descr="Imagen que contiene Pizarra&#10;&#10;Descripción generada automáticamente">
            <a:extLst>
              <a:ext uri="{FF2B5EF4-FFF2-40B4-BE49-F238E27FC236}">
                <a16:creationId xmlns:a16="http://schemas.microsoft.com/office/drawing/2014/main" id="{2810BACE-EEA4-4C61-825C-21DB8569714F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7447238" y="2513226"/>
            <a:ext cx="3432598" cy="3432598"/>
          </a:xfr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D9C6D0A-041D-496A-ACDB-C1EBDD075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703" y="3089741"/>
            <a:ext cx="3790950" cy="3790950"/>
          </a:xfrm>
          <a:prstGeom prst="rect">
            <a:avLst/>
          </a:prstGeom>
        </p:spPr>
      </p:pic>
      <p:pic>
        <p:nvPicPr>
          <p:cNvPr id="19" name="Picture 2" descr="Licencia de Creative Commons">
            <a:extLst>
              <a:ext uri="{FF2B5EF4-FFF2-40B4-BE49-F238E27FC236}">
                <a16:creationId xmlns:a16="http://schemas.microsoft.com/office/drawing/2014/main" id="{28D39F95-B20A-47C1-9B0B-3E3E9F16D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Botón de acción: ir a inicio 1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15713DA-8AE1-4E9E-B41A-3EB8CDDB64F2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 descr="Un letrero de color blanco&#10;&#10;Descripción generada automáticamente con confianza media">
            <a:extLst>
              <a:ext uri="{FF2B5EF4-FFF2-40B4-BE49-F238E27FC236}">
                <a16:creationId xmlns:a16="http://schemas.microsoft.com/office/drawing/2014/main" id="{FEFD501A-48D7-4462-A893-08B2E41872C8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6228930" y="2731189"/>
            <a:ext cx="4001748" cy="3887049"/>
          </a:xfr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1056689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es-ES" sz="2000" noProof="1">
                <a:latin typeface="+mj-lt"/>
              </a:rPr>
              <a:t>6 Localidades.</a:t>
            </a:r>
          </a:p>
          <a:p>
            <a:pPr rtl="0"/>
            <a:r>
              <a:rPr lang="es-ES" sz="2000" noProof="1">
                <a:latin typeface="+mj-lt"/>
              </a:rPr>
              <a:t>169 alumnos</a:t>
            </a:r>
          </a:p>
          <a:p>
            <a:pPr rtl="0"/>
            <a:r>
              <a:rPr lang="es-ES" sz="2000" noProof="1">
                <a:latin typeface="+mj-lt"/>
              </a:rPr>
              <a:t>32 maestros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30561" y="849316"/>
            <a:ext cx="3923299" cy="1042492"/>
          </a:xfrm>
        </p:spPr>
        <p:txBody>
          <a:bodyPr rtlCol="0" anchor="ctr">
            <a:normAutofit/>
          </a:bodyPr>
          <a:lstStyle/>
          <a:p>
            <a:pPr rtl="0"/>
            <a:r>
              <a:rPr lang="es-ES" sz="3400" noProof="1"/>
              <a:t>C.R.A. RETAMA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433703" y="1370562"/>
            <a:ext cx="5202936" cy="1115568"/>
          </a:xfrm>
        </p:spPr>
        <p:txBody>
          <a:bodyPr rtlCol="0" anchor="ctr">
            <a:normAutofit/>
          </a:bodyPr>
          <a:lstStyle/>
          <a:p>
            <a:pPr rtl="0"/>
            <a:r>
              <a:rPr lang="es-ES" sz="3600" noProof="1">
                <a:latin typeface="+mj-lt"/>
              </a:rPr>
              <a:t>Chañe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AA18E1C-4B6C-40E8-A9F6-79EE6DEEE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260" y="3248025"/>
            <a:ext cx="3790950" cy="3790950"/>
          </a:xfrm>
          <a:prstGeom prst="rect">
            <a:avLst/>
          </a:prstGeom>
        </p:spPr>
      </p:pic>
      <p:pic>
        <p:nvPicPr>
          <p:cNvPr id="13" name="Picture 2" descr="Licencia de Creative Commons">
            <a:extLst>
              <a:ext uri="{FF2B5EF4-FFF2-40B4-BE49-F238E27FC236}">
                <a16:creationId xmlns:a16="http://schemas.microsoft.com/office/drawing/2014/main" id="{69342038-2DCB-4946-9972-E78C7C150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otón de acción: ir a inicio 1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9EC8847-B399-4F66-8D1F-EB8F36290EEB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0031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497124" y="361823"/>
            <a:ext cx="7072023" cy="3699194"/>
          </a:xfrm>
          <a:noFill/>
        </p:spPr>
        <p:txBody>
          <a:bodyPr rtlCol="0">
            <a:normAutofit/>
          </a:bodyPr>
          <a:lstStyle/>
          <a:p>
            <a:pPr algn="ctr" rtl="0"/>
            <a:r>
              <a:rPr lang="es-ES" sz="2800" dirty="0">
                <a:latin typeface="+mj-lt"/>
              </a:rPr>
              <a:t>Curso 2020-2021</a:t>
            </a:r>
          </a:p>
          <a:p>
            <a:pPr algn="ctr" rtl="0"/>
            <a:r>
              <a:rPr lang="es-ES" sz="2800" dirty="0">
                <a:latin typeface="+mj-lt"/>
              </a:rPr>
              <a:t>Objetivo: Buscar actividades novedosas y motivantes para nuestros alumnos.</a:t>
            </a:r>
          </a:p>
          <a:p>
            <a:pPr algn="ctr" rtl="0"/>
            <a:r>
              <a:rPr lang="es-ES" sz="2800" dirty="0">
                <a:latin typeface="+mj-lt"/>
              </a:rPr>
              <a:t>Curso 2021-2022</a:t>
            </a:r>
          </a:p>
          <a:p>
            <a:pPr algn="ctr" rtl="0"/>
            <a:r>
              <a:rPr lang="es-ES" sz="2800" dirty="0">
                <a:latin typeface="+mj-lt"/>
              </a:rPr>
              <a:t>Centro mentor y participante en la red provincial de radios escolares.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es-ES" sz="3200" dirty="0"/>
              <a:t>SINTONIZA EN UN CRA</a:t>
            </a:r>
          </a:p>
        </p:txBody>
      </p:sp>
      <p:sp>
        <p:nvSpPr>
          <p:cNvPr id="11" name="Botón de acción: ir a inicio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142126E-8941-4876-B98E-26CFBE63241B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8945B605-196F-4AEA-A73B-AD1AC7B9E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51" y="2371928"/>
            <a:ext cx="3140764" cy="3077949"/>
          </a:xfrm>
          <a:prstGeom prst="rect">
            <a:avLst/>
          </a:prstGeom>
        </p:spPr>
      </p:pic>
      <p:pic>
        <p:nvPicPr>
          <p:cNvPr id="10" name="Picture 2" descr="Licencia de Creative Commons">
            <a:extLst>
              <a:ext uri="{FF2B5EF4-FFF2-40B4-BE49-F238E27FC236}">
                <a16:creationId xmlns:a16="http://schemas.microsoft.com/office/drawing/2014/main" id="{2FA11117-CA32-4F6F-A826-6DCD6C66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413" y="2012519"/>
            <a:ext cx="3701239" cy="365125"/>
          </a:xfrm>
        </p:spPr>
        <p:txBody>
          <a:bodyPr rtlCol="0"/>
          <a:lstStyle/>
          <a:p>
            <a:pPr rtl="0"/>
            <a:r>
              <a:rPr lang="es-ES" dirty="0"/>
              <a:t>Cuando unas cosas te llevan a otras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es-ES" sz="3600" dirty="0"/>
              <a:t>Antecedentes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2842417"/>
            <a:ext cx="8032142" cy="1742835"/>
          </a:xfrm>
        </p:spPr>
        <p:txBody>
          <a:bodyPr tIns="180000" bIns="108000" rtlCol="0">
            <a:normAutofit/>
          </a:bodyPr>
          <a:lstStyle/>
          <a:p>
            <a:pPr marL="514350" indent="-514350" rtl="0">
              <a:buAutoNum type="arabicPeriod"/>
            </a:pPr>
            <a:r>
              <a:rPr lang="es-ES" dirty="0">
                <a:latin typeface="+mj-lt"/>
              </a:rPr>
              <a:t>P.I.E. Impresión 3D </a:t>
            </a:r>
          </a:p>
          <a:p>
            <a:pPr marL="514350" indent="-514350" rtl="0">
              <a:buAutoNum type="arabicPeriod"/>
            </a:pPr>
            <a:r>
              <a:rPr lang="es-ES" dirty="0">
                <a:latin typeface="+mj-lt"/>
              </a:rPr>
              <a:t>P.I.E. </a:t>
            </a:r>
            <a:r>
              <a:rPr lang="es-ES" dirty="0" err="1">
                <a:latin typeface="+mj-lt"/>
              </a:rPr>
              <a:t>Form</a:t>
            </a:r>
            <a:r>
              <a:rPr lang="es-ES" dirty="0">
                <a:latin typeface="+mj-lt"/>
              </a:rPr>
              <a:t> Apps</a:t>
            </a:r>
          </a:p>
          <a:p>
            <a:pPr marL="514350" indent="-514350" rtl="0">
              <a:buAutoNum type="arabicPeriod"/>
            </a:pPr>
            <a:r>
              <a:rPr lang="es-ES" dirty="0">
                <a:latin typeface="+mj-lt"/>
              </a:rPr>
              <a:t>P.I.E. Applica</a:t>
            </a:r>
          </a:p>
        </p:txBody>
      </p:sp>
      <p:pic>
        <p:nvPicPr>
          <p:cNvPr id="6" name="Picture 2" descr="Licencia de Creative Commons">
            <a:extLst>
              <a:ext uri="{FF2B5EF4-FFF2-40B4-BE49-F238E27FC236}">
                <a16:creationId xmlns:a16="http://schemas.microsoft.com/office/drawing/2014/main" id="{84824978-F51D-447B-98B5-3A45B8FC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otón de acción: ir a inicio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F6B8122-D17A-4047-BA88-FBE6BFD80B70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4021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2758" y="5774096"/>
            <a:ext cx="2639323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 dirty="0"/>
              <a:t>Difícil pero no imposible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4969" y="2282951"/>
            <a:ext cx="3055579" cy="3402714"/>
          </a:xfrm>
        </p:spPr>
        <p:txBody>
          <a:bodyPr tIns="180000" bIns="108000" rtlCol="0" anchor="ctr">
            <a:normAutofit fontScale="92500" lnSpcReduction="10000"/>
          </a:bodyPr>
          <a:lstStyle/>
          <a:p>
            <a:pPr marL="514350" indent="-514350" rtl="0">
              <a:buAutoNum type="arabicPeriod"/>
            </a:pPr>
            <a:r>
              <a:rPr lang="es-ES" sz="1900" dirty="0">
                <a:latin typeface="+mj-lt"/>
              </a:rPr>
              <a:t>Nueve docentes de: Infantil, primaria, inglés, ed. física y música, 9 realidades.</a:t>
            </a:r>
          </a:p>
          <a:p>
            <a:pPr marL="514350" indent="-514350" rtl="0">
              <a:buAutoNum type="arabicPeriod"/>
            </a:pPr>
            <a:r>
              <a:rPr lang="es-ES" sz="1900" dirty="0">
                <a:latin typeface="+mj-lt"/>
              </a:rPr>
              <a:t>Seis localidades y un solo equipo.</a:t>
            </a:r>
          </a:p>
          <a:p>
            <a:pPr marL="514350" indent="-514350" rtl="0">
              <a:buAutoNum type="arabicPeriod"/>
            </a:pPr>
            <a:r>
              <a:rPr lang="es-ES" sz="1900" dirty="0">
                <a:latin typeface="+mj-lt"/>
              </a:rPr>
              <a:t>Poca experiencia en conjunto.</a:t>
            </a:r>
          </a:p>
          <a:p>
            <a:pPr marL="514350" indent="-514350" rtl="0">
              <a:buAutoNum type="arabicPeriod"/>
            </a:pPr>
            <a:r>
              <a:rPr lang="es-ES" sz="1900" dirty="0">
                <a:latin typeface="+mj-lt"/>
              </a:rPr>
              <a:t>Intención de implicar a todo el centro.</a:t>
            </a:r>
          </a:p>
        </p:txBody>
      </p:sp>
      <p:pic>
        <p:nvPicPr>
          <p:cNvPr id="6" name="WhatsApp Video 2022-02-09 at 11.28.37">
            <a:hlinkClick r:id="" action="ppaction://media"/>
            <a:extLst>
              <a:ext uri="{FF2B5EF4-FFF2-40B4-BE49-F238E27FC236}">
                <a16:creationId xmlns:a16="http://schemas.microsoft.com/office/drawing/2014/main" id="{E03116C0-D938-4360-91B9-60A851E29A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3978" y="453610"/>
            <a:ext cx="8495014" cy="4778445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  <a:noFill/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 rtlCol="0" anchor="ctr">
            <a:normAutofit/>
          </a:bodyPr>
          <a:lstStyle/>
          <a:p>
            <a:pPr rtl="0"/>
            <a:r>
              <a:rPr lang="es-ES" sz="3400"/>
              <a:t>Nuestra experiencia</a:t>
            </a:r>
          </a:p>
        </p:txBody>
      </p:sp>
      <p:pic>
        <p:nvPicPr>
          <p:cNvPr id="9" name="Picture 2" descr="Licencia de Creative Commons">
            <a:extLst>
              <a:ext uri="{FF2B5EF4-FFF2-40B4-BE49-F238E27FC236}">
                <a16:creationId xmlns:a16="http://schemas.microsoft.com/office/drawing/2014/main" id="{90CF06B5-6F0C-4301-8B3F-36B32286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otón de acción: ir a inicio 9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54A824C-4729-4A84-84B2-BDA7355F104D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48AAD2-220D-41B9-B33F-5EFD4F49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PRIMEROS PASOS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E7A21F-1DB2-45DC-8989-D74D04911B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>
                <a:latin typeface="+mj-lt"/>
              </a:rPr>
              <a:t>¿Cómo comenzar?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3F4278-F497-4648-BA20-AB6AE6451E12}"/>
              </a:ext>
            </a:extLst>
          </p:cNvPr>
          <p:cNvSpPr txBox="1"/>
          <p:nvPr/>
        </p:nvSpPr>
        <p:spPr>
          <a:xfrm rot="21004723">
            <a:off x="163326" y="2219133"/>
            <a:ext cx="54154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2000" dirty="0">
                <a:solidFill>
                  <a:srgbClr val="000000"/>
                </a:solidFill>
                <a:latin typeface="+mj-lt"/>
              </a:rPr>
              <a:t> DECIDIR</a:t>
            </a:r>
          </a:p>
          <a:p>
            <a:pPr marL="0" indent="0" algn="ctr">
              <a:buNone/>
            </a:pPr>
            <a:endParaRPr lang="es-ES" sz="2000" dirty="0">
              <a:solidFill>
                <a:srgbClr val="000000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es-ES" sz="2000" u="sng" dirty="0">
                <a:solidFill>
                  <a:srgbClr val="000000"/>
                </a:solidFill>
                <a:latin typeface="+mj-lt"/>
              </a:rPr>
              <a:t>Idea estructural.</a:t>
            </a:r>
            <a:r>
              <a:rPr lang="es-ES" sz="2000" dirty="0">
                <a:solidFill>
                  <a:srgbClr val="000000"/>
                </a:solidFill>
                <a:latin typeface="+mj-lt"/>
              </a:rPr>
              <a:t> ¿Qué queremos hacer?</a:t>
            </a:r>
          </a:p>
          <a:p>
            <a:pPr marL="0" indent="0" algn="just">
              <a:buNone/>
            </a:pPr>
            <a:endParaRPr lang="es-ES" sz="2000" u="sng" dirty="0">
              <a:solidFill>
                <a:srgbClr val="000000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es-ES" sz="2000" u="sng" dirty="0">
                <a:solidFill>
                  <a:srgbClr val="000000"/>
                </a:solidFill>
                <a:latin typeface="+mj-lt"/>
              </a:rPr>
              <a:t>Idea temática.</a:t>
            </a:r>
            <a:r>
              <a:rPr lang="es-ES" sz="2000" dirty="0">
                <a:solidFill>
                  <a:srgbClr val="000000"/>
                </a:solidFill>
                <a:latin typeface="+mj-lt"/>
              </a:rPr>
              <a:t> Vamos a ir todos a una o cada cual adapta la radio a su aula.</a:t>
            </a:r>
          </a:p>
          <a:p>
            <a:pPr marL="0" indent="0" algn="just">
              <a:buNone/>
            </a:pPr>
            <a:endParaRPr lang="es-ES" sz="2000" dirty="0">
              <a:solidFill>
                <a:srgbClr val="000000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es-ES" sz="2000" u="sng" dirty="0">
                <a:solidFill>
                  <a:srgbClr val="000000"/>
                </a:solidFill>
                <a:latin typeface="+mj-lt"/>
              </a:rPr>
              <a:t>Idea narrativa.</a:t>
            </a:r>
            <a:r>
              <a:rPr lang="es-ES" sz="2000" dirty="0">
                <a:solidFill>
                  <a:srgbClr val="000000"/>
                </a:solidFill>
                <a:latin typeface="+mj-lt"/>
              </a:rPr>
              <a:t> Modo de hacerlo.</a:t>
            </a:r>
          </a:p>
        </p:txBody>
      </p:sp>
      <p:pic>
        <p:nvPicPr>
          <p:cNvPr id="7" name="Picture 2" descr="Licencia de Creative Commons">
            <a:extLst>
              <a:ext uri="{FF2B5EF4-FFF2-40B4-BE49-F238E27FC236}">
                <a16:creationId xmlns:a16="http://schemas.microsoft.com/office/drawing/2014/main" id="{2DC93DF7-8129-4D68-8B20-E9EEDED4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otón de acción: ir a inicio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CF29C7E-8C59-42AE-AF5A-8EC7201B40E9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70D03B6-0052-47A6-A851-DD1B285F6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115" y="5221102"/>
            <a:ext cx="1207156" cy="121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3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392666D-5B2A-407A-8D10-D3F04B11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PREGUNTAROS</a:t>
            </a:r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EC652125-0719-44EF-85DF-0DBC32D577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6127790"/>
              </p:ext>
            </p:extLst>
          </p:nvPr>
        </p:nvGraphicFramePr>
        <p:xfrm>
          <a:off x="911225" y="1825625"/>
          <a:ext cx="1044257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Marcador de pie de página 1">
            <a:extLst>
              <a:ext uri="{FF2B5EF4-FFF2-40B4-BE49-F238E27FC236}">
                <a16:creationId xmlns:a16="http://schemas.microsoft.com/office/drawing/2014/main" id="{DFDFDF9D-1E8B-4C30-A778-69F6E6F4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0511" y="5811838"/>
            <a:ext cx="5102087" cy="365125"/>
          </a:xfrm>
        </p:spPr>
        <p:txBody>
          <a:bodyPr rtlCol="0"/>
          <a:lstStyle/>
          <a:p>
            <a:pPr rtl="0"/>
            <a:r>
              <a:rPr lang="es-ES" sz="1200" b="0" dirty="0">
                <a:solidFill>
                  <a:srgbClr val="000000"/>
                </a:solidFill>
              </a:rPr>
              <a:t>Fuente: Seminario Radio escolar 2021/2022. Álvaro Yugueros Martín</a:t>
            </a:r>
          </a:p>
        </p:txBody>
      </p:sp>
      <p:pic>
        <p:nvPicPr>
          <p:cNvPr id="8" name="Picture 2" descr="Licencia de Creative Commons">
            <a:extLst>
              <a:ext uri="{FF2B5EF4-FFF2-40B4-BE49-F238E27FC236}">
                <a16:creationId xmlns:a16="http://schemas.microsoft.com/office/drawing/2014/main" id="{83714BA9-FEC6-4216-A02F-C8C25BAB0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1" y="6215905"/>
            <a:ext cx="1070391" cy="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otón de acción: ir a inicio 8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DC1F5946-C8F5-4B6C-B3BC-B516DDD038A4}"/>
              </a:ext>
            </a:extLst>
          </p:cNvPr>
          <p:cNvSpPr/>
          <p:nvPr/>
        </p:nvSpPr>
        <p:spPr>
          <a:xfrm>
            <a:off x="11065565" y="198783"/>
            <a:ext cx="442737" cy="451754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86729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a oficina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0958885_TF66931380_Win32" id="{7FDE8D57-92B7-4E09-80C7-CB14B1D1713D}" vid="{A3172734-3CB8-4B60-A77D-C1705E15F9E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escuela primaria</Template>
  <TotalTime>7478</TotalTime>
  <Words>839</Words>
  <Application>Microsoft Office PowerPoint</Application>
  <PresentationFormat>Panorámica</PresentationFormat>
  <Paragraphs>200</Paragraphs>
  <Slides>27</Slides>
  <Notes>12</Notes>
  <HiddenSlides>0</HiddenSlides>
  <MMClips>6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Calibri</vt:lpstr>
      <vt:lpstr>Comic Sans MS</vt:lpstr>
      <vt:lpstr>Franklin Gothic Book</vt:lpstr>
      <vt:lpstr>Tema de la oficina</vt:lpstr>
      <vt:lpstr>RADIO RETAMA</vt:lpstr>
      <vt:lpstr>Estructura</vt:lpstr>
      <vt:lpstr>Ponente</vt:lpstr>
      <vt:lpstr>C.R.A. RETAMA</vt:lpstr>
      <vt:lpstr>SINTONIZA EN UN CRA</vt:lpstr>
      <vt:lpstr>Antecedentes</vt:lpstr>
      <vt:lpstr>Nuestra experiencia</vt:lpstr>
      <vt:lpstr>PRIMEROS PASOS</vt:lpstr>
      <vt:lpstr>PREGUNTAROS</vt:lpstr>
      <vt:lpstr>HACER RADIO</vt:lpstr>
      <vt:lpstr>HACER RADIO</vt:lpstr>
      <vt:lpstr>HACER RADIO</vt:lpstr>
      <vt:lpstr>HACER RADIO</vt:lpstr>
      <vt:lpstr>Webs Descarga Música libre</vt:lpstr>
      <vt:lpstr>Webs Descarga efectos de sonido</vt:lpstr>
      <vt:lpstr>APPs Creación/edición sonido</vt:lpstr>
      <vt:lpstr>NUESTRA WIX</vt:lpstr>
      <vt:lpstr>Gracias por vuestra atención</vt:lpstr>
      <vt:lpstr>AUDACITY</vt:lpstr>
      <vt:lpstr>Pantalla programa</vt:lpstr>
      <vt:lpstr>Menú Archivo</vt:lpstr>
      <vt:lpstr>Menú efecto</vt:lpstr>
      <vt:lpstr>HERRAMIENTAS</vt:lpstr>
      <vt:lpstr>HERRAMIENTAS</vt:lpstr>
      <vt:lpstr>PISTA</vt:lpstr>
      <vt:lpstr>EXPORTAR AUDIO</vt:lpstr>
      <vt:lpstr>EXPORTAR AUDIO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 RETAMA</dc:title>
  <dc:creator>Pablo Vinagrero Muñoz</dc:creator>
  <cp:lastModifiedBy>Pablo Vinagrero Muñoz</cp:lastModifiedBy>
  <cp:revision>1</cp:revision>
  <dcterms:created xsi:type="dcterms:W3CDTF">2022-02-09T08:47:08Z</dcterms:created>
  <dcterms:modified xsi:type="dcterms:W3CDTF">2022-02-14T13:25:10Z</dcterms:modified>
</cp:coreProperties>
</file>