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8288000" cy="10287000"/>
  <p:notesSz cx="6858000" cy="9144000"/>
  <p:embeddedFontLst>
    <p:embeddedFont>
      <p:font typeface="Saved By Zero" charset="1" panose="00000400000000000000"/>
      <p:regular r:id="rId30"/>
    </p:embeddedFont>
    <p:embeddedFont>
      <p:font typeface="Fontatica" charset="1" panose="00000000000000000000"/>
      <p:regular r:id="rId31"/>
    </p:embeddedFont>
    <p:embeddedFont>
      <p:font typeface="Contrail One" charset="1" panose="02000000000000000000"/>
      <p:regular r:id="rId32"/>
    </p:embeddedFont>
    <p:embeddedFont>
      <p:font typeface="Kagitingan" charset="1" panose="0000000000000000000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5.png" Type="http://schemas.openxmlformats.org/officeDocument/2006/relationships/image"/><Relationship Id="rId17" Target="../media/image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9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5.png" Type="http://schemas.openxmlformats.org/officeDocument/2006/relationships/image"/><Relationship Id="rId17" Target="../media/image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41.png" Type="http://schemas.openxmlformats.org/officeDocument/2006/relationships/image"/><Relationship Id="rId21" Target="../media/image19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5.png" Type="http://schemas.openxmlformats.org/officeDocument/2006/relationships/image"/><Relationship Id="rId17" Target="../media/image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31.png" Type="http://schemas.openxmlformats.org/officeDocument/2006/relationships/image"/><Relationship Id="rId22" Target="../media/image33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5.png" Type="http://schemas.openxmlformats.org/officeDocument/2006/relationships/image"/><Relationship Id="rId17" Target="../media/image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31.png" Type="http://schemas.openxmlformats.org/officeDocument/2006/relationships/image"/><Relationship Id="rId21" Target="../media/image42.png" Type="http://schemas.openxmlformats.org/officeDocument/2006/relationships/image"/><Relationship Id="rId22" Target="../media/image19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5.png" Type="http://schemas.openxmlformats.org/officeDocument/2006/relationships/image"/><Relationship Id="rId17" Target="../media/image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36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5.png" Type="http://schemas.openxmlformats.org/officeDocument/2006/relationships/image"/><Relationship Id="rId17" Target="../media/image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5.png" Type="http://schemas.openxmlformats.org/officeDocument/2006/relationships/image"/><Relationship Id="rId17" Target="../media/image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43.png" Type="http://schemas.openxmlformats.org/officeDocument/2006/relationships/image"/><Relationship Id="rId21" Target="../media/image44.png" Type="http://schemas.openxmlformats.org/officeDocument/2006/relationships/image"/><Relationship Id="rId22" Target="../media/image19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5.png" Type="http://schemas.openxmlformats.org/officeDocument/2006/relationships/image"/><Relationship Id="rId17" Target="../media/image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45.png" Type="http://schemas.openxmlformats.org/officeDocument/2006/relationships/image"/><Relationship Id="rId21" Target="../media/image19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5.png" Type="http://schemas.openxmlformats.org/officeDocument/2006/relationships/image"/><Relationship Id="rId17" Target="../media/image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46.png" Type="http://schemas.openxmlformats.org/officeDocument/2006/relationships/image"/><Relationship Id="rId21" Target="../media/image47.png" Type="http://schemas.openxmlformats.org/officeDocument/2006/relationships/image"/><Relationship Id="rId22" Target="../media/image19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5.png" Type="http://schemas.openxmlformats.org/officeDocument/2006/relationships/image"/><Relationship Id="rId17" Target="../media/image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5.png" Type="http://schemas.openxmlformats.org/officeDocument/2006/relationships/image"/><Relationship Id="rId17" Target="../media/image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4.png" Type="http://schemas.openxmlformats.org/officeDocument/2006/relationships/image"/><Relationship Id="rId22" Target="../media/image25.sv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5.png" Type="http://schemas.openxmlformats.org/officeDocument/2006/relationships/image"/><Relationship Id="rId17" Target="../media/image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33.png" Type="http://schemas.openxmlformats.org/officeDocument/2006/relationships/image"/><Relationship Id="rId21" Target="../media/image19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5.png" Type="http://schemas.openxmlformats.org/officeDocument/2006/relationships/image"/><Relationship Id="rId17" Target="../media/image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48.png" Type="http://schemas.openxmlformats.org/officeDocument/2006/relationships/image"/><Relationship Id="rId21" Target="../media/image19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5.png" Type="http://schemas.openxmlformats.org/officeDocument/2006/relationships/image"/><Relationship Id="rId17" Target="../media/image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31.png" Type="http://schemas.openxmlformats.org/officeDocument/2006/relationships/image"/><Relationship Id="rId21" Target="../media/image32.png" Type="http://schemas.openxmlformats.org/officeDocument/2006/relationships/image"/><Relationship Id="rId22" Target="../media/image33.png" Type="http://schemas.openxmlformats.org/officeDocument/2006/relationships/image"/><Relationship Id="rId23" Target="../media/image49.png" Type="http://schemas.openxmlformats.org/officeDocument/2006/relationships/image"/><Relationship Id="rId24" Target="../media/image50.svg" Type="http://schemas.openxmlformats.org/officeDocument/2006/relationships/image"/><Relationship Id="rId25" Target="../media/image19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5.png" Type="http://schemas.openxmlformats.org/officeDocument/2006/relationships/image"/><Relationship Id="rId17" Target="../media/image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51.png" Type="http://schemas.openxmlformats.org/officeDocument/2006/relationships/image"/><Relationship Id="rId21" Target="../media/image19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5.png" Type="http://schemas.openxmlformats.org/officeDocument/2006/relationships/image"/><Relationship Id="rId17" Target="../media/image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26.png" Type="http://schemas.openxmlformats.org/officeDocument/2006/relationships/image"/><Relationship Id="rId21" Target="../media/image27.svg" Type="http://schemas.openxmlformats.org/officeDocument/2006/relationships/image"/><Relationship Id="rId22" Target="../media/image28.png" Type="http://schemas.openxmlformats.org/officeDocument/2006/relationships/image"/><Relationship Id="rId23" Target="../media/image19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5.png" Type="http://schemas.openxmlformats.org/officeDocument/2006/relationships/image"/><Relationship Id="rId17" Target="../media/image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5.png" Type="http://schemas.openxmlformats.org/officeDocument/2006/relationships/image"/><Relationship Id="rId17" Target="../media/image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5.png" Type="http://schemas.openxmlformats.org/officeDocument/2006/relationships/image"/><Relationship Id="rId17" Target="../media/image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5.png" Type="http://schemas.openxmlformats.org/officeDocument/2006/relationships/image"/><Relationship Id="rId17" Target="../media/image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9.png" Type="http://schemas.openxmlformats.org/officeDocument/2006/relationships/image"/><Relationship Id="rId22" Target="../media/image30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5.png" Type="http://schemas.openxmlformats.org/officeDocument/2006/relationships/image"/><Relationship Id="rId17" Target="../media/image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31.png" Type="http://schemas.openxmlformats.org/officeDocument/2006/relationships/image"/><Relationship Id="rId22" Target="../media/image32.png" Type="http://schemas.openxmlformats.org/officeDocument/2006/relationships/image"/><Relationship Id="rId23" Target="../media/image33.png" Type="http://schemas.openxmlformats.org/officeDocument/2006/relationships/image"/><Relationship Id="rId24" Target="../media/image34.png" Type="http://schemas.openxmlformats.org/officeDocument/2006/relationships/image"/><Relationship Id="rId25" Target="../media/image35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5.png" Type="http://schemas.openxmlformats.org/officeDocument/2006/relationships/image"/><Relationship Id="rId17" Target="../media/image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36.png" Type="http://schemas.openxmlformats.org/officeDocument/2006/relationships/image"/><Relationship Id="rId22" Target="../media/image37.png" Type="http://schemas.openxmlformats.org/officeDocument/2006/relationships/image"/><Relationship Id="rId23" Target="../media/image38.png" Type="http://schemas.openxmlformats.org/officeDocument/2006/relationships/image"/><Relationship Id="rId24" Target="../media/image39.png" Type="http://schemas.openxmlformats.org/officeDocument/2006/relationships/image"/><Relationship Id="rId25" Target="../media/image40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627598">
            <a:off x="8794601" y="-85663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1109589">
            <a:off x="5437492" y="74006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2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2" y="1391126"/>
                </a:lnTo>
                <a:lnTo>
                  <a:pt x="147992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4493740">
            <a:off x="13042135" y="-93831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851550">
            <a:off x="8506717" y="845204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1" y="0"/>
                </a:lnTo>
                <a:lnTo>
                  <a:pt x="2110781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1109589">
            <a:off x="2741897" y="8657856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2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2" y="1391126"/>
                </a:lnTo>
                <a:lnTo>
                  <a:pt x="1479922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7732070">
            <a:off x="16753332" y="264467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968375">
            <a:off x="4976086" y="881527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968375">
            <a:off x="-1386917" y="531316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630660">
            <a:off x="16572075" y="136399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0" y="0"/>
                </a:moveTo>
                <a:lnTo>
                  <a:pt x="1479921" y="0"/>
                </a:lnTo>
                <a:lnTo>
                  <a:pt x="1479921" y="1391126"/>
                </a:lnTo>
                <a:lnTo>
                  <a:pt x="0" y="13911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630505">
            <a:off x="-239301" y="812800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0" y="17093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111940" y="6198698"/>
            <a:ext cx="6176060" cy="4114800"/>
          </a:xfrm>
          <a:custGeom>
            <a:avLst/>
            <a:gdLst/>
            <a:ahLst/>
            <a:cxnLst/>
            <a:rect r="r" b="b" t="t" l="l"/>
            <a:pathLst>
              <a:path h="4114800" w="6176060">
                <a:moveTo>
                  <a:pt x="0" y="0"/>
                </a:moveTo>
                <a:lnTo>
                  <a:pt x="6176060" y="0"/>
                </a:lnTo>
                <a:lnTo>
                  <a:pt x="61760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352915" y="1669824"/>
            <a:ext cx="15906385" cy="34366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45"/>
              </a:lnSpc>
            </a:pPr>
            <a:r>
              <a:rPr lang="en-US" sz="9818">
                <a:solidFill>
                  <a:srgbClr val="000000"/>
                </a:solidFill>
                <a:latin typeface="Saved By Zero"/>
              </a:rPr>
              <a:t>Robótica y programación 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352915" y="5671496"/>
            <a:ext cx="9357125" cy="3126515"/>
            <a:chOff x="0" y="0"/>
            <a:chExt cx="12476167" cy="416868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707613" cy="3707613"/>
            </a:xfrm>
            <a:custGeom>
              <a:avLst/>
              <a:gdLst/>
              <a:ahLst/>
              <a:cxnLst/>
              <a:rect r="r" b="b" t="t" l="l"/>
              <a:pathLst>
                <a:path h="3707613" w="3707613">
                  <a:moveTo>
                    <a:pt x="0" y="0"/>
                  </a:moveTo>
                  <a:lnTo>
                    <a:pt x="3707613" y="0"/>
                  </a:lnTo>
                  <a:lnTo>
                    <a:pt x="3707613" y="3707613"/>
                  </a:lnTo>
                  <a:lnTo>
                    <a:pt x="0" y="3707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4012726" y="1555091"/>
              <a:ext cx="785867" cy="785867"/>
            </a:xfrm>
            <a:custGeom>
              <a:avLst/>
              <a:gdLst/>
              <a:ahLst/>
              <a:cxnLst/>
              <a:rect r="r" b="b" t="t" l="l"/>
              <a:pathLst>
                <a:path h="785867" w="785867">
                  <a:moveTo>
                    <a:pt x="0" y="0"/>
                  </a:moveTo>
                  <a:lnTo>
                    <a:pt x="785867" y="0"/>
                  </a:lnTo>
                  <a:lnTo>
                    <a:pt x="785867" y="785867"/>
                  </a:lnTo>
                  <a:lnTo>
                    <a:pt x="0" y="7858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3707613" y="2340958"/>
              <a:ext cx="1396093" cy="1019803"/>
            </a:xfrm>
            <a:custGeom>
              <a:avLst/>
              <a:gdLst/>
              <a:ahLst/>
              <a:cxnLst/>
              <a:rect r="r" b="b" t="t" l="l"/>
              <a:pathLst>
                <a:path h="1019803" w="1396093">
                  <a:moveTo>
                    <a:pt x="0" y="0"/>
                  </a:moveTo>
                  <a:lnTo>
                    <a:pt x="1396093" y="0"/>
                  </a:lnTo>
                  <a:lnTo>
                    <a:pt x="1396093" y="1019803"/>
                  </a:lnTo>
                  <a:lnTo>
                    <a:pt x="0" y="1019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990792" y="3338951"/>
              <a:ext cx="829735" cy="829735"/>
            </a:xfrm>
            <a:custGeom>
              <a:avLst/>
              <a:gdLst/>
              <a:ahLst/>
              <a:cxnLst/>
              <a:rect r="r" b="b" t="t" l="l"/>
              <a:pathLst>
                <a:path h="829735" w="829735">
                  <a:moveTo>
                    <a:pt x="0" y="0"/>
                  </a:moveTo>
                  <a:lnTo>
                    <a:pt x="829735" y="0"/>
                  </a:lnTo>
                  <a:lnTo>
                    <a:pt x="829735" y="829736"/>
                  </a:lnTo>
                  <a:lnTo>
                    <a:pt x="0" y="829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 l="0" t="0" r="0" b="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3821880" y="156861"/>
              <a:ext cx="7483296" cy="13457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488"/>
                </a:lnSpc>
              </a:pPr>
              <a:r>
                <a:rPr lang="en-US" sz="6063">
                  <a:solidFill>
                    <a:srgbClr val="595959"/>
                  </a:solidFill>
                  <a:latin typeface="Fontatica"/>
                </a:rPr>
                <a:t>Cristina Figueroa Ruiz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4984987" y="1619059"/>
              <a:ext cx="6858882" cy="7400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08"/>
                </a:lnSpc>
              </a:pPr>
              <a:r>
                <a:rPr lang="en-US" sz="3363">
                  <a:solidFill>
                    <a:srgbClr val="ABAAAA"/>
                  </a:solidFill>
                  <a:latin typeface="Contrail One"/>
                </a:rPr>
                <a:t>cristina.figrui@educa.jcyl.es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4984987" y="2475591"/>
              <a:ext cx="6858882" cy="7401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708"/>
                </a:lnSpc>
              </a:pPr>
              <a:r>
                <a:rPr lang="en-US" sz="3363">
                  <a:solidFill>
                    <a:srgbClr val="ABAAAA"/>
                  </a:solidFill>
                  <a:latin typeface="Contrail One"/>
                </a:rPr>
                <a:t>@cristinafigruiz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4984987" y="3350396"/>
              <a:ext cx="7491180" cy="7401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708"/>
                </a:lnSpc>
              </a:pPr>
              <a:r>
                <a:rPr lang="en-US" sz="3363">
                  <a:solidFill>
                    <a:srgbClr val="ABAAAA"/>
                  </a:solidFill>
                  <a:latin typeface="Contrail One"/>
                </a:rPr>
                <a:t>@soyprofeperonohagomagia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627598">
            <a:off x="8794601" y="-85663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1109589">
            <a:off x="5437492" y="74006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2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2" y="1391126"/>
                </a:lnTo>
                <a:lnTo>
                  <a:pt x="147992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851550">
            <a:off x="8506717" y="845204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1" y="0"/>
                </a:lnTo>
                <a:lnTo>
                  <a:pt x="2110781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1109589">
            <a:off x="2630427" y="8348757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1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1" y="1391126"/>
                </a:lnTo>
                <a:lnTo>
                  <a:pt x="147992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7732070">
            <a:off x="16753332" y="264467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968375">
            <a:off x="4976086" y="881527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968375">
            <a:off x="-1386917" y="531316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630660">
            <a:off x="16572075" y="136399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0" y="0"/>
                </a:moveTo>
                <a:lnTo>
                  <a:pt x="1479921" y="0"/>
                </a:lnTo>
                <a:lnTo>
                  <a:pt x="1479921" y="1391126"/>
                </a:lnTo>
                <a:lnTo>
                  <a:pt x="0" y="13911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630505">
            <a:off x="-105934" y="762384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111940" y="6198698"/>
            <a:ext cx="6176060" cy="4114800"/>
          </a:xfrm>
          <a:custGeom>
            <a:avLst/>
            <a:gdLst/>
            <a:ahLst/>
            <a:cxnLst/>
            <a:rect r="r" b="b" t="t" l="l"/>
            <a:pathLst>
              <a:path h="4114800" w="6176060">
                <a:moveTo>
                  <a:pt x="0" y="0"/>
                </a:moveTo>
                <a:lnTo>
                  <a:pt x="6176060" y="0"/>
                </a:lnTo>
                <a:lnTo>
                  <a:pt x="61760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4493740">
            <a:off x="13042135" y="-93831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6236124" y="8256098"/>
            <a:ext cx="1609911" cy="1609911"/>
          </a:xfrm>
          <a:custGeom>
            <a:avLst/>
            <a:gdLst/>
            <a:ahLst/>
            <a:cxnLst/>
            <a:rect r="r" b="b" t="t" l="l"/>
            <a:pathLst>
              <a:path h="1609911" w="1609911">
                <a:moveTo>
                  <a:pt x="0" y="0"/>
                </a:moveTo>
                <a:lnTo>
                  <a:pt x="1609911" y="0"/>
                </a:lnTo>
                <a:lnTo>
                  <a:pt x="1609911" y="1609912"/>
                </a:lnTo>
                <a:lnTo>
                  <a:pt x="0" y="1609912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099830" y="4191000"/>
            <a:ext cx="3954778" cy="4298672"/>
          </a:xfrm>
          <a:custGeom>
            <a:avLst/>
            <a:gdLst/>
            <a:ahLst/>
            <a:cxnLst/>
            <a:rect r="r" b="b" t="t" l="l"/>
            <a:pathLst>
              <a:path h="4298672" w="3954778">
                <a:moveTo>
                  <a:pt x="0" y="0"/>
                </a:moveTo>
                <a:lnTo>
                  <a:pt x="3954778" y="0"/>
                </a:lnTo>
                <a:lnTo>
                  <a:pt x="3954778" y="4298672"/>
                </a:lnTo>
                <a:lnTo>
                  <a:pt x="0" y="4298672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6227800" y="2272446"/>
            <a:ext cx="6668615" cy="1461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52"/>
              </a:lnSpc>
            </a:pPr>
            <a:r>
              <a:rPr lang="en-US" sz="8466">
                <a:solidFill>
                  <a:srgbClr val="EF3220"/>
                </a:solidFill>
                <a:latin typeface="Kagitingan"/>
              </a:rPr>
              <a:t>Empezamos?</a:t>
            </a:r>
          </a:p>
        </p:txBody>
      </p:sp>
      <p:sp>
        <p:nvSpPr>
          <p:cNvPr name="TextBox 17" id="17"/>
          <p:cNvSpPr txBox="true"/>
          <p:nvPr/>
        </p:nvSpPr>
        <p:spPr>
          <a:xfrm rot="-10800000">
            <a:off x="4895575" y="2317485"/>
            <a:ext cx="2500404" cy="1461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52"/>
              </a:lnSpc>
            </a:pPr>
            <a:r>
              <a:rPr lang="en-US" sz="8466">
                <a:solidFill>
                  <a:srgbClr val="EF3220"/>
                </a:solidFill>
                <a:latin typeface="Kagitingan"/>
              </a:rPr>
              <a:t>?</a:t>
            </a:r>
          </a:p>
        </p:txBody>
      </p:sp>
    </p:spTree>
  </p:cSld>
  <p:clrMapOvr>
    <a:masterClrMapping/>
  </p:clrMapOvr>
  <p:transition spd="slow">
    <p:push dir="l"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627598">
            <a:off x="8794601" y="-85663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1109589">
            <a:off x="5437492" y="74006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2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2" y="1391126"/>
                </a:lnTo>
                <a:lnTo>
                  <a:pt x="147992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851550">
            <a:off x="8506717" y="845204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1" y="0"/>
                </a:lnTo>
                <a:lnTo>
                  <a:pt x="2110781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1109589">
            <a:off x="2630427" y="8348757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1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1" y="1391126"/>
                </a:lnTo>
                <a:lnTo>
                  <a:pt x="147992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7732070">
            <a:off x="16753332" y="264467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968375">
            <a:off x="4976086" y="881527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968375">
            <a:off x="-1386917" y="531316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630660">
            <a:off x="16572075" y="136399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0" y="0"/>
                </a:moveTo>
                <a:lnTo>
                  <a:pt x="1479921" y="0"/>
                </a:lnTo>
                <a:lnTo>
                  <a:pt x="1479921" y="1391126"/>
                </a:lnTo>
                <a:lnTo>
                  <a:pt x="0" y="13911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630505">
            <a:off x="-105934" y="762384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111940" y="6198698"/>
            <a:ext cx="6176060" cy="4114800"/>
          </a:xfrm>
          <a:custGeom>
            <a:avLst/>
            <a:gdLst/>
            <a:ahLst/>
            <a:cxnLst/>
            <a:rect r="r" b="b" t="t" l="l"/>
            <a:pathLst>
              <a:path h="4114800" w="6176060">
                <a:moveTo>
                  <a:pt x="0" y="0"/>
                </a:moveTo>
                <a:lnTo>
                  <a:pt x="6176060" y="0"/>
                </a:lnTo>
                <a:lnTo>
                  <a:pt x="61760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4493740">
            <a:off x="13042135" y="-93831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71643" y="1932400"/>
            <a:ext cx="11456375" cy="7325900"/>
          </a:xfrm>
          <a:custGeom>
            <a:avLst/>
            <a:gdLst/>
            <a:ahLst/>
            <a:cxnLst/>
            <a:rect r="r" b="b" t="t" l="l"/>
            <a:pathLst>
              <a:path h="7325900" w="11456375">
                <a:moveTo>
                  <a:pt x="0" y="0"/>
                </a:moveTo>
                <a:lnTo>
                  <a:pt x="11456375" y="0"/>
                </a:lnTo>
                <a:lnTo>
                  <a:pt x="11456375" y="7325900"/>
                </a:lnTo>
                <a:lnTo>
                  <a:pt x="0" y="732590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1507" t="0" r="-1507" b="-3424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6236124" y="8256098"/>
            <a:ext cx="1609911" cy="1609911"/>
          </a:xfrm>
          <a:custGeom>
            <a:avLst/>
            <a:gdLst/>
            <a:ahLst/>
            <a:cxnLst/>
            <a:rect r="r" b="b" t="t" l="l"/>
            <a:pathLst>
              <a:path h="1609911" w="1609911">
                <a:moveTo>
                  <a:pt x="0" y="0"/>
                </a:moveTo>
                <a:lnTo>
                  <a:pt x="1609911" y="0"/>
                </a:lnTo>
                <a:lnTo>
                  <a:pt x="1609911" y="1609912"/>
                </a:lnTo>
                <a:lnTo>
                  <a:pt x="0" y="1609912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627598">
            <a:off x="8794601" y="-85663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1109589">
            <a:off x="5437492" y="74006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2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2" y="1391126"/>
                </a:lnTo>
                <a:lnTo>
                  <a:pt x="147992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851550">
            <a:off x="8506717" y="845204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1" y="0"/>
                </a:lnTo>
                <a:lnTo>
                  <a:pt x="2110781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1109589">
            <a:off x="2630427" y="8348757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1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1" y="1391126"/>
                </a:lnTo>
                <a:lnTo>
                  <a:pt x="147992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505023" y="2012688"/>
            <a:ext cx="7277955" cy="1461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52"/>
              </a:lnSpc>
            </a:pPr>
            <a:r>
              <a:rPr lang="en-US" sz="8466">
                <a:solidFill>
                  <a:srgbClr val="EF3220"/>
                </a:solidFill>
                <a:latin typeface="Kagitingan"/>
              </a:rPr>
              <a:t>Continuamos?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7732070">
            <a:off x="16753332" y="264467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968375">
            <a:off x="4976086" y="881527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968375">
            <a:off x="-1386917" y="531316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630660">
            <a:off x="16572075" y="136399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0" y="0"/>
                </a:moveTo>
                <a:lnTo>
                  <a:pt x="1479921" y="0"/>
                </a:lnTo>
                <a:lnTo>
                  <a:pt x="1479921" y="1391126"/>
                </a:lnTo>
                <a:lnTo>
                  <a:pt x="0" y="13911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630505">
            <a:off x="-105934" y="762384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111940" y="6198698"/>
            <a:ext cx="6176060" cy="4114800"/>
          </a:xfrm>
          <a:custGeom>
            <a:avLst/>
            <a:gdLst/>
            <a:ahLst/>
            <a:cxnLst/>
            <a:rect r="r" b="b" t="t" l="l"/>
            <a:pathLst>
              <a:path h="4114800" w="6176060">
                <a:moveTo>
                  <a:pt x="0" y="0"/>
                </a:moveTo>
                <a:lnTo>
                  <a:pt x="6176060" y="0"/>
                </a:lnTo>
                <a:lnTo>
                  <a:pt x="61760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4493740">
            <a:off x="13042135" y="-93831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6236124" y="8256098"/>
            <a:ext cx="1609911" cy="1609911"/>
          </a:xfrm>
          <a:custGeom>
            <a:avLst/>
            <a:gdLst/>
            <a:ahLst/>
            <a:cxnLst/>
            <a:rect r="r" b="b" t="t" l="l"/>
            <a:pathLst>
              <a:path h="1609911" w="1609911">
                <a:moveTo>
                  <a:pt x="0" y="0"/>
                </a:moveTo>
                <a:lnTo>
                  <a:pt x="1609911" y="0"/>
                </a:lnTo>
                <a:lnTo>
                  <a:pt x="1609911" y="1609912"/>
                </a:lnTo>
                <a:lnTo>
                  <a:pt x="0" y="1609912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7732070">
            <a:off x="16905732" y="279707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4209542" y="4022489"/>
            <a:ext cx="3591034" cy="3546146"/>
          </a:xfrm>
          <a:custGeom>
            <a:avLst/>
            <a:gdLst/>
            <a:ahLst/>
            <a:cxnLst/>
            <a:rect r="r" b="b" t="t" l="l"/>
            <a:pathLst>
              <a:path h="3546146" w="3591034">
                <a:moveTo>
                  <a:pt x="0" y="0"/>
                </a:moveTo>
                <a:lnTo>
                  <a:pt x="3591034" y="0"/>
                </a:lnTo>
                <a:lnTo>
                  <a:pt x="3591034" y="3546146"/>
                </a:lnTo>
                <a:lnTo>
                  <a:pt x="0" y="3546146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9562108" y="4720904"/>
            <a:ext cx="3635351" cy="3635351"/>
          </a:xfrm>
          <a:custGeom>
            <a:avLst/>
            <a:gdLst/>
            <a:ahLst/>
            <a:cxnLst/>
            <a:rect r="r" b="b" t="t" l="l"/>
            <a:pathLst>
              <a:path h="3635351" w="3635351">
                <a:moveTo>
                  <a:pt x="0" y="0"/>
                </a:moveTo>
                <a:lnTo>
                  <a:pt x="3635350" y="0"/>
                </a:lnTo>
                <a:lnTo>
                  <a:pt x="3635350" y="3635351"/>
                </a:lnTo>
                <a:lnTo>
                  <a:pt x="0" y="3635351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  <a:ln w="66675" cap="rnd">
            <a:solidFill>
              <a:srgbClr val="000000"/>
            </a:solidFill>
            <a:prstDash val="lgDash"/>
            <a:round/>
          </a:ln>
        </p:spPr>
      </p:sp>
      <p:sp>
        <p:nvSpPr>
          <p:cNvPr name="TextBox 19" id="19"/>
          <p:cNvSpPr txBox="true"/>
          <p:nvPr/>
        </p:nvSpPr>
        <p:spPr>
          <a:xfrm rot="-10800000">
            <a:off x="4114800" y="2024043"/>
            <a:ext cx="2500404" cy="1461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52"/>
              </a:lnSpc>
            </a:pPr>
            <a:r>
              <a:rPr lang="en-US" sz="8466">
                <a:solidFill>
                  <a:srgbClr val="EF3220"/>
                </a:solidFill>
                <a:latin typeface="Kagitingan"/>
              </a:rPr>
              <a:t>?</a:t>
            </a:r>
          </a:p>
        </p:txBody>
      </p:sp>
    </p:spTree>
  </p:cSld>
  <p:clrMapOvr>
    <a:masterClrMapping/>
  </p:clrMapOvr>
  <p:transition spd="slow">
    <p:push dir="l"/>
  </p:transition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627598">
            <a:off x="8794601" y="-85663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1109589">
            <a:off x="5437492" y="74006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2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2" y="1391126"/>
                </a:lnTo>
                <a:lnTo>
                  <a:pt x="147992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851550">
            <a:off x="8506717" y="845204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1" y="0"/>
                </a:lnTo>
                <a:lnTo>
                  <a:pt x="2110781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1109589">
            <a:off x="2630427" y="8348757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1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1" y="1391126"/>
                </a:lnTo>
                <a:lnTo>
                  <a:pt x="147992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7732070">
            <a:off x="16753332" y="264467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968375">
            <a:off x="4976086" y="881527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968375">
            <a:off x="-1386917" y="531316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630660">
            <a:off x="16572075" y="136399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0" y="0"/>
                </a:moveTo>
                <a:lnTo>
                  <a:pt x="1479921" y="0"/>
                </a:lnTo>
                <a:lnTo>
                  <a:pt x="1479921" y="1391126"/>
                </a:lnTo>
                <a:lnTo>
                  <a:pt x="0" y="13911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630505">
            <a:off x="-105934" y="762384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111940" y="6198698"/>
            <a:ext cx="6176060" cy="4114800"/>
          </a:xfrm>
          <a:custGeom>
            <a:avLst/>
            <a:gdLst/>
            <a:ahLst/>
            <a:cxnLst/>
            <a:rect r="r" b="b" t="t" l="l"/>
            <a:pathLst>
              <a:path h="4114800" w="6176060">
                <a:moveTo>
                  <a:pt x="0" y="0"/>
                </a:moveTo>
                <a:lnTo>
                  <a:pt x="6176060" y="0"/>
                </a:lnTo>
                <a:lnTo>
                  <a:pt x="61760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4493740">
            <a:off x="13042135" y="-93831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057400" y="1983734"/>
            <a:ext cx="3189862" cy="3149988"/>
          </a:xfrm>
          <a:custGeom>
            <a:avLst/>
            <a:gdLst/>
            <a:ahLst/>
            <a:cxnLst/>
            <a:rect r="r" b="b" t="t" l="l"/>
            <a:pathLst>
              <a:path h="3149988" w="3189862">
                <a:moveTo>
                  <a:pt x="0" y="0"/>
                </a:moveTo>
                <a:lnTo>
                  <a:pt x="3189862" y="0"/>
                </a:lnTo>
                <a:lnTo>
                  <a:pt x="3189862" y="3149988"/>
                </a:lnTo>
                <a:lnTo>
                  <a:pt x="0" y="3149988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5877917" y="2708389"/>
            <a:ext cx="11163921" cy="6980620"/>
          </a:xfrm>
          <a:custGeom>
            <a:avLst/>
            <a:gdLst/>
            <a:ahLst/>
            <a:cxnLst/>
            <a:rect r="r" b="b" t="t" l="l"/>
            <a:pathLst>
              <a:path h="6980620" w="11163921">
                <a:moveTo>
                  <a:pt x="0" y="0"/>
                </a:moveTo>
                <a:lnTo>
                  <a:pt x="11163921" y="0"/>
                </a:lnTo>
                <a:lnTo>
                  <a:pt x="11163921" y="6980619"/>
                </a:lnTo>
                <a:lnTo>
                  <a:pt x="0" y="6980619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236124" y="8256098"/>
            <a:ext cx="1609911" cy="1609911"/>
          </a:xfrm>
          <a:custGeom>
            <a:avLst/>
            <a:gdLst/>
            <a:ahLst/>
            <a:cxnLst/>
            <a:rect r="r" b="b" t="t" l="l"/>
            <a:pathLst>
              <a:path h="1609911" w="1609911">
                <a:moveTo>
                  <a:pt x="0" y="0"/>
                </a:moveTo>
                <a:lnTo>
                  <a:pt x="1609911" y="0"/>
                </a:lnTo>
                <a:lnTo>
                  <a:pt x="1609911" y="1609912"/>
                </a:lnTo>
                <a:lnTo>
                  <a:pt x="0" y="1609912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627598">
            <a:off x="8794601" y="-85663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1109589">
            <a:off x="5437492" y="74006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2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2" y="1391126"/>
                </a:lnTo>
                <a:lnTo>
                  <a:pt x="147992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851550">
            <a:off x="8506717" y="845204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1" y="0"/>
                </a:lnTo>
                <a:lnTo>
                  <a:pt x="2110781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1109589">
            <a:off x="2630427" y="8348757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1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1" y="1391126"/>
                </a:lnTo>
                <a:lnTo>
                  <a:pt x="147992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619810" y="1770847"/>
            <a:ext cx="8031509" cy="1461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52"/>
              </a:lnSpc>
            </a:pPr>
            <a:r>
              <a:rPr lang="en-US" sz="8466">
                <a:solidFill>
                  <a:srgbClr val="EF3220"/>
                </a:solidFill>
                <a:latin typeface="Kagitingan"/>
              </a:rPr>
              <a:t>Profundizamos?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7732070">
            <a:off x="16753332" y="264467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968375">
            <a:off x="4976086" y="881527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968375">
            <a:off x="-1386917" y="531316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630660">
            <a:off x="16572075" y="136399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0" y="0"/>
                </a:moveTo>
                <a:lnTo>
                  <a:pt x="1479921" y="0"/>
                </a:lnTo>
                <a:lnTo>
                  <a:pt x="1479921" y="1391126"/>
                </a:lnTo>
                <a:lnTo>
                  <a:pt x="0" y="13911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630505">
            <a:off x="-105934" y="762384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111940" y="6198698"/>
            <a:ext cx="6176060" cy="4114800"/>
          </a:xfrm>
          <a:custGeom>
            <a:avLst/>
            <a:gdLst/>
            <a:ahLst/>
            <a:cxnLst/>
            <a:rect r="r" b="b" t="t" l="l"/>
            <a:pathLst>
              <a:path h="4114800" w="6176060">
                <a:moveTo>
                  <a:pt x="0" y="0"/>
                </a:moveTo>
                <a:lnTo>
                  <a:pt x="6176060" y="0"/>
                </a:lnTo>
                <a:lnTo>
                  <a:pt x="61760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4493740">
            <a:off x="13042135" y="-93831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6236124" y="8256098"/>
            <a:ext cx="1609911" cy="1609911"/>
          </a:xfrm>
          <a:custGeom>
            <a:avLst/>
            <a:gdLst/>
            <a:ahLst/>
            <a:cxnLst/>
            <a:rect r="r" b="b" t="t" l="l"/>
            <a:pathLst>
              <a:path h="1609911" w="1609911">
                <a:moveTo>
                  <a:pt x="0" y="0"/>
                </a:moveTo>
                <a:lnTo>
                  <a:pt x="1609911" y="0"/>
                </a:lnTo>
                <a:lnTo>
                  <a:pt x="1609911" y="1609912"/>
                </a:lnTo>
                <a:lnTo>
                  <a:pt x="0" y="1609912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7732070">
            <a:off x="16905732" y="279707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6454712" y="3794848"/>
            <a:ext cx="6361705" cy="4355117"/>
          </a:xfrm>
          <a:custGeom>
            <a:avLst/>
            <a:gdLst/>
            <a:ahLst/>
            <a:cxnLst/>
            <a:rect r="r" b="b" t="t" l="l"/>
            <a:pathLst>
              <a:path h="4355117" w="6361705">
                <a:moveTo>
                  <a:pt x="0" y="0"/>
                </a:moveTo>
                <a:lnTo>
                  <a:pt x="6361705" y="0"/>
                </a:lnTo>
                <a:lnTo>
                  <a:pt x="6361705" y="4355117"/>
                </a:lnTo>
                <a:lnTo>
                  <a:pt x="0" y="4355117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-10800000">
            <a:off x="4100124" y="1847047"/>
            <a:ext cx="2500404" cy="1461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52"/>
              </a:lnSpc>
            </a:pPr>
            <a:r>
              <a:rPr lang="en-US" sz="8466">
                <a:solidFill>
                  <a:srgbClr val="EF3220"/>
                </a:solidFill>
                <a:latin typeface="Kagitingan"/>
              </a:rPr>
              <a:t>?</a:t>
            </a:r>
          </a:p>
        </p:txBody>
      </p:sp>
    </p:spTree>
  </p:cSld>
  <p:clrMapOvr>
    <a:masterClrMapping/>
  </p:clrMapOvr>
  <p:transition spd="slow">
    <p:push dir="l"/>
  </p:transition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627598">
            <a:off x="8794601" y="-85663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1109589">
            <a:off x="5437492" y="74006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2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2" y="1391126"/>
                </a:lnTo>
                <a:lnTo>
                  <a:pt x="147992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851550">
            <a:off x="8506717" y="845204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1" y="0"/>
                </a:lnTo>
                <a:lnTo>
                  <a:pt x="2110781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1109589">
            <a:off x="2630427" y="8348757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1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1" y="1391126"/>
                </a:lnTo>
                <a:lnTo>
                  <a:pt x="147992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7732070">
            <a:off x="16753332" y="264467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968375">
            <a:off x="4976086" y="881527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968375">
            <a:off x="-1386917" y="531316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630660">
            <a:off x="16572075" y="136399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0" y="0"/>
                </a:moveTo>
                <a:lnTo>
                  <a:pt x="1479921" y="0"/>
                </a:lnTo>
                <a:lnTo>
                  <a:pt x="1479921" y="1391126"/>
                </a:lnTo>
                <a:lnTo>
                  <a:pt x="0" y="13911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630505">
            <a:off x="-105934" y="762384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111940" y="6198698"/>
            <a:ext cx="6176060" cy="4114800"/>
          </a:xfrm>
          <a:custGeom>
            <a:avLst/>
            <a:gdLst/>
            <a:ahLst/>
            <a:cxnLst/>
            <a:rect r="r" b="b" t="t" l="l"/>
            <a:pathLst>
              <a:path h="4114800" w="6176060">
                <a:moveTo>
                  <a:pt x="0" y="0"/>
                </a:moveTo>
                <a:lnTo>
                  <a:pt x="6176060" y="0"/>
                </a:lnTo>
                <a:lnTo>
                  <a:pt x="61760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4493740">
            <a:off x="13042135" y="-93831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669830" y="1782714"/>
            <a:ext cx="11139951" cy="59021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015"/>
              </a:lnSpc>
            </a:pPr>
            <a:r>
              <a:rPr lang="en-US" sz="4806">
                <a:solidFill>
                  <a:srgbClr val="EF3220"/>
                </a:solidFill>
                <a:latin typeface="Kagitingan"/>
              </a:rPr>
              <a:t>1. Ordenar cajas y reconocer elementos.</a:t>
            </a:r>
          </a:p>
          <a:p>
            <a:pPr algn="l">
              <a:lnSpc>
                <a:spcPts val="12015"/>
              </a:lnSpc>
            </a:pPr>
            <a:r>
              <a:rPr lang="en-US" sz="4806">
                <a:solidFill>
                  <a:srgbClr val="FBC02D"/>
                </a:solidFill>
                <a:latin typeface="Kagitingan"/>
              </a:rPr>
              <a:t>2. Nombrar los diferentes kit.</a:t>
            </a:r>
          </a:p>
          <a:p>
            <a:pPr algn="l">
              <a:lnSpc>
                <a:spcPts val="12015"/>
              </a:lnSpc>
            </a:pPr>
            <a:r>
              <a:rPr lang="en-US" sz="4806">
                <a:solidFill>
                  <a:srgbClr val="96CF3A"/>
                </a:solidFill>
                <a:latin typeface="Kagitingan"/>
              </a:rPr>
              <a:t>3. Descargar y trastear aplicación.</a:t>
            </a:r>
          </a:p>
          <a:p>
            <a:pPr algn="l">
              <a:lnSpc>
                <a:spcPts val="12015"/>
              </a:lnSpc>
            </a:pPr>
            <a:r>
              <a:rPr lang="en-US" sz="4806">
                <a:solidFill>
                  <a:srgbClr val="45BBFF"/>
                </a:solidFill>
                <a:latin typeface="Kagitingan"/>
              </a:rPr>
              <a:t>4. Comenzar a construir y programar.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6236124" y="8256098"/>
            <a:ext cx="1609911" cy="1609911"/>
          </a:xfrm>
          <a:custGeom>
            <a:avLst/>
            <a:gdLst/>
            <a:ahLst/>
            <a:cxnLst/>
            <a:rect r="r" b="b" t="t" l="l"/>
            <a:pathLst>
              <a:path h="1609911" w="1609911">
                <a:moveTo>
                  <a:pt x="0" y="0"/>
                </a:moveTo>
                <a:lnTo>
                  <a:pt x="1609911" y="0"/>
                </a:lnTo>
                <a:lnTo>
                  <a:pt x="1609911" y="1609912"/>
                </a:lnTo>
                <a:lnTo>
                  <a:pt x="0" y="1609912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627598">
            <a:off x="8794601" y="-85663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1109589">
            <a:off x="5437492" y="74006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2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2" y="1391126"/>
                </a:lnTo>
                <a:lnTo>
                  <a:pt x="147992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851550">
            <a:off x="8506717" y="845204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1" y="0"/>
                </a:lnTo>
                <a:lnTo>
                  <a:pt x="2110781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1109589">
            <a:off x="2630427" y="8348757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1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1" y="1391126"/>
                </a:lnTo>
                <a:lnTo>
                  <a:pt x="147992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7732070">
            <a:off x="16753332" y="264467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968375">
            <a:off x="4976086" y="881527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968375">
            <a:off x="-1386917" y="531316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630660">
            <a:off x="16572075" y="136399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0" y="0"/>
                </a:moveTo>
                <a:lnTo>
                  <a:pt x="1479921" y="0"/>
                </a:lnTo>
                <a:lnTo>
                  <a:pt x="1479921" y="1391126"/>
                </a:lnTo>
                <a:lnTo>
                  <a:pt x="0" y="13911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630505">
            <a:off x="-105934" y="762384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111940" y="6198698"/>
            <a:ext cx="6176060" cy="4114800"/>
          </a:xfrm>
          <a:custGeom>
            <a:avLst/>
            <a:gdLst/>
            <a:ahLst/>
            <a:cxnLst/>
            <a:rect r="r" b="b" t="t" l="l"/>
            <a:pathLst>
              <a:path h="4114800" w="6176060">
                <a:moveTo>
                  <a:pt x="0" y="0"/>
                </a:moveTo>
                <a:lnTo>
                  <a:pt x="6176060" y="0"/>
                </a:lnTo>
                <a:lnTo>
                  <a:pt x="61760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4493740">
            <a:off x="13042135" y="-93831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414556" y="3970578"/>
            <a:ext cx="7311036" cy="5136003"/>
          </a:xfrm>
          <a:custGeom>
            <a:avLst/>
            <a:gdLst/>
            <a:ahLst/>
            <a:cxnLst/>
            <a:rect r="r" b="b" t="t" l="l"/>
            <a:pathLst>
              <a:path h="5136003" w="7311036">
                <a:moveTo>
                  <a:pt x="0" y="0"/>
                </a:moveTo>
                <a:lnTo>
                  <a:pt x="7311036" y="0"/>
                </a:lnTo>
                <a:lnTo>
                  <a:pt x="7311036" y="5136003"/>
                </a:lnTo>
                <a:lnTo>
                  <a:pt x="0" y="5136003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089269" y="3489655"/>
            <a:ext cx="7561383" cy="5211053"/>
          </a:xfrm>
          <a:custGeom>
            <a:avLst/>
            <a:gdLst/>
            <a:ahLst/>
            <a:cxnLst/>
            <a:rect r="r" b="b" t="t" l="l"/>
            <a:pathLst>
              <a:path h="5211053" w="7561383">
                <a:moveTo>
                  <a:pt x="0" y="0"/>
                </a:moveTo>
                <a:lnTo>
                  <a:pt x="7561383" y="0"/>
                </a:lnTo>
                <a:lnTo>
                  <a:pt x="7561383" y="5211053"/>
                </a:lnTo>
                <a:lnTo>
                  <a:pt x="0" y="5211053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2657217" y="1231259"/>
            <a:ext cx="13809781" cy="1657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894"/>
              </a:lnSpc>
            </a:pPr>
            <a:r>
              <a:rPr lang="en-US" sz="5957">
                <a:solidFill>
                  <a:srgbClr val="EF3220"/>
                </a:solidFill>
                <a:latin typeface="Kagitingan"/>
              </a:rPr>
              <a:t>1. Ordenar cajas y reconocer elementos.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6236124" y="8256098"/>
            <a:ext cx="1609911" cy="1609911"/>
          </a:xfrm>
          <a:custGeom>
            <a:avLst/>
            <a:gdLst/>
            <a:ahLst/>
            <a:cxnLst/>
            <a:rect r="r" b="b" t="t" l="l"/>
            <a:pathLst>
              <a:path h="1609911" w="1609911">
                <a:moveTo>
                  <a:pt x="0" y="0"/>
                </a:moveTo>
                <a:lnTo>
                  <a:pt x="1609911" y="0"/>
                </a:lnTo>
                <a:lnTo>
                  <a:pt x="1609911" y="1609912"/>
                </a:lnTo>
                <a:lnTo>
                  <a:pt x="0" y="1609912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627598">
            <a:off x="8794601" y="-85663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1109589">
            <a:off x="5437492" y="74006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2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2" y="1391126"/>
                </a:lnTo>
                <a:lnTo>
                  <a:pt x="147992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851550">
            <a:off x="8506717" y="845204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1" y="0"/>
                </a:lnTo>
                <a:lnTo>
                  <a:pt x="2110781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1109589">
            <a:off x="2630427" y="8348757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1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1" y="1391126"/>
                </a:lnTo>
                <a:lnTo>
                  <a:pt x="147992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7732070">
            <a:off x="16753332" y="264467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968375">
            <a:off x="4976086" y="881527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968375">
            <a:off x="-1386917" y="531316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630660">
            <a:off x="16572075" y="136399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0" y="0"/>
                </a:moveTo>
                <a:lnTo>
                  <a:pt x="1479921" y="0"/>
                </a:lnTo>
                <a:lnTo>
                  <a:pt x="1479921" y="1391126"/>
                </a:lnTo>
                <a:lnTo>
                  <a:pt x="0" y="13911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630505">
            <a:off x="-105934" y="762384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111940" y="6198698"/>
            <a:ext cx="6176060" cy="4114800"/>
          </a:xfrm>
          <a:custGeom>
            <a:avLst/>
            <a:gdLst/>
            <a:ahLst/>
            <a:cxnLst/>
            <a:rect r="r" b="b" t="t" l="l"/>
            <a:pathLst>
              <a:path h="4114800" w="6176060">
                <a:moveTo>
                  <a:pt x="0" y="0"/>
                </a:moveTo>
                <a:lnTo>
                  <a:pt x="6176060" y="0"/>
                </a:lnTo>
                <a:lnTo>
                  <a:pt x="61760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4493740">
            <a:off x="13042135" y="-93831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669331" y="3416532"/>
            <a:ext cx="12361322" cy="5366874"/>
          </a:xfrm>
          <a:custGeom>
            <a:avLst/>
            <a:gdLst/>
            <a:ahLst/>
            <a:cxnLst/>
            <a:rect r="r" b="b" t="t" l="l"/>
            <a:pathLst>
              <a:path h="5366874" w="12361322">
                <a:moveTo>
                  <a:pt x="0" y="0"/>
                </a:moveTo>
                <a:lnTo>
                  <a:pt x="12361322" y="0"/>
                </a:lnTo>
                <a:lnTo>
                  <a:pt x="12361322" y="5366873"/>
                </a:lnTo>
                <a:lnTo>
                  <a:pt x="0" y="5366873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4386251" y="1295400"/>
            <a:ext cx="10351713" cy="1663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900"/>
              </a:lnSpc>
            </a:pPr>
            <a:r>
              <a:rPr lang="en-US" sz="5960">
                <a:solidFill>
                  <a:srgbClr val="FBC02D"/>
                </a:solidFill>
                <a:latin typeface="Kagitingan"/>
              </a:rPr>
              <a:t>2. Nombrar los diferentes kit.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6236124" y="8256098"/>
            <a:ext cx="1609911" cy="1609911"/>
          </a:xfrm>
          <a:custGeom>
            <a:avLst/>
            <a:gdLst/>
            <a:ahLst/>
            <a:cxnLst/>
            <a:rect r="r" b="b" t="t" l="l"/>
            <a:pathLst>
              <a:path h="1609911" w="1609911">
                <a:moveTo>
                  <a:pt x="0" y="0"/>
                </a:moveTo>
                <a:lnTo>
                  <a:pt x="1609911" y="0"/>
                </a:lnTo>
                <a:lnTo>
                  <a:pt x="1609911" y="1609912"/>
                </a:lnTo>
                <a:lnTo>
                  <a:pt x="0" y="1609912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627598">
            <a:off x="8794601" y="-85663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1109589">
            <a:off x="5437492" y="74006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2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2" y="1391126"/>
                </a:lnTo>
                <a:lnTo>
                  <a:pt x="1479922" y="0"/>
                </a:lnTo>
                <a:close/>
              </a:path>
            </a:pathLst>
          </a:custGeom>
          <a:blipFill>
            <a:blip r:embed="rId6">
              <a:alphaModFix amt="44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851550">
            <a:off x="8506717" y="845204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1" y="0"/>
                </a:lnTo>
                <a:lnTo>
                  <a:pt x="2110781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4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1109589">
            <a:off x="2630427" y="8348757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1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1" y="1391126"/>
                </a:lnTo>
                <a:lnTo>
                  <a:pt x="1479921" y="0"/>
                </a:lnTo>
                <a:close/>
              </a:path>
            </a:pathLst>
          </a:custGeom>
          <a:blipFill>
            <a:blip r:embed="rId10">
              <a:alphaModFix amt="44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7732070">
            <a:off x="16753332" y="264467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968375">
            <a:off x="4976086" y="881527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44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968375">
            <a:off x="-1386917" y="531316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44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630660">
            <a:off x="16572075" y="136399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0" y="0"/>
                </a:moveTo>
                <a:lnTo>
                  <a:pt x="1479921" y="0"/>
                </a:lnTo>
                <a:lnTo>
                  <a:pt x="1479921" y="1391126"/>
                </a:lnTo>
                <a:lnTo>
                  <a:pt x="0" y="13911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44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630505">
            <a:off x="-105934" y="762384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44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111940" y="6198698"/>
            <a:ext cx="6176060" cy="4114800"/>
          </a:xfrm>
          <a:custGeom>
            <a:avLst/>
            <a:gdLst/>
            <a:ahLst/>
            <a:cxnLst/>
            <a:rect r="r" b="b" t="t" l="l"/>
            <a:pathLst>
              <a:path h="4114800" w="6176060">
                <a:moveTo>
                  <a:pt x="0" y="0"/>
                </a:moveTo>
                <a:lnTo>
                  <a:pt x="6176060" y="0"/>
                </a:lnTo>
                <a:lnTo>
                  <a:pt x="61760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44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4493740">
            <a:off x="13042135" y="-93831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44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8927163" y="610956"/>
            <a:ext cx="5956516" cy="23894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859"/>
              </a:lnSpc>
            </a:pPr>
            <a:r>
              <a:rPr lang="en-US" sz="17859">
                <a:solidFill>
                  <a:srgbClr val="4FC0EE"/>
                </a:solidFill>
                <a:latin typeface="Kagitingan"/>
              </a:rPr>
              <a:t>R</a:t>
            </a:r>
            <a:r>
              <a:rPr lang="en-US" sz="17859">
                <a:solidFill>
                  <a:srgbClr val="58AD31"/>
                </a:solidFill>
                <a:latin typeface="Kagitingan"/>
              </a:rPr>
              <a:t>O</a:t>
            </a:r>
            <a:r>
              <a:rPr lang="en-US" sz="17859">
                <a:solidFill>
                  <a:srgbClr val="DFCF09"/>
                </a:solidFill>
                <a:latin typeface="Kagitingan"/>
              </a:rPr>
              <a:t>L</a:t>
            </a:r>
            <a:r>
              <a:rPr lang="en-US" sz="17859">
                <a:solidFill>
                  <a:srgbClr val="E12644"/>
                </a:solidFill>
                <a:latin typeface="Kagitingan"/>
              </a:rPr>
              <a:t>E</a:t>
            </a:r>
            <a:r>
              <a:rPr lang="en-US" sz="17859">
                <a:solidFill>
                  <a:srgbClr val="FF738E"/>
                </a:solidFill>
                <a:latin typeface="Kagitingan"/>
              </a:rPr>
              <a:t>S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474728" y="3140921"/>
            <a:ext cx="17338543" cy="6115554"/>
            <a:chOff x="0" y="0"/>
            <a:chExt cx="23118058" cy="815407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298324" cy="8154072"/>
            </a:xfrm>
            <a:custGeom>
              <a:avLst/>
              <a:gdLst/>
              <a:ahLst/>
              <a:cxnLst/>
              <a:rect r="r" b="b" t="t" l="l"/>
              <a:pathLst>
                <a:path h="8154072" w="5298324">
                  <a:moveTo>
                    <a:pt x="0" y="0"/>
                  </a:moveTo>
                  <a:lnTo>
                    <a:pt x="5298324" y="0"/>
                  </a:lnTo>
                  <a:lnTo>
                    <a:pt x="5298324" y="8154072"/>
                  </a:lnTo>
                  <a:lnTo>
                    <a:pt x="0" y="81540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5939492" y="0"/>
              <a:ext cx="17178566" cy="7976180"/>
            </a:xfrm>
            <a:custGeom>
              <a:avLst/>
              <a:gdLst/>
              <a:ahLst/>
              <a:cxnLst/>
              <a:rect r="r" b="b" t="t" l="l"/>
              <a:pathLst>
                <a:path h="7976180" w="17178566">
                  <a:moveTo>
                    <a:pt x="0" y="0"/>
                  </a:moveTo>
                  <a:lnTo>
                    <a:pt x="17178566" y="0"/>
                  </a:lnTo>
                  <a:lnTo>
                    <a:pt x="17178566" y="7976180"/>
                  </a:lnTo>
                  <a:lnTo>
                    <a:pt x="0" y="7976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l="0" t="0" r="0" b="0"/>
              </a:stretch>
            </a:blip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16236124" y="8256098"/>
            <a:ext cx="1609911" cy="1609911"/>
          </a:xfrm>
          <a:custGeom>
            <a:avLst/>
            <a:gdLst/>
            <a:ahLst/>
            <a:cxnLst/>
            <a:rect r="r" b="b" t="t" l="l"/>
            <a:pathLst>
              <a:path h="1609911" w="1609911">
                <a:moveTo>
                  <a:pt x="0" y="0"/>
                </a:moveTo>
                <a:lnTo>
                  <a:pt x="1609911" y="0"/>
                </a:lnTo>
                <a:lnTo>
                  <a:pt x="1609911" y="1609912"/>
                </a:lnTo>
                <a:lnTo>
                  <a:pt x="0" y="1609912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627598">
            <a:off x="8794601" y="-85663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1109589">
            <a:off x="5437492" y="74006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2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2" y="1391126"/>
                </a:lnTo>
                <a:lnTo>
                  <a:pt x="1479922" y="0"/>
                </a:lnTo>
                <a:close/>
              </a:path>
            </a:pathLst>
          </a:custGeom>
          <a:blipFill>
            <a:blip r:embed="rId6">
              <a:alphaModFix amt="44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851550">
            <a:off x="8506717" y="845204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1" y="0"/>
                </a:lnTo>
                <a:lnTo>
                  <a:pt x="2110781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4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1109589">
            <a:off x="2630427" y="8348757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1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1" y="1391126"/>
                </a:lnTo>
                <a:lnTo>
                  <a:pt x="1479921" y="0"/>
                </a:lnTo>
                <a:close/>
              </a:path>
            </a:pathLst>
          </a:custGeom>
          <a:blipFill>
            <a:blip r:embed="rId10">
              <a:alphaModFix amt="44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7732070">
            <a:off x="16753332" y="264467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968375">
            <a:off x="4976086" y="881527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44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968375">
            <a:off x="-1386917" y="531316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44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630660">
            <a:off x="16572075" y="136399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0" y="0"/>
                </a:moveTo>
                <a:lnTo>
                  <a:pt x="1479921" y="0"/>
                </a:lnTo>
                <a:lnTo>
                  <a:pt x="1479921" y="1391126"/>
                </a:lnTo>
                <a:lnTo>
                  <a:pt x="0" y="13911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44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630505">
            <a:off x="-105934" y="762384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44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111940" y="6198698"/>
            <a:ext cx="6176060" cy="4114800"/>
          </a:xfrm>
          <a:custGeom>
            <a:avLst/>
            <a:gdLst/>
            <a:ahLst/>
            <a:cxnLst/>
            <a:rect r="r" b="b" t="t" l="l"/>
            <a:pathLst>
              <a:path h="4114800" w="6176060">
                <a:moveTo>
                  <a:pt x="0" y="0"/>
                </a:moveTo>
                <a:lnTo>
                  <a:pt x="6176060" y="0"/>
                </a:lnTo>
                <a:lnTo>
                  <a:pt x="61760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44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4493740">
            <a:off x="13042135" y="-93831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44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823997" y="544281"/>
            <a:ext cx="6547058" cy="1926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35"/>
              </a:lnSpc>
            </a:pPr>
            <a:r>
              <a:rPr lang="en-US" sz="14335">
                <a:solidFill>
                  <a:srgbClr val="4FC0EE"/>
                </a:solidFill>
                <a:latin typeface="Kagitingan"/>
              </a:rPr>
              <a:t>N</a:t>
            </a:r>
            <a:r>
              <a:rPr lang="en-US" sz="14335">
                <a:solidFill>
                  <a:srgbClr val="58AD31"/>
                </a:solidFill>
                <a:latin typeface="Kagitingan"/>
              </a:rPr>
              <a:t>O</a:t>
            </a:r>
            <a:r>
              <a:rPr lang="en-US" sz="14335">
                <a:solidFill>
                  <a:srgbClr val="DFCF09"/>
                </a:solidFill>
                <a:latin typeface="Kagitingan"/>
              </a:rPr>
              <a:t>R</a:t>
            </a:r>
            <a:r>
              <a:rPr lang="en-US" sz="14335">
                <a:solidFill>
                  <a:srgbClr val="E12644"/>
                </a:solidFill>
                <a:latin typeface="Kagitingan"/>
              </a:rPr>
              <a:t>M</a:t>
            </a:r>
            <a:r>
              <a:rPr lang="en-US" sz="14335">
                <a:solidFill>
                  <a:srgbClr val="FF738E"/>
                </a:solidFill>
                <a:latin typeface="Kagitingan"/>
              </a:rPr>
              <a:t>A</a:t>
            </a:r>
            <a:r>
              <a:rPr lang="en-US" sz="14335">
                <a:solidFill>
                  <a:srgbClr val="FBC02D"/>
                </a:solidFill>
                <a:latin typeface="Kagitingan"/>
              </a:rPr>
              <a:t>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21258" y="2022210"/>
            <a:ext cx="17487465" cy="7463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74553" indent="-537276" lvl="1">
              <a:lnSpc>
                <a:spcPts val="8510"/>
              </a:lnSpc>
              <a:buFont typeface="Arial"/>
              <a:buChar char="•"/>
            </a:pPr>
            <a:r>
              <a:rPr lang="en-US" sz="4977">
                <a:solidFill>
                  <a:srgbClr val="EF3220"/>
                </a:solidFill>
                <a:latin typeface="Kagitingan"/>
              </a:rPr>
              <a:t>Escucha y sigue los pasos con atención</a:t>
            </a:r>
          </a:p>
          <a:p>
            <a:pPr algn="l" marL="1074553" indent="-537276" lvl="1">
              <a:lnSpc>
                <a:spcPts val="8510"/>
              </a:lnSpc>
              <a:buFont typeface="Arial"/>
              <a:buChar char="•"/>
            </a:pPr>
            <a:r>
              <a:rPr lang="en-US" sz="4977">
                <a:solidFill>
                  <a:srgbClr val="45BBFF"/>
                </a:solidFill>
                <a:latin typeface="Kagitingan"/>
              </a:rPr>
              <a:t>Levanta la mano para pedir ayuda por si te has quedado descolgado</a:t>
            </a:r>
          </a:p>
          <a:p>
            <a:pPr algn="l" marL="1074553" indent="-537276" lvl="1">
              <a:lnSpc>
                <a:spcPts val="8510"/>
              </a:lnSpc>
              <a:buFont typeface="Arial"/>
              <a:buChar char="•"/>
            </a:pPr>
            <a:r>
              <a:rPr lang="en-US" sz="4977">
                <a:solidFill>
                  <a:srgbClr val="58AD31"/>
                </a:solidFill>
                <a:latin typeface="Kagitingan"/>
              </a:rPr>
              <a:t>Respeta los turnos de trabajo en tu grupo, cada uno</a:t>
            </a:r>
            <a:r>
              <a:rPr lang="en-US" sz="4977">
                <a:solidFill>
                  <a:srgbClr val="000000"/>
                </a:solidFill>
                <a:latin typeface="Kagitingan"/>
              </a:rPr>
              <a:t> </a:t>
            </a:r>
            <a:r>
              <a:rPr lang="en-US" sz="4977">
                <a:solidFill>
                  <a:srgbClr val="58AD31"/>
                </a:solidFill>
                <a:latin typeface="Kagitingan"/>
              </a:rPr>
              <a:t>tiene una función y todas son importantes.</a:t>
            </a:r>
          </a:p>
          <a:p>
            <a:pPr algn="l" marL="1074553" indent="-537276" lvl="1">
              <a:lnSpc>
                <a:spcPts val="8510"/>
              </a:lnSpc>
              <a:buFont typeface="Arial"/>
              <a:buChar char="•"/>
            </a:pPr>
            <a:r>
              <a:rPr lang="en-US" sz="4977">
                <a:solidFill>
                  <a:srgbClr val="FBC02D"/>
                </a:solidFill>
                <a:latin typeface="Kagitingan"/>
              </a:rPr>
              <a:t>Estás utilizando algo que no es tuyo, tienes que cuidarlo.</a:t>
            </a:r>
          </a:p>
          <a:p>
            <a:pPr algn="ctr">
              <a:lnSpc>
                <a:spcPts val="8510"/>
              </a:lnSpc>
            </a:pPr>
            <a:r>
              <a:rPr lang="en-US" sz="4977">
                <a:solidFill>
                  <a:srgbClr val="FBC02D"/>
                </a:solidFill>
                <a:latin typeface="Kagitingan"/>
              </a:rPr>
              <a:t>AYUDA A RECOGER. CADA PIEZA EN SU LUGAR.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6236124" y="8256098"/>
            <a:ext cx="1609911" cy="1609911"/>
          </a:xfrm>
          <a:custGeom>
            <a:avLst/>
            <a:gdLst/>
            <a:ahLst/>
            <a:cxnLst/>
            <a:rect r="r" b="b" t="t" l="l"/>
            <a:pathLst>
              <a:path h="1609911" w="1609911">
                <a:moveTo>
                  <a:pt x="0" y="0"/>
                </a:moveTo>
                <a:lnTo>
                  <a:pt x="1609911" y="0"/>
                </a:lnTo>
                <a:lnTo>
                  <a:pt x="1609911" y="1609912"/>
                </a:lnTo>
                <a:lnTo>
                  <a:pt x="0" y="1609912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627598">
            <a:off x="8794601" y="-85663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1109589">
            <a:off x="5437492" y="74006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2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2" y="1391126"/>
                </a:lnTo>
                <a:lnTo>
                  <a:pt x="147992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851550">
            <a:off x="8506717" y="845204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1" y="0"/>
                </a:lnTo>
                <a:lnTo>
                  <a:pt x="2110781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1109589">
            <a:off x="2630427" y="8348757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1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1" y="1391126"/>
                </a:lnTo>
                <a:lnTo>
                  <a:pt x="147992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7732070">
            <a:off x="16753332" y="264467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968375">
            <a:off x="4976086" y="881527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968375">
            <a:off x="-1386917" y="531316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630660">
            <a:off x="16572075" y="136399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0" y="0"/>
                </a:moveTo>
                <a:lnTo>
                  <a:pt x="1479921" y="0"/>
                </a:lnTo>
                <a:lnTo>
                  <a:pt x="1479921" y="1391126"/>
                </a:lnTo>
                <a:lnTo>
                  <a:pt x="0" y="13911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630505">
            <a:off x="-105934" y="762384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111940" y="6198698"/>
            <a:ext cx="6176060" cy="4114800"/>
          </a:xfrm>
          <a:custGeom>
            <a:avLst/>
            <a:gdLst/>
            <a:ahLst/>
            <a:cxnLst/>
            <a:rect r="r" b="b" t="t" l="l"/>
            <a:pathLst>
              <a:path h="4114800" w="6176060">
                <a:moveTo>
                  <a:pt x="0" y="0"/>
                </a:moveTo>
                <a:lnTo>
                  <a:pt x="6176060" y="0"/>
                </a:lnTo>
                <a:lnTo>
                  <a:pt x="61760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4493740">
            <a:off x="13042135" y="-93831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062707" y="2921682"/>
            <a:ext cx="10162587" cy="3062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53"/>
              </a:lnSpc>
            </a:pPr>
            <a:r>
              <a:rPr lang="en-US" sz="11061">
                <a:solidFill>
                  <a:srgbClr val="EF3220"/>
                </a:solidFill>
                <a:latin typeface="Kagitingan"/>
              </a:rPr>
              <a:t>Qué es un robot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6236124" y="8256098"/>
            <a:ext cx="1609911" cy="1609911"/>
          </a:xfrm>
          <a:custGeom>
            <a:avLst/>
            <a:gdLst/>
            <a:ahLst/>
            <a:cxnLst/>
            <a:rect r="r" b="b" t="t" l="l"/>
            <a:pathLst>
              <a:path h="1609911" w="1609911">
                <a:moveTo>
                  <a:pt x="0" y="0"/>
                </a:moveTo>
                <a:lnTo>
                  <a:pt x="1609911" y="0"/>
                </a:lnTo>
                <a:lnTo>
                  <a:pt x="1609911" y="1609912"/>
                </a:lnTo>
                <a:lnTo>
                  <a:pt x="0" y="1609912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6177453" y="6088193"/>
            <a:ext cx="5471053" cy="2489329"/>
          </a:xfrm>
          <a:custGeom>
            <a:avLst/>
            <a:gdLst/>
            <a:ahLst/>
            <a:cxnLst/>
            <a:rect r="r" b="b" t="t" l="l"/>
            <a:pathLst>
              <a:path h="2489329" w="5471053">
                <a:moveTo>
                  <a:pt x="0" y="0"/>
                </a:moveTo>
                <a:lnTo>
                  <a:pt x="5471053" y="0"/>
                </a:lnTo>
                <a:lnTo>
                  <a:pt x="5471053" y="2489329"/>
                </a:lnTo>
                <a:lnTo>
                  <a:pt x="0" y="248932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627598">
            <a:off x="8794601" y="-85663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1109589">
            <a:off x="5437492" y="74006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2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2" y="1391126"/>
                </a:lnTo>
                <a:lnTo>
                  <a:pt x="147992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851550">
            <a:off x="8506717" y="845204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1" y="0"/>
                </a:lnTo>
                <a:lnTo>
                  <a:pt x="2110781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1109589">
            <a:off x="2630427" y="8348757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1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1" y="1391126"/>
                </a:lnTo>
                <a:lnTo>
                  <a:pt x="147992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7732070">
            <a:off x="16753332" y="264467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968375">
            <a:off x="4976086" y="881527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968375">
            <a:off x="-1386917" y="531316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630660">
            <a:off x="16572075" y="136399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0" y="0"/>
                </a:moveTo>
                <a:lnTo>
                  <a:pt x="1479921" y="0"/>
                </a:lnTo>
                <a:lnTo>
                  <a:pt x="1479921" y="1391126"/>
                </a:lnTo>
                <a:lnTo>
                  <a:pt x="0" y="13911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630505">
            <a:off x="-105934" y="762384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111940" y="6198698"/>
            <a:ext cx="6176060" cy="4114800"/>
          </a:xfrm>
          <a:custGeom>
            <a:avLst/>
            <a:gdLst/>
            <a:ahLst/>
            <a:cxnLst/>
            <a:rect r="r" b="b" t="t" l="l"/>
            <a:pathLst>
              <a:path h="4114800" w="6176060">
                <a:moveTo>
                  <a:pt x="0" y="0"/>
                </a:moveTo>
                <a:lnTo>
                  <a:pt x="6176060" y="0"/>
                </a:lnTo>
                <a:lnTo>
                  <a:pt x="61760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4493740">
            <a:off x="13042135" y="-93831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358249" y="4092920"/>
            <a:ext cx="3571501" cy="3571501"/>
          </a:xfrm>
          <a:custGeom>
            <a:avLst/>
            <a:gdLst/>
            <a:ahLst/>
            <a:cxnLst/>
            <a:rect r="r" b="b" t="t" l="l"/>
            <a:pathLst>
              <a:path h="3571501" w="3571501">
                <a:moveTo>
                  <a:pt x="0" y="0"/>
                </a:moveTo>
                <a:lnTo>
                  <a:pt x="3571502" y="0"/>
                </a:lnTo>
                <a:lnTo>
                  <a:pt x="3571502" y="3571502"/>
                </a:lnTo>
                <a:lnTo>
                  <a:pt x="0" y="3571502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  <a:ln w="66675" cap="rnd">
            <a:solidFill>
              <a:srgbClr val="000000"/>
            </a:solidFill>
            <a:prstDash val="lgDash"/>
            <a:round/>
          </a:ln>
        </p:spPr>
      </p:sp>
      <p:sp>
        <p:nvSpPr>
          <p:cNvPr name="TextBox 15" id="15"/>
          <p:cNvSpPr txBox="true"/>
          <p:nvPr/>
        </p:nvSpPr>
        <p:spPr>
          <a:xfrm rot="0">
            <a:off x="3370387" y="1295400"/>
            <a:ext cx="12019140" cy="1663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900"/>
              </a:lnSpc>
            </a:pPr>
            <a:r>
              <a:rPr lang="en-US" sz="5960">
                <a:solidFill>
                  <a:srgbClr val="96CF3A"/>
                </a:solidFill>
                <a:latin typeface="Kagitingan"/>
              </a:rPr>
              <a:t>3. Descargar y trastear aplicación.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6236124" y="8256098"/>
            <a:ext cx="1609911" cy="1609911"/>
          </a:xfrm>
          <a:custGeom>
            <a:avLst/>
            <a:gdLst/>
            <a:ahLst/>
            <a:cxnLst/>
            <a:rect r="r" b="b" t="t" l="l"/>
            <a:pathLst>
              <a:path h="1609911" w="1609911">
                <a:moveTo>
                  <a:pt x="0" y="0"/>
                </a:moveTo>
                <a:lnTo>
                  <a:pt x="1609911" y="0"/>
                </a:lnTo>
                <a:lnTo>
                  <a:pt x="1609911" y="1609912"/>
                </a:lnTo>
                <a:lnTo>
                  <a:pt x="0" y="1609912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627598">
            <a:off x="8794601" y="-85663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1109589">
            <a:off x="5437492" y="74006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2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2" y="1391126"/>
                </a:lnTo>
                <a:lnTo>
                  <a:pt x="147992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851550">
            <a:off x="8506717" y="845204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1" y="0"/>
                </a:lnTo>
                <a:lnTo>
                  <a:pt x="2110781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1109589">
            <a:off x="2630427" y="8348757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1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1" y="1391126"/>
                </a:lnTo>
                <a:lnTo>
                  <a:pt x="147992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7732070">
            <a:off x="16753332" y="264467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968375">
            <a:off x="4976086" y="881527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968375">
            <a:off x="-1386917" y="531316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630660">
            <a:off x="16572075" y="136399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0" y="0"/>
                </a:moveTo>
                <a:lnTo>
                  <a:pt x="1479921" y="0"/>
                </a:lnTo>
                <a:lnTo>
                  <a:pt x="1479921" y="1391126"/>
                </a:lnTo>
                <a:lnTo>
                  <a:pt x="0" y="13911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630505">
            <a:off x="-105934" y="762384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111940" y="6198698"/>
            <a:ext cx="6176060" cy="4114800"/>
          </a:xfrm>
          <a:custGeom>
            <a:avLst/>
            <a:gdLst/>
            <a:ahLst/>
            <a:cxnLst/>
            <a:rect r="r" b="b" t="t" l="l"/>
            <a:pathLst>
              <a:path h="4114800" w="6176060">
                <a:moveTo>
                  <a:pt x="0" y="0"/>
                </a:moveTo>
                <a:lnTo>
                  <a:pt x="6176060" y="0"/>
                </a:lnTo>
                <a:lnTo>
                  <a:pt x="61760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4493740">
            <a:off x="13042135" y="-93831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732344" y="3513661"/>
            <a:ext cx="12823312" cy="6425013"/>
          </a:xfrm>
          <a:custGeom>
            <a:avLst/>
            <a:gdLst/>
            <a:ahLst/>
            <a:cxnLst/>
            <a:rect r="r" b="b" t="t" l="l"/>
            <a:pathLst>
              <a:path h="6425013" w="12823312">
                <a:moveTo>
                  <a:pt x="0" y="0"/>
                </a:moveTo>
                <a:lnTo>
                  <a:pt x="12823312" y="0"/>
                </a:lnTo>
                <a:lnTo>
                  <a:pt x="12823312" y="6425013"/>
                </a:lnTo>
                <a:lnTo>
                  <a:pt x="0" y="6425013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3370387" y="1295400"/>
            <a:ext cx="12019140" cy="1663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900"/>
              </a:lnSpc>
            </a:pPr>
            <a:r>
              <a:rPr lang="en-US" sz="5960">
                <a:solidFill>
                  <a:srgbClr val="96CF3A"/>
                </a:solidFill>
                <a:latin typeface="Kagitingan"/>
              </a:rPr>
              <a:t>3. Descargar y trastear aplicación.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6236124" y="8256098"/>
            <a:ext cx="1609911" cy="1609911"/>
          </a:xfrm>
          <a:custGeom>
            <a:avLst/>
            <a:gdLst/>
            <a:ahLst/>
            <a:cxnLst/>
            <a:rect r="r" b="b" t="t" l="l"/>
            <a:pathLst>
              <a:path h="1609911" w="1609911">
                <a:moveTo>
                  <a:pt x="0" y="0"/>
                </a:moveTo>
                <a:lnTo>
                  <a:pt x="1609911" y="0"/>
                </a:lnTo>
                <a:lnTo>
                  <a:pt x="1609911" y="1609912"/>
                </a:lnTo>
                <a:lnTo>
                  <a:pt x="0" y="1609912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627598">
            <a:off x="8794601" y="-85663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1109589">
            <a:off x="5437492" y="74006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2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2" y="1391126"/>
                </a:lnTo>
                <a:lnTo>
                  <a:pt x="147992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851550">
            <a:off x="8506717" y="845204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1" y="0"/>
                </a:lnTo>
                <a:lnTo>
                  <a:pt x="2110781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1109589">
            <a:off x="2630427" y="8348757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1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1" y="1391126"/>
                </a:lnTo>
                <a:lnTo>
                  <a:pt x="147992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7732070">
            <a:off x="16753332" y="264467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968375">
            <a:off x="4976086" y="881527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968375">
            <a:off x="-1386917" y="531316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630660">
            <a:off x="16572075" y="136399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0" y="0"/>
                </a:moveTo>
                <a:lnTo>
                  <a:pt x="1479921" y="0"/>
                </a:lnTo>
                <a:lnTo>
                  <a:pt x="1479921" y="1391126"/>
                </a:lnTo>
                <a:lnTo>
                  <a:pt x="0" y="13911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630505">
            <a:off x="-105934" y="762384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111940" y="6198698"/>
            <a:ext cx="6176060" cy="4114800"/>
          </a:xfrm>
          <a:custGeom>
            <a:avLst/>
            <a:gdLst/>
            <a:ahLst/>
            <a:cxnLst/>
            <a:rect r="r" b="b" t="t" l="l"/>
            <a:pathLst>
              <a:path h="4114800" w="6176060">
                <a:moveTo>
                  <a:pt x="0" y="0"/>
                </a:moveTo>
                <a:lnTo>
                  <a:pt x="6176060" y="0"/>
                </a:lnTo>
                <a:lnTo>
                  <a:pt x="61760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4493740">
            <a:off x="13042135" y="-93831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775456" y="4557389"/>
            <a:ext cx="3189862" cy="3149988"/>
          </a:xfrm>
          <a:custGeom>
            <a:avLst/>
            <a:gdLst/>
            <a:ahLst/>
            <a:cxnLst/>
            <a:rect r="r" b="b" t="t" l="l"/>
            <a:pathLst>
              <a:path h="3149988" w="3189862">
                <a:moveTo>
                  <a:pt x="0" y="0"/>
                </a:moveTo>
                <a:lnTo>
                  <a:pt x="3189862" y="0"/>
                </a:lnTo>
                <a:lnTo>
                  <a:pt x="3189862" y="3149988"/>
                </a:lnTo>
                <a:lnTo>
                  <a:pt x="0" y="3149988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1934802" y="3424470"/>
            <a:ext cx="3438060" cy="3438060"/>
          </a:xfrm>
          <a:custGeom>
            <a:avLst/>
            <a:gdLst/>
            <a:ahLst/>
            <a:cxnLst/>
            <a:rect r="r" b="b" t="t" l="l"/>
            <a:pathLst>
              <a:path h="3438060" w="3438060">
                <a:moveTo>
                  <a:pt x="0" y="0"/>
                </a:moveTo>
                <a:lnTo>
                  <a:pt x="3438059" y="0"/>
                </a:lnTo>
                <a:lnTo>
                  <a:pt x="3438059" y="3438060"/>
                </a:lnTo>
                <a:lnTo>
                  <a:pt x="0" y="343806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7435241" y="4746810"/>
            <a:ext cx="2414751" cy="2414751"/>
          </a:xfrm>
          <a:custGeom>
            <a:avLst/>
            <a:gdLst/>
            <a:ahLst/>
            <a:cxnLst/>
            <a:rect r="r" b="b" t="t" l="l"/>
            <a:pathLst>
              <a:path h="2414751" w="2414751">
                <a:moveTo>
                  <a:pt x="0" y="0"/>
                </a:moveTo>
                <a:lnTo>
                  <a:pt x="2414751" y="0"/>
                </a:lnTo>
                <a:lnTo>
                  <a:pt x="2414751" y="2414751"/>
                </a:lnTo>
                <a:lnTo>
                  <a:pt x="0" y="2414751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  <a:ln w="66675" cap="rnd">
            <a:solidFill>
              <a:srgbClr val="000000"/>
            </a:solidFill>
            <a:prstDash val="lgDash"/>
            <a:round/>
          </a:ln>
        </p:spPr>
      </p:sp>
      <p:sp>
        <p:nvSpPr>
          <p:cNvPr name="Freeform 17" id="17"/>
          <p:cNvSpPr/>
          <p:nvPr/>
        </p:nvSpPr>
        <p:spPr>
          <a:xfrm flipH="false" flipV="false" rot="0">
            <a:off x="9358234" y="3622575"/>
            <a:ext cx="2753706" cy="984450"/>
          </a:xfrm>
          <a:custGeom>
            <a:avLst/>
            <a:gdLst/>
            <a:ahLst/>
            <a:cxnLst/>
            <a:rect r="r" b="b" t="t" l="l"/>
            <a:pathLst>
              <a:path h="984450" w="2753706">
                <a:moveTo>
                  <a:pt x="0" y="0"/>
                </a:moveTo>
                <a:lnTo>
                  <a:pt x="2753706" y="0"/>
                </a:lnTo>
                <a:lnTo>
                  <a:pt x="2753706" y="984450"/>
                </a:lnTo>
                <a:lnTo>
                  <a:pt x="0" y="98445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3192028" y="1295400"/>
            <a:ext cx="13315929" cy="1663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900"/>
              </a:lnSpc>
            </a:pPr>
            <a:r>
              <a:rPr lang="en-US" sz="5960">
                <a:solidFill>
                  <a:srgbClr val="45BBFF"/>
                </a:solidFill>
                <a:latin typeface="Kagitingan"/>
              </a:rPr>
              <a:t>4. Comenzar a construir y programar. </a:t>
            </a:r>
          </a:p>
        </p:txBody>
      </p:sp>
      <p:sp>
        <p:nvSpPr>
          <p:cNvPr name="Freeform 19" id="19"/>
          <p:cNvSpPr/>
          <p:nvPr/>
        </p:nvSpPr>
        <p:spPr>
          <a:xfrm flipH="false" flipV="true" rot="0">
            <a:off x="5191894" y="7404573"/>
            <a:ext cx="2753706" cy="984450"/>
          </a:xfrm>
          <a:custGeom>
            <a:avLst/>
            <a:gdLst/>
            <a:ahLst/>
            <a:cxnLst/>
            <a:rect r="r" b="b" t="t" l="l"/>
            <a:pathLst>
              <a:path h="984450" w="2753706">
                <a:moveTo>
                  <a:pt x="0" y="984450"/>
                </a:moveTo>
                <a:lnTo>
                  <a:pt x="2753707" y="984450"/>
                </a:lnTo>
                <a:lnTo>
                  <a:pt x="2753707" y="0"/>
                </a:lnTo>
                <a:lnTo>
                  <a:pt x="0" y="0"/>
                </a:lnTo>
                <a:lnTo>
                  <a:pt x="0" y="98445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6236124" y="8256098"/>
            <a:ext cx="1609911" cy="1609911"/>
          </a:xfrm>
          <a:custGeom>
            <a:avLst/>
            <a:gdLst/>
            <a:ahLst/>
            <a:cxnLst/>
            <a:rect r="r" b="b" t="t" l="l"/>
            <a:pathLst>
              <a:path h="1609911" w="1609911">
                <a:moveTo>
                  <a:pt x="0" y="0"/>
                </a:moveTo>
                <a:lnTo>
                  <a:pt x="1609911" y="0"/>
                </a:lnTo>
                <a:lnTo>
                  <a:pt x="1609911" y="1609912"/>
                </a:lnTo>
                <a:lnTo>
                  <a:pt x="0" y="1609912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627598">
            <a:off x="8794601" y="-85663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1109589">
            <a:off x="5437492" y="74006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2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2" y="1391126"/>
                </a:lnTo>
                <a:lnTo>
                  <a:pt x="147992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851550">
            <a:off x="8506717" y="845204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1" y="0"/>
                </a:lnTo>
                <a:lnTo>
                  <a:pt x="2110781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1109589">
            <a:off x="2630427" y="8348757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1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1" y="1391126"/>
                </a:lnTo>
                <a:lnTo>
                  <a:pt x="147992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7732070">
            <a:off x="16753332" y="264467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968375">
            <a:off x="4976086" y="881527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968375">
            <a:off x="-1386917" y="531316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630660">
            <a:off x="16572075" y="136399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0" y="0"/>
                </a:moveTo>
                <a:lnTo>
                  <a:pt x="1479921" y="0"/>
                </a:lnTo>
                <a:lnTo>
                  <a:pt x="1479921" y="1391126"/>
                </a:lnTo>
                <a:lnTo>
                  <a:pt x="0" y="13911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630505">
            <a:off x="-105934" y="762384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111940" y="6198698"/>
            <a:ext cx="6176060" cy="4114800"/>
          </a:xfrm>
          <a:custGeom>
            <a:avLst/>
            <a:gdLst/>
            <a:ahLst/>
            <a:cxnLst/>
            <a:rect r="r" b="b" t="t" l="l"/>
            <a:pathLst>
              <a:path h="4114800" w="6176060">
                <a:moveTo>
                  <a:pt x="0" y="0"/>
                </a:moveTo>
                <a:lnTo>
                  <a:pt x="6176060" y="0"/>
                </a:lnTo>
                <a:lnTo>
                  <a:pt x="61760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4493740">
            <a:off x="13042135" y="-93831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96459">
            <a:off x="1845702" y="1492738"/>
            <a:ext cx="14596596" cy="7233509"/>
          </a:xfrm>
          <a:custGeom>
            <a:avLst/>
            <a:gdLst/>
            <a:ahLst/>
            <a:cxnLst/>
            <a:rect r="r" b="b" t="t" l="l"/>
            <a:pathLst>
              <a:path h="7233509" w="14596596">
                <a:moveTo>
                  <a:pt x="0" y="0"/>
                </a:moveTo>
                <a:lnTo>
                  <a:pt x="14596596" y="0"/>
                </a:lnTo>
                <a:lnTo>
                  <a:pt x="14596596" y="7233508"/>
                </a:lnTo>
                <a:lnTo>
                  <a:pt x="0" y="7233508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6236124" y="8256098"/>
            <a:ext cx="1609911" cy="1609911"/>
          </a:xfrm>
          <a:custGeom>
            <a:avLst/>
            <a:gdLst/>
            <a:ahLst/>
            <a:cxnLst/>
            <a:rect r="r" b="b" t="t" l="l"/>
            <a:pathLst>
              <a:path h="1609911" w="1609911">
                <a:moveTo>
                  <a:pt x="0" y="0"/>
                </a:moveTo>
                <a:lnTo>
                  <a:pt x="1609911" y="0"/>
                </a:lnTo>
                <a:lnTo>
                  <a:pt x="1609911" y="1609912"/>
                </a:lnTo>
                <a:lnTo>
                  <a:pt x="0" y="1609912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627598">
            <a:off x="8794601" y="-85663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1109589">
            <a:off x="5437492" y="74006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2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2" y="1391126"/>
                </a:lnTo>
                <a:lnTo>
                  <a:pt x="147992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4493740">
            <a:off x="13042135" y="-93831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851550">
            <a:off x="8506717" y="845204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1" y="0"/>
                </a:lnTo>
                <a:lnTo>
                  <a:pt x="2110781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1109589">
            <a:off x="2741897" y="8657856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2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2" y="1391126"/>
                </a:lnTo>
                <a:lnTo>
                  <a:pt x="1479922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7732070">
            <a:off x="16753332" y="264467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968375">
            <a:off x="4976086" y="881527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968375">
            <a:off x="-1386917" y="531316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630660">
            <a:off x="16572075" y="136399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0" y="0"/>
                </a:moveTo>
                <a:lnTo>
                  <a:pt x="1479921" y="0"/>
                </a:lnTo>
                <a:lnTo>
                  <a:pt x="1479921" y="1391126"/>
                </a:lnTo>
                <a:lnTo>
                  <a:pt x="0" y="13911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630505">
            <a:off x="-239301" y="812800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0" y="17093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111940" y="6198698"/>
            <a:ext cx="6176060" cy="4114800"/>
          </a:xfrm>
          <a:custGeom>
            <a:avLst/>
            <a:gdLst/>
            <a:ahLst/>
            <a:cxnLst/>
            <a:rect r="r" b="b" t="t" l="l"/>
            <a:pathLst>
              <a:path h="4114800" w="6176060">
                <a:moveTo>
                  <a:pt x="0" y="0"/>
                </a:moveTo>
                <a:lnTo>
                  <a:pt x="6176060" y="0"/>
                </a:lnTo>
                <a:lnTo>
                  <a:pt x="61760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352915" y="1669824"/>
            <a:ext cx="15906385" cy="34366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45"/>
              </a:lnSpc>
            </a:pPr>
            <a:r>
              <a:rPr lang="en-US" sz="9818">
                <a:solidFill>
                  <a:srgbClr val="000000"/>
                </a:solidFill>
                <a:latin typeface="Saved By Zero"/>
              </a:rPr>
              <a:t>Robótica y programación 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352915" y="5671496"/>
            <a:ext cx="9357125" cy="3126515"/>
            <a:chOff x="0" y="0"/>
            <a:chExt cx="12476167" cy="416868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707613" cy="3707613"/>
            </a:xfrm>
            <a:custGeom>
              <a:avLst/>
              <a:gdLst/>
              <a:ahLst/>
              <a:cxnLst/>
              <a:rect r="r" b="b" t="t" l="l"/>
              <a:pathLst>
                <a:path h="3707613" w="3707613">
                  <a:moveTo>
                    <a:pt x="0" y="0"/>
                  </a:moveTo>
                  <a:lnTo>
                    <a:pt x="3707613" y="0"/>
                  </a:lnTo>
                  <a:lnTo>
                    <a:pt x="3707613" y="3707613"/>
                  </a:lnTo>
                  <a:lnTo>
                    <a:pt x="0" y="3707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4012726" y="1555091"/>
              <a:ext cx="785867" cy="785867"/>
            </a:xfrm>
            <a:custGeom>
              <a:avLst/>
              <a:gdLst/>
              <a:ahLst/>
              <a:cxnLst/>
              <a:rect r="r" b="b" t="t" l="l"/>
              <a:pathLst>
                <a:path h="785867" w="785867">
                  <a:moveTo>
                    <a:pt x="0" y="0"/>
                  </a:moveTo>
                  <a:lnTo>
                    <a:pt x="785867" y="0"/>
                  </a:lnTo>
                  <a:lnTo>
                    <a:pt x="785867" y="785867"/>
                  </a:lnTo>
                  <a:lnTo>
                    <a:pt x="0" y="7858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3707613" y="2340958"/>
              <a:ext cx="1396093" cy="1019803"/>
            </a:xfrm>
            <a:custGeom>
              <a:avLst/>
              <a:gdLst/>
              <a:ahLst/>
              <a:cxnLst/>
              <a:rect r="r" b="b" t="t" l="l"/>
              <a:pathLst>
                <a:path h="1019803" w="1396093">
                  <a:moveTo>
                    <a:pt x="0" y="0"/>
                  </a:moveTo>
                  <a:lnTo>
                    <a:pt x="1396093" y="0"/>
                  </a:lnTo>
                  <a:lnTo>
                    <a:pt x="1396093" y="1019803"/>
                  </a:lnTo>
                  <a:lnTo>
                    <a:pt x="0" y="1019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990792" y="3338951"/>
              <a:ext cx="829735" cy="829735"/>
            </a:xfrm>
            <a:custGeom>
              <a:avLst/>
              <a:gdLst/>
              <a:ahLst/>
              <a:cxnLst/>
              <a:rect r="r" b="b" t="t" l="l"/>
              <a:pathLst>
                <a:path h="829735" w="829735">
                  <a:moveTo>
                    <a:pt x="0" y="0"/>
                  </a:moveTo>
                  <a:lnTo>
                    <a:pt x="829735" y="0"/>
                  </a:lnTo>
                  <a:lnTo>
                    <a:pt x="829735" y="829736"/>
                  </a:lnTo>
                  <a:lnTo>
                    <a:pt x="0" y="829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 l="0" t="0" r="0" b="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3821880" y="156861"/>
              <a:ext cx="7483296" cy="13457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488"/>
                </a:lnSpc>
              </a:pPr>
              <a:r>
                <a:rPr lang="en-US" sz="6063">
                  <a:solidFill>
                    <a:srgbClr val="595959"/>
                  </a:solidFill>
                  <a:latin typeface="Fontatica"/>
                </a:rPr>
                <a:t>Cristina Figueroa Ruiz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4984987" y="1619059"/>
              <a:ext cx="6858882" cy="7400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08"/>
                </a:lnSpc>
              </a:pPr>
              <a:r>
                <a:rPr lang="en-US" sz="3363">
                  <a:solidFill>
                    <a:srgbClr val="ABAAAA"/>
                  </a:solidFill>
                  <a:latin typeface="Contrail One"/>
                </a:rPr>
                <a:t>cristina.figrui@educa.jcyl.es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4984987" y="2475591"/>
              <a:ext cx="6858882" cy="7401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708"/>
                </a:lnSpc>
              </a:pPr>
              <a:r>
                <a:rPr lang="en-US" sz="3363">
                  <a:solidFill>
                    <a:srgbClr val="ABAAAA"/>
                  </a:solidFill>
                  <a:latin typeface="Contrail One"/>
                </a:rPr>
                <a:t>@cristinafigruiz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4984987" y="3350396"/>
              <a:ext cx="7491180" cy="7401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708"/>
                </a:lnSpc>
              </a:pPr>
              <a:r>
                <a:rPr lang="en-US" sz="3363">
                  <a:solidFill>
                    <a:srgbClr val="ABAAAA"/>
                  </a:solidFill>
                  <a:latin typeface="Contrail One"/>
                </a:rPr>
                <a:t>@soyprofeperonohagomagia</a:t>
              </a:r>
            </a:p>
          </p:txBody>
        </p:sp>
      </p:grpSp>
    </p:spTree>
  </p:cSld>
  <p:clrMapOvr>
    <a:masterClrMapping/>
  </p:clrMapOvr>
  <p:transition spd="slow">
    <p:push dir="l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627598">
            <a:off x="8794601" y="-85663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1109589">
            <a:off x="5437492" y="74006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2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2" y="1391126"/>
                </a:lnTo>
                <a:lnTo>
                  <a:pt x="147992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851550">
            <a:off x="8506717" y="845204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1" y="0"/>
                </a:lnTo>
                <a:lnTo>
                  <a:pt x="2110781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1109589">
            <a:off x="2630427" y="8348757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1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1" y="1391126"/>
                </a:lnTo>
                <a:lnTo>
                  <a:pt x="147992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7732070">
            <a:off x="16753332" y="264467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968375">
            <a:off x="4976086" y="881527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968375">
            <a:off x="-1386917" y="531316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630660">
            <a:off x="16572075" y="136399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0" y="0"/>
                </a:moveTo>
                <a:lnTo>
                  <a:pt x="1479921" y="0"/>
                </a:lnTo>
                <a:lnTo>
                  <a:pt x="1479921" y="1391126"/>
                </a:lnTo>
                <a:lnTo>
                  <a:pt x="0" y="13911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630505">
            <a:off x="-105934" y="762384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111940" y="6198698"/>
            <a:ext cx="6176060" cy="4114800"/>
          </a:xfrm>
          <a:custGeom>
            <a:avLst/>
            <a:gdLst/>
            <a:ahLst/>
            <a:cxnLst/>
            <a:rect r="r" b="b" t="t" l="l"/>
            <a:pathLst>
              <a:path h="4114800" w="6176060">
                <a:moveTo>
                  <a:pt x="0" y="0"/>
                </a:moveTo>
                <a:lnTo>
                  <a:pt x="6176060" y="0"/>
                </a:lnTo>
                <a:lnTo>
                  <a:pt x="61760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4493740">
            <a:off x="13042135" y="-93831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993918" y="2057400"/>
            <a:ext cx="4597692" cy="5357480"/>
          </a:xfrm>
          <a:custGeom>
            <a:avLst/>
            <a:gdLst/>
            <a:ahLst/>
            <a:cxnLst/>
            <a:rect r="r" b="b" t="t" l="l"/>
            <a:pathLst>
              <a:path h="5357480" w="4597692">
                <a:moveTo>
                  <a:pt x="0" y="0"/>
                </a:moveTo>
                <a:lnTo>
                  <a:pt x="4597692" y="0"/>
                </a:lnTo>
                <a:lnTo>
                  <a:pt x="4597692" y="5357480"/>
                </a:lnTo>
                <a:lnTo>
                  <a:pt x="0" y="53574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1178614" y="4878489"/>
            <a:ext cx="4447021" cy="2640419"/>
          </a:xfrm>
          <a:custGeom>
            <a:avLst/>
            <a:gdLst/>
            <a:ahLst/>
            <a:cxnLst/>
            <a:rect r="r" b="b" t="t" l="l"/>
            <a:pathLst>
              <a:path h="2640419" w="4447021">
                <a:moveTo>
                  <a:pt x="0" y="0"/>
                </a:moveTo>
                <a:lnTo>
                  <a:pt x="4447021" y="0"/>
                </a:lnTo>
                <a:lnTo>
                  <a:pt x="4447021" y="2640419"/>
                </a:lnTo>
                <a:lnTo>
                  <a:pt x="0" y="2640419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8327033" y="3074082"/>
            <a:ext cx="1633934" cy="3062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53"/>
              </a:lnSpc>
            </a:pPr>
            <a:r>
              <a:rPr lang="en-US" sz="11061">
                <a:solidFill>
                  <a:srgbClr val="EF3220"/>
                </a:solidFill>
                <a:latin typeface="Kagitingan"/>
              </a:rPr>
              <a:t>VS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6236124" y="8256098"/>
            <a:ext cx="1609911" cy="1609911"/>
          </a:xfrm>
          <a:custGeom>
            <a:avLst/>
            <a:gdLst/>
            <a:ahLst/>
            <a:cxnLst/>
            <a:rect r="r" b="b" t="t" l="l"/>
            <a:pathLst>
              <a:path h="1609911" w="1609911">
                <a:moveTo>
                  <a:pt x="0" y="0"/>
                </a:moveTo>
                <a:lnTo>
                  <a:pt x="1609911" y="0"/>
                </a:lnTo>
                <a:lnTo>
                  <a:pt x="1609911" y="1609912"/>
                </a:lnTo>
                <a:lnTo>
                  <a:pt x="0" y="1609912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627598">
            <a:off x="8794601" y="-85663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1109589">
            <a:off x="5437492" y="74006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2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2" y="1391126"/>
                </a:lnTo>
                <a:lnTo>
                  <a:pt x="147992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851550">
            <a:off x="8506717" y="845204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1" y="0"/>
                </a:lnTo>
                <a:lnTo>
                  <a:pt x="2110781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1109589">
            <a:off x="2630427" y="8348757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1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1" y="1391126"/>
                </a:lnTo>
                <a:lnTo>
                  <a:pt x="147992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7732070">
            <a:off x="16753332" y="264467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968375">
            <a:off x="4976086" y="881527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968375">
            <a:off x="-1386917" y="531316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630660">
            <a:off x="16572075" y="136399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0" y="0"/>
                </a:moveTo>
                <a:lnTo>
                  <a:pt x="1479921" y="0"/>
                </a:lnTo>
                <a:lnTo>
                  <a:pt x="1479921" y="1391126"/>
                </a:lnTo>
                <a:lnTo>
                  <a:pt x="0" y="13911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630505">
            <a:off x="-105934" y="762384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111940" y="6198698"/>
            <a:ext cx="6176060" cy="4114800"/>
          </a:xfrm>
          <a:custGeom>
            <a:avLst/>
            <a:gdLst/>
            <a:ahLst/>
            <a:cxnLst/>
            <a:rect r="r" b="b" t="t" l="l"/>
            <a:pathLst>
              <a:path h="4114800" w="6176060">
                <a:moveTo>
                  <a:pt x="0" y="0"/>
                </a:moveTo>
                <a:lnTo>
                  <a:pt x="6176060" y="0"/>
                </a:lnTo>
                <a:lnTo>
                  <a:pt x="61760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4493740">
            <a:off x="13042135" y="-93831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996268" y="2313772"/>
            <a:ext cx="15131678" cy="4471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52"/>
              </a:lnSpc>
            </a:pPr>
            <a:r>
              <a:rPr lang="en-US" sz="8466">
                <a:solidFill>
                  <a:srgbClr val="EF3220"/>
                </a:solidFill>
                <a:latin typeface="Kagitingan"/>
              </a:rPr>
              <a:t>Son máquinas electrónicas que necesitan una programación para poder funcionar.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6236124" y="8256098"/>
            <a:ext cx="1609911" cy="1609911"/>
          </a:xfrm>
          <a:custGeom>
            <a:avLst/>
            <a:gdLst/>
            <a:ahLst/>
            <a:cxnLst/>
            <a:rect r="r" b="b" t="t" l="l"/>
            <a:pathLst>
              <a:path h="1609911" w="1609911">
                <a:moveTo>
                  <a:pt x="0" y="0"/>
                </a:moveTo>
                <a:lnTo>
                  <a:pt x="1609911" y="0"/>
                </a:lnTo>
                <a:lnTo>
                  <a:pt x="1609911" y="1609912"/>
                </a:lnTo>
                <a:lnTo>
                  <a:pt x="0" y="1609912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627598">
            <a:off x="8794601" y="-85663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1109589">
            <a:off x="5437492" y="74006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2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2" y="1391126"/>
                </a:lnTo>
                <a:lnTo>
                  <a:pt x="147992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851550">
            <a:off x="8506717" y="845204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1" y="0"/>
                </a:lnTo>
                <a:lnTo>
                  <a:pt x="2110781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1109589">
            <a:off x="2630427" y="8348757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1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1" y="1391126"/>
                </a:lnTo>
                <a:lnTo>
                  <a:pt x="147992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7732070">
            <a:off x="16753332" y="264467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968375">
            <a:off x="4976086" y="881527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968375">
            <a:off x="-1386917" y="531316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630660">
            <a:off x="16572075" y="136399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0" y="0"/>
                </a:moveTo>
                <a:lnTo>
                  <a:pt x="1479921" y="0"/>
                </a:lnTo>
                <a:lnTo>
                  <a:pt x="1479921" y="1391126"/>
                </a:lnTo>
                <a:lnTo>
                  <a:pt x="0" y="13911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630505">
            <a:off x="-105934" y="762384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111940" y="6198698"/>
            <a:ext cx="6176060" cy="4114800"/>
          </a:xfrm>
          <a:custGeom>
            <a:avLst/>
            <a:gdLst/>
            <a:ahLst/>
            <a:cxnLst/>
            <a:rect r="r" b="b" t="t" l="l"/>
            <a:pathLst>
              <a:path h="4114800" w="6176060">
                <a:moveTo>
                  <a:pt x="0" y="0"/>
                </a:moveTo>
                <a:lnTo>
                  <a:pt x="6176060" y="0"/>
                </a:lnTo>
                <a:lnTo>
                  <a:pt x="61760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4493740">
            <a:off x="13042135" y="-93831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6236124" y="8256098"/>
            <a:ext cx="1609911" cy="1609911"/>
          </a:xfrm>
          <a:custGeom>
            <a:avLst/>
            <a:gdLst/>
            <a:ahLst/>
            <a:cxnLst/>
            <a:rect r="r" b="b" t="t" l="l"/>
            <a:pathLst>
              <a:path h="1609911" w="1609911">
                <a:moveTo>
                  <a:pt x="0" y="0"/>
                </a:moveTo>
                <a:lnTo>
                  <a:pt x="1609911" y="0"/>
                </a:lnTo>
                <a:lnTo>
                  <a:pt x="1609911" y="1609912"/>
                </a:lnTo>
                <a:lnTo>
                  <a:pt x="0" y="1609912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996268" y="2275672"/>
            <a:ext cx="14339803" cy="3592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45"/>
              </a:lnSpc>
            </a:pPr>
            <a:r>
              <a:rPr lang="en-US" sz="10246">
                <a:solidFill>
                  <a:srgbClr val="EF3220"/>
                </a:solidFill>
                <a:latin typeface="Kagitingan"/>
              </a:rPr>
              <a:t>Pero...</a:t>
            </a:r>
          </a:p>
          <a:p>
            <a:pPr algn="ctr">
              <a:lnSpc>
                <a:spcPts val="14345"/>
              </a:lnSpc>
            </a:pPr>
            <a:r>
              <a:rPr lang="en-US" sz="10246">
                <a:solidFill>
                  <a:srgbClr val="EF3220"/>
                </a:solidFill>
                <a:latin typeface="Kagitingan"/>
              </a:rPr>
              <a:t>Qué es la programación</a:t>
            </a:r>
          </a:p>
        </p:txBody>
      </p:sp>
    </p:spTree>
  </p:cSld>
  <p:clrMapOvr>
    <a:masterClrMapping/>
  </p:clrMapOvr>
  <p:transition spd="slow">
    <p:push dir="l"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627598">
            <a:off x="8794601" y="-85663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1109589">
            <a:off x="5437492" y="74006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2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2" y="1391126"/>
                </a:lnTo>
                <a:lnTo>
                  <a:pt x="147992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851550">
            <a:off x="8506717" y="845204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1" y="0"/>
                </a:lnTo>
                <a:lnTo>
                  <a:pt x="2110781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1109589">
            <a:off x="2630427" y="8348757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1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1" y="1391126"/>
                </a:lnTo>
                <a:lnTo>
                  <a:pt x="147992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7732070">
            <a:off x="16753332" y="264467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968375">
            <a:off x="4976086" y="881527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968375">
            <a:off x="-1386917" y="531316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630660">
            <a:off x="16572075" y="136399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0" y="0"/>
                </a:moveTo>
                <a:lnTo>
                  <a:pt x="1479921" y="0"/>
                </a:lnTo>
                <a:lnTo>
                  <a:pt x="1479921" y="1391126"/>
                </a:lnTo>
                <a:lnTo>
                  <a:pt x="0" y="13911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630505">
            <a:off x="-105934" y="762384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111940" y="6198698"/>
            <a:ext cx="6176060" cy="4114800"/>
          </a:xfrm>
          <a:custGeom>
            <a:avLst/>
            <a:gdLst/>
            <a:ahLst/>
            <a:cxnLst/>
            <a:rect r="r" b="b" t="t" l="l"/>
            <a:pathLst>
              <a:path h="4114800" w="6176060">
                <a:moveTo>
                  <a:pt x="0" y="0"/>
                </a:moveTo>
                <a:lnTo>
                  <a:pt x="6176060" y="0"/>
                </a:lnTo>
                <a:lnTo>
                  <a:pt x="61760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4493740">
            <a:off x="13042135" y="-93831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996268" y="2313772"/>
            <a:ext cx="15131678" cy="4471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52"/>
              </a:lnSpc>
            </a:pPr>
            <a:r>
              <a:rPr lang="en-US" sz="8466">
                <a:solidFill>
                  <a:srgbClr val="EF3220"/>
                </a:solidFill>
                <a:latin typeface="Kagitingan"/>
              </a:rPr>
              <a:t>Son instrucciones ordenadas que se le dan a una máquina para que realice una tarea.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6236124" y="8256098"/>
            <a:ext cx="1609911" cy="1609911"/>
          </a:xfrm>
          <a:custGeom>
            <a:avLst/>
            <a:gdLst/>
            <a:ahLst/>
            <a:cxnLst/>
            <a:rect r="r" b="b" t="t" l="l"/>
            <a:pathLst>
              <a:path h="1609911" w="1609911">
                <a:moveTo>
                  <a:pt x="0" y="0"/>
                </a:moveTo>
                <a:lnTo>
                  <a:pt x="1609911" y="0"/>
                </a:lnTo>
                <a:lnTo>
                  <a:pt x="1609911" y="1609912"/>
                </a:lnTo>
                <a:lnTo>
                  <a:pt x="0" y="1609912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627598">
            <a:off x="8794601" y="-85663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1109589">
            <a:off x="5437492" y="74006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2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2" y="1391126"/>
                </a:lnTo>
                <a:lnTo>
                  <a:pt x="147992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851550">
            <a:off x="8506717" y="845204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1" y="0"/>
                </a:lnTo>
                <a:lnTo>
                  <a:pt x="2110781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1109589">
            <a:off x="2630427" y="8348757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1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1" y="1391126"/>
                </a:lnTo>
                <a:lnTo>
                  <a:pt x="147992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7732070">
            <a:off x="16753332" y="264467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968375">
            <a:off x="4976086" y="881527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968375">
            <a:off x="-1386917" y="531316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630660">
            <a:off x="16572075" y="136399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0" y="0"/>
                </a:moveTo>
                <a:lnTo>
                  <a:pt x="1479921" y="0"/>
                </a:lnTo>
                <a:lnTo>
                  <a:pt x="1479921" y="1391126"/>
                </a:lnTo>
                <a:lnTo>
                  <a:pt x="0" y="13911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630505">
            <a:off x="-105934" y="762384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111940" y="6198698"/>
            <a:ext cx="6176060" cy="4114800"/>
          </a:xfrm>
          <a:custGeom>
            <a:avLst/>
            <a:gdLst/>
            <a:ahLst/>
            <a:cxnLst/>
            <a:rect r="r" b="b" t="t" l="l"/>
            <a:pathLst>
              <a:path h="4114800" w="6176060">
                <a:moveTo>
                  <a:pt x="0" y="0"/>
                </a:moveTo>
                <a:lnTo>
                  <a:pt x="6176060" y="0"/>
                </a:lnTo>
                <a:lnTo>
                  <a:pt x="61760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4493740">
            <a:off x="13042135" y="-93831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6236124" y="8256098"/>
            <a:ext cx="1609911" cy="1609911"/>
          </a:xfrm>
          <a:custGeom>
            <a:avLst/>
            <a:gdLst/>
            <a:ahLst/>
            <a:cxnLst/>
            <a:rect r="r" b="b" t="t" l="l"/>
            <a:pathLst>
              <a:path h="1609911" w="1609911">
                <a:moveTo>
                  <a:pt x="0" y="0"/>
                </a:moveTo>
                <a:lnTo>
                  <a:pt x="1609911" y="0"/>
                </a:lnTo>
                <a:lnTo>
                  <a:pt x="1609911" y="1609912"/>
                </a:lnTo>
                <a:lnTo>
                  <a:pt x="0" y="1609912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3990823" y="4114800"/>
            <a:ext cx="3954778" cy="4298672"/>
          </a:xfrm>
          <a:custGeom>
            <a:avLst/>
            <a:gdLst/>
            <a:ahLst/>
            <a:cxnLst/>
            <a:rect r="r" b="b" t="t" l="l"/>
            <a:pathLst>
              <a:path h="4298672" w="3954778">
                <a:moveTo>
                  <a:pt x="0" y="0"/>
                </a:moveTo>
                <a:lnTo>
                  <a:pt x="3954778" y="0"/>
                </a:lnTo>
                <a:lnTo>
                  <a:pt x="3954778" y="4298672"/>
                </a:lnTo>
                <a:lnTo>
                  <a:pt x="0" y="4298672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838420" y="4605806"/>
            <a:ext cx="3242915" cy="4192204"/>
          </a:xfrm>
          <a:custGeom>
            <a:avLst/>
            <a:gdLst/>
            <a:ahLst/>
            <a:cxnLst/>
            <a:rect r="r" b="b" t="t" l="l"/>
            <a:pathLst>
              <a:path h="4192204" w="3242915">
                <a:moveTo>
                  <a:pt x="0" y="0"/>
                </a:moveTo>
                <a:lnTo>
                  <a:pt x="3242915" y="0"/>
                </a:lnTo>
                <a:lnTo>
                  <a:pt x="3242915" y="4192205"/>
                </a:lnTo>
                <a:lnTo>
                  <a:pt x="0" y="4192205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996268" y="2313772"/>
            <a:ext cx="15131678" cy="1461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52"/>
              </a:lnSpc>
            </a:pPr>
            <a:r>
              <a:rPr lang="en-US" sz="8466">
                <a:solidFill>
                  <a:srgbClr val="EF3220"/>
                </a:solidFill>
                <a:latin typeface="Kagitingan"/>
              </a:rPr>
              <a:t>Por dónde empezamos?</a:t>
            </a:r>
          </a:p>
        </p:txBody>
      </p:sp>
      <p:sp>
        <p:nvSpPr>
          <p:cNvPr name="TextBox 18" id="18"/>
          <p:cNvSpPr txBox="true"/>
          <p:nvPr/>
        </p:nvSpPr>
        <p:spPr>
          <a:xfrm rot="-10800000">
            <a:off x="2324185" y="2327010"/>
            <a:ext cx="2500404" cy="1461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52"/>
              </a:lnSpc>
            </a:pPr>
            <a:r>
              <a:rPr lang="en-US" sz="8466">
                <a:solidFill>
                  <a:srgbClr val="EF3220"/>
                </a:solidFill>
                <a:latin typeface="Kagitingan"/>
              </a:rPr>
              <a:t>?</a:t>
            </a:r>
          </a:p>
        </p:txBody>
      </p:sp>
    </p:spTree>
  </p:cSld>
  <p:clrMapOvr>
    <a:masterClrMapping/>
  </p:clrMapOvr>
  <p:transition spd="slow">
    <p:push dir="l"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627598">
            <a:off x="8794601" y="-85663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1109589">
            <a:off x="5437492" y="74006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2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2" y="1391126"/>
                </a:lnTo>
                <a:lnTo>
                  <a:pt x="147992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851550">
            <a:off x="8506717" y="845204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1" y="0"/>
                </a:lnTo>
                <a:lnTo>
                  <a:pt x="2110781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1109589">
            <a:off x="2630427" y="8348757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1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1" y="1391126"/>
                </a:lnTo>
                <a:lnTo>
                  <a:pt x="147992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996268" y="2313772"/>
            <a:ext cx="15131678" cy="1461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52"/>
              </a:lnSpc>
            </a:pPr>
            <a:r>
              <a:rPr lang="en-US" sz="8466">
                <a:solidFill>
                  <a:srgbClr val="EF3220"/>
                </a:solidFill>
                <a:latin typeface="Kagitingan"/>
              </a:rPr>
              <a:t>Por dónde continuamos?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7732070">
            <a:off x="16753332" y="264467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968375">
            <a:off x="4976086" y="881527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968375">
            <a:off x="-1386917" y="531316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630660">
            <a:off x="16572075" y="136399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0" y="0"/>
                </a:moveTo>
                <a:lnTo>
                  <a:pt x="1479921" y="0"/>
                </a:lnTo>
                <a:lnTo>
                  <a:pt x="1479921" y="1391126"/>
                </a:lnTo>
                <a:lnTo>
                  <a:pt x="0" y="13911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630505">
            <a:off x="-105934" y="762384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111940" y="6198698"/>
            <a:ext cx="6176060" cy="4114800"/>
          </a:xfrm>
          <a:custGeom>
            <a:avLst/>
            <a:gdLst/>
            <a:ahLst/>
            <a:cxnLst/>
            <a:rect r="r" b="b" t="t" l="l"/>
            <a:pathLst>
              <a:path h="4114800" w="6176060">
                <a:moveTo>
                  <a:pt x="0" y="0"/>
                </a:moveTo>
                <a:lnTo>
                  <a:pt x="6176060" y="0"/>
                </a:lnTo>
                <a:lnTo>
                  <a:pt x="61760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4493740">
            <a:off x="13042135" y="-93831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6236124" y="8256098"/>
            <a:ext cx="1609911" cy="1609911"/>
          </a:xfrm>
          <a:custGeom>
            <a:avLst/>
            <a:gdLst/>
            <a:ahLst/>
            <a:cxnLst/>
            <a:rect r="r" b="b" t="t" l="l"/>
            <a:pathLst>
              <a:path h="1609911" w="1609911">
                <a:moveTo>
                  <a:pt x="0" y="0"/>
                </a:moveTo>
                <a:lnTo>
                  <a:pt x="1609911" y="0"/>
                </a:lnTo>
                <a:lnTo>
                  <a:pt x="1609911" y="1609912"/>
                </a:lnTo>
                <a:lnTo>
                  <a:pt x="0" y="1609912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7732070">
            <a:off x="16905732" y="279707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233335" y="4261301"/>
            <a:ext cx="2429351" cy="2398984"/>
          </a:xfrm>
          <a:custGeom>
            <a:avLst/>
            <a:gdLst/>
            <a:ahLst/>
            <a:cxnLst/>
            <a:rect r="r" b="b" t="t" l="l"/>
            <a:pathLst>
              <a:path h="2398984" w="2429351">
                <a:moveTo>
                  <a:pt x="0" y="0"/>
                </a:moveTo>
                <a:lnTo>
                  <a:pt x="2429351" y="0"/>
                </a:lnTo>
                <a:lnTo>
                  <a:pt x="2429351" y="2398984"/>
                </a:lnTo>
                <a:lnTo>
                  <a:pt x="0" y="2398984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7653440" y="5613193"/>
            <a:ext cx="2981120" cy="2981120"/>
          </a:xfrm>
          <a:custGeom>
            <a:avLst/>
            <a:gdLst/>
            <a:ahLst/>
            <a:cxnLst/>
            <a:rect r="r" b="b" t="t" l="l"/>
            <a:pathLst>
              <a:path h="2981120" w="2981120">
                <a:moveTo>
                  <a:pt x="0" y="0"/>
                </a:moveTo>
                <a:lnTo>
                  <a:pt x="2981120" y="0"/>
                </a:lnTo>
                <a:lnTo>
                  <a:pt x="2981120" y="2981120"/>
                </a:lnTo>
                <a:lnTo>
                  <a:pt x="0" y="298112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4292764" y="5896377"/>
            <a:ext cx="2414751" cy="2414751"/>
          </a:xfrm>
          <a:custGeom>
            <a:avLst/>
            <a:gdLst/>
            <a:ahLst/>
            <a:cxnLst/>
            <a:rect r="r" b="b" t="t" l="l"/>
            <a:pathLst>
              <a:path h="2414751" w="2414751">
                <a:moveTo>
                  <a:pt x="0" y="0"/>
                </a:moveTo>
                <a:lnTo>
                  <a:pt x="2414752" y="0"/>
                </a:lnTo>
                <a:lnTo>
                  <a:pt x="2414752" y="2414752"/>
                </a:lnTo>
                <a:lnTo>
                  <a:pt x="0" y="2414752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0" r="0" b="0"/>
            </a:stretch>
          </a:blipFill>
          <a:ln w="66675" cap="rnd">
            <a:solidFill>
              <a:srgbClr val="000000"/>
            </a:solidFill>
            <a:prstDash val="lgDash"/>
            <a:round/>
          </a:ln>
        </p:spPr>
      </p:sp>
      <p:sp>
        <p:nvSpPr>
          <p:cNvPr name="Freeform 20" id="20"/>
          <p:cNvSpPr/>
          <p:nvPr/>
        </p:nvSpPr>
        <p:spPr>
          <a:xfrm flipH="false" flipV="false" rot="0">
            <a:off x="4649072" y="3674067"/>
            <a:ext cx="5542283" cy="2083898"/>
          </a:xfrm>
          <a:custGeom>
            <a:avLst/>
            <a:gdLst/>
            <a:ahLst/>
            <a:cxnLst/>
            <a:rect r="r" b="b" t="t" l="l"/>
            <a:pathLst>
              <a:path h="2083898" w="5542283">
                <a:moveTo>
                  <a:pt x="0" y="0"/>
                </a:moveTo>
                <a:lnTo>
                  <a:pt x="5542283" y="0"/>
                </a:lnTo>
                <a:lnTo>
                  <a:pt x="5542283" y="2083898"/>
                </a:lnTo>
                <a:lnTo>
                  <a:pt x="0" y="2083898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0820005" y="3830472"/>
            <a:ext cx="5845005" cy="3260643"/>
          </a:xfrm>
          <a:custGeom>
            <a:avLst/>
            <a:gdLst/>
            <a:ahLst/>
            <a:cxnLst/>
            <a:rect r="r" b="b" t="t" l="l"/>
            <a:pathLst>
              <a:path h="3260643" w="5845005">
                <a:moveTo>
                  <a:pt x="0" y="0"/>
                </a:moveTo>
                <a:lnTo>
                  <a:pt x="5845005" y="0"/>
                </a:lnTo>
                <a:lnTo>
                  <a:pt x="5845005" y="3260643"/>
                </a:lnTo>
                <a:lnTo>
                  <a:pt x="0" y="3260643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-10800000">
            <a:off x="2110660" y="2327010"/>
            <a:ext cx="2500404" cy="1461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52"/>
              </a:lnSpc>
            </a:pPr>
            <a:r>
              <a:rPr lang="en-US" sz="8466">
                <a:solidFill>
                  <a:srgbClr val="EF3220"/>
                </a:solidFill>
                <a:latin typeface="Kagitingan"/>
              </a:rPr>
              <a:t>?</a:t>
            </a:r>
          </a:p>
        </p:txBody>
      </p:sp>
    </p:spTree>
  </p:cSld>
  <p:clrMapOvr>
    <a:masterClrMapping/>
  </p:clrMapOvr>
  <p:transition spd="slow">
    <p:push dir="l"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627598">
            <a:off x="8794601" y="-85663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1109589">
            <a:off x="5437492" y="74006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2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2" y="1391126"/>
                </a:lnTo>
                <a:lnTo>
                  <a:pt x="147992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851550">
            <a:off x="8506717" y="845204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1" y="0"/>
                </a:lnTo>
                <a:lnTo>
                  <a:pt x="2110781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1109589">
            <a:off x="2630427" y="8348757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1479921" y="0"/>
                </a:moveTo>
                <a:lnTo>
                  <a:pt x="0" y="0"/>
                </a:lnTo>
                <a:lnTo>
                  <a:pt x="0" y="1391126"/>
                </a:lnTo>
                <a:lnTo>
                  <a:pt x="1479921" y="1391126"/>
                </a:lnTo>
                <a:lnTo>
                  <a:pt x="147992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996268" y="2313772"/>
            <a:ext cx="15131678" cy="1461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52"/>
              </a:lnSpc>
            </a:pPr>
            <a:r>
              <a:rPr lang="en-US" sz="8466">
                <a:solidFill>
                  <a:srgbClr val="EF3220"/>
                </a:solidFill>
                <a:latin typeface="Kagitingan"/>
              </a:rPr>
              <a:t>Por dónde profundizamos?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7732070">
            <a:off x="16753332" y="264467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968375">
            <a:off x="4976086" y="8815273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968375">
            <a:off x="-1386917" y="531316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630660">
            <a:off x="16572075" y="136399"/>
            <a:ext cx="1479922" cy="1391126"/>
          </a:xfrm>
          <a:custGeom>
            <a:avLst/>
            <a:gdLst/>
            <a:ahLst/>
            <a:cxnLst/>
            <a:rect r="r" b="b" t="t" l="l"/>
            <a:pathLst>
              <a:path h="1391126" w="1479922">
                <a:moveTo>
                  <a:pt x="0" y="0"/>
                </a:moveTo>
                <a:lnTo>
                  <a:pt x="1479921" y="0"/>
                </a:lnTo>
                <a:lnTo>
                  <a:pt x="1479921" y="1391126"/>
                </a:lnTo>
                <a:lnTo>
                  <a:pt x="0" y="13911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630505">
            <a:off x="-105934" y="762384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5"/>
                </a:lnTo>
                <a:lnTo>
                  <a:pt x="0" y="24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111940" y="6198698"/>
            <a:ext cx="6176060" cy="4114800"/>
          </a:xfrm>
          <a:custGeom>
            <a:avLst/>
            <a:gdLst/>
            <a:ahLst/>
            <a:cxnLst/>
            <a:rect r="r" b="b" t="t" l="l"/>
            <a:pathLst>
              <a:path h="4114800" w="6176060">
                <a:moveTo>
                  <a:pt x="0" y="0"/>
                </a:moveTo>
                <a:lnTo>
                  <a:pt x="6176060" y="0"/>
                </a:lnTo>
                <a:lnTo>
                  <a:pt x="61760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4493740">
            <a:off x="13042135" y="-938312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6236124" y="8256098"/>
            <a:ext cx="1609911" cy="1609911"/>
          </a:xfrm>
          <a:custGeom>
            <a:avLst/>
            <a:gdLst/>
            <a:ahLst/>
            <a:cxnLst/>
            <a:rect r="r" b="b" t="t" l="l"/>
            <a:pathLst>
              <a:path h="1609911" w="1609911">
                <a:moveTo>
                  <a:pt x="0" y="0"/>
                </a:moveTo>
                <a:lnTo>
                  <a:pt x="1609911" y="0"/>
                </a:lnTo>
                <a:lnTo>
                  <a:pt x="1609911" y="1609912"/>
                </a:lnTo>
                <a:lnTo>
                  <a:pt x="0" y="1609912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7732070">
            <a:off x="16905732" y="2797071"/>
            <a:ext cx="2110782" cy="2450835"/>
          </a:xfrm>
          <a:custGeom>
            <a:avLst/>
            <a:gdLst/>
            <a:ahLst/>
            <a:cxnLst/>
            <a:rect r="r" b="b" t="t" l="l"/>
            <a:pathLst>
              <a:path h="2450835" w="2110782">
                <a:moveTo>
                  <a:pt x="0" y="0"/>
                </a:moveTo>
                <a:lnTo>
                  <a:pt x="2110782" y="0"/>
                </a:lnTo>
                <a:lnTo>
                  <a:pt x="2110782" y="2450836"/>
                </a:lnTo>
                <a:lnTo>
                  <a:pt x="0" y="24508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631296" y="3775126"/>
            <a:ext cx="5400181" cy="3696874"/>
          </a:xfrm>
          <a:custGeom>
            <a:avLst/>
            <a:gdLst/>
            <a:ahLst/>
            <a:cxnLst/>
            <a:rect r="r" b="b" t="t" l="l"/>
            <a:pathLst>
              <a:path h="3696874" w="5400181">
                <a:moveTo>
                  <a:pt x="0" y="0"/>
                </a:moveTo>
                <a:lnTo>
                  <a:pt x="5400181" y="0"/>
                </a:lnTo>
                <a:lnTo>
                  <a:pt x="5400181" y="3696874"/>
                </a:lnTo>
                <a:lnTo>
                  <a:pt x="0" y="3696874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060587" y="5128277"/>
            <a:ext cx="4574978" cy="3720982"/>
          </a:xfrm>
          <a:custGeom>
            <a:avLst/>
            <a:gdLst/>
            <a:ahLst/>
            <a:cxnLst/>
            <a:rect r="r" b="b" t="t" l="l"/>
            <a:pathLst>
              <a:path h="3720982" w="4574978">
                <a:moveTo>
                  <a:pt x="0" y="0"/>
                </a:moveTo>
                <a:lnTo>
                  <a:pt x="4574977" y="0"/>
                </a:lnTo>
                <a:lnTo>
                  <a:pt x="4574977" y="3720982"/>
                </a:lnTo>
                <a:lnTo>
                  <a:pt x="0" y="3720982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9096438" y="3775126"/>
            <a:ext cx="2759484" cy="2330515"/>
          </a:xfrm>
          <a:custGeom>
            <a:avLst/>
            <a:gdLst/>
            <a:ahLst/>
            <a:cxnLst/>
            <a:rect r="r" b="b" t="t" l="l"/>
            <a:pathLst>
              <a:path h="2330515" w="2759484">
                <a:moveTo>
                  <a:pt x="0" y="0"/>
                </a:moveTo>
                <a:lnTo>
                  <a:pt x="2759484" y="0"/>
                </a:lnTo>
                <a:lnTo>
                  <a:pt x="2759484" y="2330515"/>
                </a:lnTo>
                <a:lnTo>
                  <a:pt x="0" y="2330515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0407089" y="6651544"/>
            <a:ext cx="3093310" cy="2259431"/>
          </a:xfrm>
          <a:custGeom>
            <a:avLst/>
            <a:gdLst/>
            <a:ahLst/>
            <a:cxnLst/>
            <a:rect r="r" b="b" t="t" l="l"/>
            <a:pathLst>
              <a:path h="2259431" w="3093310">
                <a:moveTo>
                  <a:pt x="0" y="0"/>
                </a:moveTo>
                <a:lnTo>
                  <a:pt x="3093310" y="0"/>
                </a:lnTo>
                <a:lnTo>
                  <a:pt x="3093310" y="2259431"/>
                </a:lnTo>
                <a:lnTo>
                  <a:pt x="0" y="2259431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2689054" y="2949878"/>
            <a:ext cx="5021831" cy="5021831"/>
          </a:xfrm>
          <a:custGeom>
            <a:avLst/>
            <a:gdLst/>
            <a:ahLst/>
            <a:cxnLst/>
            <a:rect r="r" b="b" t="t" l="l"/>
            <a:pathLst>
              <a:path h="5021831" w="5021831">
                <a:moveTo>
                  <a:pt x="0" y="0"/>
                </a:moveTo>
                <a:lnTo>
                  <a:pt x="5021832" y="0"/>
                </a:lnTo>
                <a:lnTo>
                  <a:pt x="5021832" y="5021831"/>
                </a:lnTo>
                <a:lnTo>
                  <a:pt x="0" y="5021831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-10800000">
            <a:off x="1566771" y="2327010"/>
            <a:ext cx="2500404" cy="1461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52"/>
              </a:lnSpc>
            </a:pPr>
            <a:r>
              <a:rPr lang="en-US" sz="8466">
                <a:solidFill>
                  <a:srgbClr val="EF3220"/>
                </a:solidFill>
                <a:latin typeface="Kagitingan"/>
              </a:rPr>
              <a:t>?</a:t>
            </a:r>
          </a:p>
        </p:txBody>
      </p:sp>
    </p:spTree>
  </p:cSld>
  <p:clrMapOvr>
    <a:masterClrMapping/>
  </p:clrMapOvr>
  <p:transition spd="slow">
    <p:push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DAF1Zhcwvys</dc:identifier>
  <dcterms:modified xsi:type="dcterms:W3CDTF">2011-08-01T06:04:30Z</dcterms:modified>
  <cp:revision>1</cp:revision>
  <dc:title>Robótica y más</dc:title>
</cp:coreProperties>
</file>