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FB"/>
    <a:srgbClr val="A8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10111-DA2E-4093-9CC5-00D1441C21A3}" v="3" dt="2020-11-06T15:21:5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6/11/relationships/changesInfo" Target="changesInfos/changesInfo1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TENA SANTOS" userId="e9830400-e9b0-46eb-8888-379e2d62c2cc" providerId="ADAL" clId="{97410111-DA2E-4093-9CC5-00D1441C21A3}"/>
    <pc:docChg chg="modSld">
      <pc:chgData name="ANA ISABEL TENA SANTOS" userId="e9830400-e9b0-46eb-8888-379e2d62c2cc" providerId="ADAL" clId="{97410111-DA2E-4093-9CC5-00D1441C21A3}" dt="2020-11-06T15:24:27.965" v="68" actId="1076"/>
      <pc:docMkLst>
        <pc:docMk/>
      </pc:docMkLst>
      <pc:sldChg chg="addSp modSp mod">
        <pc:chgData name="ANA ISABEL TENA SANTOS" userId="e9830400-e9b0-46eb-8888-379e2d62c2cc" providerId="ADAL" clId="{97410111-DA2E-4093-9CC5-00D1441C21A3}" dt="2020-11-06T15:24:27.965" v="68" actId="1076"/>
        <pc:sldMkLst>
          <pc:docMk/>
          <pc:sldMk cId="3283494256" sldId="257"/>
        </pc:sldMkLst>
        <pc:spChg chg="mod">
          <ac:chgData name="ANA ISABEL TENA SANTOS" userId="e9830400-e9b0-46eb-8888-379e2d62c2cc" providerId="ADAL" clId="{97410111-DA2E-4093-9CC5-00D1441C21A3}" dt="2020-11-06T15:22:24.944" v="11" actId="1076"/>
          <ac:spMkLst>
            <pc:docMk/>
            <pc:sldMk cId="3283494256" sldId="257"/>
            <ac:spMk id="13" creationId="{9811EACB-D72F-48C4-8403-3B7C24F0EB36}"/>
          </ac:spMkLst>
        </pc:spChg>
        <pc:spChg chg="mod">
          <ac:chgData name="ANA ISABEL TENA SANTOS" userId="e9830400-e9b0-46eb-8888-379e2d62c2cc" providerId="ADAL" clId="{97410111-DA2E-4093-9CC5-00D1441C21A3}" dt="2020-11-06T15:23:55.397" v="65" actId="1076"/>
          <ac:spMkLst>
            <pc:docMk/>
            <pc:sldMk cId="3283494256" sldId="257"/>
            <ac:spMk id="14" creationId="{B045E654-894C-4C53-86A6-CF033F422771}"/>
          </ac:spMkLst>
        </pc:spChg>
        <pc:spChg chg="mod">
          <ac:chgData name="ANA ISABEL TENA SANTOS" userId="e9830400-e9b0-46eb-8888-379e2d62c2cc" providerId="ADAL" clId="{97410111-DA2E-4093-9CC5-00D1441C21A3}" dt="2020-11-06T15:24:21.863" v="66" actId="1076"/>
          <ac:spMkLst>
            <pc:docMk/>
            <pc:sldMk cId="3283494256" sldId="257"/>
            <ac:spMk id="19" creationId="{0EAF4FF7-9D2B-4B34-8B28-024EE6180F7D}"/>
          </ac:spMkLst>
        </pc:spChg>
        <pc:spChg chg="mod">
          <ac:chgData name="ANA ISABEL TENA SANTOS" userId="e9830400-e9b0-46eb-8888-379e2d62c2cc" providerId="ADAL" clId="{97410111-DA2E-4093-9CC5-00D1441C21A3}" dt="2020-11-06T15:24:25.231" v="67" actId="1076"/>
          <ac:spMkLst>
            <pc:docMk/>
            <pc:sldMk cId="3283494256" sldId="257"/>
            <ac:spMk id="21" creationId="{C0D18A23-0FB0-4B02-A7E1-6EE76E60F407}"/>
          </ac:spMkLst>
        </pc:spChg>
        <pc:spChg chg="mod">
          <ac:chgData name="ANA ISABEL TENA SANTOS" userId="e9830400-e9b0-46eb-8888-379e2d62c2cc" providerId="ADAL" clId="{97410111-DA2E-4093-9CC5-00D1441C21A3}" dt="2020-11-06T15:22:49.155" v="12" actId="14100"/>
          <ac:spMkLst>
            <pc:docMk/>
            <pc:sldMk cId="3283494256" sldId="257"/>
            <ac:spMk id="28" creationId="{76B5C78C-E731-4277-A12E-D832FDB7BE0F}"/>
          </ac:spMkLst>
        </pc:spChg>
        <pc:spChg chg="mod">
          <ac:chgData name="ANA ISABEL TENA SANTOS" userId="e9830400-e9b0-46eb-8888-379e2d62c2cc" providerId="ADAL" clId="{97410111-DA2E-4093-9CC5-00D1441C21A3}" dt="2020-11-06T15:22:55.513" v="14" actId="1076"/>
          <ac:spMkLst>
            <pc:docMk/>
            <pc:sldMk cId="3283494256" sldId="257"/>
            <ac:spMk id="30" creationId="{E51E7D61-8908-403E-9041-BFDE825CEE46}"/>
          </ac:spMkLst>
        </pc:spChg>
        <pc:spChg chg="mod">
          <ac:chgData name="ANA ISABEL TENA SANTOS" userId="e9830400-e9b0-46eb-8888-379e2d62c2cc" providerId="ADAL" clId="{97410111-DA2E-4093-9CC5-00D1441C21A3}" dt="2020-11-06T15:24:27.965" v="68" actId="1076"/>
          <ac:spMkLst>
            <pc:docMk/>
            <pc:sldMk cId="3283494256" sldId="257"/>
            <ac:spMk id="37" creationId="{8D3ED6C8-24A5-4C8A-B935-4DAAB96C93E9}"/>
          </ac:spMkLst>
        </pc:spChg>
        <pc:picChg chg="mod">
          <ac:chgData name="ANA ISABEL TENA SANTOS" userId="e9830400-e9b0-46eb-8888-379e2d62c2cc" providerId="ADAL" clId="{97410111-DA2E-4093-9CC5-00D1441C21A3}" dt="2020-11-06T15:22:15.209" v="8" actId="1076"/>
          <ac:picMkLst>
            <pc:docMk/>
            <pc:sldMk cId="3283494256" sldId="257"/>
            <ac:picMk id="33" creationId="{51EA8C4B-9D35-4906-AFBE-EC806043791B}"/>
          </ac:picMkLst>
        </pc:picChg>
        <pc:picChg chg="add mod">
          <ac:chgData name="ANA ISABEL TENA SANTOS" userId="e9830400-e9b0-46eb-8888-379e2d62c2cc" providerId="ADAL" clId="{97410111-DA2E-4093-9CC5-00D1441C21A3}" dt="2020-11-06T15:22:18.115" v="9" actId="1076"/>
          <ac:picMkLst>
            <pc:docMk/>
            <pc:sldMk cId="3283494256" sldId="257"/>
            <ac:picMk id="65" creationId="{5A16BB05-1D4B-476E-BEFD-C02FCD1B8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328582-88E2-445F-98F7-3351BB03F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9926EE0-5F8C-4D67-8F4C-38D869C9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5A6452B-C0FC-4FDF-B796-3459B97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6DE7382-2A7D-4E8C-A259-AB22CF8C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F75E12-D29C-427A-9A53-2A39AA43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8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4EC2A6-5C04-40CD-B360-4A96A61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E032151-B845-4112-A639-DD4ECF70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9470575-CEE9-4097-901A-CDF2BA75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806DA0F-622A-4E0E-A13C-0363118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923C7D-97F0-465A-B039-5B244A9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2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AC242D7-83A3-4A65-936F-E7C358EBF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B0786F1-D105-4AE1-AF4F-34A93DEF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F266E79-D6EB-41A6-A6B7-1550E99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959E904-36B3-4A88-B951-FB5AA8FD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45DF07-5D67-48A1-AD15-CF050D7A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EC4C75-D702-4188-B340-1858A790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159775-4A10-403C-8BBB-93BEF948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3E36B70-5451-4A0B-A9B4-6030CDA2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4E111FD-F314-4E55-B862-09850A58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C3810EC-BA6E-4F8F-BA42-2A6BB331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6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302C3B-CAD8-4383-99B9-F7CFFD1D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4032ACB-7C58-41AA-AFA5-7D227169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0FC91FC-5ADB-4286-9AB3-8B342B73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38B7F80-C2C1-457A-8CE9-1C81974D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0F9B3CB-C2ED-45C7-82A4-5161C28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E5EA7A2-F929-481A-8C9E-B66ABB8D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A33E529-4483-454C-8FAC-A2DD01CDD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8DF5210-B6B3-4A6B-9E11-DC4BFC2A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C2D971-2B70-446D-9198-D5852294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59980DA-A98D-4AD8-B03C-DE099EAF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0AF8EF1-B4FC-465D-BE3B-CEAAA38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E5830C-9429-4A19-9D56-FFB4477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398EC4-C737-402E-B90A-E1741D2F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DEC6F1A-84D8-4FAF-A7FE-7FEF1543D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B1AF933-4D03-4B04-B208-615CA3FC9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900745D-F244-4E61-B62C-9F332B95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3405A0F-8912-425D-869D-6E7AB132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C5FC4F2-C098-423A-9973-D53A5B46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A914EC78-EEAB-4B53-B5D6-7D1C1C3D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4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09A59A-240C-44A6-A3BC-FADD5D6A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19663F4-E5C4-40C0-8ABB-D6A804A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92A92F7-C270-4DF8-98D8-84289A90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A5678A5-E039-4FF7-AC4D-674DED12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2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40B1581-EB41-4157-8203-3A0DCAD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12259C9-AC72-421C-A97C-AACFBBE3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6EB2D50-5B2B-4795-9EF6-4DBC0F1B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7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1BC9916-2AD3-41BA-A40E-FFB20206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BBEAD7F-A182-449F-B40C-C15964ED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DB705E7-A864-4800-BA9E-41A29ECD1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B8C1D3C-3328-40A3-95DA-489D555C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1DCEA5-B65D-4EC9-9706-9059AF3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355223F-96C2-468B-B112-95627831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4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312E1A-2C47-47FE-845E-4E16904A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F846819B-071D-44C1-B361-82C454C1B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A29DD52-87D8-4D07-921E-9395DCA5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019F06-403A-4C95-9A6D-660D394B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5F22855-7712-48F9-A76F-E31BBB39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0CCE9FB-89AE-4493-8A01-3D31B34C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6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ACA37CB-8DE0-49D1-985B-B205775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EF18597-23C9-4067-8307-86CBB1A1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0ADD85-C401-41E2-8289-9B38E13B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16DAA6-D6B9-416B-B0CE-003CCA26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F12AF08-EC3E-49CA-8443-CC574E3A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CD361707-E40A-40BA-A827-63C55F86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7166" y="1353541"/>
            <a:ext cx="107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SOLICITAR CURSO AULA MOODLE</a:t>
            </a:r>
            <a:endParaRPr lang="es-ES" sz="3200" dirty="0">
              <a:solidFill>
                <a:srgbClr val="FFC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0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 b="3606"/>
          <a:stretch/>
        </p:blipFill>
        <p:spPr bwMode="auto">
          <a:xfrm>
            <a:off x="2765978" y="2092071"/>
            <a:ext cx="8550004" cy="41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810427" y="2224007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249816" y="2296857"/>
            <a:ext cx="145499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tu Área Personal, pincha en Inicio del Sitio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876474" y="212328"/>
            <a:ext cx="33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SOLICITAR CURSO AULA </a:t>
            </a:r>
            <a:r>
              <a:rPr lang="es-ES" b="1" dirty="0"/>
              <a:t>MOODLE</a:t>
            </a:r>
            <a:endParaRPr lang="es-ES" dirty="0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V="1">
            <a:off x="1704814" y="2825329"/>
            <a:ext cx="1216617" cy="774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39485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4 Rectángulo"/>
          <p:cNvSpPr/>
          <p:nvPr/>
        </p:nvSpPr>
        <p:spPr>
          <a:xfrm>
            <a:off x="1876474" y="212328"/>
            <a:ext cx="33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SOLICITAR CURSO AULA </a:t>
            </a:r>
            <a:r>
              <a:rPr lang="es-ES" b="1" dirty="0"/>
              <a:t>MOODLE</a:t>
            </a:r>
            <a:endParaRPr lang="es-ES" dirty="0"/>
          </a:p>
        </p:txBody>
      </p:sp>
      <p:sp>
        <p:nvSpPr>
          <p:cNvPr id="8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9767297" y="5179541"/>
            <a:ext cx="201256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Después pincha en Formulario de Solicitud.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9" b="3750"/>
          <a:stretch/>
        </p:blipFill>
        <p:spPr bwMode="auto">
          <a:xfrm>
            <a:off x="284895" y="1596325"/>
            <a:ext cx="9170217" cy="443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919635" y="1681567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9039928" y="5587138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3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="" xmlns:a16="http://schemas.microsoft.com/office/drawing/2014/main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Rectángulo"/>
          <p:cNvSpPr/>
          <p:nvPr/>
        </p:nvSpPr>
        <p:spPr>
          <a:xfrm>
            <a:off x="1876474" y="212328"/>
            <a:ext cx="337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SOLICITAR CURSO AULA </a:t>
            </a:r>
            <a:r>
              <a:rPr lang="es-ES" b="1" dirty="0"/>
              <a:t>MOODLE</a:t>
            </a:r>
            <a:endParaRPr lang="es-ES" dirty="0"/>
          </a:p>
        </p:txBody>
      </p:sp>
      <p:sp>
        <p:nvSpPr>
          <p:cNvPr id="4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6611207" y="1633537"/>
            <a:ext cx="145499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Rellena los datos del formulario.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" b="3406"/>
          <a:stretch/>
        </p:blipFill>
        <p:spPr bwMode="auto">
          <a:xfrm>
            <a:off x="876541" y="1217564"/>
            <a:ext cx="5370982" cy="266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23670" y="1311501"/>
            <a:ext cx="650928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5883838" y="2302458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b="4077"/>
          <a:stretch/>
        </p:blipFill>
        <p:spPr bwMode="auto">
          <a:xfrm>
            <a:off x="755117" y="3949080"/>
            <a:ext cx="5613829" cy="273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cto de flecha 2">
            <a:extLst>
              <a:ext uri="{FF2B5EF4-FFF2-40B4-BE49-F238E27FC236}">
                <a16:creationId xmlns="" xmlns:a16="http://schemas.microsoft.com/office/drawing/2014/main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3198348" y="6019467"/>
            <a:ext cx="394637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3">
            <a:extLst>
              <a:ext uri="{FF2B5EF4-FFF2-40B4-BE49-F238E27FC236}">
                <a16:creationId xmlns="" xmlns:a16="http://schemas.microsoft.com/office/drawing/2014/main" id="{B045E654-894C-4C53-86A6-CF033F422771}"/>
              </a:ext>
            </a:extLst>
          </p:cNvPr>
          <p:cNvSpPr txBox="1"/>
          <p:nvPr/>
        </p:nvSpPr>
        <p:spPr>
          <a:xfrm>
            <a:off x="7144719" y="5365794"/>
            <a:ext cx="145499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Pincha en Solicitar un Curso.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383080" y="4005623"/>
            <a:ext cx="650928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077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6CF514-E17A-4CB9-A29B-ACD81DA8A59B}">
  <we:reference id="wa104380907" version="1.0.0.0" store="es-E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45</Words>
  <Application>Microsoft Office PowerPoint</Application>
  <PresentationFormat>Personalizado</PresentationFormat>
  <Paragraphs>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TENA SANTOS</dc:creator>
  <cp:lastModifiedBy>ies</cp:lastModifiedBy>
  <cp:revision>10</cp:revision>
  <dcterms:created xsi:type="dcterms:W3CDTF">2020-11-06T14:40:23Z</dcterms:created>
  <dcterms:modified xsi:type="dcterms:W3CDTF">2022-05-09T12:01:46Z</dcterms:modified>
</cp:coreProperties>
</file>