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  <p:sldMasterId id="2147483727" r:id="rId2"/>
  </p:sldMasterIdLst>
  <p:notesMasterIdLst>
    <p:notesMasterId r:id="rId23"/>
  </p:notesMasterIdLst>
  <p:handoutMasterIdLst>
    <p:handoutMasterId r:id="rId24"/>
  </p:handoutMasterIdLst>
  <p:sldIdLst>
    <p:sldId id="308" r:id="rId3"/>
    <p:sldId id="309" r:id="rId4"/>
    <p:sldId id="310" r:id="rId5"/>
    <p:sldId id="311" r:id="rId6"/>
    <p:sldId id="312" r:id="rId7"/>
    <p:sldId id="313" r:id="rId8"/>
    <p:sldId id="314" r:id="rId9"/>
    <p:sldId id="315" r:id="rId10"/>
    <p:sldId id="316" r:id="rId11"/>
    <p:sldId id="317" r:id="rId12"/>
    <p:sldId id="322" r:id="rId13"/>
    <p:sldId id="318" r:id="rId14"/>
    <p:sldId id="319" r:id="rId15"/>
    <p:sldId id="327" r:id="rId16"/>
    <p:sldId id="324" r:id="rId17"/>
    <p:sldId id="321" r:id="rId18"/>
    <p:sldId id="320" r:id="rId19"/>
    <p:sldId id="323" r:id="rId20"/>
    <p:sldId id="325" r:id="rId21"/>
    <p:sldId id="326" r:id="rId22"/>
  </p:sldIdLst>
  <p:sldSz cx="12192000" cy="6858000"/>
  <p:notesSz cx="6858000" cy="9144000"/>
  <p:embeddedFontLst>
    <p:embeddedFont>
      <p:font typeface="Calibri" panose="020F0502020204030204" pitchFamily="34" charset="0"/>
      <p:regular r:id="rId25"/>
      <p:bold r:id="rId26"/>
      <p:italic r:id="rId27"/>
      <p:boldItalic r:id="rId28"/>
    </p:embeddedFont>
    <p:embeddedFont>
      <p:font typeface="Open Sans" panose="020B0606030504020204" pitchFamily="34" charset="0"/>
      <p:regular r:id="rId29"/>
      <p:bold r:id="rId30"/>
      <p:italic r:id="rId31"/>
      <p:boldItalic r:id="rId32"/>
    </p:embeddedFont>
    <p:embeddedFont>
      <p:font typeface="Open Sans Light" panose="020B0306030504020204" pitchFamily="34" charset="0"/>
      <p:regular r:id="rId33"/>
      <p:italic r:id="rId34"/>
    </p:embeddedFont>
    <p:embeddedFont>
      <p:font typeface="Open Sans Semibold" panose="020B0706030804020204" pitchFamily="34" charset="0"/>
      <p:bold r:id="rId35"/>
      <p:boldItalic r:id="rId36"/>
    </p:embeddedFont>
  </p:embeddedFontLst>
  <p:defaultTextStyle>
    <a:defPPr>
      <a:defRPr lang="en-US"/>
    </a:defPPr>
    <a:lvl1pPr marL="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585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9170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75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833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924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7509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7093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6678" algn="l" defTabSz="1219170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D47386"/>
    <a:srgbClr val="FFFF00"/>
    <a:srgbClr val="688687"/>
    <a:srgbClr val="FFFFFF"/>
    <a:srgbClr val="A2A8B5"/>
    <a:srgbClr val="313D55"/>
    <a:srgbClr val="DBDAC6"/>
    <a:srgbClr val="AC62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BB7484-19DA-4B37-8306-8986B1D34882}" v="381" dt="2019-10-01T22:51:03.96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993" autoAdjust="0"/>
    <p:restoredTop sz="94660"/>
  </p:normalViewPr>
  <p:slideViewPr>
    <p:cSldViewPr snapToGrid="0">
      <p:cViewPr varScale="1">
        <p:scale>
          <a:sx n="51" d="100"/>
          <a:sy n="51" d="100"/>
        </p:scale>
        <p:origin x="108" y="19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20" d="100"/>
          <a:sy n="120" d="100"/>
        </p:scale>
        <p:origin x="4962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2.fntdata"/><Relationship Id="rId39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font" Target="fonts/font10.fntdata"/><Relationship Id="rId42" Type="http://schemas.microsoft.com/office/2015/10/relationships/revisionInfo" Target="revisionInfo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1.fntdata"/><Relationship Id="rId33" Type="http://schemas.openxmlformats.org/officeDocument/2006/relationships/font" Target="fonts/font9.fntdata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5.fntdata"/><Relationship Id="rId41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32" Type="http://schemas.openxmlformats.org/officeDocument/2006/relationships/font" Target="fonts/font8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4.fntdata"/><Relationship Id="rId36" Type="http://schemas.openxmlformats.org/officeDocument/2006/relationships/font" Target="fonts/font12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7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3.fntdata"/><Relationship Id="rId30" Type="http://schemas.openxmlformats.org/officeDocument/2006/relationships/font" Target="fonts/font6.fntdata"/><Relationship Id="rId35" Type="http://schemas.openxmlformats.org/officeDocument/2006/relationships/font" Target="fonts/font11.fntdata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Jorge Sanchez" userId="42335d978692b9ba" providerId="LiveId" clId="{3B29FABC-0856-4DE7-9E97-3B5F37266FEB}"/>
    <pc:docChg chg="undo custSel addSld delSld modSld modMainMaster">
      <pc:chgData name="Jorge Sanchez" userId="42335d978692b9ba" providerId="LiveId" clId="{3B29FABC-0856-4DE7-9E97-3B5F37266FEB}" dt="2019-09-25T14:09:37.591" v="139" actId="403"/>
      <pc:docMkLst>
        <pc:docMk/>
      </pc:docMkLst>
      <pc:sldChg chg="modSp add">
        <pc:chgData name="Jorge Sanchez" userId="42335d978692b9ba" providerId="LiveId" clId="{3B29FABC-0856-4DE7-9E97-3B5F37266FEB}" dt="2019-09-25T14:05:09.118" v="43" actId="403"/>
        <pc:sldMkLst>
          <pc:docMk/>
          <pc:sldMk cId="0" sldId="259"/>
        </pc:sldMkLst>
        <pc:spChg chg="mod">
          <ac:chgData name="Jorge Sanchez" userId="42335d978692b9ba" providerId="LiveId" clId="{3B29FABC-0856-4DE7-9E97-3B5F37266FEB}" dt="2019-09-25T14:05:09.118" v="43" actId="403"/>
          <ac:spMkLst>
            <pc:docMk/>
            <pc:sldMk cId="0" sldId="259"/>
            <ac:spMk id="17410" creationId="{C66C69B3-F6AF-40F4-B093-905735F93BA2}"/>
          </ac:spMkLst>
        </pc:spChg>
      </pc:sldChg>
      <pc:sldChg chg="modSp add">
        <pc:chgData name="Jorge Sanchez" userId="42335d978692b9ba" providerId="LiveId" clId="{3B29FABC-0856-4DE7-9E97-3B5F37266FEB}" dt="2019-09-25T14:05:03.281" v="41" actId="403"/>
        <pc:sldMkLst>
          <pc:docMk/>
          <pc:sldMk cId="0" sldId="260"/>
        </pc:sldMkLst>
        <pc:spChg chg="mod">
          <ac:chgData name="Jorge Sanchez" userId="42335d978692b9ba" providerId="LiveId" clId="{3B29FABC-0856-4DE7-9E97-3B5F37266FEB}" dt="2019-09-25T14:05:03.281" v="41" actId="403"/>
          <ac:spMkLst>
            <pc:docMk/>
            <pc:sldMk cId="0" sldId="260"/>
            <ac:spMk id="3" creationId="{B1C908CA-D3B7-4E64-8823-0D65E0202D1C}"/>
          </ac:spMkLst>
        </pc:spChg>
        <pc:spChg chg="mod">
          <ac:chgData name="Jorge Sanchez" userId="42335d978692b9ba" providerId="LiveId" clId="{3B29FABC-0856-4DE7-9E97-3B5F37266FEB}" dt="2019-09-25T14:04:58.408" v="40" actId="403"/>
          <ac:spMkLst>
            <pc:docMk/>
            <pc:sldMk cId="0" sldId="260"/>
            <ac:spMk id="18434" creationId="{EA66012E-3717-4831-9F97-9150DB4E8672}"/>
          </ac:spMkLst>
        </pc:spChg>
      </pc:sldChg>
      <pc:sldChg chg="modSp add">
        <pc:chgData name="Jorge Sanchez" userId="42335d978692b9ba" providerId="LiveId" clId="{3B29FABC-0856-4DE7-9E97-3B5F37266FEB}" dt="2019-09-25T14:07:16.495" v="68" actId="403"/>
        <pc:sldMkLst>
          <pc:docMk/>
          <pc:sldMk cId="0" sldId="261"/>
        </pc:sldMkLst>
        <pc:spChg chg="mod">
          <ac:chgData name="Jorge Sanchez" userId="42335d978692b9ba" providerId="LiveId" clId="{3B29FABC-0856-4DE7-9E97-3B5F37266FEB}" dt="2019-09-25T14:07:16.495" v="68" actId="403"/>
          <ac:spMkLst>
            <pc:docMk/>
            <pc:sldMk cId="0" sldId="261"/>
            <ac:spMk id="3" creationId="{5FFBD094-D0A3-4D3E-B9BE-8ACF04A686E0}"/>
          </ac:spMkLst>
        </pc:spChg>
        <pc:spChg chg="mod">
          <ac:chgData name="Jorge Sanchez" userId="42335d978692b9ba" providerId="LiveId" clId="{3B29FABC-0856-4DE7-9E97-3B5F37266FEB}" dt="2019-09-25T14:07:11.958" v="67" actId="403"/>
          <ac:spMkLst>
            <pc:docMk/>
            <pc:sldMk cId="0" sldId="261"/>
            <ac:spMk id="22530" creationId="{DAEBB998-1F17-48F8-8AAC-197B4CEB6ADF}"/>
          </ac:spMkLst>
        </pc:spChg>
      </pc:sldChg>
      <pc:sldChg chg="modSp add">
        <pc:chgData name="Jorge Sanchez" userId="42335d978692b9ba" providerId="LiveId" clId="{3B29FABC-0856-4DE7-9E97-3B5F37266FEB}" dt="2019-09-25T14:07:23.738" v="71" actId="403"/>
        <pc:sldMkLst>
          <pc:docMk/>
          <pc:sldMk cId="0" sldId="262"/>
        </pc:sldMkLst>
        <pc:spChg chg="mod">
          <ac:chgData name="Jorge Sanchez" userId="42335d978692b9ba" providerId="LiveId" clId="{3B29FABC-0856-4DE7-9E97-3B5F37266FEB}" dt="2019-09-25T14:07:23.738" v="71" actId="403"/>
          <ac:spMkLst>
            <pc:docMk/>
            <pc:sldMk cId="0" sldId="262"/>
            <ac:spMk id="3" creationId="{E2C2A702-9EA2-449E-A273-2C6D3F51DCE7}"/>
          </ac:spMkLst>
        </pc:spChg>
        <pc:spChg chg="mod">
          <ac:chgData name="Jorge Sanchez" userId="42335d978692b9ba" providerId="LiveId" clId="{3B29FABC-0856-4DE7-9E97-3B5F37266FEB}" dt="2019-09-25T14:07:20.654" v="70" actId="403"/>
          <ac:spMkLst>
            <pc:docMk/>
            <pc:sldMk cId="0" sldId="262"/>
            <ac:spMk id="23554" creationId="{FABF0D7B-736C-4720-A73F-5A8EEFECAB47}"/>
          </ac:spMkLst>
        </pc:spChg>
      </pc:sldChg>
      <pc:sldChg chg="modSp add">
        <pc:chgData name="Jorge Sanchez" userId="42335d978692b9ba" providerId="LiveId" clId="{3B29FABC-0856-4DE7-9E97-3B5F37266FEB}" dt="2019-09-25T14:07:33.493" v="76" actId="403"/>
        <pc:sldMkLst>
          <pc:docMk/>
          <pc:sldMk cId="0" sldId="263"/>
        </pc:sldMkLst>
        <pc:spChg chg="mod">
          <ac:chgData name="Jorge Sanchez" userId="42335d978692b9ba" providerId="LiveId" clId="{3B29FABC-0856-4DE7-9E97-3B5F37266FEB}" dt="2019-09-25T14:07:33.493" v="76" actId="403"/>
          <ac:spMkLst>
            <pc:docMk/>
            <pc:sldMk cId="0" sldId="263"/>
            <ac:spMk id="3" creationId="{5F2B52DD-5CC8-45BD-8748-C163A03E8F7E}"/>
          </ac:spMkLst>
        </pc:spChg>
        <pc:spChg chg="mod">
          <ac:chgData name="Jorge Sanchez" userId="42335d978692b9ba" providerId="LiveId" clId="{3B29FABC-0856-4DE7-9E97-3B5F37266FEB}" dt="2019-09-25T14:07:30.792" v="75" actId="404"/>
          <ac:spMkLst>
            <pc:docMk/>
            <pc:sldMk cId="0" sldId="263"/>
            <ac:spMk id="24578" creationId="{3220A69B-D777-46C7-9F49-585E64B34332}"/>
          </ac:spMkLst>
        </pc:spChg>
      </pc:sldChg>
      <pc:sldChg chg="modSp add">
        <pc:chgData name="Jorge Sanchez" userId="42335d978692b9ba" providerId="LiveId" clId="{3B29FABC-0856-4DE7-9E97-3B5F37266FEB}" dt="2019-09-25T14:07:41.875" v="79" actId="403"/>
        <pc:sldMkLst>
          <pc:docMk/>
          <pc:sldMk cId="0" sldId="264"/>
        </pc:sldMkLst>
        <pc:spChg chg="mod">
          <ac:chgData name="Jorge Sanchez" userId="42335d978692b9ba" providerId="LiveId" clId="{3B29FABC-0856-4DE7-9E97-3B5F37266FEB}" dt="2019-09-25T14:07:41.875" v="79" actId="403"/>
          <ac:spMkLst>
            <pc:docMk/>
            <pc:sldMk cId="0" sldId="264"/>
            <ac:spMk id="3" creationId="{5EFC3784-B158-4F8F-82F1-688A9B58312F}"/>
          </ac:spMkLst>
        </pc:spChg>
        <pc:spChg chg="mod">
          <ac:chgData name="Jorge Sanchez" userId="42335d978692b9ba" providerId="LiveId" clId="{3B29FABC-0856-4DE7-9E97-3B5F37266FEB}" dt="2019-09-25T14:07:38.744" v="78" actId="403"/>
          <ac:spMkLst>
            <pc:docMk/>
            <pc:sldMk cId="0" sldId="264"/>
            <ac:spMk id="25602" creationId="{1062C3FB-3467-45FA-9DFC-B9D5110FD106}"/>
          </ac:spMkLst>
        </pc:spChg>
      </pc:sldChg>
      <pc:sldChg chg="modSp add del">
        <pc:chgData name="Jorge Sanchez" userId="42335d978692b9ba" providerId="LiveId" clId="{3B29FABC-0856-4DE7-9E97-3B5F37266FEB}" dt="2019-09-25T14:05:16.902" v="44" actId="2696"/>
        <pc:sldMkLst>
          <pc:docMk/>
          <pc:sldMk cId="0" sldId="265"/>
        </pc:sldMkLst>
        <pc:spChg chg="mod">
          <ac:chgData name="Jorge Sanchez" userId="42335d978692b9ba" providerId="LiveId" clId="{3B29FABC-0856-4DE7-9E97-3B5F37266FEB}" dt="2019-09-25T14:04:40.978" v="32" actId="27636"/>
          <ac:spMkLst>
            <pc:docMk/>
            <pc:sldMk cId="0" sldId="265"/>
            <ac:spMk id="3" creationId="{D6B3B6D2-4465-42A0-AA5D-82B795F1CF61}"/>
          </ac:spMkLst>
        </pc:spChg>
      </pc:sldChg>
      <pc:sldChg chg="modSp add">
        <pc:chgData name="Jorge Sanchez" userId="42335d978692b9ba" providerId="LiveId" clId="{3B29FABC-0856-4DE7-9E97-3B5F37266FEB}" dt="2019-09-25T14:05:24.096" v="46" actId="403"/>
        <pc:sldMkLst>
          <pc:docMk/>
          <pc:sldMk cId="0" sldId="266"/>
        </pc:sldMkLst>
        <pc:spChg chg="mod">
          <ac:chgData name="Jorge Sanchez" userId="42335d978692b9ba" providerId="LiveId" clId="{3B29FABC-0856-4DE7-9E97-3B5F37266FEB}" dt="2019-09-25T14:05:24.096" v="46" actId="403"/>
          <ac:spMkLst>
            <pc:docMk/>
            <pc:sldMk cId="0" sldId="266"/>
            <ac:spMk id="3" creationId="{59F04399-0D58-4763-A096-D22E5C1A7FDE}"/>
          </ac:spMkLst>
        </pc:spChg>
        <pc:spChg chg="mod">
          <ac:chgData name="Jorge Sanchez" userId="42335d978692b9ba" providerId="LiveId" clId="{3B29FABC-0856-4DE7-9E97-3B5F37266FEB}" dt="2019-09-25T14:05:24.096" v="46" actId="403"/>
          <ac:spMkLst>
            <pc:docMk/>
            <pc:sldMk cId="0" sldId="266"/>
            <ac:spMk id="20482" creationId="{83CBE695-5E9A-48FD-93F5-AB2A0D4A255A}"/>
          </ac:spMkLst>
        </pc:spChg>
      </pc:sldChg>
      <pc:sldChg chg="delSp modSp add delAnim modAnim">
        <pc:chgData name="Jorge Sanchez" userId="42335d978692b9ba" providerId="LiveId" clId="{3B29FABC-0856-4DE7-9E97-3B5F37266FEB}" dt="2019-09-25T14:06:42.845" v="60"/>
        <pc:sldMkLst>
          <pc:docMk/>
          <pc:sldMk cId="0" sldId="267"/>
        </pc:sldMkLst>
        <pc:spChg chg="mod">
          <ac:chgData name="Jorge Sanchez" userId="42335d978692b9ba" providerId="LiveId" clId="{3B29FABC-0856-4DE7-9E97-3B5F37266FEB}" dt="2019-09-25T14:05:31.456" v="48" actId="403"/>
          <ac:spMkLst>
            <pc:docMk/>
            <pc:sldMk cId="0" sldId="267"/>
            <ac:spMk id="3" creationId="{07DD39B0-8795-4F1F-9E4E-40EB3F87D58B}"/>
          </ac:spMkLst>
        </pc:spChg>
        <pc:spChg chg="mod">
          <ac:chgData name="Jorge Sanchez" userId="42335d978692b9ba" providerId="LiveId" clId="{3B29FABC-0856-4DE7-9E97-3B5F37266FEB}" dt="2019-09-25T14:05:31.456" v="48" actId="403"/>
          <ac:spMkLst>
            <pc:docMk/>
            <pc:sldMk cId="0" sldId="267"/>
            <ac:spMk id="21506" creationId="{B28A0726-FD66-4AA4-A649-081D78CA6458}"/>
          </ac:spMkLst>
        </pc:spChg>
        <pc:grpChg chg="del mod">
          <ac:chgData name="Jorge Sanchez" userId="42335d978692b9ba" providerId="LiveId" clId="{3B29FABC-0856-4DE7-9E97-3B5F37266FEB}" dt="2019-09-25T14:06:17.619" v="56" actId="478"/>
          <ac:grpSpMkLst>
            <pc:docMk/>
            <pc:sldMk cId="0" sldId="267"/>
            <ac:grpSpMk id="7" creationId="{217C3623-0A35-4479-B58B-F70A6928B477}"/>
          </ac:grpSpMkLst>
        </pc:grpChg>
        <pc:graphicFrameChg chg="mod">
          <ac:chgData name="Jorge Sanchez" userId="42335d978692b9ba" providerId="LiveId" clId="{3B29FABC-0856-4DE7-9E97-3B5F37266FEB}" dt="2019-09-25T14:05:57.650" v="51" actId="1076"/>
          <ac:graphicFrameMkLst>
            <pc:docMk/>
            <pc:sldMk cId="0" sldId="267"/>
            <ac:graphicFrameMk id="8" creationId="{1190B90C-7F59-4CE3-8EE8-86CBEB3F7100}"/>
          </ac:graphicFrameMkLst>
        </pc:graphicFrameChg>
        <pc:graphicFrameChg chg="mod">
          <ac:chgData name="Jorge Sanchez" userId="42335d978692b9ba" providerId="LiveId" clId="{3B29FABC-0856-4DE7-9E97-3B5F37266FEB}" dt="2019-09-25T14:06:00.304" v="52" actId="1076"/>
          <ac:graphicFrameMkLst>
            <pc:docMk/>
            <pc:sldMk cId="0" sldId="267"/>
            <ac:graphicFrameMk id="10" creationId="{45AB0A31-C823-493A-949A-2029EC92BE08}"/>
          </ac:graphicFrameMkLst>
        </pc:graphicFrameChg>
        <pc:graphicFrameChg chg="mod topLvl">
          <ac:chgData name="Jorge Sanchez" userId="42335d978692b9ba" providerId="LiveId" clId="{3B29FABC-0856-4DE7-9E97-3B5F37266FEB}" dt="2019-09-25T14:06:18.969" v="57" actId="1076"/>
          <ac:graphicFrameMkLst>
            <pc:docMk/>
            <pc:sldMk cId="0" sldId="267"/>
            <ac:graphicFrameMk id="21511" creationId="{E93555C9-94C7-4A1B-B960-4E60C85DBC3C}"/>
          </ac:graphicFrameMkLst>
        </pc:graphicFrameChg>
        <pc:graphicFrameChg chg="del mod topLvl">
          <ac:chgData name="Jorge Sanchez" userId="42335d978692b9ba" providerId="LiveId" clId="{3B29FABC-0856-4DE7-9E97-3B5F37266FEB}" dt="2019-09-25T14:06:17.619" v="56" actId="478"/>
          <ac:graphicFrameMkLst>
            <pc:docMk/>
            <pc:sldMk cId="0" sldId="267"/>
            <ac:graphicFrameMk id="21512" creationId="{F1276C30-95C3-4D91-B368-8B5CD0BFC5B4}"/>
          </ac:graphicFrameMkLst>
        </pc:graphicFrameChg>
      </pc:sldChg>
      <pc:sldChg chg="modSp add">
        <pc:chgData name="Jorge Sanchez" userId="42335d978692b9ba" providerId="LiveId" clId="{3B29FABC-0856-4DE7-9E97-3B5F37266FEB}" dt="2019-09-25T14:07:50.918" v="82" actId="403"/>
        <pc:sldMkLst>
          <pc:docMk/>
          <pc:sldMk cId="0" sldId="268"/>
        </pc:sldMkLst>
        <pc:spChg chg="mod">
          <ac:chgData name="Jorge Sanchez" userId="42335d978692b9ba" providerId="LiveId" clId="{3B29FABC-0856-4DE7-9E97-3B5F37266FEB}" dt="2019-09-25T14:07:46.969" v="80" actId="403"/>
          <ac:spMkLst>
            <pc:docMk/>
            <pc:sldMk cId="0" sldId="268"/>
            <ac:spMk id="3" creationId="{D224D462-A57C-4396-BC90-FB0D1817052E}"/>
          </ac:spMkLst>
        </pc:spChg>
        <pc:spChg chg="mod">
          <ac:chgData name="Jorge Sanchez" userId="42335d978692b9ba" providerId="LiveId" clId="{3B29FABC-0856-4DE7-9E97-3B5F37266FEB}" dt="2019-09-25T14:07:50.918" v="82" actId="403"/>
          <ac:spMkLst>
            <pc:docMk/>
            <pc:sldMk cId="0" sldId="268"/>
            <ac:spMk id="26626" creationId="{6568C935-1C46-436A-A5AB-7303368266CC}"/>
          </ac:spMkLst>
        </pc:spChg>
      </pc:sldChg>
      <pc:sldChg chg="modSp add">
        <pc:chgData name="Jorge Sanchez" userId="42335d978692b9ba" providerId="LiveId" clId="{3B29FABC-0856-4DE7-9E97-3B5F37266FEB}" dt="2019-09-25T14:07:57.679" v="85" actId="403"/>
        <pc:sldMkLst>
          <pc:docMk/>
          <pc:sldMk cId="0" sldId="269"/>
        </pc:sldMkLst>
        <pc:spChg chg="mod">
          <ac:chgData name="Jorge Sanchez" userId="42335d978692b9ba" providerId="LiveId" clId="{3B29FABC-0856-4DE7-9E97-3B5F37266FEB}" dt="2019-09-25T14:07:57.679" v="85" actId="403"/>
          <ac:spMkLst>
            <pc:docMk/>
            <pc:sldMk cId="0" sldId="269"/>
            <ac:spMk id="3" creationId="{D224D462-A57C-4396-BC90-FB0D1817052E}"/>
          </ac:spMkLst>
        </pc:spChg>
        <pc:spChg chg="mod">
          <ac:chgData name="Jorge Sanchez" userId="42335d978692b9ba" providerId="LiveId" clId="{3B29FABC-0856-4DE7-9E97-3B5F37266FEB}" dt="2019-09-25T14:07:54.944" v="84" actId="403"/>
          <ac:spMkLst>
            <pc:docMk/>
            <pc:sldMk cId="0" sldId="269"/>
            <ac:spMk id="27650" creationId="{94AEADED-E750-47C8-B264-9CD0755A824A}"/>
          </ac:spMkLst>
        </pc:spChg>
      </pc:sldChg>
      <pc:sldChg chg="modSp add">
        <pc:chgData name="Jorge Sanchez" userId="42335d978692b9ba" providerId="LiveId" clId="{3B29FABC-0856-4DE7-9E97-3B5F37266FEB}" dt="2019-09-25T14:08:14.239" v="120" actId="20577"/>
        <pc:sldMkLst>
          <pc:docMk/>
          <pc:sldMk cId="0" sldId="270"/>
        </pc:sldMkLst>
        <pc:spChg chg="mod">
          <ac:chgData name="Jorge Sanchez" userId="42335d978692b9ba" providerId="LiveId" clId="{3B29FABC-0856-4DE7-9E97-3B5F37266FEB}" dt="2019-09-25T14:08:07.326" v="87" actId="403"/>
          <ac:spMkLst>
            <pc:docMk/>
            <pc:sldMk cId="0" sldId="270"/>
            <ac:spMk id="3" creationId="{D224D462-A57C-4396-BC90-FB0D1817052E}"/>
          </ac:spMkLst>
        </pc:spChg>
        <pc:spChg chg="mod">
          <ac:chgData name="Jorge Sanchez" userId="42335d978692b9ba" providerId="LiveId" clId="{3B29FABC-0856-4DE7-9E97-3B5F37266FEB}" dt="2019-09-25T14:08:14.239" v="120" actId="20577"/>
          <ac:spMkLst>
            <pc:docMk/>
            <pc:sldMk cId="0" sldId="270"/>
            <ac:spMk id="28674" creationId="{C3C64DBE-305B-472A-B841-2496E69DBCCC}"/>
          </ac:spMkLst>
        </pc:spChg>
      </pc:sldChg>
      <pc:sldChg chg="modSp add">
        <pc:chgData name="Jorge Sanchez" userId="42335d978692b9ba" providerId="LiveId" clId="{3B29FABC-0856-4DE7-9E97-3B5F37266FEB}" dt="2019-09-25T14:08:21.608" v="122" actId="403"/>
        <pc:sldMkLst>
          <pc:docMk/>
          <pc:sldMk cId="0" sldId="271"/>
        </pc:sldMkLst>
        <pc:spChg chg="mod">
          <ac:chgData name="Jorge Sanchez" userId="42335d978692b9ba" providerId="LiveId" clId="{3B29FABC-0856-4DE7-9E97-3B5F37266FEB}" dt="2019-09-25T14:08:21.608" v="122" actId="403"/>
          <ac:spMkLst>
            <pc:docMk/>
            <pc:sldMk cId="0" sldId="271"/>
            <ac:spMk id="5" creationId="{22B9D066-5D4B-44FB-9561-9A535C9859C8}"/>
          </ac:spMkLst>
        </pc:spChg>
        <pc:spChg chg="mod">
          <ac:chgData name="Jorge Sanchez" userId="42335d978692b9ba" providerId="LiveId" clId="{3B29FABC-0856-4DE7-9E97-3B5F37266FEB}" dt="2019-09-25T14:08:21.608" v="122" actId="403"/>
          <ac:spMkLst>
            <pc:docMk/>
            <pc:sldMk cId="0" sldId="271"/>
            <ac:spMk id="29698" creationId="{BFE85792-B34E-4183-B1B2-A5017BA574AA}"/>
          </ac:spMkLst>
        </pc:spChg>
      </pc:sldChg>
      <pc:sldChg chg="modSp add">
        <pc:chgData name="Jorge Sanchez" userId="42335d978692b9ba" providerId="LiveId" clId="{3B29FABC-0856-4DE7-9E97-3B5F37266FEB}" dt="2019-09-25T14:08:28.369" v="125" actId="403"/>
        <pc:sldMkLst>
          <pc:docMk/>
          <pc:sldMk cId="0" sldId="272"/>
        </pc:sldMkLst>
        <pc:spChg chg="mod">
          <ac:chgData name="Jorge Sanchez" userId="42335d978692b9ba" providerId="LiveId" clId="{3B29FABC-0856-4DE7-9E97-3B5F37266FEB}" dt="2019-09-25T14:08:28.369" v="125" actId="403"/>
          <ac:spMkLst>
            <pc:docMk/>
            <pc:sldMk cId="0" sldId="272"/>
            <ac:spMk id="5" creationId="{22B9D066-5D4B-44FB-9561-9A535C9859C8}"/>
          </ac:spMkLst>
        </pc:spChg>
        <pc:spChg chg="mod">
          <ac:chgData name="Jorge Sanchez" userId="42335d978692b9ba" providerId="LiveId" clId="{3B29FABC-0856-4DE7-9E97-3B5F37266FEB}" dt="2019-09-25T14:08:26.197" v="124" actId="403"/>
          <ac:spMkLst>
            <pc:docMk/>
            <pc:sldMk cId="0" sldId="272"/>
            <ac:spMk id="30722" creationId="{A57972EB-8FB2-4FBC-8FC5-5CB13EE3901A}"/>
          </ac:spMkLst>
        </pc:spChg>
      </pc:sldChg>
      <pc:sldChg chg="modSp add">
        <pc:chgData name="Jorge Sanchez" userId="42335d978692b9ba" providerId="LiveId" clId="{3B29FABC-0856-4DE7-9E97-3B5F37266FEB}" dt="2019-09-25T14:08:33.974" v="128" actId="403"/>
        <pc:sldMkLst>
          <pc:docMk/>
          <pc:sldMk cId="0" sldId="273"/>
        </pc:sldMkLst>
        <pc:spChg chg="mod">
          <ac:chgData name="Jorge Sanchez" userId="42335d978692b9ba" providerId="LiveId" clId="{3B29FABC-0856-4DE7-9E97-3B5F37266FEB}" dt="2019-09-25T14:08:33.974" v="128" actId="403"/>
          <ac:spMkLst>
            <pc:docMk/>
            <pc:sldMk cId="0" sldId="273"/>
            <ac:spMk id="3" creationId="{D975B36D-6F15-4673-B9FD-49EBBA5318C8}"/>
          </ac:spMkLst>
        </pc:spChg>
        <pc:spChg chg="mod">
          <ac:chgData name="Jorge Sanchez" userId="42335d978692b9ba" providerId="LiveId" clId="{3B29FABC-0856-4DE7-9E97-3B5F37266FEB}" dt="2019-09-25T14:08:31.823" v="127" actId="403"/>
          <ac:spMkLst>
            <pc:docMk/>
            <pc:sldMk cId="0" sldId="273"/>
            <ac:spMk id="31746" creationId="{57988B36-2F04-4E14-85E5-B23648B2CE37}"/>
          </ac:spMkLst>
        </pc:spChg>
      </pc:sldChg>
      <pc:sldChg chg="add">
        <pc:chgData name="Jorge Sanchez" userId="42335d978692b9ba" providerId="LiveId" clId="{3B29FABC-0856-4DE7-9E97-3B5F37266FEB}" dt="2019-09-25T14:04:40.832" v="30"/>
        <pc:sldMkLst>
          <pc:docMk/>
          <pc:sldMk cId="2658042689" sldId="274"/>
        </pc:sldMkLst>
      </pc:sldChg>
      <pc:sldChg chg="modSp add">
        <pc:chgData name="Jorge Sanchez" userId="42335d978692b9ba" providerId="LiveId" clId="{3B29FABC-0856-4DE7-9E97-3B5F37266FEB}" dt="2019-09-25T14:09:00.195" v="134" actId="948"/>
        <pc:sldMkLst>
          <pc:docMk/>
          <pc:sldMk cId="2280335042" sldId="276"/>
        </pc:sldMkLst>
        <pc:spChg chg="mod">
          <ac:chgData name="Jorge Sanchez" userId="42335d978692b9ba" providerId="LiveId" clId="{3B29FABC-0856-4DE7-9E97-3B5F37266FEB}" dt="2019-09-25T14:09:00.195" v="134" actId="948"/>
          <ac:spMkLst>
            <pc:docMk/>
            <pc:sldMk cId="2280335042" sldId="276"/>
            <ac:spMk id="2" creationId="{2DA65F5E-8E1A-417A-A7D2-C6007A31D0D0}"/>
          </ac:spMkLst>
        </pc:spChg>
        <pc:spChg chg="mod">
          <ac:chgData name="Jorge Sanchez" userId="42335d978692b9ba" providerId="LiveId" clId="{3B29FABC-0856-4DE7-9E97-3B5F37266FEB}" dt="2019-09-25T14:08:43.491" v="129" actId="403"/>
          <ac:spMkLst>
            <pc:docMk/>
            <pc:sldMk cId="2280335042" sldId="276"/>
            <ac:spMk id="3" creationId="{982D9932-3F2D-40BB-A0F2-31F726C4F1EC}"/>
          </ac:spMkLst>
        </pc:spChg>
      </pc:sldChg>
      <pc:sldChg chg="modSp add">
        <pc:chgData name="Jorge Sanchez" userId="42335d978692b9ba" providerId="LiveId" clId="{3B29FABC-0856-4DE7-9E97-3B5F37266FEB}" dt="2019-09-25T14:09:16.734" v="136" actId="403"/>
        <pc:sldMkLst>
          <pc:docMk/>
          <pc:sldMk cId="2006174329" sldId="277"/>
        </pc:sldMkLst>
        <pc:spChg chg="mod">
          <ac:chgData name="Jorge Sanchez" userId="42335d978692b9ba" providerId="LiveId" clId="{3B29FABC-0856-4DE7-9E97-3B5F37266FEB}" dt="2019-09-25T14:09:14.212" v="135" actId="948"/>
          <ac:spMkLst>
            <pc:docMk/>
            <pc:sldMk cId="2006174329" sldId="277"/>
            <ac:spMk id="2" creationId="{2DA65F5E-8E1A-417A-A7D2-C6007A31D0D0}"/>
          </ac:spMkLst>
        </pc:spChg>
        <pc:spChg chg="mod">
          <ac:chgData name="Jorge Sanchez" userId="42335d978692b9ba" providerId="LiveId" clId="{3B29FABC-0856-4DE7-9E97-3B5F37266FEB}" dt="2019-09-25T14:09:16.734" v="136" actId="403"/>
          <ac:spMkLst>
            <pc:docMk/>
            <pc:sldMk cId="2006174329" sldId="277"/>
            <ac:spMk id="3" creationId="{982D9932-3F2D-40BB-A0F2-31F726C4F1EC}"/>
          </ac:spMkLst>
        </pc:spChg>
      </pc:sldChg>
      <pc:sldChg chg="modSp add">
        <pc:chgData name="Jorge Sanchez" userId="42335d978692b9ba" providerId="LiveId" clId="{3B29FABC-0856-4DE7-9E97-3B5F37266FEB}" dt="2019-09-25T14:09:23.280" v="137" actId="948"/>
        <pc:sldMkLst>
          <pc:docMk/>
          <pc:sldMk cId="2583931472" sldId="278"/>
        </pc:sldMkLst>
        <pc:spChg chg="mod">
          <ac:chgData name="Jorge Sanchez" userId="42335d978692b9ba" providerId="LiveId" clId="{3B29FABC-0856-4DE7-9E97-3B5F37266FEB}" dt="2019-09-25T14:09:23.280" v="137" actId="948"/>
          <ac:spMkLst>
            <pc:docMk/>
            <pc:sldMk cId="2583931472" sldId="278"/>
            <ac:spMk id="2" creationId="{2DA65F5E-8E1A-417A-A7D2-C6007A31D0D0}"/>
          </ac:spMkLst>
        </pc:spChg>
        <pc:spChg chg="mod">
          <ac:chgData name="Jorge Sanchez" userId="42335d978692b9ba" providerId="LiveId" clId="{3B29FABC-0856-4DE7-9E97-3B5F37266FEB}" dt="2019-09-25T14:04:41.045" v="36" actId="27636"/>
          <ac:spMkLst>
            <pc:docMk/>
            <pc:sldMk cId="2583931472" sldId="278"/>
            <ac:spMk id="3" creationId="{982D9932-3F2D-40BB-A0F2-31F726C4F1EC}"/>
          </ac:spMkLst>
        </pc:spChg>
      </pc:sldChg>
      <pc:sldChg chg="modSp add">
        <pc:chgData name="Jorge Sanchez" userId="42335d978692b9ba" providerId="LiveId" clId="{3B29FABC-0856-4DE7-9E97-3B5F37266FEB}" dt="2019-09-25T14:09:37.591" v="139" actId="403"/>
        <pc:sldMkLst>
          <pc:docMk/>
          <pc:sldMk cId="2880753558" sldId="279"/>
        </pc:sldMkLst>
        <pc:spChg chg="mod">
          <ac:chgData name="Jorge Sanchez" userId="42335d978692b9ba" providerId="LiveId" clId="{3B29FABC-0856-4DE7-9E97-3B5F37266FEB}" dt="2019-09-25T14:09:34.058" v="138" actId="948"/>
          <ac:spMkLst>
            <pc:docMk/>
            <pc:sldMk cId="2880753558" sldId="279"/>
            <ac:spMk id="2" creationId="{2DA65F5E-8E1A-417A-A7D2-C6007A31D0D0}"/>
          </ac:spMkLst>
        </pc:spChg>
        <pc:spChg chg="mod">
          <ac:chgData name="Jorge Sanchez" userId="42335d978692b9ba" providerId="LiveId" clId="{3B29FABC-0856-4DE7-9E97-3B5F37266FEB}" dt="2019-09-25T14:09:37.591" v="139" actId="403"/>
          <ac:spMkLst>
            <pc:docMk/>
            <pc:sldMk cId="2880753558" sldId="279"/>
            <ac:spMk id="3" creationId="{982D9932-3F2D-40BB-A0F2-31F726C4F1EC}"/>
          </ac:spMkLst>
        </pc:spChg>
      </pc:sldChg>
      <pc:sldChg chg="del">
        <pc:chgData name="Jorge Sanchez" userId="42335d978692b9ba" providerId="LiveId" clId="{3B29FABC-0856-4DE7-9E97-3B5F37266FEB}" dt="2019-09-25T14:04:02.323" v="0" actId="2696"/>
        <pc:sldMkLst>
          <pc:docMk/>
          <pc:sldMk cId="1326953781" sldId="307"/>
        </pc:sldMkLst>
      </pc:sldChg>
      <pc:sldChg chg="modSp">
        <pc:chgData name="Jorge Sanchez" userId="42335d978692b9ba" providerId="LiveId" clId="{3B29FABC-0856-4DE7-9E97-3B5F37266FEB}" dt="2019-09-25T14:04:11.681" v="16" actId="20577"/>
        <pc:sldMkLst>
          <pc:docMk/>
          <pc:sldMk cId="56406035" sldId="308"/>
        </pc:sldMkLst>
        <pc:spChg chg="mod">
          <ac:chgData name="Jorge Sanchez" userId="42335d978692b9ba" providerId="LiveId" clId="{3B29FABC-0856-4DE7-9E97-3B5F37266FEB}" dt="2019-09-25T14:04:11.681" v="16" actId="20577"/>
          <ac:spMkLst>
            <pc:docMk/>
            <pc:sldMk cId="56406035" sldId="308"/>
            <ac:spMk id="4" creationId="{B412E8E2-274D-456D-9C0E-4FE5C8B93381}"/>
          </ac:spMkLst>
        </pc:spChg>
      </pc:sldChg>
      <pc:sldChg chg="del">
        <pc:chgData name="Jorge Sanchez" userId="42335d978692b9ba" providerId="LiveId" clId="{3B29FABC-0856-4DE7-9E97-3B5F37266FEB}" dt="2019-09-25T14:04:39.051" v="18" actId="2696"/>
        <pc:sldMkLst>
          <pc:docMk/>
          <pc:sldMk cId="3027357085" sldId="311"/>
        </pc:sldMkLst>
      </pc:sldChg>
      <pc:sldChg chg="del">
        <pc:chgData name="Jorge Sanchez" userId="42335d978692b9ba" providerId="LiveId" clId="{3B29FABC-0856-4DE7-9E97-3B5F37266FEB}" dt="2019-09-25T14:04:39.071" v="19" actId="2696"/>
        <pc:sldMkLst>
          <pc:docMk/>
          <pc:sldMk cId="66947116" sldId="316"/>
        </pc:sldMkLst>
      </pc:sldChg>
      <pc:sldChg chg="del">
        <pc:chgData name="Jorge Sanchez" userId="42335d978692b9ba" providerId="LiveId" clId="{3B29FABC-0856-4DE7-9E97-3B5F37266FEB}" dt="2019-09-25T14:04:39.087" v="20" actId="2696"/>
        <pc:sldMkLst>
          <pc:docMk/>
          <pc:sldMk cId="2264243549" sldId="317"/>
        </pc:sldMkLst>
      </pc:sldChg>
      <pc:sldChg chg="del">
        <pc:chgData name="Jorge Sanchez" userId="42335d978692b9ba" providerId="LiveId" clId="{3B29FABC-0856-4DE7-9E97-3B5F37266FEB}" dt="2019-09-25T14:04:39.098" v="21" actId="2696"/>
        <pc:sldMkLst>
          <pc:docMk/>
          <pc:sldMk cId="4204826597" sldId="318"/>
        </pc:sldMkLst>
      </pc:sldChg>
      <pc:sldChg chg="del">
        <pc:chgData name="Jorge Sanchez" userId="42335d978692b9ba" providerId="LiveId" clId="{3B29FABC-0856-4DE7-9E97-3B5F37266FEB}" dt="2019-09-25T14:04:39.109" v="22" actId="2696"/>
        <pc:sldMkLst>
          <pc:docMk/>
          <pc:sldMk cId="3913873244" sldId="319"/>
        </pc:sldMkLst>
      </pc:sldChg>
      <pc:sldChg chg="del">
        <pc:chgData name="Jorge Sanchez" userId="42335d978692b9ba" providerId="LiveId" clId="{3B29FABC-0856-4DE7-9E97-3B5F37266FEB}" dt="2019-09-25T14:04:39.154" v="25" actId="2696"/>
        <pc:sldMkLst>
          <pc:docMk/>
          <pc:sldMk cId="2915888455" sldId="320"/>
        </pc:sldMkLst>
      </pc:sldChg>
      <pc:sldChg chg="del">
        <pc:chgData name="Jorge Sanchez" userId="42335d978692b9ba" providerId="LiveId" clId="{3B29FABC-0856-4DE7-9E97-3B5F37266FEB}" dt="2019-09-25T14:04:39.193" v="26" actId="2696"/>
        <pc:sldMkLst>
          <pc:docMk/>
          <pc:sldMk cId="3743079194" sldId="321"/>
        </pc:sldMkLst>
      </pc:sldChg>
      <pc:sldChg chg="del">
        <pc:chgData name="Jorge Sanchez" userId="42335d978692b9ba" providerId="LiveId" clId="{3B29FABC-0856-4DE7-9E97-3B5F37266FEB}" dt="2019-09-25T14:04:39.121" v="23" actId="2696"/>
        <pc:sldMkLst>
          <pc:docMk/>
          <pc:sldMk cId="2429590170" sldId="322"/>
        </pc:sldMkLst>
      </pc:sldChg>
      <pc:sldChg chg="del">
        <pc:chgData name="Jorge Sanchez" userId="42335d978692b9ba" providerId="LiveId" clId="{3B29FABC-0856-4DE7-9E97-3B5F37266FEB}" dt="2019-09-25T14:04:39.130" v="24" actId="2696"/>
        <pc:sldMkLst>
          <pc:docMk/>
          <pc:sldMk cId="438794164" sldId="323"/>
        </pc:sldMkLst>
      </pc:sldChg>
      <pc:sldChg chg="del">
        <pc:chgData name="Jorge Sanchez" userId="42335d978692b9ba" providerId="LiveId" clId="{3B29FABC-0856-4DE7-9E97-3B5F37266FEB}" dt="2019-09-25T14:04:39.203" v="27" actId="2696"/>
        <pc:sldMkLst>
          <pc:docMk/>
          <pc:sldMk cId="3081238745" sldId="324"/>
        </pc:sldMkLst>
      </pc:sldChg>
      <pc:sldChg chg="del">
        <pc:chgData name="Jorge Sanchez" userId="42335d978692b9ba" providerId="LiveId" clId="{3B29FABC-0856-4DE7-9E97-3B5F37266FEB}" dt="2019-09-25T14:04:39.307" v="28" actId="2696"/>
        <pc:sldMkLst>
          <pc:docMk/>
          <pc:sldMk cId="2980319820" sldId="325"/>
        </pc:sldMkLst>
      </pc:sldChg>
      <pc:sldChg chg="del">
        <pc:chgData name="Jorge Sanchez" userId="42335d978692b9ba" providerId="LiveId" clId="{3B29FABC-0856-4DE7-9E97-3B5F37266FEB}" dt="2019-09-25T14:04:39.317" v="29" actId="2696"/>
        <pc:sldMkLst>
          <pc:docMk/>
          <pc:sldMk cId="3911153546" sldId="326"/>
        </pc:sldMkLst>
      </pc:sldChg>
      <pc:sldChg chg="del">
        <pc:chgData name="Jorge Sanchez" userId="42335d978692b9ba" providerId="LiveId" clId="{3B29FABC-0856-4DE7-9E97-3B5F37266FEB}" dt="2019-09-25T14:04:39.024" v="17" actId="2696"/>
        <pc:sldMkLst>
          <pc:docMk/>
          <pc:sldMk cId="2006480134" sldId="327"/>
        </pc:sldMkLst>
      </pc:sldChg>
      <pc:sldMasterChg chg="modSp">
        <pc:chgData name="Jorge Sanchez" userId="42335d978692b9ba" providerId="LiveId" clId="{3B29FABC-0856-4DE7-9E97-3B5F37266FEB}" dt="2019-09-25T14:07:03.008" v="65" actId="20577"/>
        <pc:sldMasterMkLst>
          <pc:docMk/>
          <pc:sldMasterMk cId="743477642" sldId="2147483660"/>
        </pc:sldMasterMkLst>
        <pc:spChg chg="mod">
          <ac:chgData name="Jorge Sanchez" userId="42335d978692b9ba" providerId="LiveId" clId="{3B29FABC-0856-4DE7-9E97-3B5F37266FEB}" dt="2019-09-25T14:07:03.008" v="65" actId="20577"/>
          <ac:spMkLst>
            <pc:docMk/>
            <pc:sldMasterMk cId="743477642" sldId="2147483660"/>
            <ac:spMk id="13" creationId="{00000000-0000-0000-0000-000000000000}"/>
          </ac:spMkLst>
        </pc:spChg>
      </pc:sldMasterChg>
    </pc:docChg>
  </pc:docChgLst>
  <pc:docChgLst>
    <pc:chgData name="Jorge Sanchez" userId="42335d978692b9ba" providerId="LiveId" clId="{BCBB7484-19DA-4B37-8306-8986B1D34882}"/>
    <pc:docChg chg="undo custSel addSld delSld modSld sldOrd modMainMaster">
      <pc:chgData name="Jorge Sanchez" userId="42335d978692b9ba" providerId="LiveId" clId="{BCBB7484-19DA-4B37-8306-8986B1D34882}" dt="2019-10-01T22:51:32.392" v="1479" actId="1076"/>
      <pc:docMkLst>
        <pc:docMk/>
      </pc:docMkLst>
      <pc:sldChg chg="del">
        <pc:chgData name="Jorge Sanchez" userId="42335d978692b9ba" providerId="LiveId" clId="{BCBB7484-19DA-4B37-8306-8986B1D34882}" dt="2019-10-01T22:21:21.840" v="18" actId="2696"/>
        <pc:sldMkLst>
          <pc:docMk/>
          <pc:sldMk cId="0" sldId="259"/>
        </pc:sldMkLst>
      </pc:sldChg>
      <pc:sldChg chg="del">
        <pc:chgData name="Jorge Sanchez" userId="42335d978692b9ba" providerId="LiveId" clId="{BCBB7484-19DA-4B37-8306-8986B1D34882}" dt="2019-10-01T22:21:21.865" v="19" actId="2696"/>
        <pc:sldMkLst>
          <pc:docMk/>
          <pc:sldMk cId="0" sldId="260"/>
        </pc:sldMkLst>
      </pc:sldChg>
      <pc:sldChg chg="del">
        <pc:chgData name="Jorge Sanchez" userId="42335d978692b9ba" providerId="LiveId" clId="{BCBB7484-19DA-4B37-8306-8986B1D34882}" dt="2019-10-01T22:21:21.916" v="22" actId="2696"/>
        <pc:sldMkLst>
          <pc:docMk/>
          <pc:sldMk cId="0" sldId="261"/>
        </pc:sldMkLst>
      </pc:sldChg>
      <pc:sldChg chg="del">
        <pc:chgData name="Jorge Sanchez" userId="42335d978692b9ba" providerId="LiveId" clId="{BCBB7484-19DA-4B37-8306-8986B1D34882}" dt="2019-10-01T22:21:21.925" v="23" actId="2696"/>
        <pc:sldMkLst>
          <pc:docMk/>
          <pc:sldMk cId="0" sldId="262"/>
        </pc:sldMkLst>
      </pc:sldChg>
      <pc:sldChg chg="del">
        <pc:chgData name="Jorge Sanchez" userId="42335d978692b9ba" providerId="LiveId" clId="{BCBB7484-19DA-4B37-8306-8986B1D34882}" dt="2019-10-01T22:21:21.935" v="24" actId="2696"/>
        <pc:sldMkLst>
          <pc:docMk/>
          <pc:sldMk cId="0" sldId="263"/>
        </pc:sldMkLst>
      </pc:sldChg>
      <pc:sldChg chg="del">
        <pc:chgData name="Jorge Sanchez" userId="42335d978692b9ba" providerId="LiveId" clId="{BCBB7484-19DA-4B37-8306-8986B1D34882}" dt="2019-10-01T22:21:21.944" v="25" actId="2696"/>
        <pc:sldMkLst>
          <pc:docMk/>
          <pc:sldMk cId="0" sldId="264"/>
        </pc:sldMkLst>
      </pc:sldChg>
      <pc:sldChg chg="del">
        <pc:chgData name="Jorge Sanchez" userId="42335d978692b9ba" providerId="LiveId" clId="{BCBB7484-19DA-4B37-8306-8986B1D34882}" dt="2019-10-01T22:21:21.878" v="20" actId="2696"/>
        <pc:sldMkLst>
          <pc:docMk/>
          <pc:sldMk cId="0" sldId="266"/>
        </pc:sldMkLst>
      </pc:sldChg>
      <pc:sldChg chg="del">
        <pc:chgData name="Jorge Sanchez" userId="42335d978692b9ba" providerId="LiveId" clId="{BCBB7484-19DA-4B37-8306-8986B1D34882}" dt="2019-10-01T22:21:21.902" v="21" actId="2696"/>
        <pc:sldMkLst>
          <pc:docMk/>
          <pc:sldMk cId="0" sldId="267"/>
        </pc:sldMkLst>
      </pc:sldChg>
      <pc:sldChg chg="del">
        <pc:chgData name="Jorge Sanchez" userId="42335d978692b9ba" providerId="LiveId" clId="{BCBB7484-19DA-4B37-8306-8986B1D34882}" dt="2019-10-01T22:21:21.967" v="26" actId="2696"/>
        <pc:sldMkLst>
          <pc:docMk/>
          <pc:sldMk cId="0" sldId="268"/>
        </pc:sldMkLst>
      </pc:sldChg>
      <pc:sldChg chg="del">
        <pc:chgData name="Jorge Sanchez" userId="42335d978692b9ba" providerId="LiveId" clId="{BCBB7484-19DA-4B37-8306-8986B1D34882}" dt="2019-10-01T22:21:21.977" v="27" actId="2696"/>
        <pc:sldMkLst>
          <pc:docMk/>
          <pc:sldMk cId="0" sldId="269"/>
        </pc:sldMkLst>
      </pc:sldChg>
      <pc:sldChg chg="del">
        <pc:chgData name="Jorge Sanchez" userId="42335d978692b9ba" providerId="LiveId" clId="{BCBB7484-19DA-4B37-8306-8986B1D34882}" dt="2019-10-01T22:21:21.986" v="28" actId="2696"/>
        <pc:sldMkLst>
          <pc:docMk/>
          <pc:sldMk cId="0" sldId="270"/>
        </pc:sldMkLst>
      </pc:sldChg>
      <pc:sldChg chg="del">
        <pc:chgData name="Jorge Sanchez" userId="42335d978692b9ba" providerId="LiveId" clId="{BCBB7484-19DA-4B37-8306-8986B1D34882}" dt="2019-10-01T22:21:22.009" v="29" actId="2696"/>
        <pc:sldMkLst>
          <pc:docMk/>
          <pc:sldMk cId="0" sldId="271"/>
        </pc:sldMkLst>
      </pc:sldChg>
      <pc:sldChg chg="del">
        <pc:chgData name="Jorge Sanchez" userId="42335d978692b9ba" providerId="LiveId" clId="{BCBB7484-19DA-4B37-8306-8986B1D34882}" dt="2019-10-01T22:21:22.039" v="30" actId="2696"/>
        <pc:sldMkLst>
          <pc:docMk/>
          <pc:sldMk cId="0" sldId="272"/>
        </pc:sldMkLst>
      </pc:sldChg>
      <pc:sldChg chg="del">
        <pc:chgData name="Jorge Sanchez" userId="42335d978692b9ba" providerId="LiveId" clId="{BCBB7484-19DA-4B37-8306-8986B1D34882}" dt="2019-10-01T22:21:22.047" v="31" actId="2696"/>
        <pc:sldMkLst>
          <pc:docMk/>
          <pc:sldMk cId="0" sldId="273"/>
        </pc:sldMkLst>
      </pc:sldChg>
      <pc:sldChg chg="del">
        <pc:chgData name="Jorge Sanchez" userId="42335d978692b9ba" providerId="LiveId" clId="{BCBB7484-19DA-4B37-8306-8986B1D34882}" dt="2019-10-01T22:21:22.056" v="32" actId="2696"/>
        <pc:sldMkLst>
          <pc:docMk/>
          <pc:sldMk cId="2658042689" sldId="274"/>
        </pc:sldMkLst>
      </pc:sldChg>
      <pc:sldChg chg="add">
        <pc:chgData name="Jorge Sanchez" userId="42335d978692b9ba" providerId="LiveId" clId="{BCBB7484-19DA-4B37-8306-8986B1D34882}" dt="2019-10-01T22:21:32.840" v="37"/>
        <pc:sldMkLst>
          <pc:docMk/>
          <pc:sldMk cId="0" sldId="275"/>
        </pc:sldMkLst>
      </pc:sldChg>
      <pc:sldChg chg="add">
        <pc:chgData name="Jorge Sanchez" userId="42335d978692b9ba" providerId="LiveId" clId="{BCBB7484-19DA-4B37-8306-8986B1D34882}" dt="2019-10-01T22:21:37.705" v="38"/>
        <pc:sldMkLst>
          <pc:docMk/>
          <pc:sldMk cId="0" sldId="276"/>
        </pc:sldMkLst>
      </pc:sldChg>
      <pc:sldChg chg="del">
        <pc:chgData name="Jorge Sanchez" userId="42335d978692b9ba" providerId="LiveId" clId="{BCBB7484-19DA-4B37-8306-8986B1D34882}" dt="2019-10-01T22:21:22.066" v="33" actId="2696"/>
        <pc:sldMkLst>
          <pc:docMk/>
          <pc:sldMk cId="2280335042" sldId="276"/>
        </pc:sldMkLst>
      </pc:sldChg>
      <pc:sldChg chg="modSp add">
        <pc:chgData name="Jorge Sanchez" userId="42335d978692b9ba" providerId="LiveId" clId="{BCBB7484-19DA-4B37-8306-8986B1D34882}" dt="2019-10-01T22:21:56.897" v="43" actId="14100"/>
        <pc:sldMkLst>
          <pc:docMk/>
          <pc:sldMk cId="0" sldId="277"/>
        </pc:sldMkLst>
        <pc:spChg chg="mod">
          <ac:chgData name="Jorge Sanchez" userId="42335d978692b9ba" providerId="LiveId" clId="{BCBB7484-19DA-4B37-8306-8986B1D34882}" dt="2019-10-01T22:21:56.897" v="43" actId="14100"/>
          <ac:spMkLst>
            <pc:docMk/>
            <pc:sldMk cId="0" sldId="277"/>
            <ac:spMk id="3" creationId="{F6E24D83-9424-4060-8F88-A8C17D6A09B8}"/>
          </ac:spMkLst>
        </pc:spChg>
      </pc:sldChg>
      <pc:sldChg chg="del">
        <pc:chgData name="Jorge Sanchez" userId="42335d978692b9ba" providerId="LiveId" clId="{BCBB7484-19DA-4B37-8306-8986B1D34882}" dt="2019-10-01T22:21:22.074" v="34" actId="2696"/>
        <pc:sldMkLst>
          <pc:docMk/>
          <pc:sldMk cId="2006174329" sldId="277"/>
        </pc:sldMkLst>
      </pc:sldChg>
      <pc:sldChg chg="modSp add del">
        <pc:chgData name="Jorge Sanchez" userId="42335d978692b9ba" providerId="LiveId" clId="{BCBB7484-19DA-4B37-8306-8986B1D34882}" dt="2019-10-01T22:24:33.011" v="231" actId="2696"/>
        <pc:sldMkLst>
          <pc:docMk/>
          <pc:sldMk cId="0" sldId="278"/>
        </pc:sldMkLst>
        <pc:spChg chg="mod">
          <ac:chgData name="Jorge Sanchez" userId="42335d978692b9ba" providerId="LiveId" clId="{BCBB7484-19DA-4B37-8306-8986B1D34882}" dt="2019-10-01T22:22:31.074" v="56" actId="14100"/>
          <ac:spMkLst>
            <pc:docMk/>
            <pc:sldMk cId="0" sldId="278"/>
            <ac:spMk id="3" creationId="{F6E24D83-9424-4060-8F88-A8C17D6A09B8}"/>
          </ac:spMkLst>
        </pc:spChg>
        <pc:spChg chg="mod">
          <ac:chgData name="Jorge Sanchez" userId="42335d978692b9ba" providerId="LiveId" clId="{BCBB7484-19DA-4B37-8306-8986B1D34882}" dt="2019-10-01T22:22:23.910" v="52" actId="403"/>
          <ac:spMkLst>
            <pc:docMk/>
            <pc:sldMk cId="0" sldId="278"/>
            <ac:spMk id="23554" creationId="{A93B956A-211E-45F9-84A0-3019FEB38FC4}"/>
          </ac:spMkLst>
        </pc:spChg>
      </pc:sldChg>
      <pc:sldChg chg="del">
        <pc:chgData name="Jorge Sanchez" userId="42335d978692b9ba" providerId="LiveId" clId="{BCBB7484-19DA-4B37-8306-8986B1D34882}" dt="2019-10-01T22:21:22.083" v="35" actId="2696"/>
        <pc:sldMkLst>
          <pc:docMk/>
          <pc:sldMk cId="2583931472" sldId="278"/>
        </pc:sldMkLst>
      </pc:sldChg>
      <pc:sldChg chg="del">
        <pc:chgData name="Jorge Sanchez" userId="42335d978692b9ba" providerId="LiveId" clId="{BCBB7484-19DA-4B37-8306-8986B1D34882}" dt="2019-10-01T22:21:22.091" v="36" actId="2696"/>
        <pc:sldMkLst>
          <pc:docMk/>
          <pc:sldMk cId="2880753558" sldId="279"/>
        </pc:sldMkLst>
      </pc:sldChg>
      <pc:sldChg chg="add del">
        <pc:chgData name="Jorge Sanchez" userId="42335d978692b9ba" providerId="LiveId" clId="{BCBB7484-19DA-4B37-8306-8986B1D34882}" dt="2019-10-01T22:24:34.826" v="232" actId="2696"/>
        <pc:sldMkLst>
          <pc:docMk/>
          <pc:sldMk cId="0" sldId="280"/>
        </pc:sldMkLst>
      </pc:sldChg>
      <pc:sldChg chg="addSp delSp modSp">
        <pc:chgData name="Jorge Sanchez" userId="42335d978692b9ba" providerId="LiveId" clId="{BCBB7484-19DA-4B37-8306-8986B1D34882}" dt="2019-10-01T22:21:06.089" v="17" actId="167"/>
        <pc:sldMkLst>
          <pc:docMk/>
          <pc:sldMk cId="56406035" sldId="308"/>
        </pc:sldMkLst>
        <pc:spChg chg="mod">
          <ac:chgData name="Jorge Sanchez" userId="42335d978692b9ba" providerId="LiveId" clId="{BCBB7484-19DA-4B37-8306-8986B1D34882}" dt="2019-10-01T22:18:27.274" v="5" actId="20577"/>
          <ac:spMkLst>
            <pc:docMk/>
            <pc:sldMk cId="56406035" sldId="308"/>
            <ac:spMk id="4" creationId="{B412E8E2-274D-456D-9C0E-4FE5C8B93381}"/>
          </ac:spMkLst>
        </pc:spChg>
        <pc:picChg chg="add del mod">
          <ac:chgData name="Jorge Sanchez" userId="42335d978692b9ba" providerId="LiveId" clId="{BCBB7484-19DA-4B37-8306-8986B1D34882}" dt="2019-10-01T22:20:22.803" v="10" actId="478"/>
          <ac:picMkLst>
            <pc:docMk/>
            <pc:sldMk cId="56406035" sldId="308"/>
            <ac:picMk id="3" creationId="{DA6D8708-709F-4725-B6AD-1AA0371DA6E3}"/>
          </ac:picMkLst>
        </pc:picChg>
        <pc:picChg chg="add mod ord">
          <ac:chgData name="Jorge Sanchez" userId="42335d978692b9ba" providerId="LiveId" clId="{BCBB7484-19DA-4B37-8306-8986B1D34882}" dt="2019-10-01T22:21:06.089" v="17" actId="167"/>
          <ac:picMkLst>
            <pc:docMk/>
            <pc:sldMk cId="56406035" sldId="308"/>
            <ac:picMk id="6" creationId="{E6B9158B-E578-4593-8D0B-E9057607163A}"/>
          </ac:picMkLst>
        </pc:picChg>
      </pc:sldChg>
      <pc:sldChg chg="modSp add">
        <pc:chgData name="Jorge Sanchez" userId="42335d978692b9ba" providerId="LiveId" clId="{BCBB7484-19DA-4B37-8306-8986B1D34882}" dt="2019-10-01T22:24:29.489" v="230" actId="403"/>
        <pc:sldMkLst>
          <pc:docMk/>
          <pc:sldMk cId="2209714674" sldId="309"/>
        </pc:sldMkLst>
        <pc:spChg chg="mod">
          <ac:chgData name="Jorge Sanchez" userId="42335d978692b9ba" providerId="LiveId" clId="{BCBB7484-19DA-4B37-8306-8986B1D34882}" dt="2019-10-01T22:24:29.489" v="230" actId="403"/>
          <ac:spMkLst>
            <pc:docMk/>
            <pc:sldMk cId="2209714674" sldId="309"/>
            <ac:spMk id="2" creationId="{B5039FBD-0FA2-47CD-A171-3365391E3EF9}"/>
          </ac:spMkLst>
        </pc:spChg>
        <pc:spChg chg="mod">
          <ac:chgData name="Jorge Sanchez" userId="42335d978692b9ba" providerId="LiveId" clId="{BCBB7484-19DA-4B37-8306-8986B1D34882}" dt="2019-10-01T22:24:29.489" v="230" actId="403"/>
          <ac:spMkLst>
            <pc:docMk/>
            <pc:sldMk cId="2209714674" sldId="309"/>
            <ac:spMk id="3" creationId="{76B0DF12-FD67-4BD1-8BCD-247DD004BF6F}"/>
          </ac:spMkLst>
        </pc:spChg>
      </pc:sldChg>
      <pc:sldChg chg="modSp add">
        <pc:chgData name="Jorge Sanchez" userId="42335d978692b9ba" providerId="LiveId" clId="{BCBB7484-19DA-4B37-8306-8986B1D34882}" dt="2019-10-01T22:24:53.642" v="238"/>
        <pc:sldMkLst>
          <pc:docMk/>
          <pc:sldMk cId="4218083289" sldId="310"/>
        </pc:sldMkLst>
        <pc:spChg chg="mod">
          <ac:chgData name="Jorge Sanchez" userId="42335d978692b9ba" providerId="LiveId" clId="{BCBB7484-19DA-4B37-8306-8986B1D34882}" dt="2019-10-01T22:24:43.071" v="237" actId="20577"/>
          <ac:spMkLst>
            <pc:docMk/>
            <pc:sldMk cId="4218083289" sldId="310"/>
            <ac:spMk id="2" creationId="{B5039FBD-0FA2-47CD-A171-3365391E3EF9}"/>
          </ac:spMkLst>
        </pc:spChg>
        <pc:spChg chg="mod">
          <ac:chgData name="Jorge Sanchez" userId="42335d978692b9ba" providerId="LiveId" clId="{BCBB7484-19DA-4B37-8306-8986B1D34882}" dt="2019-10-01T22:24:53.642" v="238"/>
          <ac:spMkLst>
            <pc:docMk/>
            <pc:sldMk cId="4218083289" sldId="310"/>
            <ac:spMk id="3" creationId="{76B0DF12-FD67-4BD1-8BCD-247DD004BF6F}"/>
          </ac:spMkLst>
        </pc:spChg>
      </pc:sldChg>
      <pc:sldChg chg="modSp add">
        <pc:chgData name="Jorge Sanchez" userId="42335d978692b9ba" providerId="LiveId" clId="{BCBB7484-19DA-4B37-8306-8986B1D34882}" dt="2019-10-01T22:25:25.264" v="284" actId="20577"/>
        <pc:sldMkLst>
          <pc:docMk/>
          <pc:sldMk cId="3027357085" sldId="311"/>
        </pc:sldMkLst>
        <pc:spChg chg="mod">
          <ac:chgData name="Jorge Sanchez" userId="42335d978692b9ba" providerId="LiveId" clId="{BCBB7484-19DA-4B37-8306-8986B1D34882}" dt="2019-10-01T22:25:21.423" v="273" actId="20577"/>
          <ac:spMkLst>
            <pc:docMk/>
            <pc:sldMk cId="3027357085" sldId="311"/>
            <ac:spMk id="2" creationId="{46722D6D-A532-4E0F-A680-0B9BBF6CE969}"/>
          </ac:spMkLst>
        </pc:spChg>
        <pc:spChg chg="mod">
          <ac:chgData name="Jorge Sanchez" userId="42335d978692b9ba" providerId="LiveId" clId="{BCBB7484-19DA-4B37-8306-8986B1D34882}" dt="2019-10-01T22:25:25.264" v="284" actId="20577"/>
          <ac:spMkLst>
            <pc:docMk/>
            <pc:sldMk cId="3027357085" sldId="311"/>
            <ac:spMk id="3" creationId="{CC4A3FBD-DA30-4407-9B2F-D677FF470750}"/>
          </ac:spMkLst>
        </pc:spChg>
      </pc:sldChg>
      <pc:sldChg chg="addSp delSp modSp add modAnim">
        <pc:chgData name="Jorge Sanchez" userId="42335d978692b9ba" providerId="LiveId" clId="{BCBB7484-19DA-4B37-8306-8986B1D34882}" dt="2019-10-01T22:28:32.855" v="462"/>
        <pc:sldMkLst>
          <pc:docMk/>
          <pc:sldMk cId="1211283323" sldId="312"/>
        </pc:sldMkLst>
        <pc:spChg chg="mod">
          <ac:chgData name="Jorge Sanchez" userId="42335d978692b9ba" providerId="LiveId" clId="{BCBB7484-19DA-4B37-8306-8986B1D34882}" dt="2019-10-01T22:28:24.103" v="460" actId="14100"/>
          <ac:spMkLst>
            <pc:docMk/>
            <pc:sldMk cId="1211283323" sldId="312"/>
            <ac:spMk id="2" creationId="{EB27E01E-02B6-4DB8-9DE1-0A76200DA91F}"/>
          </ac:spMkLst>
        </pc:spChg>
        <pc:spChg chg="del">
          <ac:chgData name="Jorge Sanchez" userId="42335d978692b9ba" providerId="LiveId" clId="{BCBB7484-19DA-4B37-8306-8986B1D34882}" dt="2019-10-01T22:28:19.118" v="458" actId="478"/>
          <ac:spMkLst>
            <pc:docMk/>
            <pc:sldMk cId="1211283323" sldId="312"/>
            <ac:spMk id="3" creationId="{9987ED09-00B3-4B1D-ADAC-92D474C3C970}"/>
          </ac:spMkLst>
        </pc:spChg>
        <pc:graphicFrameChg chg="add mod">
          <ac:chgData name="Jorge Sanchez" userId="42335d978692b9ba" providerId="LiveId" clId="{BCBB7484-19DA-4B37-8306-8986B1D34882}" dt="2019-10-01T22:28:26.286" v="461" actId="1076"/>
          <ac:graphicFrameMkLst>
            <pc:docMk/>
            <pc:sldMk cId="1211283323" sldId="312"/>
            <ac:graphicFrameMk id="4" creationId="{7D180164-4746-4EF3-B25F-DF873F8642E3}"/>
          </ac:graphicFrameMkLst>
        </pc:graphicFrameChg>
      </pc:sldChg>
      <pc:sldChg chg="modSp add">
        <pc:chgData name="Jorge Sanchez" userId="42335d978692b9ba" providerId="LiveId" clId="{BCBB7484-19DA-4B37-8306-8986B1D34882}" dt="2019-10-01T22:27:07.607" v="428" actId="403"/>
        <pc:sldMkLst>
          <pc:docMk/>
          <pc:sldMk cId="1854433639" sldId="313"/>
        </pc:sldMkLst>
        <pc:spChg chg="mod">
          <ac:chgData name="Jorge Sanchez" userId="42335d978692b9ba" providerId="LiveId" clId="{BCBB7484-19DA-4B37-8306-8986B1D34882}" dt="2019-10-01T22:26:37.343" v="346" actId="20577"/>
          <ac:spMkLst>
            <pc:docMk/>
            <pc:sldMk cId="1854433639" sldId="313"/>
            <ac:spMk id="2" creationId="{7A20EAC1-3C17-4DFD-8FC2-E4981986EDC2}"/>
          </ac:spMkLst>
        </pc:spChg>
        <pc:spChg chg="mod">
          <ac:chgData name="Jorge Sanchez" userId="42335d978692b9ba" providerId="LiveId" clId="{BCBB7484-19DA-4B37-8306-8986B1D34882}" dt="2019-10-01T22:27:07.607" v="428" actId="403"/>
          <ac:spMkLst>
            <pc:docMk/>
            <pc:sldMk cId="1854433639" sldId="313"/>
            <ac:spMk id="3" creationId="{C7CCAEFC-597E-4E58-BD0E-01087168915E}"/>
          </ac:spMkLst>
        </pc:spChg>
      </pc:sldChg>
      <pc:sldChg chg="addSp modSp add setFolMasterAnim modAnim">
        <pc:chgData name="Jorge Sanchez" userId="42335d978692b9ba" providerId="LiveId" clId="{BCBB7484-19DA-4B37-8306-8986B1D34882}" dt="2019-10-01T22:32:03.645" v="781" actId="20577"/>
        <pc:sldMkLst>
          <pc:docMk/>
          <pc:sldMk cId="272602703" sldId="314"/>
        </pc:sldMkLst>
        <pc:spChg chg="mod">
          <ac:chgData name="Jorge Sanchez" userId="42335d978692b9ba" providerId="LiveId" clId="{BCBB7484-19DA-4B37-8306-8986B1D34882}" dt="2019-10-01T22:32:03.645" v="781" actId="20577"/>
          <ac:spMkLst>
            <pc:docMk/>
            <pc:sldMk cId="272602703" sldId="314"/>
            <ac:spMk id="2" creationId="{AFD441CF-633F-4145-A241-64A6C8D31DFD}"/>
          </ac:spMkLst>
        </pc:spChg>
        <pc:spChg chg="mod">
          <ac:chgData name="Jorge Sanchez" userId="42335d978692b9ba" providerId="LiveId" clId="{BCBB7484-19DA-4B37-8306-8986B1D34882}" dt="2019-10-01T22:31:36.282" v="766" actId="403"/>
          <ac:spMkLst>
            <pc:docMk/>
            <pc:sldMk cId="272602703" sldId="314"/>
            <ac:spMk id="3" creationId="{75A404EB-6D3C-458E-B486-0F94C355A5D3}"/>
          </ac:spMkLst>
        </pc:spChg>
        <pc:picChg chg="add mod">
          <ac:chgData name="Jorge Sanchez" userId="42335d978692b9ba" providerId="LiveId" clId="{BCBB7484-19DA-4B37-8306-8986B1D34882}" dt="2019-10-01T22:29:24.494" v="547" actId="1076"/>
          <ac:picMkLst>
            <pc:docMk/>
            <pc:sldMk cId="272602703" sldId="314"/>
            <ac:picMk id="4" creationId="{105EB284-C37C-4936-ADB4-61195E92D82F}"/>
          </ac:picMkLst>
        </pc:picChg>
      </pc:sldChg>
      <pc:sldChg chg="add del">
        <pc:chgData name="Jorge Sanchez" userId="42335d978692b9ba" providerId="LiveId" clId="{BCBB7484-19DA-4B37-8306-8986B1D34882}" dt="2019-10-01T22:29:10.870" v="544"/>
        <pc:sldMkLst>
          <pc:docMk/>
          <pc:sldMk cId="792765608" sldId="315"/>
        </pc:sldMkLst>
      </pc:sldChg>
      <pc:sldChg chg="addSp modSp add setFolMasterAnim modAnim">
        <pc:chgData name="Jorge Sanchez" userId="42335d978692b9ba" providerId="LiveId" clId="{BCBB7484-19DA-4B37-8306-8986B1D34882}" dt="2019-10-01T22:35:54.659" v="985"/>
        <pc:sldMkLst>
          <pc:docMk/>
          <pc:sldMk cId="3311135475" sldId="315"/>
        </pc:sldMkLst>
        <pc:spChg chg="mod">
          <ac:chgData name="Jorge Sanchez" userId="42335d978692b9ba" providerId="LiveId" clId="{BCBB7484-19DA-4B37-8306-8986B1D34882}" dt="2019-10-01T22:32:31.666" v="827" actId="403"/>
          <ac:spMkLst>
            <pc:docMk/>
            <pc:sldMk cId="3311135475" sldId="315"/>
            <ac:spMk id="2" creationId="{C6057D74-055E-4DFB-A110-1CB3F0B4749E}"/>
          </ac:spMkLst>
        </pc:spChg>
        <pc:spChg chg="mod">
          <ac:chgData name="Jorge Sanchez" userId="42335d978692b9ba" providerId="LiveId" clId="{BCBB7484-19DA-4B37-8306-8986B1D34882}" dt="2019-10-01T22:33:01.333" v="871" actId="20577"/>
          <ac:spMkLst>
            <pc:docMk/>
            <pc:sldMk cId="3311135475" sldId="315"/>
            <ac:spMk id="3" creationId="{4E636333-6483-4A40-8B1B-2C0739DC7078}"/>
          </ac:spMkLst>
        </pc:spChg>
        <pc:picChg chg="add mod">
          <ac:chgData name="Jorge Sanchez" userId="42335d978692b9ba" providerId="LiveId" clId="{BCBB7484-19DA-4B37-8306-8986B1D34882}" dt="2019-10-01T22:35:50.171" v="983" actId="1076"/>
          <ac:picMkLst>
            <pc:docMk/>
            <pc:sldMk cId="3311135475" sldId="315"/>
            <ac:picMk id="4" creationId="{2095BCD9-94D0-441B-9CBE-FCB54A805C9B}"/>
          </ac:picMkLst>
        </pc:picChg>
      </pc:sldChg>
      <pc:sldChg chg="addSp modSp add modAnim">
        <pc:chgData name="Jorge Sanchez" userId="42335d978692b9ba" providerId="LiveId" clId="{BCBB7484-19DA-4B37-8306-8986B1D34882}" dt="2019-10-01T22:35:02.466" v="926"/>
        <pc:sldMkLst>
          <pc:docMk/>
          <pc:sldMk cId="2488077280" sldId="316"/>
        </pc:sldMkLst>
        <pc:spChg chg="add mod">
          <ac:chgData name="Jorge Sanchez" userId="42335d978692b9ba" providerId="LiveId" clId="{BCBB7484-19DA-4B37-8306-8986B1D34882}" dt="2019-10-01T22:34:52.579" v="923" actId="164"/>
          <ac:spMkLst>
            <pc:docMk/>
            <pc:sldMk cId="2488077280" sldId="316"/>
            <ac:spMk id="3" creationId="{793AA7E9-E5FC-4E9E-A82D-147DF2DCC56E}"/>
          </ac:spMkLst>
        </pc:spChg>
        <pc:spChg chg="add mod">
          <ac:chgData name="Jorge Sanchez" userId="42335d978692b9ba" providerId="LiveId" clId="{BCBB7484-19DA-4B37-8306-8986B1D34882}" dt="2019-10-01T22:34:52.579" v="923" actId="164"/>
          <ac:spMkLst>
            <pc:docMk/>
            <pc:sldMk cId="2488077280" sldId="316"/>
            <ac:spMk id="6" creationId="{C4502D3D-8751-47D4-90C6-9687EB9A2BDA}"/>
          </ac:spMkLst>
        </pc:spChg>
        <pc:grpChg chg="add mod">
          <ac:chgData name="Jorge Sanchez" userId="42335d978692b9ba" providerId="LiveId" clId="{BCBB7484-19DA-4B37-8306-8986B1D34882}" dt="2019-10-01T22:34:52.579" v="923" actId="164"/>
          <ac:grpSpMkLst>
            <pc:docMk/>
            <pc:sldMk cId="2488077280" sldId="316"/>
            <ac:grpSpMk id="7" creationId="{AFF29F46-C1AA-457F-A3B7-5929C2E679C7}"/>
          </ac:grpSpMkLst>
        </pc:grpChg>
        <pc:picChg chg="add">
          <ac:chgData name="Jorge Sanchez" userId="42335d978692b9ba" providerId="LiveId" clId="{BCBB7484-19DA-4B37-8306-8986B1D34882}" dt="2019-10-01T22:33:24.401" v="873"/>
          <ac:picMkLst>
            <pc:docMk/>
            <pc:sldMk cId="2488077280" sldId="316"/>
            <ac:picMk id="2" creationId="{B170E30B-D10A-4810-8A2F-901F80C8729C}"/>
          </ac:picMkLst>
        </pc:picChg>
        <pc:cxnChg chg="add mod">
          <ac:chgData name="Jorge Sanchez" userId="42335d978692b9ba" providerId="LiveId" clId="{BCBB7484-19DA-4B37-8306-8986B1D34882}" dt="2019-10-01T22:34:52.579" v="923" actId="164"/>
          <ac:cxnSpMkLst>
            <pc:docMk/>
            <pc:sldMk cId="2488077280" sldId="316"/>
            <ac:cxnSpMk id="5" creationId="{4C15B52C-33F9-4CA0-9990-1876188B4372}"/>
          </ac:cxnSpMkLst>
        </pc:cxnChg>
      </pc:sldChg>
      <pc:sldChg chg="addSp delSp modSp add">
        <pc:chgData name="Jorge Sanchez" userId="42335d978692b9ba" providerId="LiveId" clId="{BCBB7484-19DA-4B37-8306-8986B1D34882}" dt="2019-10-01T22:37:31.939" v="1031" actId="20577"/>
        <pc:sldMkLst>
          <pc:docMk/>
          <pc:sldMk cId="1296900259" sldId="317"/>
        </pc:sldMkLst>
        <pc:spChg chg="mod">
          <ac:chgData name="Jorge Sanchez" userId="42335d978692b9ba" providerId="LiveId" clId="{BCBB7484-19DA-4B37-8306-8986B1D34882}" dt="2019-10-01T22:37:24.695" v="1004" actId="14100"/>
          <ac:spMkLst>
            <pc:docMk/>
            <pc:sldMk cId="1296900259" sldId="317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37:31.939" v="1031" actId="20577"/>
          <ac:spMkLst>
            <pc:docMk/>
            <pc:sldMk cId="1296900259" sldId="317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37:19.700" v="1003" actId="1076"/>
          <ac:grpSpMkLst>
            <pc:docMk/>
            <pc:sldMk cId="1296900259" sldId="317"/>
            <ac:grpSpMk id="7" creationId="{AFF29F46-C1AA-457F-A3B7-5929C2E679C7}"/>
          </ac:grpSpMkLst>
        </pc:grpChg>
        <pc:picChg chg="del">
          <ac:chgData name="Jorge Sanchez" userId="42335d978692b9ba" providerId="LiveId" clId="{BCBB7484-19DA-4B37-8306-8986B1D34882}" dt="2019-10-01T22:36:38.996" v="990" actId="478"/>
          <ac:picMkLst>
            <pc:docMk/>
            <pc:sldMk cId="1296900259" sldId="317"/>
            <ac:picMk id="2" creationId="{B170E30B-D10A-4810-8A2F-901F80C8729C}"/>
          </ac:picMkLst>
        </pc:picChg>
        <pc:picChg chg="add del mod ord">
          <ac:chgData name="Jorge Sanchez" userId="42335d978692b9ba" providerId="LiveId" clId="{BCBB7484-19DA-4B37-8306-8986B1D34882}" dt="2019-10-01T22:37:11.611" v="1000" actId="478"/>
          <ac:picMkLst>
            <pc:docMk/>
            <pc:sldMk cId="1296900259" sldId="317"/>
            <ac:picMk id="8" creationId="{0B194E4E-637F-4F10-AFEB-74037D4AEE30}"/>
          </ac:picMkLst>
        </pc:picChg>
        <pc:picChg chg="add ord">
          <ac:chgData name="Jorge Sanchez" userId="42335d978692b9ba" providerId="LiveId" clId="{BCBB7484-19DA-4B37-8306-8986B1D34882}" dt="2019-10-01T22:37:15.219" v="1002" actId="167"/>
          <ac:picMkLst>
            <pc:docMk/>
            <pc:sldMk cId="1296900259" sldId="317"/>
            <ac:picMk id="9" creationId="{C49833FD-DDF1-4438-AE78-418B252AED4B}"/>
          </ac:picMkLst>
        </pc:picChg>
        <pc:cxnChg chg="mod">
          <ac:chgData name="Jorge Sanchez" userId="42335d978692b9ba" providerId="LiveId" clId="{BCBB7484-19DA-4B37-8306-8986B1D34882}" dt="2019-10-01T22:37:31.939" v="1031" actId="20577"/>
          <ac:cxnSpMkLst>
            <pc:docMk/>
            <pc:sldMk cId="1296900259" sldId="317"/>
            <ac:cxnSpMk id="5" creationId="{4C15B52C-33F9-4CA0-9990-1876188B4372}"/>
          </ac:cxnSpMkLst>
        </pc:cxnChg>
      </pc:sldChg>
      <pc:sldChg chg="add del">
        <pc:chgData name="Jorge Sanchez" userId="42335d978692b9ba" providerId="LiveId" clId="{BCBB7484-19DA-4B37-8306-8986B1D34882}" dt="2019-10-01T22:36:36.894" v="989" actId="2696"/>
        <pc:sldMkLst>
          <pc:docMk/>
          <pc:sldMk cId="2067010293" sldId="318"/>
        </pc:sldMkLst>
      </pc:sldChg>
      <pc:sldChg chg="modSp add">
        <pc:chgData name="Jorge Sanchez" userId="42335d978692b9ba" providerId="LiveId" clId="{BCBB7484-19DA-4B37-8306-8986B1D34882}" dt="2019-10-01T22:38:52.291" v="1057" actId="20577"/>
        <pc:sldMkLst>
          <pc:docMk/>
          <pc:sldMk cId="3716217089" sldId="318"/>
        </pc:sldMkLst>
        <pc:spChg chg="mod">
          <ac:chgData name="Jorge Sanchez" userId="42335d978692b9ba" providerId="LiveId" clId="{BCBB7484-19DA-4B37-8306-8986B1D34882}" dt="2019-10-01T22:38:02.755" v="1036" actId="14100"/>
          <ac:spMkLst>
            <pc:docMk/>
            <pc:sldMk cId="3716217089" sldId="318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38:52.291" v="1057" actId="20577"/>
          <ac:spMkLst>
            <pc:docMk/>
            <pc:sldMk cId="3716217089" sldId="318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37:53.124" v="1033" actId="1076"/>
          <ac:grpSpMkLst>
            <pc:docMk/>
            <pc:sldMk cId="3716217089" sldId="318"/>
            <ac:grpSpMk id="7" creationId="{AFF29F46-C1AA-457F-A3B7-5929C2E679C7}"/>
          </ac:grpSpMkLst>
        </pc:grpChg>
        <pc:cxnChg chg="mod">
          <ac:chgData name="Jorge Sanchez" userId="42335d978692b9ba" providerId="LiveId" clId="{BCBB7484-19DA-4B37-8306-8986B1D34882}" dt="2019-10-01T22:38:08.537" v="1038" actId="14100"/>
          <ac:cxnSpMkLst>
            <pc:docMk/>
            <pc:sldMk cId="3716217089" sldId="318"/>
            <ac:cxnSpMk id="5" creationId="{4C15B52C-33F9-4CA0-9990-1876188B4372}"/>
          </ac:cxnSpMkLst>
        </pc:cxnChg>
      </pc:sldChg>
      <pc:sldChg chg="modSp add">
        <pc:chgData name="Jorge Sanchez" userId="42335d978692b9ba" providerId="LiveId" clId="{BCBB7484-19DA-4B37-8306-8986B1D34882}" dt="2019-10-01T22:39:09.381" v="1078" actId="20577"/>
        <pc:sldMkLst>
          <pc:docMk/>
          <pc:sldMk cId="1326910351" sldId="319"/>
        </pc:sldMkLst>
        <pc:spChg chg="mod">
          <ac:chgData name="Jorge Sanchez" userId="42335d978692b9ba" providerId="LiveId" clId="{BCBB7484-19DA-4B37-8306-8986B1D34882}" dt="2019-10-01T22:39:01.153" v="1060" actId="14100"/>
          <ac:spMkLst>
            <pc:docMk/>
            <pc:sldMk cId="1326910351" sldId="319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39:09.381" v="1078" actId="20577"/>
          <ac:spMkLst>
            <pc:docMk/>
            <pc:sldMk cId="1326910351" sldId="319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38:58.790" v="1059" actId="1076"/>
          <ac:grpSpMkLst>
            <pc:docMk/>
            <pc:sldMk cId="1326910351" sldId="319"/>
            <ac:grpSpMk id="7" creationId="{AFF29F46-C1AA-457F-A3B7-5929C2E679C7}"/>
          </ac:grpSpMkLst>
        </pc:grpChg>
      </pc:sldChg>
      <pc:sldChg chg="addSp delSp modSp add">
        <pc:chgData name="Jorge Sanchez" userId="42335d978692b9ba" providerId="LiveId" clId="{BCBB7484-19DA-4B37-8306-8986B1D34882}" dt="2019-10-01T22:44:32.481" v="1294" actId="20577"/>
        <pc:sldMkLst>
          <pc:docMk/>
          <pc:sldMk cId="3214796256" sldId="320"/>
        </pc:sldMkLst>
        <pc:spChg chg="mod">
          <ac:chgData name="Jorge Sanchez" userId="42335d978692b9ba" providerId="LiveId" clId="{BCBB7484-19DA-4B37-8306-8986B1D34882}" dt="2019-10-01T22:39:16.881" v="1081" actId="14100"/>
          <ac:spMkLst>
            <pc:docMk/>
            <pc:sldMk cId="3214796256" sldId="320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44:32.481" v="1294" actId="20577"/>
          <ac:spMkLst>
            <pc:docMk/>
            <pc:sldMk cId="3214796256" sldId="320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44:20.027" v="1266" actId="1076"/>
          <ac:grpSpMkLst>
            <pc:docMk/>
            <pc:sldMk cId="3214796256" sldId="320"/>
            <ac:grpSpMk id="7" creationId="{AFF29F46-C1AA-457F-A3B7-5929C2E679C7}"/>
          </ac:grpSpMkLst>
        </pc:grpChg>
        <pc:picChg chg="add del">
          <ac:chgData name="Jorge Sanchez" userId="42335d978692b9ba" providerId="LiveId" clId="{BCBB7484-19DA-4B37-8306-8986B1D34882}" dt="2019-10-01T22:44:11.928" v="1263" actId="478"/>
          <ac:picMkLst>
            <pc:docMk/>
            <pc:sldMk cId="3214796256" sldId="320"/>
            <ac:picMk id="2" creationId="{B170E30B-D10A-4810-8A2F-901F80C8729C}"/>
          </ac:picMkLst>
        </pc:picChg>
        <pc:picChg chg="add del mod">
          <ac:chgData name="Jorge Sanchez" userId="42335d978692b9ba" providerId="LiveId" clId="{BCBB7484-19DA-4B37-8306-8986B1D34882}" dt="2019-10-01T22:39:55.309" v="1114"/>
          <ac:picMkLst>
            <pc:docMk/>
            <pc:sldMk cId="3214796256" sldId="320"/>
            <ac:picMk id="8" creationId="{34E65C2C-F3EC-49BB-AA19-ED925978B9A5}"/>
          </ac:picMkLst>
        </pc:picChg>
        <pc:picChg chg="add ord">
          <ac:chgData name="Jorge Sanchez" userId="42335d978692b9ba" providerId="LiveId" clId="{BCBB7484-19DA-4B37-8306-8986B1D34882}" dt="2019-10-01T22:44:15.480" v="1265" actId="167"/>
          <ac:picMkLst>
            <pc:docMk/>
            <pc:sldMk cId="3214796256" sldId="320"/>
            <ac:picMk id="9" creationId="{F2A4DBE5-8AED-4150-AA19-157B0CB334C4}"/>
          </ac:picMkLst>
        </pc:picChg>
        <pc:cxnChg chg="mod">
          <ac:chgData name="Jorge Sanchez" userId="42335d978692b9ba" providerId="LiveId" clId="{BCBB7484-19DA-4B37-8306-8986B1D34882}" dt="2019-10-01T22:39:19.379" v="1082" actId="14100"/>
          <ac:cxnSpMkLst>
            <pc:docMk/>
            <pc:sldMk cId="3214796256" sldId="320"/>
            <ac:cxnSpMk id="5" creationId="{4C15B52C-33F9-4CA0-9990-1876188B4372}"/>
          </ac:cxnSpMkLst>
        </pc:cxnChg>
      </pc:sldChg>
      <pc:sldChg chg="addSp modSp add ord">
        <pc:chgData name="Jorge Sanchez" userId="42335d978692b9ba" providerId="LiveId" clId="{BCBB7484-19DA-4B37-8306-8986B1D34882}" dt="2019-10-01T22:45:41.861" v="1324"/>
        <pc:sldMkLst>
          <pc:docMk/>
          <pc:sldMk cId="2644579206" sldId="321"/>
        </pc:sldMkLst>
        <pc:spChg chg="add mod">
          <ac:chgData name="Jorge Sanchez" userId="42335d978692b9ba" providerId="LiveId" clId="{BCBB7484-19DA-4B37-8306-8986B1D34882}" dt="2019-10-01T22:41:04.690" v="1175" actId="20577"/>
          <ac:spMkLst>
            <pc:docMk/>
            <pc:sldMk cId="2644579206" sldId="321"/>
            <ac:spMk id="3" creationId="{7353F31E-3A39-4908-886C-9457519CB4AD}"/>
          </ac:spMkLst>
        </pc:spChg>
        <pc:spChg chg="add mod">
          <ac:chgData name="Jorge Sanchez" userId="42335d978692b9ba" providerId="LiveId" clId="{BCBB7484-19DA-4B37-8306-8986B1D34882}" dt="2019-10-01T22:41:10.092" v="1178" actId="14100"/>
          <ac:spMkLst>
            <pc:docMk/>
            <pc:sldMk cId="2644579206" sldId="321"/>
            <ac:spMk id="4" creationId="{77AB718A-083D-42D5-B59B-394C64FA445C}"/>
          </ac:spMkLst>
        </pc:spChg>
        <pc:spChg chg="add mod">
          <ac:chgData name="Jorge Sanchez" userId="42335d978692b9ba" providerId="LiveId" clId="{BCBB7484-19DA-4B37-8306-8986B1D34882}" dt="2019-10-01T22:41:34.110" v="1223" actId="14100"/>
          <ac:spMkLst>
            <pc:docMk/>
            <pc:sldMk cId="2644579206" sldId="321"/>
            <ac:spMk id="6" creationId="{D0962BC0-C4C1-43C0-AB53-51323A3C2660}"/>
          </ac:spMkLst>
        </pc:spChg>
        <pc:picChg chg="add">
          <ac:chgData name="Jorge Sanchez" userId="42335d978692b9ba" providerId="LiveId" clId="{BCBB7484-19DA-4B37-8306-8986B1D34882}" dt="2019-10-01T22:40:13.525" v="1117"/>
          <ac:picMkLst>
            <pc:docMk/>
            <pc:sldMk cId="2644579206" sldId="321"/>
            <ac:picMk id="2" creationId="{5500453C-7A7B-49E1-97E9-8A57B4D82840}"/>
          </ac:picMkLst>
        </pc:picChg>
        <pc:cxnChg chg="add mod">
          <ac:chgData name="Jorge Sanchez" userId="42335d978692b9ba" providerId="LiveId" clId="{BCBB7484-19DA-4B37-8306-8986B1D34882}" dt="2019-10-01T22:41:10.092" v="1178" actId="14100"/>
          <ac:cxnSpMkLst>
            <pc:docMk/>
            <pc:sldMk cId="2644579206" sldId="321"/>
            <ac:cxnSpMk id="5" creationId="{E1AE1D22-DD59-4DE9-8E0E-4D50416350F1}"/>
          </ac:cxnSpMkLst>
        </pc:cxnChg>
      </pc:sldChg>
      <pc:sldChg chg="addSp delSp modSp add">
        <pc:chgData name="Jorge Sanchez" userId="42335d978692b9ba" providerId="LiveId" clId="{BCBB7484-19DA-4B37-8306-8986B1D34882}" dt="2019-10-01T22:43:40.626" v="1262" actId="6549"/>
        <pc:sldMkLst>
          <pc:docMk/>
          <pc:sldMk cId="4197099513" sldId="322"/>
        </pc:sldMkLst>
        <pc:spChg chg="mod">
          <ac:chgData name="Jorge Sanchez" userId="42335d978692b9ba" providerId="LiveId" clId="{BCBB7484-19DA-4B37-8306-8986B1D34882}" dt="2019-10-01T22:42:38.505" v="1229" actId="14100"/>
          <ac:spMkLst>
            <pc:docMk/>
            <pc:sldMk cId="4197099513" sldId="322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43:40.626" v="1262" actId="6549"/>
          <ac:spMkLst>
            <pc:docMk/>
            <pc:sldMk cId="4197099513" sldId="322"/>
            <ac:spMk id="6" creationId="{C4502D3D-8751-47D4-90C6-9687EB9A2BDA}"/>
          </ac:spMkLst>
        </pc:spChg>
        <pc:picChg chg="add ord">
          <ac:chgData name="Jorge Sanchez" userId="42335d978692b9ba" providerId="LiveId" clId="{BCBB7484-19DA-4B37-8306-8986B1D34882}" dt="2019-10-01T22:42:30.697" v="1227" actId="167"/>
          <ac:picMkLst>
            <pc:docMk/>
            <pc:sldMk cId="4197099513" sldId="322"/>
            <ac:picMk id="2" creationId="{3227F319-5DC3-46DD-B807-A85EE653C800}"/>
          </ac:picMkLst>
        </pc:picChg>
        <pc:picChg chg="del">
          <ac:chgData name="Jorge Sanchez" userId="42335d978692b9ba" providerId="LiveId" clId="{BCBB7484-19DA-4B37-8306-8986B1D34882}" dt="2019-10-01T22:42:27.554" v="1225" actId="478"/>
          <ac:picMkLst>
            <pc:docMk/>
            <pc:sldMk cId="4197099513" sldId="322"/>
            <ac:picMk id="9" creationId="{C49833FD-DDF1-4438-AE78-418B252AED4B}"/>
          </ac:picMkLst>
        </pc:picChg>
        <pc:cxnChg chg="mod">
          <ac:chgData name="Jorge Sanchez" userId="42335d978692b9ba" providerId="LiveId" clId="{BCBB7484-19DA-4B37-8306-8986B1D34882}" dt="2019-10-01T22:42:44.458" v="1231" actId="14100"/>
          <ac:cxnSpMkLst>
            <pc:docMk/>
            <pc:sldMk cId="4197099513" sldId="322"/>
            <ac:cxnSpMk id="5" creationId="{4C15B52C-33F9-4CA0-9990-1876188B4372}"/>
          </ac:cxnSpMkLst>
        </pc:cxnChg>
      </pc:sldChg>
      <pc:sldChg chg="modSp add">
        <pc:chgData name="Jorge Sanchez" userId="42335d978692b9ba" providerId="LiveId" clId="{BCBB7484-19DA-4B37-8306-8986B1D34882}" dt="2019-10-01T22:44:53.297" v="1323" actId="20577"/>
        <pc:sldMkLst>
          <pc:docMk/>
          <pc:sldMk cId="275422598" sldId="323"/>
        </pc:sldMkLst>
        <pc:spChg chg="mod">
          <ac:chgData name="Jorge Sanchez" userId="42335d978692b9ba" providerId="LiveId" clId="{BCBB7484-19DA-4B37-8306-8986B1D34882}" dt="2019-10-01T22:44:42.337" v="1297" actId="14100"/>
          <ac:spMkLst>
            <pc:docMk/>
            <pc:sldMk cId="275422598" sldId="323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44:53.297" v="1323" actId="20577"/>
          <ac:spMkLst>
            <pc:docMk/>
            <pc:sldMk cId="275422598" sldId="323"/>
            <ac:spMk id="6" creationId="{C4502D3D-8751-47D4-90C6-9687EB9A2BDA}"/>
          </ac:spMkLst>
        </pc:spChg>
        <pc:cxnChg chg="mod">
          <ac:chgData name="Jorge Sanchez" userId="42335d978692b9ba" providerId="LiveId" clId="{BCBB7484-19DA-4B37-8306-8986B1D34882}" dt="2019-10-01T22:44:46.071" v="1298" actId="1076"/>
          <ac:cxnSpMkLst>
            <pc:docMk/>
            <pc:sldMk cId="275422598" sldId="323"/>
            <ac:cxnSpMk id="5" creationId="{4C15B52C-33F9-4CA0-9990-1876188B4372}"/>
          </ac:cxnSpMkLst>
        </pc:cxnChg>
      </pc:sldChg>
      <pc:sldChg chg="modSp add">
        <pc:chgData name="Jorge Sanchez" userId="42335d978692b9ba" providerId="LiveId" clId="{BCBB7484-19DA-4B37-8306-8986B1D34882}" dt="2019-10-01T22:46:27.467" v="1352" actId="20577"/>
        <pc:sldMkLst>
          <pc:docMk/>
          <pc:sldMk cId="1149746669" sldId="324"/>
        </pc:sldMkLst>
        <pc:spChg chg="mod">
          <ac:chgData name="Jorge Sanchez" userId="42335d978692b9ba" providerId="LiveId" clId="{BCBB7484-19DA-4B37-8306-8986B1D34882}" dt="2019-10-01T22:46:17.886" v="1330" actId="14100"/>
          <ac:spMkLst>
            <pc:docMk/>
            <pc:sldMk cId="1149746669" sldId="324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46:27.467" v="1352" actId="20577"/>
          <ac:spMkLst>
            <pc:docMk/>
            <pc:sldMk cId="1149746669" sldId="324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46:13.204" v="1328" actId="1076"/>
          <ac:grpSpMkLst>
            <pc:docMk/>
            <pc:sldMk cId="1149746669" sldId="324"/>
            <ac:grpSpMk id="7" creationId="{AFF29F46-C1AA-457F-A3B7-5929C2E679C7}"/>
          </ac:grpSpMkLst>
        </pc:grpChg>
        <pc:picChg chg="mod">
          <ac:chgData name="Jorge Sanchez" userId="42335d978692b9ba" providerId="LiveId" clId="{BCBB7484-19DA-4B37-8306-8986B1D34882}" dt="2019-10-01T22:46:07" v="1327" actId="1076"/>
          <ac:picMkLst>
            <pc:docMk/>
            <pc:sldMk cId="1149746669" sldId="324"/>
            <ac:picMk id="2" creationId="{B170E30B-D10A-4810-8A2F-901F80C8729C}"/>
          </ac:picMkLst>
        </pc:picChg>
        <pc:cxnChg chg="mod">
          <ac:chgData name="Jorge Sanchez" userId="42335d978692b9ba" providerId="LiveId" clId="{BCBB7484-19DA-4B37-8306-8986B1D34882}" dt="2019-10-01T22:46:20.292" v="1331" actId="14100"/>
          <ac:cxnSpMkLst>
            <pc:docMk/>
            <pc:sldMk cId="1149746669" sldId="324"/>
            <ac:cxnSpMk id="5" creationId="{4C15B52C-33F9-4CA0-9990-1876188B4372}"/>
          </ac:cxnSpMkLst>
        </pc:cxnChg>
      </pc:sldChg>
      <pc:sldChg chg="addSp delSp modSp add">
        <pc:chgData name="Jorge Sanchez" userId="42335d978692b9ba" providerId="LiveId" clId="{BCBB7484-19DA-4B37-8306-8986B1D34882}" dt="2019-10-01T22:47:10.680" v="1387" actId="20577"/>
        <pc:sldMkLst>
          <pc:docMk/>
          <pc:sldMk cId="178979384" sldId="325"/>
        </pc:sldMkLst>
        <pc:spChg chg="mod">
          <ac:chgData name="Jorge Sanchez" userId="42335d978692b9ba" providerId="LiveId" clId="{BCBB7484-19DA-4B37-8306-8986B1D34882}" dt="2019-10-01T22:46:56.629" v="1363" actId="14100"/>
          <ac:spMkLst>
            <pc:docMk/>
            <pc:sldMk cId="178979384" sldId="325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47:10.680" v="1387" actId="20577"/>
          <ac:spMkLst>
            <pc:docMk/>
            <pc:sldMk cId="178979384" sldId="325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46:44.727" v="1357" actId="1076"/>
          <ac:grpSpMkLst>
            <pc:docMk/>
            <pc:sldMk cId="178979384" sldId="325"/>
            <ac:grpSpMk id="7" creationId="{AFF29F46-C1AA-457F-A3B7-5929C2E679C7}"/>
          </ac:grpSpMkLst>
        </pc:grpChg>
        <pc:picChg chg="add ord">
          <ac:chgData name="Jorge Sanchez" userId="42335d978692b9ba" providerId="LiveId" clId="{BCBB7484-19DA-4B37-8306-8986B1D34882}" dt="2019-10-01T22:46:40.079" v="1356" actId="167"/>
          <ac:picMkLst>
            <pc:docMk/>
            <pc:sldMk cId="178979384" sldId="325"/>
            <ac:picMk id="2" creationId="{F355AF27-1509-4C4E-9444-8F0FAB02F14B}"/>
          </ac:picMkLst>
        </pc:picChg>
        <pc:picChg chg="del">
          <ac:chgData name="Jorge Sanchez" userId="42335d978692b9ba" providerId="LiveId" clId="{BCBB7484-19DA-4B37-8306-8986B1D34882}" dt="2019-10-01T22:46:36.687" v="1354" actId="478"/>
          <ac:picMkLst>
            <pc:docMk/>
            <pc:sldMk cId="178979384" sldId="325"/>
            <ac:picMk id="9" creationId="{F2A4DBE5-8AED-4150-AA19-157B0CB334C4}"/>
          </ac:picMkLst>
        </pc:picChg>
        <pc:cxnChg chg="mod">
          <ac:chgData name="Jorge Sanchez" userId="42335d978692b9ba" providerId="LiveId" clId="{BCBB7484-19DA-4B37-8306-8986B1D34882}" dt="2019-10-01T22:47:10.680" v="1387" actId="20577"/>
          <ac:cxnSpMkLst>
            <pc:docMk/>
            <pc:sldMk cId="178979384" sldId="325"/>
            <ac:cxnSpMk id="5" creationId="{4C15B52C-33F9-4CA0-9990-1876188B4372}"/>
          </ac:cxnSpMkLst>
        </pc:cxnChg>
      </pc:sldChg>
      <pc:sldChg chg="modSp add">
        <pc:chgData name="Jorge Sanchez" userId="42335d978692b9ba" providerId="LiveId" clId="{BCBB7484-19DA-4B37-8306-8986B1D34882}" dt="2019-10-01T22:47:43.944" v="1410" actId="20577"/>
        <pc:sldMkLst>
          <pc:docMk/>
          <pc:sldMk cId="1718284449" sldId="326"/>
        </pc:sldMkLst>
        <pc:spChg chg="mod">
          <ac:chgData name="Jorge Sanchez" userId="42335d978692b9ba" providerId="LiveId" clId="{BCBB7484-19DA-4B37-8306-8986B1D34882}" dt="2019-10-01T22:47:28.941" v="1391" actId="14100"/>
          <ac:spMkLst>
            <pc:docMk/>
            <pc:sldMk cId="1718284449" sldId="326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47:43.944" v="1410" actId="20577"/>
          <ac:spMkLst>
            <pc:docMk/>
            <pc:sldMk cId="1718284449" sldId="326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47:22.920" v="1389" actId="1076"/>
          <ac:grpSpMkLst>
            <pc:docMk/>
            <pc:sldMk cId="1718284449" sldId="326"/>
            <ac:grpSpMk id="7" creationId="{AFF29F46-C1AA-457F-A3B7-5929C2E679C7}"/>
          </ac:grpSpMkLst>
        </pc:grpChg>
        <pc:cxnChg chg="mod">
          <ac:chgData name="Jorge Sanchez" userId="42335d978692b9ba" providerId="LiveId" clId="{BCBB7484-19DA-4B37-8306-8986B1D34882}" dt="2019-10-01T22:47:33.125" v="1392" actId="14100"/>
          <ac:cxnSpMkLst>
            <pc:docMk/>
            <pc:sldMk cId="1718284449" sldId="326"/>
            <ac:cxnSpMk id="5" creationId="{4C15B52C-33F9-4CA0-9990-1876188B4372}"/>
          </ac:cxnSpMkLst>
        </pc:cxnChg>
      </pc:sldChg>
      <pc:sldChg chg="addSp delSp modSp add">
        <pc:chgData name="Jorge Sanchez" userId="42335d978692b9ba" providerId="LiveId" clId="{BCBB7484-19DA-4B37-8306-8986B1D34882}" dt="2019-10-01T22:51:32.392" v="1479" actId="1076"/>
        <pc:sldMkLst>
          <pc:docMk/>
          <pc:sldMk cId="908725569" sldId="327"/>
        </pc:sldMkLst>
        <pc:spChg chg="mod">
          <ac:chgData name="Jorge Sanchez" userId="42335d978692b9ba" providerId="LiveId" clId="{BCBB7484-19DA-4B37-8306-8986B1D34882}" dt="2019-10-01T22:51:18.769" v="1457" actId="14100"/>
          <ac:spMkLst>
            <pc:docMk/>
            <pc:sldMk cId="908725569" sldId="327"/>
            <ac:spMk id="3" creationId="{793AA7E9-E5FC-4E9E-A82D-147DF2DCC56E}"/>
          </ac:spMkLst>
        </pc:spChg>
        <pc:spChg chg="mod">
          <ac:chgData name="Jorge Sanchez" userId="42335d978692b9ba" providerId="LiveId" clId="{BCBB7484-19DA-4B37-8306-8986B1D34882}" dt="2019-10-01T22:51:32.392" v="1479" actId="1076"/>
          <ac:spMkLst>
            <pc:docMk/>
            <pc:sldMk cId="908725569" sldId="327"/>
            <ac:spMk id="6" creationId="{C4502D3D-8751-47D4-90C6-9687EB9A2BDA}"/>
          </ac:spMkLst>
        </pc:spChg>
        <pc:grpChg chg="mod">
          <ac:chgData name="Jorge Sanchez" userId="42335d978692b9ba" providerId="LiveId" clId="{BCBB7484-19DA-4B37-8306-8986B1D34882}" dt="2019-10-01T22:51:10.064" v="1454" actId="1076"/>
          <ac:grpSpMkLst>
            <pc:docMk/>
            <pc:sldMk cId="908725569" sldId="327"/>
            <ac:grpSpMk id="7" creationId="{AFF29F46-C1AA-457F-A3B7-5929C2E679C7}"/>
          </ac:grpSpMkLst>
        </pc:grpChg>
        <pc:graphicFrameChg chg="add mod ord">
          <ac:chgData name="Jorge Sanchez" userId="42335d978692b9ba" providerId="LiveId" clId="{BCBB7484-19DA-4B37-8306-8986B1D34882}" dt="2019-10-01T22:51:06.800" v="1453" actId="167"/>
          <ac:graphicFrameMkLst>
            <pc:docMk/>
            <pc:sldMk cId="908725569" sldId="327"/>
            <ac:graphicFrameMk id="11" creationId="{4A2A0BF5-8FB1-456A-B151-9AEF6801F648}"/>
          </ac:graphicFrameMkLst>
        </pc:graphicFrameChg>
        <pc:picChg chg="del">
          <ac:chgData name="Jorge Sanchez" userId="42335d978692b9ba" providerId="LiveId" clId="{BCBB7484-19DA-4B37-8306-8986B1D34882}" dt="2019-10-01T22:49:04.823" v="1412" actId="478"/>
          <ac:picMkLst>
            <pc:docMk/>
            <pc:sldMk cId="908725569" sldId="327"/>
            <ac:picMk id="2" creationId="{B170E30B-D10A-4810-8A2F-901F80C8729C}"/>
          </ac:picMkLst>
        </pc:picChg>
        <pc:picChg chg="add del mod ord">
          <ac:chgData name="Jorge Sanchez" userId="42335d978692b9ba" providerId="LiveId" clId="{BCBB7484-19DA-4B37-8306-8986B1D34882}" dt="2019-10-01T22:51:03.046" v="1451" actId="478"/>
          <ac:picMkLst>
            <pc:docMk/>
            <pc:sldMk cId="908725569" sldId="327"/>
            <ac:picMk id="4" creationId="{B7994DB1-0A93-4625-B260-79082032011B}"/>
          </ac:picMkLst>
        </pc:picChg>
        <pc:picChg chg="add del">
          <ac:chgData name="Jorge Sanchez" userId="42335d978692b9ba" providerId="LiveId" clId="{BCBB7484-19DA-4B37-8306-8986B1D34882}" dt="2019-10-01T22:50:24.687" v="1448" actId="478"/>
          <ac:picMkLst>
            <pc:docMk/>
            <pc:sldMk cId="908725569" sldId="327"/>
            <ac:picMk id="9" creationId="{FD6010B8-B2E2-47A0-A980-C602A65FC4E8}"/>
          </ac:picMkLst>
        </pc:picChg>
        <pc:picChg chg="add del">
          <ac:chgData name="Jorge Sanchez" userId="42335d978692b9ba" providerId="LiveId" clId="{BCBB7484-19DA-4B37-8306-8986B1D34882}" dt="2019-10-01T22:51:01.576" v="1450" actId="478"/>
          <ac:picMkLst>
            <pc:docMk/>
            <pc:sldMk cId="908725569" sldId="327"/>
            <ac:picMk id="10" creationId="{155C2271-257C-498A-903C-6869BD52FED0}"/>
          </ac:picMkLst>
        </pc:picChg>
        <pc:cxnChg chg="mod">
          <ac:chgData name="Jorge Sanchez" userId="42335d978692b9ba" providerId="LiveId" clId="{BCBB7484-19DA-4B37-8306-8986B1D34882}" dt="2019-10-01T22:51:15.968" v="1456" actId="14100"/>
          <ac:cxnSpMkLst>
            <pc:docMk/>
            <pc:sldMk cId="908725569" sldId="327"/>
            <ac:cxnSpMk id="5" creationId="{4C15B52C-33F9-4CA0-9990-1876188B4372}"/>
          </ac:cxnSpMkLst>
        </pc:cxnChg>
      </pc:sldChg>
      <pc:sldMasterChg chg="modSp">
        <pc:chgData name="Jorge Sanchez" userId="42335d978692b9ba" providerId="LiveId" clId="{BCBB7484-19DA-4B37-8306-8986B1D34882}" dt="2019-10-01T22:22:11.673" v="48" actId="20577"/>
        <pc:sldMasterMkLst>
          <pc:docMk/>
          <pc:sldMasterMk cId="743477642" sldId="2147483660"/>
        </pc:sldMasterMkLst>
        <pc:spChg chg="mod">
          <ac:chgData name="Jorge Sanchez" userId="42335d978692b9ba" providerId="LiveId" clId="{BCBB7484-19DA-4B37-8306-8986B1D34882}" dt="2019-10-01T22:22:11.673" v="48" actId="20577"/>
          <ac:spMkLst>
            <pc:docMk/>
            <pc:sldMasterMk cId="743477642" sldId="2147483660"/>
            <ac:spMk id="13" creationId="{00000000-0000-0000-0000-000000000000}"/>
          </ac:spMkLst>
        </pc:spChg>
      </pc:sldMaster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>
            <a:extLst>
              <a:ext uri="{FF2B5EF4-FFF2-40B4-BE49-F238E27FC236}">
                <a16:creationId xmlns:a16="http://schemas.microsoft.com/office/drawing/2014/main" id="{8065E4BC-68C3-480C-AABD-E6B50722535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6B97A56-A1E9-4DF0-BE25-E30379216C0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5B1AFC8-59CA-4B04-AC15-3449F841F0A7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4BFCE634-7215-4B71-AB23-0ED585829B24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09AF647E-8065-41A7-ACE9-2380AC9C347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0FAD00-B0B7-40B3-967A-BB01AA891560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70884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2CEA24-EEDE-4B57-88F2-12DD2B644348}" type="datetimeFigureOut">
              <a:rPr lang="es-ES" smtClean="0"/>
              <a:t>05/03/2020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0A5809-C94B-49B7-AD52-D94BC436C025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35351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22645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09941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51431555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058048960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12372311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66488885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04846721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05556696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4217822381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5249636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738634078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7164223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 dirty="0"/>
              <a:t>Haga clic para modificar los estilos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6133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156861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4568405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91081120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059621345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619052477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70984948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78695201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49268636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52280102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1222779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626595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440725516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73039353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485287686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023107288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158593411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5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825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24204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018475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6157001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63270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70734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4920717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12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740712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55427891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70003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0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8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4678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8442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2205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28838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9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7082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0899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5424142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176576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01746373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4985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9705289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106010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4100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9413462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026256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4843336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03228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3503080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8932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289301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3587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Title Slid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4459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3962561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28229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31332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18140016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ur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6999"/>
            <a:ext cx="2438400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4604358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4604358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4604358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4604358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2552688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13263037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604358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4604358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4604358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426588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Bar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8876838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4266109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4912134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4912134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</p:spTree>
    <p:extLst>
      <p:ext uri="{BB962C8B-B14F-4D97-AF65-F5344CB8AC3E}">
        <p14:creationId xmlns:p14="http://schemas.microsoft.com/office/powerpoint/2010/main" val="354386916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6573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841828"/>
            <a:ext cx="12192000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166338430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9"/>
          </p:nvPr>
        </p:nvSpPr>
        <p:spPr>
          <a:xfrm>
            <a:off x="914400" y="2982317"/>
            <a:ext cx="2441448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Text Placeholder 7"/>
          <p:cNvSpPr>
            <a:spLocks noGrp="1"/>
          </p:cNvSpPr>
          <p:nvPr>
            <p:ph type="body" sz="quarter" idx="20"/>
          </p:nvPr>
        </p:nvSpPr>
        <p:spPr>
          <a:xfrm>
            <a:off x="3554984" y="2982317"/>
            <a:ext cx="2441448" cy="1058751"/>
          </a:xfrm>
          <a:solidFill>
            <a:schemeClr val="accent3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6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6195568" y="2982317"/>
            <a:ext cx="2441448" cy="1058751"/>
          </a:xfrm>
          <a:solidFill>
            <a:schemeClr val="accent5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7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8836152" y="2982317"/>
            <a:ext cx="2441448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8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2441448" cy="1713558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4"/>
          </p:nvPr>
        </p:nvSpPr>
        <p:spPr>
          <a:xfrm>
            <a:off x="3554984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0" name="Content Placeholder 13"/>
          <p:cNvSpPr>
            <a:spLocks noGrp="1"/>
          </p:cNvSpPr>
          <p:nvPr>
            <p:ph sz="quarter" idx="25"/>
          </p:nvPr>
        </p:nvSpPr>
        <p:spPr>
          <a:xfrm>
            <a:off x="6195568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21" name="Content Placeholder 13"/>
          <p:cNvSpPr>
            <a:spLocks noGrp="1"/>
          </p:cNvSpPr>
          <p:nvPr>
            <p:ph sz="quarter" idx="26"/>
          </p:nvPr>
        </p:nvSpPr>
        <p:spPr>
          <a:xfrm>
            <a:off x="8836152" y="4212305"/>
            <a:ext cx="2441448" cy="171355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27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0646764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4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8799241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hree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2982317"/>
            <a:ext cx="3328416" cy="1058751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0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4431792" y="2982317"/>
            <a:ext cx="3328416" cy="1058751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4" name="Text Placeholder 7"/>
          <p:cNvSpPr>
            <a:spLocks noGrp="1"/>
          </p:cNvSpPr>
          <p:nvPr>
            <p:ph type="body" sz="quarter" idx="23"/>
          </p:nvPr>
        </p:nvSpPr>
        <p:spPr>
          <a:xfrm>
            <a:off x="7949184" y="2982317"/>
            <a:ext cx="3328416" cy="1058751"/>
          </a:xfrm>
          <a:solidFill>
            <a:schemeClr val="bg2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3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6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212305"/>
            <a:ext cx="3328416" cy="175069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62048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7428054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Bar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2644068"/>
          </a:xfrm>
          <a:solidFill>
            <a:schemeClr val="bg1">
              <a:lumMod val="90000"/>
              <a:lumOff val="10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21"/>
          </p:nvPr>
        </p:nvSpPr>
        <p:spPr>
          <a:xfrm>
            <a:off x="914400" y="3290093"/>
            <a:ext cx="5084064" cy="750975"/>
          </a:xfrm>
          <a:solidFill>
            <a:schemeClr val="accent1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9" name="Text Placeholder 7"/>
          <p:cNvSpPr>
            <a:spLocks noGrp="1"/>
          </p:cNvSpPr>
          <p:nvPr>
            <p:ph type="body" sz="quarter" idx="22"/>
          </p:nvPr>
        </p:nvSpPr>
        <p:spPr>
          <a:xfrm>
            <a:off x="6193536" y="3290093"/>
            <a:ext cx="5084064" cy="750975"/>
          </a:xfrm>
          <a:solidFill>
            <a:schemeClr val="accent4">
              <a:alpha val="80000"/>
            </a:schemeClr>
          </a:solidFill>
        </p:spPr>
        <p:txBody>
          <a:bodyPr lIns="182880" tIns="91440" rIns="182880" bIns="91440" anchor="b" anchorCtr="0">
            <a:spAutoFit/>
          </a:bodyPr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0" indent="0">
              <a:buFont typeface="Arial" panose="020B0604020202020204" pitchFamily="34" charset="0"/>
              <a:buNone/>
              <a:defRPr sz="1400">
                <a:solidFill>
                  <a:srgbClr val="FFFFFF"/>
                </a:solidFill>
              </a:defRPr>
            </a:lvl2pPr>
            <a:lvl3pPr marL="342900" indent="-171450">
              <a:defRPr sz="1400">
                <a:solidFill>
                  <a:srgbClr val="FFFFFF"/>
                </a:solidFill>
              </a:defRPr>
            </a:lvl3pPr>
            <a:lvl4pPr marL="514350" indent="-171450">
              <a:defRPr sz="1400">
                <a:solidFill>
                  <a:srgbClr val="FFFFFF"/>
                </a:solidFill>
              </a:defRPr>
            </a:lvl4pPr>
            <a:lvl5pPr marL="742950" indent="-228600">
              <a:defRPr sz="1400">
                <a:solidFill>
                  <a:srgbClr val="FFFFFF"/>
                </a:solidFill>
              </a:defRPr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212305"/>
            <a:ext cx="5084064" cy="1703066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4"/>
          <p:cNvSpPr>
            <a:spLocks noGrp="1"/>
          </p:cNvSpPr>
          <p:nvPr>
            <p:ph type="body" sz="quarter" idx="23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196711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2081319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2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3483710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546239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392033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7454562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300356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2" name="Content Placeholder 13"/>
          <p:cNvSpPr>
            <a:spLocks noGrp="1"/>
          </p:cNvSpPr>
          <p:nvPr>
            <p:ph sz="quarter" idx="24" hasCustomPrompt="1"/>
          </p:nvPr>
        </p:nvSpPr>
        <p:spPr>
          <a:xfrm>
            <a:off x="10362885" y="1639789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3483710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4546239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392033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7454562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9300356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0" name="Content Placeholder 13"/>
          <p:cNvSpPr>
            <a:spLocks noGrp="1"/>
          </p:cNvSpPr>
          <p:nvPr>
            <p:ph sz="quarter" idx="32" hasCustomPrompt="1"/>
          </p:nvPr>
        </p:nvSpPr>
        <p:spPr>
          <a:xfrm>
            <a:off x="10362885" y="3153547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3483710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4546239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6392033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7454562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7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9300356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bg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8" name="Content Placeholder 13"/>
          <p:cNvSpPr>
            <a:spLocks noGrp="1"/>
          </p:cNvSpPr>
          <p:nvPr>
            <p:ph sz="quarter" idx="40" hasCustomPrompt="1"/>
          </p:nvPr>
        </p:nvSpPr>
        <p:spPr>
          <a:xfrm>
            <a:off x="10362885" y="4667304"/>
            <a:ext cx="137922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806093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59763379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9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9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153548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15354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153547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575387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2" name="Content Placeholder 13"/>
          <p:cNvSpPr>
            <a:spLocks noGrp="1"/>
          </p:cNvSpPr>
          <p:nvPr>
            <p:ph sz="quarter" idx="34" hasCustomPrompt="1"/>
          </p:nvPr>
        </p:nvSpPr>
        <p:spPr>
          <a:xfrm>
            <a:off x="1637916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4360325" y="4667305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4" name="Content Placeholder 13"/>
          <p:cNvSpPr>
            <a:spLocks noGrp="1"/>
          </p:cNvSpPr>
          <p:nvPr>
            <p:ph sz="quarter" idx="36" hasCustomPrompt="1"/>
          </p:nvPr>
        </p:nvSpPr>
        <p:spPr>
          <a:xfrm>
            <a:off x="5426633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45262" y="4667304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6" name="Content Placeholder 13"/>
          <p:cNvSpPr>
            <a:spLocks noGrp="1"/>
          </p:cNvSpPr>
          <p:nvPr>
            <p:ph sz="quarter" idx="38" hasCustomPrompt="1"/>
          </p:nvPr>
        </p:nvSpPr>
        <p:spPr>
          <a:xfrm>
            <a:off x="9215349" y="4667304"/>
            <a:ext cx="2314408" cy="978408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335515544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056204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bg>
      <p:bgPr>
        <a:solidFill>
          <a:schemeClr val="accent6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A2D7D44A-2A09-40E4-B61D-C1EE3F973B7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3"/>
          </a:solidFill>
        </p:spPr>
      </p:pic>
    </p:spTree>
    <p:extLst>
      <p:ext uri="{BB962C8B-B14F-4D97-AF65-F5344CB8AC3E}">
        <p14:creationId xmlns:p14="http://schemas.microsoft.com/office/powerpoint/2010/main" val="82111414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 Team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1637916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360325" y="1639790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5426633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8145262" y="1639789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9215349" y="1639788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1637916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4360325" y="3886577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5426633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8145262" y="3886576"/>
            <a:ext cx="914400" cy="914400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8" name="Content Placeholder 13"/>
          <p:cNvSpPr>
            <a:spLocks noGrp="1"/>
          </p:cNvSpPr>
          <p:nvPr>
            <p:ph sz="quarter" idx="30" hasCustomPrompt="1"/>
          </p:nvPr>
        </p:nvSpPr>
        <p:spPr>
          <a:xfrm>
            <a:off x="9215349" y="3886575"/>
            <a:ext cx="231440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4698818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18199164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4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575387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2295374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6279803" y="1639790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8003569" y="1639788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575387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4" name="Content Placeholder 13"/>
          <p:cNvSpPr>
            <a:spLocks noGrp="1"/>
          </p:cNvSpPr>
          <p:nvPr>
            <p:ph sz="quarter" idx="26" hasCustomPrompt="1"/>
          </p:nvPr>
        </p:nvSpPr>
        <p:spPr>
          <a:xfrm>
            <a:off x="2295374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6279803" y="3886577"/>
            <a:ext cx="1534154" cy="1534154"/>
          </a:xfr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6" name="Content Placeholder 13"/>
          <p:cNvSpPr>
            <a:spLocks noGrp="1"/>
          </p:cNvSpPr>
          <p:nvPr>
            <p:ph sz="quarter" idx="28" hasCustomPrompt="1"/>
          </p:nvPr>
        </p:nvSpPr>
        <p:spPr>
          <a:xfrm>
            <a:off x="8003569" y="3886575"/>
            <a:ext cx="3558678" cy="1942241"/>
          </a:xfrm>
        </p:spPr>
        <p:txBody>
          <a:bodyPr/>
          <a:lstStyle>
            <a:lvl1pPr marL="0" indent="0">
              <a:lnSpc>
                <a:spcPct val="80000"/>
              </a:lnSpc>
              <a:buNone/>
              <a:defRPr sz="14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200" i="1"/>
            </a:lvl2pPr>
            <a:lvl3pPr marL="0" indent="0">
              <a:buNone/>
              <a:defRPr sz="12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6640540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38646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564225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575387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5349163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4360325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9134100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8145262" y="3256992"/>
            <a:ext cx="3376937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2224543367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Subtitl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4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40732783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Team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221602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1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 hasCustomPrompt="1"/>
          </p:nvPr>
        </p:nvSpPr>
        <p:spPr>
          <a:xfrm>
            <a:off x="719254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7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4025464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3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28" name="Content Placeholder 13"/>
          <p:cNvSpPr>
            <a:spLocks noGrp="1"/>
          </p:cNvSpPr>
          <p:nvPr>
            <p:ph sz="quarter" idx="20" hasCustomPrompt="1"/>
          </p:nvPr>
        </p:nvSpPr>
        <p:spPr>
          <a:xfrm>
            <a:off x="3523116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6829326" y="1639790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accent5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30" name="Content Placeholder 13"/>
          <p:cNvSpPr>
            <a:spLocks noGrp="1"/>
          </p:cNvSpPr>
          <p:nvPr>
            <p:ph sz="quarter" idx="22" hasCustomPrompt="1"/>
          </p:nvPr>
        </p:nvSpPr>
        <p:spPr>
          <a:xfrm>
            <a:off x="6326978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9633189" y="1639789"/>
            <a:ext cx="1399260" cy="1399260"/>
          </a:xfrm>
          <a:prstGeom prst="ellipse">
            <a:avLst/>
          </a:prstGeom>
          <a:solidFill>
            <a:schemeClr val="bg1">
              <a:lumMod val="90000"/>
              <a:lumOff val="10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25400" dir="5400000" algn="t" rotWithShape="0">
              <a:schemeClr val="tx2"/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buNone/>
              <a:defRPr sz="105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43" hasCustomPrompt="1"/>
          </p:nvPr>
        </p:nvSpPr>
        <p:spPr>
          <a:xfrm>
            <a:off x="9130841" y="3256992"/>
            <a:ext cx="2403956" cy="2403219"/>
          </a:xfrm>
        </p:spPr>
        <p:txBody>
          <a:bodyPr>
            <a:normAutofit/>
          </a:bodyPr>
          <a:lstStyle>
            <a:lvl1pPr marL="0" indent="0" algn="ctr">
              <a:lnSpc>
                <a:spcPct val="80000"/>
              </a:lnSpc>
              <a:buNone/>
              <a:defRPr sz="2000"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 algn="ctr">
              <a:lnSpc>
                <a:spcPct val="90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  <a:defRPr sz="1400" i="1"/>
            </a:lvl2pPr>
            <a:lvl3pPr marL="0" indent="0" algn="ctr">
              <a:buNone/>
              <a:defRPr sz="1400"/>
            </a:lvl3pPr>
            <a:lvl4pPr marL="514350" indent="-171450">
              <a:defRPr sz="1200"/>
            </a:lvl4pPr>
            <a:lvl5pPr>
              <a:defRPr sz="1200"/>
            </a:lvl5pPr>
          </a:lstStyle>
          <a:p>
            <a:pPr lvl="0"/>
            <a:r>
              <a:rPr lang="en-US" dirty="0"/>
              <a:t>First </a:t>
            </a:r>
            <a:r>
              <a:rPr lang="en-US" dirty="0" err="1"/>
              <a:t>Lastname</a:t>
            </a:r>
            <a:endParaRPr lang="en-US" dirty="0"/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1739802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3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257971" y="1268759"/>
            <a:ext cx="2352260" cy="3535680"/>
          </a:xfrm>
          <a:solidFill>
            <a:schemeClr val="bg1">
              <a:lumMod val="90000"/>
              <a:lumOff val="10000"/>
            </a:schemeClr>
          </a:solidFill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3467708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8797789" y="1268759"/>
            <a:ext cx="2479811" cy="3535680"/>
          </a:xfrm>
        </p:spPr>
        <p:txBody>
          <a:bodyPr>
            <a:noAutofit/>
          </a:bodyPr>
          <a:lstStyle>
            <a:lvl1pPr marL="0" indent="0">
              <a:buNone/>
              <a:defRPr sz="1400" b="1">
                <a:solidFill>
                  <a:schemeClr val="accent1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 marL="0" indent="0">
              <a:buFontTx/>
              <a:buNone/>
              <a:defRPr sz="1400"/>
            </a:lvl2pPr>
            <a:lvl3pPr marL="150813" indent="-150813">
              <a:defRPr sz="1400"/>
            </a:lvl3pPr>
            <a:lvl4pPr marL="401638" indent="-207963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914400" y="4980565"/>
            <a:ext cx="503311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6257971" y="4980565"/>
            <a:ext cx="501962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454213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44054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634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289304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/>
          <a:lstStyle>
            <a:lvl1pPr>
              <a:spcBef>
                <a:spcPts val="1200"/>
              </a:spcBef>
              <a:defRPr/>
            </a:lvl1pPr>
            <a:lvl2pPr>
              <a:spcBef>
                <a:spcPts val="1200"/>
              </a:spcBef>
              <a:defRPr/>
            </a:lvl2pPr>
            <a:lvl3pPr>
              <a:spcBef>
                <a:spcPts val="1200"/>
              </a:spcBef>
              <a:defRPr/>
            </a:lvl3pPr>
            <a:lvl4pPr>
              <a:spcBef>
                <a:spcPts val="1200"/>
              </a:spcBef>
              <a:defRPr/>
            </a:lvl4pPr>
            <a:lvl5pPr>
              <a:spcBef>
                <a:spcPts val="1200"/>
              </a:spcBef>
              <a:defRPr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42062363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no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76239" indent="-24764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03983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tex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1452420"/>
            <a:ext cx="10363200" cy="4627563"/>
          </a:xfrm>
        </p:spPr>
        <p:txBody>
          <a:bodyPr numCol="2" spcCol="274320">
            <a:normAutofit/>
          </a:bodyPr>
          <a:lstStyle>
            <a:lvl1pPr marL="0" indent="0">
              <a:spcBef>
                <a:spcPts val="1200"/>
              </a:spcBef>
              <a:buNone/>
              <a:defRPr sz="1600"/>
            </a:lvl1pPr>
            <a:lvl2pPr marL="228594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2pPr>
            <a:lvl3pPr marL="457189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3pPr>
            <a:lvl4pPr marL="685783" indent="-228594">
              <a:spcBef>
                <a:spcPts val="1200"/>
              </a:spcBef>
              <a:buFont typeface="Arial" panose="020B0604020202020204" pitchFamily="34" charset="0"/>
              <a:buChar char="•"/>
              <a:defRPr sz="1600"/>
            </a:lvl4pPr>
            <a:lvl5pPr marL="914377" indent="-228594">
              <a:spcBef>
                <a:spcPts val="1200"/>
              </a:spcBef>
              <a:buFont typeface="Open Sans Light" panose="020B0306030504020204" pitchFamily="34" charset="0"/>
              <a:buChar char="–"/>
              <a:defRPr sz="16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90433290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with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5242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6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333173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219200"/>
            <a:ext cx="5080000" cy="4525963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9635023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560285"/>
            <a:ext cx="5082117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219200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560285"/>
            <a:ext cx="5084232" cy="4565877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78367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ison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62284"/>
            <a:ext cx="5082117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1803370"/>
            <a:ext cx="5082117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462284"/>
            <a:ext cx="5084232" cy="307776"/>
          </a:xfrm>
        </p:spPr>
        <p:txBody>
          <a:bodyPr wrap="square" anchor="b">
            <a:spAutoFit/>
          </a:bodyPr>
          <a:lstStyle>
            <a:lvl1pPr marL="0" indent="0">
              <a:spcBef>
                <a:spcPts val="0"/>
              </a:spcBef>
              <a:buNone/>
              <a:defRPr sz="2000" b="1"/>
            </a:lvl1pPr>
            <a:lvl2pPr marL="609585" indent="0">
              <a:buNone/>
              <a:defRPr sz="2667" b="1"/>
            </a:lvl2pPr>
            <a:lvl3pPr marL="1219170" indent="0">
              <a:buNone/>
              <a:defRPr sz="2400" b="1"/>
            </a:lvl3pPr>
            <a:lvl4pPr marL="1828754" indent="0">
              <a:buNone/>
              <a:defRPr sz="2133" b="1"/>
            </a:lvl4pPr>
            <a:lvl5pPr marL="2438339" indent="0">
              <a:buNone/>
              <a:defRPr sz="2133" b="1"/>
            </a:lvl5pPr>
            <a:lvl6pPr marL="3047924" indent="0">
              <a:buNone/>
              <a:defRPr sz="2133" b="1"/>
            </a:lvl6pPr>
            <a:lvl7pPr marL="3657509" indent="0">
              <a:buNone/>
              <a:defRPr sz="2133" b="1"/>
            </a:lvl7pPr>
            <a:lvl8pPr marL="4267093" indent="0">
              <a:buNone/>
              <a:defRPr sz="2133" b="1"/>
            </a:lvl8pPr>
            <a:lvl9pPr marL="4876678" indent="0">
              <a:buNone/>
              <a:defRPr sz="2133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1803370"/>
            <a:ext cx="5084232" cy="4368831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133"/>
            </a:lvl6pPr>
            <a:lvl7pPr>
              <a:defRPr sz="2133"/>
            </a:lvl7pPr>
            <a:lvl8pPr>
              <a:defRPr sz="2133"/>
            </a:lvl8pPr>
            <a:lvl9pPr>
              <a:defRPr sz="2133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3916898669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71739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ub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871655902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Utter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56920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9035253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ight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049016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098032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9147048" y="0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3049016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6098032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9147048" y="3419856"/>
            <a:ext cx="3063240" cy="3438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7033336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ifteen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437638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875276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7312914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9750552" y="0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15"/>
          </p:nvPr>
        </p:nvSpPr>
        <p:spPr>
          <a:xfrm>
            <a:off x="0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16"/>
          </p:nvPr>
        </p:nvSpPr>
        <p:spPr>
          <a:xfrm>
            <a:off x="2437638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Picture Placeholder 3"/>
          <p:cNvSpPr>
            <a:spLocks noGrp="1"/>
          </p:cNvSpPr>
          <p:nvPr>
            <p:ph type="pic" sz="quarter" idx="17"/>
          </p:nvPr>
        </p:nvSpPr>
        <p:spPr>
          <a:xfrm>
            <a:off x="4875276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8" name="Picture Placeholder 3"/>
          <p:cNvSpPr>
            <a:spLocks noGrp="1"/>
          </p:cNvSpPr>
          <p:nvPr>
            <p:ph type="pic" sz="quarter" idx="18"/>
          </p:nvPr>
        </p:nvSpPr>
        <p:spPr>
          <a:xfrm>
            <a:off x="7312914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9" name="Picture Placeholder 3"/>
          <p:cNvSpPr>
            <a:spLocks noGrp="1"/>
          </p:cNvSpPr>
          <p:nvPr>
            <p:ph type="pic" sz="quarter" idx="19"/>
          </p:nvPr>
        </p:nvSpPr>
        <p:spPr>
          <a:xfrm>
            <a:off x="9750552" y="2281428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0" name="Picture Placeholder 3"/>
          <p:cNvSpPr>
            <a:spLocks noGrp="1"/>
          </p:cNvSpPr>
          <p:nvPr>
            <p:ph type="pic" sz="quarter" idx="20"/>
          </p:nvPr>
        </p:nvSpPr>
        <p:spPr>
          <a:xfrm>
            <a:off x="0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1" name="Picture Placeholder 3"/>
          <p:cNvSpPr>
            <a:spLocks noGrp="1"/>
          </p:cNvSpPr>
          <p:nvPr>
            <p:ph type="pic" sz="quarter" idx="21"/>
          </p:nvPr>
        </p:nvSpPr>
        <p:spPr>
          <a:xfrm>
            <a:off x="2437638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2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4875276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3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7312914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4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750552" y="4562856"/>
            <a:ext cx="2441448" cy="2295144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42986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4 Gri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2028749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4057498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6086247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14"/>
          </p:nvPr>
        </p:nvSpPr>
        <p:spPr>
          <a:xfrm>
            <a:off x="10143744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5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114996" y="0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8" name="Picture Placeholder 3"/>
          <p:cNvSpPr>
            <a:spLocks noGrp="1"/>
          </p:cNvSpPr>
          <p:nvPr>
            <p:ph type="pic" sz="quarter" idx="26"/>
          </p:nvPr>
        </p:nvSpPr>
        <p:spPr>
          <a:xfrm>
            <a:off x="0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29" name="Picture Placeholder 3"/>
          <p:cNvSpPr>
            <a:spLocks noGrp="1"/>
          </p:cNvSpPr>
          <p:nvPr>
            <p:ph type="pic" sz="quarter" idx="27"/>
          </p:nvPr>
        </p:nvSpPr>
        <p:spPr>
          <a:xfrm>
            <a:off x="2028749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0" name="Picture Placeholder 3"/>
          <p:cNvSpPr>
            <a:spLocks noGrp="1"/>
          </p:cNvSpPr>
          <p:nvPr>
            <p:ph type="pic" sz="quarter" idx="28"/>
          </p:nvPr>
        </p:nvSpPr>
        <p:spPr>
          <a:xfrm>
            <a:off x="4057498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1" name="Picture Placeholder 3"/>
          <p:cNvSpPr>
            <a:spLocks noGrp="1"/>
          </p:cNvSpPr>
          <p:nvPr>
            <p:ph type="pic" sz="quarter" idx="29"/>
          </p:nvPr>
        </p:nvSpPr>
        <p:spPr>
          <a:xfrm>
            <a:off x="6086247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2" name="Picture Placeholder 3"/>
          <p:cNvSpPr>
            <a:spLocks noGrp="1"/>
          </p:cNvSpPr>
          <p:nvPr>
            <p:ph type="pic" sz="quarter" idx="30"/>
          </p:nvPr>
        </p:nvSpPr>
        <p:spPr>
          <a:xfrm>
            <a:off x="10143744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3" name="Picture Placeholder 3"/>
          <p:cNvSpPr>
            <a:spLocks noGrp="1"/>
          </p:cNvSpPr>
          <p:nvPr>
            <p:ph type="pic" sz="quarter" idx="31"/>
          </p:nvPr>
        </p:nvSpPr>
        <p:spPr>
          <a:xfrm>
            <a:off x="8114996" y="1709928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4" name="Picture Placeholder 3"/>
          <p:cNvSpPr>
            <a:spLocks noGrp="1"/>
          </p:cNvSpPr>
          <p:nvPr>
            <p:ph type="pic" sz="quarter" idx="32"/>
          </p:nvPr>
        </p:nvSpPr>
        <p:spPr>
          <a:xfrm>
            <a:off x="0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5" name="Picture Placeholder 3"/>
          <p:cNvSpPr>
            <a:spLocks noGrp="1"/>
          </p:cNvSpPr>
          <p:nvPr>
            <p:ph type="pic" sz="quarter" idx="33"/>
          </p:nvPr>
        </p:nvSpPr>
        <p:spPr>
          <a:xfrm>
            <a:off x="2028749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6" name="Picture Placeholder 3"/>
          <p:cNvSpPr>
            <a:spLocks noGrp="1"/>
          </p:cNvSpPr>
          <p:nvPr>
            <p:ph type="pic" sz="quarter" idx="34"/>
          </p:nvPr>
        </p:nvSpPr>
        <p:spPr>
          <a:xfrm>
            <a:off x="4057498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7" name="Picture Placeholder 3"/>
          <p:cNvSpPr>
            <a:spLocks noGrp="1"/>
          </p:cNvSpPr>
          <p:nvPr>
            <p:ph type="pic" sz="quarter" idx="35"/>
          </p:nvPr>
        </p:nvSpPr>
        <p:spPr>
          <a:xfrm>
            <a:off x="6086247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8" name="Picture Placeholder 3"/>
          <p:cNvSpPr>
            <a:spLocks noGrp="1"/>
          </p:cNvSpPr>
          <p:nvPr>
            <p:ph type="pic" sz="quarter" idx="36"/>
          </p:nvPr>
        </p:nvSpPr>
        <p:spPr>
          <a:xfrm>
            <a:off x="10143744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39" name="Picture Placeholder 3"/>
          <p:cNvSpPr>
            <a:spLocks noGrp="1"/>
          </p:cNvSpPr>
          <p:nvPr>
            <p:ph type="pic" sz="quarter" idx="37"/>
          </p:nvPr>
        </p:nvSpPr>
        <p:spPr>
          <a:xfrm>
            <a:off x="8114996" y="3419856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0" name="Picture Placeholder 3"/>
          <p:cNvSpPr>
            <a:spLocks noGrp="1"/>
          </p:cNvSpPr>
          <p:nvPr>
            <p:ph type="pic" sz="quarter" idx="38"/>
          </p:nvPr>
        </p:nvSpPr>
        <p:spPr>
          <a:xfrm>
            <a:off x="0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1" name="Picture Placeholder 3"/>
          <p:cNvSpPr>
            <a:spLocks noGrp="1"/>
          </p:cNvSpPr>
          <p:nvPr>
            <p:ph type="pic" sz="quarter" idx="39"/>
          </p:nvPr>
        </p:nvSpPr>
        <p:spPr>
          <a:xfrm>
            <a:off x="2028749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2" name="Picture Placeholder 3"/>
          <p:cNvSpPr>
            <a:spLocks noGrp="1"/>
          </p:cNvSpPr>
          <p:nvPr>
            <p:ph type="pic" sz="quarter" idx="40"/>
          </p:nvPr>
        </p:nvSpPr>
        <p:spPr>
          <a:xfrm>
            <a:off x="4057498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3" name="Picture Placeholder 3"/>
          <p:cNvSpPr>
            <a:spLocks noGrp="1"/>
          </p:cNvSpPr>
          <p:nvPr>
            <p:ph type="pic" sz="quarter" idx="41"/>
          </p:nvPr>
        </p:nvSpPr>
        <p:spPr>
          <a:xfrm>
            <a:off x="6086247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4" name="Picture Placeholder 3"/>
          <p:cNvSpPr>
            <a:spLocks noGrp="1"/>
          </p:cNvSpPr>
          <p:nvPr>
            <p:ph type="pic" sz="quarter" idx="42"/>
          </p:nvPr>
        </p:nvSpPr>
        <p:spPr>
          <a:xfrm>
            <a:off x="10143744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45" name="Picture Placeholder 3"/>
          <p:cNvSpPr>
            <a:spLocks noGrp="1"/>
          </p:cNvSpPr>
          <p:nvPr>
            <p:ph type="pic" sz="quarter" idx="43"/>
          </p:nvPr>
        </p:nvSpPr>
        <p:spPr>
          <a:xfrm>
            <a:off x="8114996" y="5129784"/>
            <a:ext cx="2048256" cy="1728216"/>
          </a:xfrm>
        </p:spPr>
        <p:txBody>
          <a:bodyPr lIns="182880" tIns="91440" rIns="182880" bIns="91440"/>
          <a:lstStyle>
            <a:lvl1pPr marL="0" indent="0">
              <a:buFontTx/>
              <a:buNone/>
              <a:defRPr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448366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992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35560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61976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7"/>
          </p:nvPr>
        </p:nvSpPr>
        <p:spPr>
          <a:xfrm>
            <a:off x="8839200" y="4980565"/>
            <a:ext cx="2438400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75216421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0815907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6999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4" y="4980565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240132605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256984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6999"/>
            <a:ext cx="5085589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0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6192011" y="4980565"/>
            <a:ext cx="5085589" cy="958851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152396" indent="-152396">
              <a:buFont typeface="Arial" panose="020B0604020202020204" pitchFamily="34" charset="0"/>
              <a:buChar char="•"/>
              <a:defRPr sz="1400"/>
            </a:lvl2pPr>
            <a:lvl3pPr marL="304792" indent="-152396">
              <a:defRPr sz="1400"/>
            </a:lvl3pPr>
            <a:lvl4pPr marL="533387" indent="-228594">
              <a:defRPr sz="1400"/>
            </a:lvl4pPr>
            <a:lvl5pPr marL="761981" indent="-228594"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Text Placeholder 4"/>
          <p:cNvSpPr>
            <a:spLocks noGrp="1"/>
          </p:cNvSpPr>
          <p:nvPr>
            <p:ph type="body" sz="quarter" idx="18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679163560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50101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7_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/>
              <a:t>Haga clic para modificar el estilo de subtítulo del patrón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776493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60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3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76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5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9200" y="1397000"/>
            <a:ext cx="2438400" cy="1476165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>
            <a:normAutofit/>
          </a:bodyPr>
          <a:lstStyle>
            <a:lvl1pPr marL="0" indent="0" algn="ctr">
              <a:buNone/>
              <a:defRPr sz="1400"/>
            </a:lvl1pPr>
          </a:lstStyle>
          <a:p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4984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5568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6152" y="3055281"/>
            <a:ext cx="2441448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22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506174334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2561305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3055281"/>
            <a:ext cx="3328416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21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1163351930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637323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Tall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2011" y="1397000"/>
            <a:ext cx="5085589" cy="1472184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vert="horz" lIns="0" tIns="0" rIns="0" bIns="0" rtlCol="0" anchor="ctr">
            <a:normAutofit/>
          </a:bodyPr>
          <a:lstStyle>
            <a:lvl1pPr marL="0" indent="0" algn="ctr">
              <a:buNone/>
              <a:defRPr lang="en-US" sz="1400"/>
            </a:lvl1pPr>
          </a:lstStyle>
          <a:p>
            <a:pPr lvl="0"/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3055281"/>
            <a:ext cx="5084064" cy="2988332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8" name="Text Placeholder 4"/>
          <p:cNvSpPr>
            <a:spLocks noGrp="1"/>
          </p:cNvSpPr>
          <p:nvPr>
            <p:ph type="body" sz="quarter" idx="20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9201585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8959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ight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33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35549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61965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Picture Placeholder 3"/>
          <p:cNvSpPr>
            <a:spLocks noGrp="1"/>
          </p:cNvSpPr>
          <p:nvPr>
            <p:ph type="pic" sz="quarter" idx="13"/>
          </p:nvPr>
        </p:nvSpPr>
        <p:spPr>
          <a:xfrm>
            <a:off x="8838184" y="1397000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4" name="Content Placeholder 13"/>
          <p:cNvSpPr>
            <a:spLocks noGrp="1"/>
          </p:cNvSpPr>
          <p:nvPr>
            <p:ph sz="quarter" idx="18"/>
          </p:nvPr>
        </p:nvSpPr>
        <p:spPr>
          <a:xfrm>
            <a:off x="913384" y="4717007"/>
            <a:ext cx="2441448" cy="1326605"/>
          </a:xfrm>
        </p:spPr>
        <p:txBody>
          <a:bodyPr/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9"/>
          </p:nvPr>
        </p:nvSpPr>
        <p:spPr>
          <a:xfrm>
            <a:off x="3553968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8" name="Content Placeholder 13"/>
          <p:cNvSpPr>
            <a:spLocks noGrp="1"/>
          </p:cNvSpPr>
          <p:nvPr>
            <p:ph sz="quarter" idx="20"/>
          </p:nvPr>
        </p:nvSpPr>
        <p:spPr>
          <a:xfrm>
            <a:off x="6194552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9" name="Content Placeholder 13"/>
          <p:cNvSpPr>
            <a:spLocks noGrp="1"/>
          </p:cNvSpPr>
          <p:nvPr>
            <p:ph sz="quarter" idx="21"/>
          </p:nvPr>
        </p:nvSpPr>
        <p:spPr>
          <a:xfrm>
            <a:off x="8835136" y="4717007"/>
            <a:ext cx="2441448" cy="1326605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2"/>
          </p:nvPr>
        </p:nvSpPr>
        <p:spPr>
          <a:xfrm>
            <a:off x="9133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 dirty="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12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35549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3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61965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8838184" y="3057004"/>
            <a:ext cx="2438400" cy="1476165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2057279779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0916024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x Grid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0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4" y="1397000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2" name="Content Placeholder 13"/>
          <p:cNvSpPr>
            <a:spLocks noGrp="1"/>
          </p:cNvSpPr>
          <p:nvPr>
            <p:ph sz="quarter" idx="19"/>
          </p:nvPr>
        </p:nvSpPr>
        <p:spPr>
          <a:xfrm>
            <a:off x="4431792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Content Placeholder 13"/>
          <p:cNvSpPr>
            <a:spLocks noGrp="1"/>
          </p:cNvSpPr>
          <p:nvPr>
            <p:ph sz="quarter" idx="20"/>
          </p:nvPr>
        </p:nvSpPr>
        <p:spPr>
          <a:xfrm>
            <a:off x="7949184" y="4720990"/>
            <a:ext cx="3328416" cy="1370248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4" name="Picture Placeholder 3"/>
          <p:cNvSpPr>
            <a:spLocks noGrp="1"/>
          </p:cNvSpPr>
          <p:nvPr>
            <p:ph type="pic" sz="quarter" idx="23"/>
          </p:nvPr>
        </p:nvSpPr>
        <p:spPr>
          <a:xfrm>
            <a:off x="914400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5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4431792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6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7949184" y="3060985"/>
            <a:ext cx="3328416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7" name="Text Placeholder 4"/>
          <p:cNvSpPr>
            <a:spLocks noGrp="1"/>
          </p:cNvSpPr>
          <p:nvPr>
            <p:ph type="body" sz="quarter" idx="26" hasCustomPrompt="1"/>
          </p:nvPr>
        </p:nvSpPr>
        <p:spPr>
          <a:xfrm>
            <a:off x="914400" y="933450"/>
            <a:ext cx="10363200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800" baseline="0"/>
            </a:lvl1pPr>
          </a:lstStyle>
          <a:p>
            <a:pPr lvl="0"/>
            <a:r>
              <a:rPr lang="en-US" dirty="0"/>
              <a:t>Click here to edit subtitle</a:t>
            </a:r>
          </a:p>
        </p:txBody>
      </p:sp>
    </p:spTree>
    <p:extLst>
      <p:ext uri="{BB962C8B-B14F-4D97-AF65-F5344CB8AC3E}">
        <p14:creationId xmlns:p14="http://schemas.microsoft.com/office/powerpoint/2010/main" val="6394195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Gri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/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5925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6193536" y="1397000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8"/>
          </p:nvPr>
        </p:nvSpPr>
        <p:spPr>
          <a:xfrm>
            <a:off x="914400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9"/>
          </p:nvPr>
        </p:nvSpPr>
        <p:spPr>
          <a:xfrm>
            <a:off x="6193536" y="4704405"/>
            <a:ext cx="5084064" cy="1339207"/>
          </a:xfrm>
        </p:spPr>
        <p:txBody>
          <a:bodyPr/>
          <a:lstStyle>
            <a:lvl1pPr marL="0" indent="0">
              <a:buNone/>
              <a:defRPr sz="2100"/>
            </a:lvl1pPr>
            <a:lvl2pPr marL="171450" indent="-171450">
              <a:buFont typeface="Arial" panose="020B0604020202020204" pitchFamily="34" charset="0"/>
              <a:buChar char="•"/>
              <a:defRPr sz="1400"/>
            </a:lvl2pPr>
            <a:lvl3pPr marL="342900" indent="-171450">
              <a:defRPr sz="1400"/>
            </a:lvl3pPr>
            <a:lvl4pPr marL="514350" indent="-171450">
              <a:defRPr sz="1400"/>
            </a:lvl4pPr>
            <a:lvl5pPr>
              <a:defRPr sz="1400"/>
            </a:lvl5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9" name="Picture Placeholder 3"/>
          <p:cNvSpPr>
            <a:spLocks noGrp="1"/>
          </p:cNvSpPr>
          <p:nvPr>
            <p:ph type="pic" sz="quarter" idx="24"/>
          </p:nvPr>
        </p:nvSpPr>
        <p:spPr>
          <a:xfrm>
            <a:off x="915925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  <p:sp>
        <p:nvSpPr>
          <p:cNvPr id="11" name="Picture Placeholder 3"/>
          <p:cNvSpPr>
            <a:spLocks noGrp="1"/>
          </p:cNvSpPr>
          <p:nvPr>
            <p:ph type="pic" sz="quarter" idx="25"/>
          </p:nvPr>
        </p:nvSpPr>
        <p:spPr>
          <a:xfrm>
            <a:off x="6193536" y="3060985"/>
            <a:ext cx="5085589" cy="1472184"/>
          </a:xfrm>
          <a:solidFill>
            <a:schemeClr val="bg1">
              <a:lumMod val="95000"/>
            </a:schemeClr>
          </a:solidFill>
        </p:spPr>
        <p:txBody>
          <a:bodyPr vert="horz" lIns="0" tIns="0" rIns="0" bIns="0" rtlCol="0" anchor="ctr">
            <a:normAutofit/>
          </a:bodyPr>
          <a:lstStyle>
            <a:lvl1pPr>
              <a:defRPr lang="en-US" sz="1400"/>
            </a:lvl1pPr>
          </a:lstStyle>
          <a:p>
            <a:pPr marL="0" lvl="0" indent="0" algn="ctr">
              <a:buNone/>
            </a:pPr>
            <a:r>
              <a:rPr lang="es-ES"/>
              <a:t>Haga clic en el icono para agregar una imagen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5095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slideLayout" Target="../slideLayouts/slideLayout63.xml"/><Relationship Id="rId6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66" Type="http://schemas.openxmlformats.org/officeDocument/2006/relationships/slideLayout" Target="../slideLayouts/slideLayout66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65" Type="http://schemas.openxmlformats.org/officeDocument/2006/relationships/slideLayout" Target="../slideLayouts/slideLayout65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64" Type="http://schemas.openxmlformats.org/officeDocument/2006/relationships/slideLayout" Target="../slideLayouts/slideLayout64.xml"/><Relationship Id="rId69" Type="http://schemas.openxmlformats.org/officeDocument/2006/relationships/hyperlink" Target="http://www.jorgesanchez.net/" TargetMode="Externa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Relationship Id="rId67" Type="http://schemas.openxmlformats.org/officeDocument/2006/relationships/slideLayout" Target="../slideLayouts/slideLayout67.xml"/><Relationship Id="rId20" Type="http://schemas.openxmlformats.org/officeDocument/2006/relationships/slideLayout" Target="../slideLayouts/slideLayout20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80.xml"/><Relationship Id="rId18" Type="http://schemas.openxmlformats.org/officeDocument/2006/relationships/slideLayout" Target="../slideLayouts/slideLayout85.xml"/><Relationship Id="rId26" Type="http://schemas.openxmlformats.org/officeDocument/2006/relationships/slideLayout" Target="../slideLayouts/slideLayout93.xml"/><Relationship Id="rId39" Type="http://schemas.openxmlformats.org/officeDocument/2006/relationships/slideLayout" Target="../slideLayouts/slideLayout106.xml"/><Relationship Id="rId21" Type="http://schemas.openxmlformats.org/officeDocument/2006/relationships/slideLayout" Target="../slideLayouts/slideLayout88.xml"/><Relationship Id="rId34" Type="http://schemas.openxmlformats.org/officeDocument/2006/relationships/slideLayout" Target="../slideLayouts/slideLayout101.xml"/><Relationship Id="rId42" Type="http://schemas.openxmlformats.org/officeDocument/2006/relationships/slideLayout" Target="../slideLayouts/slideLayout109.xml"/><Relationship Id="rId47" Type="http://schemas.openxmlformats.org/officeDocument/2006/relationships/slideLayout" Target="../slideLayouts/slideLayout114.xml"/><Relationship Id="rId50" Type="http://schemas.openxmlformats.org/officeDocument/2006/relationships/slideLayout" Target="../slideLayouts/slideLayout117.xml"/><Relationship Id="rId55" Type="http://schemas.openxmlformats.org/officeDocument/2006/relationships/slideLayout" Target="../slideLayouts/slideLayout122.xml"/><Relationship Id="rId7" Type="http://schemas.openxmlformats.org/officeDocument/2006/relationships/slideLayout" Target="../slideLayouts/slideLayout74.xml"/><Relationship Id="rId2" Type="http://schemas.openxmlformats.org/officeDocument/2006/relationships/slideLayout" Target="../slideLayouts/slideLayout69.xml"/><Relationship Id="rId16" Type="http://schemas.openxmlformats.org/officeDocument/2006/relationships/slideLayout" Target="../slideLayouts/slideLayout83.xml"/><Relationship Id="rId20" Type="http://schemas.openxmlformats.org/officeDocument/2006/relationships/slideLayout" Target="../slideLayouts/slideLayout87.xml"/><Relationship Id="rId29" Type="http://schemas.openxmlformats.org/officeDocument/2006/relationships/slideLayout" Target="../slideLayouts/slideLayout96.xml"/><Relationship Id="rId41" Type="http://schemas.openxmlformats.org/officeDocument/2006/relationships/slideLayout" Target="../slideLayouts/slideLayout108.xml"/><Relationship Id="rId54" Type="http://schemas.openxmlformats.org/officeDocument/2006/relationships/slideLayout" Target="../slideLayouts/slideLayout121.xml"/><Relationship Id="rId62" Type="http://schemas.openxmlformats.org/officeDocument/2006/relationships/hyperlink" Target="https://twitter.com/" TargetMode="Externa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24" Type="http://schemas.openxmlformats.org/officeDocument/2006/relationships/slideLayout" Target="../slideLayouts/slideLayout91.xml"/><Relationship Id="rId32" Type="http://schemas.openxmlformats.org/officeDocument/2006/relationships/slideLayout" Target="../slideLayouts/slideLayout99.xml"/><Relationship Id="rId37" Type="http://schemas.openxmlformats.org/officeDocument/2006/relationships/slideLayout" Target="../slideLayouts/slideLayout104.xml"/><Relationship Id="rId40" Type="http://schemas.openxmlformats.org/officeDocument/2006/relationships/slideLayout" Target="../slideLayouts/slideLayout107.xml"/><Relationship Id="rId45" Type="http://schemas.openxmlformats.org/officeDocument/2006/relationships/slideLayout" Target="../slideLayouts/slideLayout112.xml"/><Relationship Id="rId53" Type="http://schemas.openxmlformats.org/officeDocument/2006/relationships/slideLayout" Target="../slideLayouts/slideLayout120.xml"/><Relationship Id="rId58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72.xml"/><Relationship Id="rId15" Type="http://schemas.openxmlformats.org/officeDocument/2006/relationships/slideLayout" Target="../slideLayouts/slideLayout82.xml"/><Relationship Id="rId23" Type="http://schemas.openxmlformats.org/officeDocument/2006/relationships/slideLayout" Target="../slideLayouts/slideLayout90.xml"/><Relationship Id="rId28" Type="http://schemas.openxmlformats.org/officeDocument/2006/relationships/slideLayout" Target="../slideLayouts/slideLayout95.xml"/><Relationship Id="rId36" Type="http://schemas.openxmlformats.org/officeDocument/2006/relationships/slideLayout" Target="../slideLayouts/slideLayout103.xml"/><Relationship Id="rId49" Type="http://schemas.openxmlformats.org/officeDocument/2006/relationships/slideLayout" Target="../slideLayouts/slideLayout116.xml"/><Relationship Id="rId57" Type="http://schemas.openxmlformats.org/officeDocument/2006/relationships/slideLayout" Target="../slideLayouts/slideLayout124.xml"/><Relationship Id="rId61" Type="http://schemas.openxmlformats.org/officeDocument/2006/relationships/hyperlink" Target="https://www.linkedin.com/" TargetMode="External"/><Relationship Id="rId10" Type="http://schemas.openxmlformats.org/officeDocument/2006/relationships/slideLayout" Target="../slideLayouts/slideLayout77.xml"/><Relationship Id="rId19" Type="http://schemas.openxmlformats.org/officeDocument/2006/relationships/slideLayout" Target="../slideLayouts/slideLayout86.xml"/><Relationship Id="rId31" Type="http://schemas.openxmlformats.org/officeDocument/2006/relationships/slideLayout" Target="../slideLayouts/slideLayout98.xml"/><Relationship Id="rId44" Type="http://schemas.openxmlformats.org/officeDocument/2006/relationships/slideLayout" Target="../slideLayouts/slideLayout111.xml"/><Relationship Id="rId52" Type="http://schemas.openxmlformats.org/officeDocument/2006/relationships/slideLayout" Target="../slideLayouts/slideLayout119.xml"/><Relationship Id="rId60" Type="http://schemas.openxmlformats.org/officeDocument/2006/relationships/hyperlink" Target="https://www.facebook.com" TargetMode="Externa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Relationship Id="rId14" Type="http://schemas.openxmlformats.org/officeDocument/2006/relationships/slideLayout" Target="../slideLayouts/slideLayout81.xml"/><Relationship Id="rId22" Type="http://schemas.openxmlformats.org/officeDocument/2006/relationships/slideLayout" Target="../slideLayouts/slideLayout89.xml"/><Relationship Id="rId27" Type="http://schemas.openxmlformats.org/officeDocument/2006/relationships/slideLayout" Target="../slideLayouts/slideLayout94.xml"/><Relationship Id="rId30" Type="http://schemas.openxmlformats.org/officeDocument/2006/relationships/slideLayout" Target="../slideLayouts/slideLayout97.xml"/><Relationship Id="rId35" Type="http://schemas.openxmlformats.org/officeDocument/2006/relationships/slideLayout" Target="../slideLayouts/slideLayout102.xml"/><Relationship Id="rId43" Type="http://schemas.openxmlformats.org/officeDocument/2006/relationships/slideLayout" Target="../slideLayouts/slideLayout110.xml"/><Relationship Id="rId48" Type="http://schemas.openxmlformats.org/officeDocument/2006/relationships/slideLayout" Target="../slideLayouts/slideLayout115.xml"/><Relationship Id="rId56" Type="http://schemas.openxmlformats.org/officeDocument/2006/relationships/slideLayout" Target="../slideLayouts/slideLayout123.xml"/><Relationship Id="rId8" Type="http://schemas.openxmlformats.org/officeDocument/2006/relationships/slideLayout" Target="../slideLayouts/slideLayout75.xml"/><Relationship Id="rId51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70.xml"/><Relationship Id="rId12" Type="http://schemas.openxmlformats.org/officeDocument/2006/relationships/slideLayout" Target="../slideLayouts/slideLayout79.xml"/><Relationship Id="rId17" Type="http://schemas.openxmlformats.org/officeDocument/2006/relationships/slideLayout" Target="../slideLayouts/slideLayout84.xml"/><Relationship Id="rId25" Type="http://schemas.openxmlformats.org/officeDocument/2006/relationships/slideLayout" Target="../slideLayouts/slideLayout92.xml"/><Relationship Id="rId33" Type="http://schemas.openxmlformats.org/officeDocument/2006/relationships/slideLayout" Target="../slideLayouts/slideLayout100.xml"/><Relationship Id="rId38" Type="http://schemas.openxmlformats.org/officeDocument/2006/relationships/slideLayout" Target="../slideLayouts/slideLayout105.xml"/><Relationship Id="rId46" Type="http://schemas.openxmlformats.org/officeDocument/2006/relationships/slideLayout" Target="../slideLayouts/slideLayout113.xml"/><Relationship Id="rId59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4791485" y="6175570"/>
            <a:ext cx="7150556" cy="56938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Office 365 - Sway</a:t>
            </a:r>
          </a:p>
          <a:p>
            <a:pPr algn="r">
              <a:spcBef>
                <a:spcPts val="600"/>
              </a:spcBef>
            </a:pPr>
            <a:r>
              <a:rPr lang="en-US" sz="1200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Jorge Sánchez Asenjo </a:t>
            </a:r>
            <a:r>
              <a:rPr lang="en-US" sz="1200" dirty="0"/>
              <a:t>- </a:t>
            </a:r>
            <a:r>
              <a:rPr lang="en-US" sz="1200" dirty="0">
                <a:hlinkClick r:id="rId69"/>
              </a:rPr>
              <a:t>www.jorgesanchez.net</a:t>
            </a:r>
            <a:r>
              <a:rPr lang="en-US" sz="1200" dirty="0"/>
              <a:t> 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>
                <a:solidFill>
                  <a:schemeClr val="tx1"/>
                </a:solidFill>
              </a:rPr>
              <a:pPr algn="ctr"/>
              <a:t>‹Nº›</a:t>
            </a:fld>
            <a:endParaRPr lang="en-US" sz="1200" dirty="0">
              <a:solidFill>
                <a:schemeClr val="tx1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 dirty="0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34776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786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  <p:sldLayoutId id="2147483679" r:id="rId20"/>
    <p:sldLayoutId id="2147483680" r:id="rId21"/>
    <p:sldLayoutId id="2147483681" r:id="rId22"/>
    <p:sldLayoutId id="2147483682" r:id="rId23"/>
    <p:sldLayoutId id="2147483683" r:id="rId24"/>
    <p:sldLayoutId id="2147483684" r:id="rId25"/>
    <p:sldLayoutId id="2147483685" r:id="rId26"/>
    <p:sldLayoutId id="2147483686" r:id="rId27"/>
    <p:sldLayoutId id="2147483687" r:id="rId28"/>
    <p:sldLayoutId id="2147483688" r:id="rId29"/>
    <p:sldLayoutId id="2147483689" r:id="rId30"/>
    <p:sldLayoutId id="2147483690" r:id="rId31"/>
    <p:sldLayoutId id="2147483691" r:id="rId32"/>
    <p:sldLayoutId id="2147483692" r:id="rId33"/>
    <p:sldLayoutId id="2147483693" r:id="rId34"/>
    <p:sldLayoutId id="2147483694" r:id="rId35"/>
    <p:sldLayoutId id="2147483695" r:id="rId36"/>
    <p:sldLayoutId id="2147483696" r:id="rId37"/>
    <p:sldLayoutId id="2147483697" r:id="rId38"/>
    <p:sldLayoutId id="2147483698" r:id="rId39"/>
    <p:sldLayoutId id="2147483699" r:id="rId40"/>
    <p:sldLayoutId id="2147483700" r:id="rId41"/>
    <p:sldLayoutId id="2147483701" r:id="rId42"/>
    <p:sldLayoutId id="2147483702" r:id="rId43"/>
    <p:sldLayoutId id="2147483703" r:id="rId44"/>
    <p:sldLayoutId id="2147483704" r:id="rId45"/>
    <p:sldLayoutId id="2147483705" r:id="rId46"/>
    <p:sldLayoutId id="2147483706" r:id="rId47"/>
    <p:sldLayoutId id="2147483707" r:id="rId48"/>
    <p:sldLayoutId id="2147483708" r:id="rId49"/>
    <p:sldLayoutId id="2147483709" r:id="rId50"/>
    <p:sldLayoutId id="2147483710" r:id="rId51"/>
    <p:sldLayoutId id="2147483711" r:id="rId52"/>
    <p:sldLayoutId id="2147483712" r:id="rId53"/>
    <p:sldLayoutId id="2147483713" r:id="rId54"/>
    <p:sldLayoutId id="2147483714" r:id="rId55"/>
    <p:sldLayoutId id="2147483715" r:id="rId56"/>
    <p:sldLayoutId id="2147483716" r:id="rId57"/>
    <p:sldLayoutId id="2147483717" r:id="rId58"/>
    <p:sldLayoutId id="2147483718" r:id="rId59"/>
    <p:sldLayoutId id="2147483719" r:id="rId60"/>
    <p:sldLayoutId id="2147483720" r:id="rId61"/>
    <p:sldLayoutId id="2147483721" r:id="rId62"/>
    <p:sldLayoutId id="2147483722" r:id="rId63"/>
    <p:sldLayoutId id="2147483723" r:id="rId64"/>
    <p:sldLayoutId id="2147483724" r:id="rId65"/>
    <p:sldLayoutId id="2147483725" r:id="rId66"/>
    <p:sldLayoutId id="2147483726" r:id="rId67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279961"/>
            <a:ext cx="10363200" cy="817561"/>
          </a:xfrm>
          <a:prstGeom prst="rect">
            <a:avLst/>
          </a:prstGeom>
        </p:spPr>
        <p:txBody>
          <a:bodyPr vert="horz" lIns="0" tIns="0" rIns="0" bIns="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219200"/>
            <a:ext cx="10363200" cy="4627563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13" name="Slide Number Placeholder 5"/>
          <p:cNvSpPr txBox="1">
            <a:spLocks/>
          </p:cNvSpPr>
          <p:nvPr/>
        </p:nvSpPr>
        <p:spPr>
          <a:xfrm>
            <a:off x="8433938" y="6303346"/>
            <a:ext cx="2161276" cy="30777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200" dirty="0"/>
              <a:t>i9 presentation to Joe Smith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>
          <a:xfrm>
            <a:off x="814963" y="6293087"/>
            <a:ext cx="139424" cy="328295"/>
          </a:xfrm>
          <a:prstGeom prst="rect">
            <a:avLst/>
          </a:prstGeom>
        </p:spPr>
        <p:txBody>
          <a:bodyPr vert="horz" wrap="none" lIns="121920" tIns="60960" rIns="121920" bIns="60960" rtlCol="0" anchor="ctr">
            <a:noAutofit/>
          </a:bodyPr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1A290D8D-6BA0-418D-AFED-C65293F70DA0}" type="slidenum">
              <a:rPr lang="en-US" sz="1200" smtClean="0"/>
              <a:pPr algn="ctr"/>
              <a:t>‹Nº›</a:t>
            </a:fld>
            <a:endParaRPr lang="en-US" sz="1200" dirty="0"/>
          </a:p>
        </p:txBody>
      </p:sp>
      <p:sp>
        <p:nvSpPr>
          <p:cNvPr id="10" name="Oval 9"/>
          <p:cNvSpPr/>
          <p:nvPr/>
        </p:nvSpPr>
        <p:spPr>
          <a:xfrm>
            <a:off x="71807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6" name="Oval 15"/>
          <p:cNvSpPr/>
          <p:nvPr/>
        </p:nvSpPr>
        <p:spPr>
          <a:xfrm>
            <a:off x="281861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7" name="Rectangle 9"/>
          <p:cNvSpPr/>
          <p:nvPr/>
        </p:nvSpPr>
        <p:spPr>
          <a:xfrm rot="2700000">
            <a:off x="426720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4" name="Oval 13"/>
          <p:cNvSpPr/>
          <p:nvPr/>
        </p:nvSpPr>
        <p:spPr>
          <a:xfrm rot="10800000">
            <a:off x="1154288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5" name="Rectangle 9"/>
          <p:cNvSpPr/>
          <p:nvPr/>
        </p:nvSpPr>
        <p:spPr>
          <a:xfrm rot="13500000">
            <a:off x="1252512" y="6412186"/>
            <a:ext cx="90117" cy="90117"/>
          </a:xfrm>
          <a:custGeom>
            <a:avLst/>
            <a:gdLst>
              <a:gd name="connsiteX0" fmla="*/ 0 w 531091"/>
              <a:gd name="connsiteY0" fmla="*/ 0 h 531091"/>
              <a:gd name="connsiteX1" fmla="*/ 531091 w 531091"/>
              <a:gd name="connsiteY1" fmla="*/ 0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0 w 531091"/>
              <a:gd name="connsiteY0" fmla="*/ 0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0" fmla="*/ 0 w 531091"/>
              <a:gd name="connsiteY0" fmla="*/ 0 h 531091"/>
              <a:gd name="connsiteX1" fmla="*/ 230909 w 531091"/>
              <a:gd name="connsiteY1" fmla="*/ 224312 h 531091"/>
              <a:gd name="connsiteX2" fmla="*/ 531091 w 531091"/>
              <a:gd name="connsiteY2" fmla="*/ 531091 h 531091"/>
              <a:gd name="connsiteX3" fmla="*/ 0 w 531091"/>
              <a:gd name="connsiteY3" fmla="*/ 531091 h 531091"/>
              <a:gd name="connsiteX4" fmla="*/ 0 w 531091"/>
              <a:gd name="connsiteY4" fmla="*/ 0 h 531091"/>
              <a:gd name="connsiteX0" fmla="*/ 230909 w 531091"/>
              <a:gd name="connsiteY0" fmla="*/ 224312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343065 w 531091"/>
              <a:gd name="connsiteY0" fmla="*/ 89066 h 531091"/>
              <a:gd name="connsiteX1" fmla="*/ 531091 w 531091"/>
              <a:gd name="connsiteY1" fmla="*/ 531091 h 531091"/>
              <a:gd name="connsiteX2" fmla="*/ 0 w 531091"/>
              <a:gd name="connsiteY2" fmla="*/ 531091 h 531091"/>
              <a:gd name="connsiteX3" fmla="*/ 0 w 531091"/>
              <a:gd name="connsiteY3" fmla="*/ 0 h 531091"/>
              <a:gd name="connsiteX4" fmla="*/ 322349 w 531091"/>
              <a:gd name="connsiteY4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  <a:gd name="connsiteX3" fmla="*/ 322349 w 531091"/>
              <a:gd name="connsiteY3" fmla="*/ 315752 h 531091"/>
              <a:gd name="connsiteX0" fmla="*/ 531091 w 531091"/>
              <a:gd name="connsiteY0" fmla="*/ 531091 h 531091"/>
              <a:gd name="connsiteX1" fmla="*/ 0 w 531091"/>
              <a:gd name="connsiteY1" fmla="*/ 531091 h 531091"/>
              <a:gd name="connsiteX2" fmla="*/ 0 w 531091"/>
              <a:gd name="connsiteY2" fmla="*/ 0 h 5310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31091" h="531091">
                <a:moveTo>
                  <a:pt x="531091" y="531091"/>
                </a:moveTo>
                <a:lnTo>
                  <a:pt x="0" y="531091"/>
                </a:lnTo>
                <a:lnTo>
                  <a:pt x="0" y="0"/>
                </a:lnTo>
              </a:path>
            </a:pathLst>
          </a:cu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200"/>
          </a:p>
        </p:txBody>
      </p:sp>
      <p:sp>
        <p:nvSpPr>
          <p:cNvPr id="19" name="Freeform 6"/>
          <p:cNvSpPr>
            <a:spLocks/>
          </p:cNvSpPr>
          <p:nvPr/>
        </p:nvSpPr>
        <p:spPr bwMode="auto">
          <a:xfrm>
            <a:off x="10833553" y="6390365"/>
            <a:ext cx="64135" cy="137803"/>
          </a:xfrm>
          <a:custGeom>
            <a:avLst/>
            <a:gdLst>
              <a:gd name="T0" fmla="*/ 573 w 704"/>
              <a:gd name="T1" fmla="*/ 255 h 1506"/>
              <a:gd name="T2" fmla="*/ 573 w 704"/>
              <a:gd name="T3" fmla="*/ 255 h 1506"/>
              <a:gd name="T4" fmla="*/ 704 w 704"/>
              <a:gd name="T5" fmla="*/ 255 h 1506"/>
              <a:gd name="T6" fmla="*/ 704 w 704"/>
              <a:gd name="T7" fmla="*/ 0 h 1506"/>
              <a:gd name="T8" fmla="*/ 492 w 704"/>
              <a:gd name="T9" fmla="*/ 0 h 1506"/>
              <a:gd name="T10" fmla="*/ 155 w 704"/>
              <a:gd name="T11" fmla="*/ 336 h 1506"/>
              <a:gd name="T12" fmla="*/ 155 w 704"/>
              <a:gd name="T13" fmla="*/ 493 h 1506"/>
              <a:gd name="T14" fmla="*/ 0 w 704"/>
              <a:gd name="T15" fmla="*/ 493 h 1506"/>
              <a:gd name="T16" fmla="*/ 0 w 704"/>
              <a:gd name="T17" fmla="*/ 749 h 1506"/>
              <a:gd name="T18" fmla="*/ 155 w 704"/>
              <a:gd name="T19" fmla="*/ 749 h 1506"/>
              <a:gd name="T20" fmla="*/ 155 w 704"/>
              <a:gd name="T21" fmla="*/ 1506 h 1506"/>
              <a:gd name="T22" fmla="*/ 467 w 704"/>
              <a:gd name="T23" fmla="*/ 1506 h 1506"/>
              <a:gd name="T24" fmla="*/ 467 w 704"/>
              <a:gd name="T25" fmla="*/ 749 h 1506"/>
              <a:gd name="T26" fmla="*/ 679 w 704"/>
              <a:gd name="T27" fmla="*/ 749 h 1506"/>
              <a:gd name="T28" fmla="*/ 704 w 704"/>
              <a:gd name="T29" fmla="*/ 493 h 1506"/>
              <a:gd name="T30" fmla="*/ 467 w 704"/>
              <a:gd name="T31" fmla="*/ 493 h 1506"/>
              <a:gd name="T32" fmla="*/ 467 w 704"/>
              <a:gd name="T33" fmla="*/ 362 h 1506"/>
              <a:gd name="T34" fmla="*/ 573 w 704"/>
              <a:gd name="T35" fmla="*/ 255 h 150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704" h="1506">
                <a:moveTo>
                  <a:pt x="573" y="255"/>
                </a:moveTo>
                <a:lnTo>
                  <a:pt x="573" y="255"/>
                </a:lnTo>
                <a:lnTo>
                  <a:pt x="704" y="255"/>
                </a:lnTo>
                <a:lnTo>
                  <a:pt x="704" y="0"/>
                </a:lnTo>
                <a:lnTo>
                  <a:pt x="492" y="0"/>
                </a:lnTo>
                <a:cubicBezTo>
                  <a:pt x="243" y="0"/>
                  <a:pt x="155" y="124"/>
                  <a:pt x="155" y="336"/>
                </a:cubicBezTo>
                <a:lnTo>
                  <a:pt x="155" y="493"/>
                </a:lnTo>
                <a:lnTo>
                  <a:pt x="0" y="493"/>
                </a:lnTo>
                <a:lnTo>
                  <a:pt x="0" y="749"/>
                </a:lnTo>
                <a:lnTo>
                  <a:pt x="155" y="749"/>
                </a:lnTo>
                <a:lnTo>
                  <a:pt x="155" y="1506"/>
                </a:lnTo>
                <a:lnTo>
                  <a:pt x="467" y="1506"/>
                </a:lnTo>
                <a:lnTo>
                  <a:pt x="467" y="749"/>
                </a:lnTo>
                <a:lnTo>
                  <a:pt x="679" y="749"/>
                </a:lnTo>
                <a:lnTo>
                  <a:pt x="704" y="493"/>
                </a:lnTo>
                <a:lnTo>
                  <a:pt x="467" y="493"/>
                </a:lnTo>
                <a:lnTo>
                  <a:pt x="467" y="362"/>
                </a:lnTo>
                <a:cubicBezTo>
                  <a:pt x="467" y="293"/>
                  <a:pt x="473" y="255"/>
                  <a:pt x="573" y="255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0" name="Freeform 7"/>
          <p:cNvSpPr>
            <a:spLocks noEditPoints="1"/>
          </p:cNvSpPr>
          <p:nvPr/>
        </p:nvSpPr>
        <p:spPr bwMode="auto">
          <a:xfrm>
            <a:off x="11230723" y="6387435"/>
            <a:ext cx="142220" cy="136500"/>
          </a:xfrm>
          <a:custGeom>
            <a:avLst/>
            <a:gdLst>
              <a:gd name="T0" fmla="*/ 1176 w 1562"/>
              <a:gd name="T1" fmla="*/ 466 h 1491"/>
              <a:gd name="T2" fmla="*/ 1176 w 1562"/>
              <a:gd name="T3" fmla="*/ 466 h 1491"/>
              <a:gd name="T4" fmla="*/ 871 w 1562"/>
              <a:gd name="T5" fmla="*/ 636 h 1491"/>
              <a:gd name="T6" fmla="*/ 871 w 1562"/>
              <a:gd name="T7" fmla="*/ 488 h 1491"/>
              <a:gd name="T8" fmla="*/ 538 w 1562"/>
              <a:gd name="T9" fmla="*/ 488 h 1491"/>
              <a:gd name="T10" fmla="*/ 538 w 1562"/>
              <a:gd name="T11" fmla="*/ 1491 h 1491"/>
              <a:gd name="T12" fmla="*/ 871 w 1562"/>
              <a:gd name="T13" fmla="*/ 1491 h 1491"/>
              <a:gd name="T14" fmla="*/ 871 w 1562"/>
              <a:gd name="T15" fmla="*/ 931 h 1491"/>
              <a:gd name="T16" fmla="*/ 886 w 1562"/>
              <a:gd name="T17" fmla="*/ 850 h 1491"/>
              <a:gd name="T18" fmla="*/ 1057 w 1562"/>
              <a:gd name="T19" fmla="*/ 724 h 1491"/>
              <a:gd name="T20" fmla="*/ 1228 w 1562"/>
              <a:gd name="T21" fmla="*/ 953 h 1491"/>
              <a:gd name="T22" fmla="*/ 1228 w 1562"/>
              <a:gd name="T23" fmla="*/ 1491 h 1491"/>
              <a:gd name="T24" fmla="*/ 1562 w 1562"/>
              <a:gd name="T25" fmla="*/ 1491 h 1491"/>
              <a:gd name="T26" fmla="*/ 1562 w 1562"/>
              <a:gd name="T27" fmla="*/ 916 h 1491"/>
              <a:gd name="T28" fmla="*/ 1176 w 1562"/>
              <a:gd name="T29" fmla="*/ 466 h 1491"/>
              <a:gd name="T30" fmla="*/ 22 w 1562"/>
              <a:gd name="T31" fmla="*/ 1491 h 1491"/>
              <a:gd name="T32" fmla="*/ 22 w 1562"/>
              <a:gd name="T33" fmla="*/ 1491 h 1491"/>
              <a:gd name="T34" fmla="*/ 357 w 1562"/>
              <a:gd name="T35" fmla="*/ 1491 h 1491"/>
              <a:gd name="T36" fmla="*/ 357 w 1562"/>
              <a:gd name="T37" fmla="*/ 487 h 1491"/>
              <a:gd name="T38" fmla="*/ 22 w 1562"/>
              <a:gd name="T39" fmla="*/ 487 h 1491"/>
              <a:gd name="T40" fmla="*/ 22 w 1562"/>
              <a:gd name="T41" fmla="*/ 1491 h 1491"/>
              <a:gd name="T42" fmla="*/ 193 w 1562"/>
              <a:gd name="T43" fmla="*/ 0 h 1491"/>
              <a:gd name="T44" fmla="*/ 193 w 1562"/>
              <a:gd name="T45" fmla="*/ 0 h 1491"/>
              <a:gd name="T46" fmla="*/ 0 w 1562"/>
              <a:gd name="T47" fmla="*/ 178 h 1491"/>
              <a:gd name="T48" fmla="*/ 186 w 1562"/>
              <a:gd name="T49" fmla="*/ 347 h 1491"/>
              <a:gd name="T50" fmla="*/ 379 w 1562"/>
              <a:gd name="T51" fmla="*/ 178 h 1491"/>
              <a:gd name="T52" fmla="*/ 193 w 1562"/>
              <a:gd name="T53" fmla="*/ 0 h 1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1562" h="1491">
                <a:moveTo>
                  <a:pt x="1176" y="466"/>
                </a:moveTo>
                <a:lnTo>
                  <a:pt x="1176" y="466"/>
                </a:lnTo>
                <a:cubicBezTo>
                  <a:pt x="990" y="466"/>
                  <a:pt x="916" y="562"/>
                  <a:pt x="871" y="636"/>
                </a:cubicBezTo>
                <a:lnTo>
                  <a:pt x="871" y="488"/>
                </a:lnTo>
                <a:lnTo>
                  <a:pt x="538" y="488"/>
                </a:lnTo>
                <a:cubicBezTo>
                  <a:pt x="545" y="584"/>
                  <a:pt x="538" y="1491"/>
                  <a:pt x="538" y="1491"/>
                </a:cubicBezTo>
                <a:lnTo>
                  <a:pt x="871" y="1491"/>
                </a:lnTo>
                <a:lnTo>
                  <a:pt x="871" y="931"/>
                </a:lnTo>
                <a:cubicBezTo>
                  <a:pt x="871" y="901"/>
                  <a:pt x="871" y="872"/>
                  <a:pt x="886" y="850"/>
                </a:cubicBezTo>
                <a:cubicBezTo>
                  <a:pt x="909" y="791"/>
                  <a:pt x="961" y="724"/>
                  <a:pt x="1057" y="724"/>
                </a:cubicBezTo>
                <a:cubicBezTo>
                  <a:pt x="1176" y="724"/>
                  <a:pt x="1228" y="820"/>
                  <a:pt x="1228" y="953"/>
                </a:cubicBezTo>
                <a:lnTo>
                  <a:pt x="1228" y="1491"/>
                </a:lnTo>
                <a:lnTo>
                  <a:pt x="1562" y="1491"/>
                </a:lnTo>
                <a:lnTo>
                  <a:pt x="1562" y="916"/>
                </a:lnTo>
                <a:cubicBezTo>
                  <a:pt x="1562" y="606"/>
                  <a:pt x="1398" y="466"/>
                  <a:pt x="1176" y="466"/>
                </a:cubicBezTo>
                <a:close/>
                <a:moveTo>
                  <a:pt x="22" y="1491"/>
                </a:moveTo>
                <a:lnTo>
                  <a:pt x="22" y="1491"/>
                </a:lnTo>
                <a:lnTo>
                  <a:pt x="357" y="1491"/>
                </a:lnTo>
                <a:lnTo>
                  <a:pt x="357" y="487"/>
                </a:lnTo>
                <a:lnTo>
                  <a:pt x="22" y="487"/>
                </a:lnTo>
                <a:lnTo>
                  <a:pt x="22" y="1491"/>
                </a:lnTo>
                <a:close/>
                <a:moveTo>
                  <a:pt x="193" y="0"/>
                </a:moveTo>
                <a:lnTo>
                  <a:pt x="193" y="0"/>
                </a:lnTo>
                <a:cubicBezTo>
                  <a:pt x="74" y="0"/>
                  <a:pt x="0" y="82"/>
                  <a:pt x="0" y="178"/>
                </a:cubicBezTo>
                <a:cubicBezTo>
                  <a:pt x="0" y="273"/>
                  <a:pt x="74" y="347"/>
                  <a:pt x="186" y="347"/>
                </a:cubicBezTo>
                <a:cubicBezTo>
                  <a:pt x="305" y="347"/>
                  <a:pt x="379" y="273"/>
                  <a:pt x="379" y="178"/>
                </a:cubicBezTo>
                <a:cubicBezTo>
                  <a:pt x="379" y="82"/>
                  <a:pt x="305" y="0"/>
                  <a:pt x="193" y="0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1" name="Freeform 8"/>
          <p:cNvSpPr>
            <a:spLocks/>
          </p:cNvSpPr>
          <p:nvPr/>
        </p:nvSpPr>
        <p:spPr bwMode="auto">
          <a:xfrm>
            <a:off x="11661065" y="6399834"/>
            <a:ext cx="153964" cy="125761"/>
          </a:xfrm>
          <a:custGeom>
            <a:avLst/>
            <a:gdLst>
              <a:gd name="T0" fmla="*/ 1491 w 1690"/>
              <a:gd name="T1" fmla="*/ 223 h 1374"/>
              <a:gd name="T2" fmla="*/ 1491 w 1690"/>
              <a:gd name="T3" fmla="*/ 223 h 1374"/>
              <a:gd name="T4" fmla="*/ 1647 w 1690"/>
              <a:gd name="T5" fmla="*/ 30 h 1374"/>
              <a:gd name="T6" fmla="*/ 1424 w 1690"/>
              <a:gd name="T7" fmla="*/ 108 h 1374"/>
              <a:gd name="T8" fmla="*/ 1171 w 1690"/>
              <a:gd name="T9" fmla="*/ 0 h 1374"/>
              <a:gd name="T10" fmla="*/ 821 w 1690"/>
              <a:gd name="T11" fmla="*/ 356 h 1374"/>
              <a:gd name="T12" fmla="*/ 827 w 1690"/>
              <a:gd name="T13" fmla="*/ 428 h 1374"/>
              <a:gd name="T14" fmla="*/ 114 w 1690"/>
              <a:gd name="T15" fmla="*/ 66 h 1374"/>
              <a:gd name="T16" fmla="*/ 72 w 1690"/>
              <a:gd name="T17" fmla="*/ 241 h 1374"/>
              <a:gd name="T18" fmla="*/ 223 w 1690"/>
              <a:gd name="T19" fmla="*/ 530 h 1374"/>
              <a:gd name="T20" fmla="*/ 66 w 1690"/>
              <a:gd name="T21" fmla="*/ 488 h 1374"/>
              <a:gd name="T22" fmla="*/ 66 w 1690"/>
              <a:gd name="T23" fmla="*/ 494 h 1374"/>
              <a:gd name="T24" fmla="*/ 344 w 1690"/>
              <a:gd name="T25" fmla="*/ 832 h 1374"/>
              <a:gd name="T26" fmla="*/ 253 w 1690"/>
              <a:gd name="T27" fmla="*/ 844 h 1374"/>
              <a:gd name="T28" fmla="*/ 187 w 1690"/>
              <a:gd name="T29" fmla="*/ 838 h 1374"/>
              <a:gd name="T30" fmla="*/ 513 w 1690"/>
              <a:gd name="T31" fmla="*/ 1079 h 1374"/>
              <a:gd name="T32" fmla="*/ 78 w 1690"/>
              <a:gd name="T33" fmla="*/ 1230 h 1374"/>
              <a:gd name="T34" fmla="*/ 0 w 1690"/>
              <a:gd name="T35" fmla="*/ 1224 h 1374"/>
              <a:gd name="T36" fmla="*/ 525 w 1690"/>
              <a:gd name="T37" fmla="*/ 1374 h 1374"/>
              <a:gd name="T38" fmla="*/ 1521 w 1690"/>
              <a:gd name="T39" fmla="*/ 392 h 1374"/>
              <a:gd name="T40" fmla="*/ 1521 w 1690"/>
              <a:gd name="T41" fmla="*/ 344 h 1374"/>
              <a:gd name="T42" fmla="*/ 1690 w 1690"/>
              <a:gd name="T43" fmla="*/ 163 h 1374"/>
              <a:gd name="T44" fmla="*/ 1491 w 1690"/>
              <a:gd name="T45" fmla="*/ 223 h 137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0" h="1374">
                <a:moveTo>
                  <a:pt x="1491" y="223"/>
                </a:moveTo>
                <a:lnTo>
                  <a:pt x="1491" y="223"/>
                </a:lnTo>
                <a:cubicBezTo>
                  <a:pt x="1569" y="175"/>
                  <a:pt x="1617" y="108"/>
                  <a:pt x="1647" y="30"/>
                </a:cubicBezTo>
                <a:cubicBezTo>
                  <a:pt x="1581" y="66"/>
                  <a:pt x="1509" y="96"/>
                  <a:pt x="1424" y="108"/>
                </a:cubicBezTo>
                <a:cubicBezTo>
                  <a:pt x="1358" y="42"/>
                  <a:pt x="1273" y="0"/>
                  <a:pt x="1171" y="0"/>
                </a:cubicBezTo>
                <a:cubicBezTo>
                  <a:pt x="977" y="0"/>
                  <a:pt x="821" y="157"/>
                  <a:pt x="821" y="356"/>
                </a:cubicBezTo>
                <a:cubicBezTo>
                  <a:pt x="821" y="374"/>
                  <a:pt x="827" y="404"/>
                  <a:pt x="827" y="428"/>
                </a:cubicBezTo>
                <a:cubicBezTo>
                  <a:pt x="543" y="410"/>
                  <a:pt x="283" y="277"/>
                  <a:pt x="114" y="66"/>
                </a:cubicBezTo>
                <a:cubicBezTo>
                  <a:pt x="84" y="120"/>
                  <a:pt x="72" y="175"/>
                  <a:pt x="72" y="241"/>
                </a:cubicBezTo>
                <a:cubicBezTo>
                  <a:pt x="72" y="362"/>
                  <a:pt x="132" y="470"/>
                  <a:pt x="223" y="530"/>
                </a:cubicBezTo>
                <a:cubicBezTo>
                  <a:pt x="169" y="530"/>
                  <a:pt x="114" y="512"/>
                  <a:pt x="66" y="488"/>
                </a:cubicBezTo>
                <a:lnTo>
                  <a:pt x="66" y="494"/>
                </a:lnTo>
                <a:cubicBezTo>
                  <a:pt x="66" y="663"/>
                  <a:pt x="187" y="802"/>
                  <a:pt x="344" y="832"/>
                </a:cubicBezTo>
                <a:cubicBezTo>
                  <a:pt x="313" y="838"/>
                  <a:pt x="283" y="844"/>
                  <a:pt x="253" y="844"/>
                </a:cubicBezTo>
                <a:cubicBezTo>
                  <a:pt x="235" y="844"/>
                  <a:pt x="211" y="838"/>
                  <a:pt x="187" y="838"/>
                </a:cubicBezTo>
                <a:cubicBezTo>
                  <a:pt x="235" y="977"/>
                  <a:pt x="356" y="1073"/>
                  <a:pt x="513" y="1079"/>
                </a:cubicBezTo>
                <a:cubicBezTo>
                  <a:pt x="392" y="1170"/>
                  <a:pt x="241" y="1230"/>
                  <a:pt x="78" y="1230"/>
                </a:cubicBezTo>
                <a:cubicBezTo>
                  <a:pt x="54" y="1230"/>
                  <a:pt x="24" y="1230"/>
                  <a:pt x="0" y="1224"/>
                </a:cubicBezTo>
                <a:cubicBezTo>
                  <a:pt x="151" y="1326"/>
                  <a:pt x="338" y="1374"/>
                  <a:pt x="525" y="1374"/>
                </a:cubicBezTo>
                <a:cubicBezTo>
                  <a:pt x="1171" y="1374"/>
                  <a:pt x="1521" y="844"/>
                  <a:pt x="1521" y="392"/>
                </a:cubicBezTo>
                <a:lnTo>
                  <a:pt x="1521" y="344"/>
                </a:lnTo>
                <a:cubicBezTo>
                  <a:pt x="1587" y="295"/>
                  <a:pt x="1647" y="235"/>
                  <a:pt x="1690" y="163"/>
                </a:cubicBezTo>
                <a:cubicBezTo>
                  <a:pt x="1635" y="193"/>
                  <a:pt x="1569" y="211"/>
                  <a:pt x="1491" y="223"/>
                </a:cubicBezTo>
                <a:close/>
              </a:path>
            </a:pathLst>
          </a:custGeom>
          <a:solidFill>
            <a:schemeClr val="tx1">
              <a:alpha val="54902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3200"/>
          </a:p>
        </p:txBody>
      </p:sp>
      <p:sp>
        <p:nvSpPr>
          <p:cNvPr id="22" name="Oval 21"/>
          <p:cNvSpPr/>
          <p:nvPr/>
        </p:nvSpPr>
        <p:spPr>
          <a:xfrm>
            <a:off x="11135232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3" name="Oval 22"/>
          <p:cNvSpPr/>
          <p:nvPr/>
        </p:nvSpPr>
        <p:spPr>
          <a:xfrm>
            <a:off x="10699019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24" name="Oval 23"/>
          <p:cNvSpPr/>
          <p:nvPr/>
        </p:nvSpPr>
        <p:spPr>
          <a:xfrm rot="10800000">
            <a:off x="11571445" y="6290644"/>
            <a:ext cx="333200" cy="333200"/>
          </a:xfrm>
          <a:prstGeom prst="ellipse">
            <a:avLst/>
          </a:prstGeom>
          <a:noFill/>
          <a:ln w="6350" cmpd="sng">
            <a:solidFill>
              <a:srgbClr val="BFBFB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67"/>
          </a:p>
        </p:txBody>
      </p:sp>
      <p:sp>
        <p:nvSpPr>
          <p:cNvPr id="18" name="Rectangle 17">
            <a:hlinkClick r:id="rId60"/>
          </p:cNvPr>
          <p:cNvSpPr/>
          <p:nvPr/>
        </p:nvSpPr>
        <p:spPr>
          <a:xfrm>
            <a:off x="10658932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hlinkClick r:id="rId61"/>
          </p:cNvPr>
          <p:cNvSpPr/>
          <p:nvPr/>
        </p:nvSpPr>
        <p:spPr>
          <a:xfrm>
            <a:off x="11092939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hlinkClick r:id="rId62"/>
          </p:cNvPr>
          <p:cNvSpPr/>
          <p:nvPr/>
        </p:nvSpPr>
        <p:spPr>
          <a:xfrm>
            <a:off x="11536877" y="6254517"/>
            <a:ext cx="402336" cy="402336"/>
          </a:xfrm>
          <a:prstGeom prst="rec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Action Button: Forward or Next 26">
            <a:hlinkClick r:id="" action="ppaction://hlinkshowjump?jump=nextslide" highlightClick="1"/>
          </p:cNvPr>
          <p:cNvSpPr/>
          <p:nvPr/>
        </p:nvSpPr>
        <p:spPr>
          <a:xfrm>
            <a:off x="1127078" y="6259096"/>
            <a:ext cx="402336" cy="402336"/>
          </a:xfrm>
          <a:prstGeom prst="actionButtonForwardNext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sp>
        <p:nvSpPr>
          <p:cNvPr id="28" name="Action Button: Back or Previous 27">
            <a:hlinkClick r:id="" action="ppaction://hlinkshowjump?jump=previousslide" highlightClick="1"/>
          </p:cNvPr>
          <p:cNvSpPr/>
          <p:nvPr/>
        </p:nvSpPr>
        <p:spPr>
          <a:xfrm>
            <a:off x="249959" y="6251322"/>
            <a:ext cx="402336" cy="402336"/>
          </a:xfrm>
          <a:prstGeom prst="actionButtonBackPrevious">
            <a:avLst/>
          </a:prstGeom>
          <a:solidFill>
            <a:srgbClr val="00CAC5">
              <a:alpha val="0"/>
            </a:srgb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57433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76" r:id="rId49"/>
    <p:sldLayoutId id="2147483777" r:id="rId50"/>
    <p:sldLayoutId id="2147483778" r:id="rId51"/>
    <p:sldLayoutId id="2147483779" r:id="rId52"/>
    <p:sldLayoutId id="2147483780" r:id="rId53"/>
    <p:sldLayoutId id="2147483781" r:id="rId54"/>
    <p:sldLayoutId id="2147483782" r:id="rId55"/>
    <p:sldLayoutId id="2147483783" r:id="rId56"/>
    <p:sldLayoutId id="2147483784" r:id="rId57"/>
    <p:sldLayoutId id="2147483785" r:id="rId58"/>
  </p:sldLayoutIdLst>
  <p:txStyles>
    <p:titleStyle>
      <a:lvl1pPr algn="ctr" defTabSz="1219170" rtl="0" eaLnBrk="1" latinLnBrk="0" hangingPunct="1">
        <a:lnSpc>
          <a:spcPct val="86000"/>
        </a:lnSpc>
        <a:spcBef>
          <a:spcPct val="0"/>
        </a:spcBef>
        <a:buNone/>
        <a:defRPr sz="2800" kern="800" spc="-53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2000" kern="800" spc="-13">
          <a:solidFill>
            <a:schemeClr val="tx1"/>
          </a:solidFill>
          <a:latin typeface="+mn-lt"/>
          <a:ea typeface="+mn-ea"/>
          <a:cs typeface="+mn-cs"/>
        </a:defRPr>
      </a:lvl1pPr>
      <a:lvl2pPr marL="459306" indent="-230712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2pPr>
      <a:lvl3pPr marL="687900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600" kern="800">
          <a:solidFill>
            <a:schemeClr val="tx1"/>
          </a:solidFill>
          <a:latin typeface="+mn-lt"/>
          <a:ea typeface="+mn-ea"/>
          <a:cs typeface="+mn-cs"/>
        </a:defRPr>
      </a:lvl3pPr>
      <a:lvl4pPr marL="916494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–"/>
        <a:defRPr sz="1600" kern="800">
          <a:solidFill>
            <a:schemeClr val="tx1"/>
          </a:solidFill>
          <a:latin typeface="+mn-lt"/>
          <a:ea typeface="+mn-ea"/>
          <a:cs typeface="+mn-cs"/>
        </a:defRPr>
      </a:lvl4pPr>
      <a:lvl5pPr marL="1145089" indent="-228594" algn="l" defTabSz="1219170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»"/>
        <a:defRPr sz="1600" kern="8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1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9.w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n 5">
            <a:extLst>
              <a:ext uri="{FF2B5EF4-FFF2-40B4-BE49-F238E27FC236}">
                <a16:creationId xmlns:a16="http://schemas.microsoft.com/office/drawing/2014/main" id="{E6B9158B-E578-4593-8D0B-E9057607163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900" y="-863601"/>
            <a:ext cx="12280900" cy="8187267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B412E8E2-274D-456D-9C0E-4FE5C8B93381}"/>
              </a:ext>
            </a:extLst>
          </p:cNvPr>
          <p:cNvSpPr txBox="1">
            <a:spLocks/>
          </p:cNvSpPr>
          <p:nvPr/>
        </p:nvSpPr>
        <p:spPr>
          <a:xfrm>
            <a:off x="508000" y="1958975"/>
            <a:ext cx="11161486" cy="1470025"/>
          </a:xfrm>
          <a:prstGeom prst="rect">
            <a:avLst/>
          </a:prstGeom>
          <a:solidFill>
            <a:srgbClr val="688687">
              <a:alpha val="87059"/>
            </a:srgbClr>
          </a:solidFill>
        </p:spPr>
        <p:txBody>
          <a:bodyPr>
            <a:normAutofit/>
          </a:bodyPr>
          <a:lstStyle>
            <a:lvl1pPr algn="ctr" defTabSz="1219170" rtl="0" eaLnBrk="1" latinLnBrk="0" hangingPunct="1">
              <a:lnSpc>
                <a:spcPct val="86000"/>
              </a:lnSpc>
              <a:spcBef>
                <a:spcPct val="0"/>
              </a:spcBef>
              <a:buNone/>
              <a:defRPr sz="3600" kern="800" spc="-53">
                <a:solidFill>
                  <a:schemeClr val="tx1"/>
                </a:solidFill>
                <a:latin typeface="+mj-lt"/>
                <a:ea typeface="Open Sans Extrabold" panose="020B0906030804020204" pitchFamily="34" charset="0"/>
                <a:cs typeface="Open Sans Extrabold" panose="020B0906030804020204" pitchFamily="34" charset="0"/>
              </a:defRPr>
            </a:lvl1pPr>
          </a:lstStyle>
          <a:p>
            <a:endParaRPr lang="es-ES" dirty="0">
              <a:solidFill>
                <a:schemeClr val="accent6">
                  <a:lumMod val="40000"/>
                  <a:lumOff val="60000"/>
                </a:schemeClr>
              </a:solidFill>
            </a:endParaRPr>
          </a:p>
          <a:p>
            <a:r>
              <a:rPr lang="es-ES" dirty="0">
                <a:solidFill>
                  <a:schemeClr val="accent2">
                    <a:lumMod val="40000"/>
                    <a:lumOff val="60000"/>
                  </a:schemeClr>
                </a:solidFill>
                <a:latin typeface="Open Sans Semibold" panose="020B0706030804020204" pitchFamily="34" charset="0"/>
                <a:ea typeface="Open Sans Semibold" panose="020B0706030804020204" pitchFamily="34" charset="0"/>
                <a:cs typeface="Open Sans Semibold" panose="020B0706030804020204" pitchFamily="34" charset="0"/>
              </a:rPr>
              <a:t>Parte 4: </a:t>
            </a:r>
            <a:r>
              <a:rPr lang="es-ES" dirty="0">
                <a:ea typeface="Open Sans Semibold" panose="020B0706030804020204" pitchFamily="34" charset="0"/>
                <a:cs typeface="Open Sans Semibold" panose="020B0706030804020204" pitchFamily="34" charset="0"/>
              </a:rPr>
              <a:t>Microsoft Sway</a:t>
            </a:r>
            <a:endParaRPr lang="en-US" dirty="0">
              <a:ea typeface="Open Sans Semibold" panose="020B0706030804020204" pitchFamily="34" charset="0"/>
              <a:cs typeface="Open Sans Semibold" panose="020B07060308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40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C49833FD-DDF1-4438-AE78-418B252AED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643062"/>
            <a:ext cx="12106275" cy="357187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898133" y="723463"/>
            <a:ext cx="7185958" cy="1706587"/>
            <a:chOff x="184150" y="893117"/>
            <a:chExt cx="7185958" cy="170658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184150" y="2251302"/>
              <a:ext cx="672193" cy="34840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  <a:endCxn id="6" idx="1"/>
            </p:cNvCxnSpPr>
            <p:nvPr/>
          </p:nvCxnSpPr>
          <p:spPr>
            <a:xfrm flipV="1">
              <a:off x="856343" y="1123950"/>
              <a:ext cx="2630971" cy="1127352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3487314" y="893117"/>
              <a:ext cx="3882794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Aspecto visual de la página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969002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3227F319-5DC3-46DD-B807-A85EE653C8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337" y="742950"/>
            <a:ext cx="12125325" cy="53721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7094809" y="80868"/>
            <a:ext cx="5063853" cy="1452662"/>
            <a:chOff x="6380826" y="250522"/>
            <a:chExt cx="5063853" cy="145266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10680961" y="1354782"/>
              <a:ext cx="763718" cy="34840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  <a:stCxn id="3" idx="1"/>
            </p:cNvCxnSpPr>
            <p:nvPr/>
          </p:nvCxnSpPr>
          <p:spPr>
            <a:xfrm flipH="1" flipV="1">
              <a:off x="8906006" y="720799"/>
              <a:ext cx="1774955" cy="80818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6380826" y="250522"/>
              <a:ext cx="271099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Modificar estética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1970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70E30B-D10A-4810-8A2F-901F80C8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728787"/>
            <a:ext cx="12106275" cy="34004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4925587" y="412104"/>
            <a:ext cx="5544211" cy="2205837"/>
            <a:chOff x="3487314" y="893117"/>
            <a:chExt cx="5544211" cy="220583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8607600" y="2743396"/>
              <a:ext cx="423925" cy="355558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2943" y="1479872"/>
              <a:ext cx="3444657" cy="123346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3487314" y="893117"/>
              <a:ext cx="287290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Buscar en la página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16217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70E30B-D10A-4810-8A2F-901F80C8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728787"/>
            <a:ext cx="12106275" cy="34004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5301367" y="424630"/>
            <a:ext cx="5959532" cy="2205837"/>
            <a:chOff x="3487314" y="893117"/>
            <a:chExt cx="5959532" cy="2205837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8607600" y="2743396"/>
              <a:ext cx="839246" cy="355558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162943" y="1479872"/>
              <a:ext cx="3444657" cy="123346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3487314" y="893117"/>
              <a:ext cx="285552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Deshacer y rehacer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26910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to 10">
            <a:extLst>
              <a:ext uri="{FF2B5EF4-FFF2-40B4-BE49-F238E27FC236}">
                <a16:creationId xmlns:a16="http://schemas.microsoft.com/office/drawing/2014/main" id="{4A2A0BF5-8FB1-456A-B151-9AEF6801F64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9122709"/>
              </p:ext>
            </p:extLst>
          </p:nvPr>
        </p:nvGraphicFramePr>
        <p:xfrm>
          <a:off x="9525" y="1227138"/>
          <a:ext cx="12172950" cy="4400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r:id="rId3" imgW="16088760" imgH="5815800" progId="">
                  <p:embed/>
                </p:oleObj>
              </mc:Choice>
              <mc:Fallback>
                <p:oleObj r:id="rId3" imgW="16088760" imgH="5815800" progId="">
                  <p:embed/>
                  <p:pic>
                    <p:nvPicPr>
                      <p:cNvPr id="11" name="Objeto 10">
                        <a:extLst>
                          <a:ext uri="{FF2B5EF4-FFF2-40B4-BE49-F238E27FC236}">
                            <a16:creationId xmlns:a16="http://schemas.microsoft.com/office/drawing/2014/main" id="{4A2A0BF5-8FB1-456A-B151-9AEF6801F64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525" y="1227138"/>
                        <a:ext cx="12172950" cy="44005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4658510" y="420863"/>
            <a:ext cx="3108800" cy="3662622"/>
            <a:chOff x="7711589" y="-563668"/>
            <a:chExt cx="3108800" cy="3662622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8607600" y="2743396"/>
              <a:ext cx="746071" cy="355558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49079" y="22723"/>
              <a:ext cx="116910" cy="2720673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7711589" y="-563668"/>
              <a:ext cx="310880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Añadir nueva sección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08725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70E30B-D10A-4810-8A2F-901F80C8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728787"/>
            <a:ext cx="12106275" cy="34004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6929750" y="928724"/>
            <a:ext cx="3592113" cy="1250804"/>
            <a:chOff x="5967467" y="1923304"/>
            <a:chExt cx="3592113" cy="1250804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8607600" y="2743395"/>
              <a:ext cx="951980" cy="430713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555416" y="2384969"/>
              <a:ext cx="1052185" cy="32836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5967467" y="1923304"/>
              <a:ext cx="2902269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Previsualizar página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4974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500453C-7A7B-49E1-97E9-8A57B4D828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637" y="2162175"/>
            <a:ext cx="11896725" cy="2533650"/>
          </a:xfrm>
          <a:prstGeom prst="rect">
            <a:avLst/>
          </a:prstGeom>
        </p:spPr>
      </p:pic>
      <p:sp>
        <p:nvSpPr>
          <p:cNvPr id="3" name="CuadroTexto 2">
            <a:extLst>
              <a:ext uri="{FF2B5EF4-FFF2-40B4-BE49-F238E27FC236}">
                <a16:creationId xmlns:a16="http://schemas.microsoft.com/office/drawing/2014/main" id="{7353F31E-3A39-4908-886C-9457519CB4AD}"/>
              </a:ext>
            </a:extLst>
          </p:cNvPr>
          <p:cNvSpPr txBox="1"/>
          <p:nvPr/>
        </p:nvSpPr>
        <p:spPr>
          <a:xfrm>
            <a:off x="4522304" y="5037261"/>
            <a:ext cx="536794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Página mostrándose en al vista previa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7AB718A-083D-42D5-B59B-394C64FA445C}"/>
              </a:ext>
            </a:extLst>
          </p:cNvPr>
          <p:cNvSpPr/>
          <p:nvPr/>
        </p:nvSpPr>
        <p:spPr>
          <a:xfrm>
            <a:off x="9376680" y="2162175"/>
            <a:ext cx="2523046" cy="355558"/>
          </a:xfrm>
          <a:prstGeom prst="rect">
            <a:avLst/>
          </a:prstGeom>
          <a:solidFill>
            <a:srgbClr val="FFFF00">
              <a:alpha val="50196"/>
            </a:srgbClr>
          </a:solidFill>
          <a:ln w="57150">
            <a:solidFill>
              <a:srgbClr val="FFFF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cxnSp>
        <p:nvCxnSpPr>
          <p:cNvPr id="5" name="Conector recto de flecha 4">
            <a:extLst>
              <a:ext uri="{FF2B5EF4-FFF2-40B4-BE49-F238E27FC236}">
                <a16:creationId xmlns:a16="http://schemas.microsoft.com/office/drawing/2014/main" id="{E1AE1D22-DD59-4DE9-8E0E-4D50416350F1}"/>
              </a:ext>
            </a:extLst>
          </p:cNvPr>
          <p:cNvCxnSpPr>
            <a:cxnSpLocks/>
          </p:cNvCxnSpPr>
          <p:nvPr/>
        </p:nvCxnSpPr>
        <p:spPr>
          <a:xfrm flipH="1" flipV="1">
            <a:off x="7597987" y="1531749"/>
            <a:ext cx="1778695" cy="600366"/>
          </a:xfrm>
          <a:prstGeom prst="straightConnector1">
            <a:avLst/>
          </a:prstGeom>
          <a:ln w="38100">
            <a:solidFill>
              <a:srgbClr val="FFFF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0962BC0-C4C1-43C0-AB53-51323A3C2660}"/>
              </a:ext>
            </a:extLst>
          </p:cNvPr>
          <p:cNvSpPr txBox="1"/>
          <p:nvPr/>
        </p:nvSpPr>
        <p:spPr>
          <a:xfrm>
            <a:off x="5198301" y="1070084"/>
            <a:ext cx="61628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solidFill>
                  <a:srgbClr val="FFFF00"/>
                </a:solidFill>
              </a:rPr>
              <a:t>Menú de la ventana de previsualización</a:t>
            </a:r>
          </a:p>
        </p:txBody>
      </p:sp>
    </p:spTree>
    <p:extLst>
      <p:ext uri="{BB962C8B-B14F-4D97-AF65-F5344CB8AC3E}">
        <p14:creationId xmlns:p14="http://schemas.microsoft.com/office/powerpoint/2010/main" val="26445792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A4DBE5-8AED-4150-AA19-157B0CB3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238250"/>
            <a:ext cx="12096750" cy="43815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6902249" y="227267"/>
            <a:ext cx="4772008" cy="1447649"/>
            <a:chOff x="4862728" y="1651305"/>
            <a:chExt cx="4772008" cy="144764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8607600" y="2743396"/>
              <a:ext cx="1027136" cy="355558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28906" y="2112970"/>
              <a:ext cx="1778695" cy="60036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4862728" y="1651305"/>
              <a:ext cx="288091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Compartir el enlace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14796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n 8">
            <a:extLst>
              <a:ext uri="{FF2B5EF4-FFF2-40B4-BE49-F238E27FC236}">
                <a16:creationId xmlns:a16="http://schemas.microsoft.com/office/drawing/2014/main" id="{F2A4DBE5-8AED-4150-AA19-157B0CB334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1238250"/>
            <a:ext cx="12096750" cy="438150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4309325" y="640625"/>
            <a:ext cx="7415037" cy="4833248"/>
            <a:chOff x="2269804" y="2064663"/>
            <a:chExt cx="7415037" cy="4833248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5438515" y="3231910"/>
              <a:ext cx="4246326" cy="366600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710263" y="2631544"/>
              <a:ext cx="1778695" cy="600366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2269804" y="2064663"/>
              <a:ext cx="381707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Opciones de compartición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75422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55AF27-1509-4C4E-9444-8F0FAB02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885825"/>
            <a:ext cx="12106275" cy="508635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4734100" y="214740"/>
            <a:ext cx="7457899" cy="1096970"/>
            <a:chOff x="2269804" y="2064663"/>
            <a:chExt cx="7457899" cy="1096970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9147330" y="2739872"/>
              <a:ext cx="580373" cy="421761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  <a:endCxn id="6" idx="3"/>
            </p:cNvCxnSpPr>
            <p:nvPr/>
          </p:nvCxnSpPr>
          <p:spPr>
            <a:xfrm flipH="1" flipV="1">
              <a:off x="4358837" y="2295496"/>
              <a:ext cx="4788506" cy="442314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2269804" y="2064663"/>
              <a:ext cx="2089033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Más opciones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89793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39FBD-0FA2-47CD-A171-3365391E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¿Qué tiene Sway de bueno?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0DF12-FD67-4BD1-8BCD-247DD004B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2800" dirty="0"/>
              <a:t>Se integra en Office 365</a:t>
            </a:r>
          </a:p>
          <a:p>
            <a:r>
              <a:rPr lang="es-ES" sz="2800" dirty="0"/>
              <a:t>Es gratuita</a:t>
            </a:r>
          </a:p>
          <a:p>
            <a:r>
              <a:rPr lang="es-ES" sz="2800" dirty="0"/>
              <a:t>Es sencilla</a:t>
            </a:r>
          </a:p>
          <a:p>
            <a:r>
              <a:rPr lang="es-ES" sz="2800" dirty="0"/>
              <a:t>Consigue resultados rápidos</a:t>
            </a:r>
          </a:p>
          <a:p>
            <a:r>
              <a:rPr lang="es-ES" sz="2800" dirty="0"/>
              <a:t>Se ve bien en cualquier tipo de pantalla</a:t>
            </a:r>
          </a:p>
          <a:p>
            <a:r>
              <a:rPr lang="es-ES" sz="2800" dirty="0"/>
              <a:t>Estéticamente es bonita</a:t>
            </a:r>
          </a:p>
        </p:txBody>
      </p:sp>
    </p:spTree>
    <p:extLst>
      <p:ext uri="{BB962C8B-B14F-4D97-AF65-F5344CB8AC3E}">
        <p14:creationId xmlns:p14="http://schemas.microsoft.com/office/powerpoint/2010/main" val="2209714674"/>
      </p:ext>
    </p:extLst>
  </p:cSld>
  <p:clrMapOvr>
    <a:masterClrMapping/>
  </p:clrMapOvr>
  <p:transition spd="slow">
    <p:wip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F355AF27-1509-4C4E-9444-8F0FAB02F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885825"/>
            <a:ext cx="12106275" cy="5086350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7936645" y="191265"/>
            <a:ext cx="4173222" cy="5695069"/>
            <a:chOff x="7063154" y="1515095"/>
            <a:chExt cx="4173222" cy="5695069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9147330" y="2739872"/>
              <a:ext cx="2089046" cy="4470292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107671" y="1978822"/>
              <a:ext cx="1039672" cy="758988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7063154" y="1515095"/>
              <a:ext cx="2709396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Panel de opciones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1828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5039FBD-0FA2-47CD-A171-3365391E3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¿Qué tiene Sway de malo?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6B0DF12-FD67-4BD1-8BCD-247DD004BF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r>
              <a:rPr lang="es-ES" sz="2800" dirty="0"/>
              <a:t>No es potente</a:t>
            </a:r>
          </a:p>
          <a:p>
            <a:pPr>
              <a:defRPr/>
            </a:pPr>
            <a:r>
              <a:rPr lang="es-ES" sz="2800" dirty="0"/>
              <a:t>No tiene muchas opciones para personalizar</a:t>
            </a:r>
          </a:p>
          <a:p>
            <a:pPr>
              <a:defRPr/>
            </a:pPr>
            <a:r>
              <a:rPr lang="es-ES" sz="2800" dirty="0"/>
              <a:t>Su resultado es una página web, no una presentación (aunque eso no tiene por qué ser malo)</a:t>
            </a:r>
          </a:p>
        </p:txBody>
      </p:sp>
    </p:spTree>
    <p:extLst>
      <p:ext uri="{BB962C8B-B14F-4D97-AF65-F5344CB8AC3E}">
        <p14:creationId xmlns:p14="http://schemas.microsoft.com/office/powerpoint/2010/main" val="4218083289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6722D6D-A532-4E0F-A680-0B9BBF6CE96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ES" dirty="0"/>
              <a:t>Cómo crear una página web con Sway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C4A3FBD-DA30-4407-9B2F-D677FF47075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s-ES" dirty="0"/>
              <a:t>¡Empezamos!</a:t>
            </a:r>
          </a:p>
        </p:txBody>
      </p:sp>
    </p:spTree>
    <p:extLst>
      <p:ext uri="{BB962C8B-B14F-4D97-AF65-F5344CB8AC3E}">
        <p14:creationId xmlns:p14="http://schemas.microsoft.com/office/powerpoint/2010/main" val="30273570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27E01E-02B6-4DB8-9DE1-0A76200DA9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279961"/>
            <a:ext cx="6076950" cy="817561"/>
          </a:xfrm>
        </p:spPr>
        <p:txBody>
          <a:bodyPr/>
          <a:lstStyle/>
          <a:p>
            <a:r>
              <a:rPr lang="es-ES" dirty="0"/>
              <a:t>Ir a Sway</a:t>
            </a:r>
          </a:p>
        </p:txBody>
      </p:sp>
      <p:graphicFrame>
        <p:nvGraphicFramePr>
          <p:cNvPr id="4" name="Objeto 3">
            <a:extLst>
              <a:ext uri="{FF2B5EF4-FFF2-40B4-BE49-F238E27FC236}">
                <a16:creationId xmlns:a16="http://schemas.microsoft.com/office/drawing/2014/main" id="{7D180164-4746-4EF3-B25F-DF873F8642E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9860569"/>
              </p:ext>
            </p:extLst>
          </p:nvPr>
        </p:nvGraphicFramePr>
        <p:xfrm>
          <a:off x="7620000" y="279961"/>
          <a:ext cx="3962400" cy="5751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r:id="rId3" imgW="3961800" imgH="5752080" progId="">
                  <p:embed/>
                </p:oleObj>
              </mc:Choice>
              <mc:Fallback>
                <p:oleObj r:id="rId3" imgW="3961800" imgH="5752080" progId="">
                  <p:embed/>
                  <p:pic>
                    <p:nvPicPr>
                      <p:cNvPr id="4" name="Objeto 3">
                        <a:extLst>
                          <a:ext uri="{FF2B5EF4-FFF2-40B4-BE49-F238E27FC236}">
                            <a16:creationId xmlns:a16="http://schemas.microsoft.com/office/drawing/2014/main" id="{7D180164-4746-4EF3-B25F-DF873F8642E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0" y="279961"/>
                        <a:ext cx="3962400" cy="57515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128332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20EAC1-3C17-4DFD-8FC2-E4981986E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Crear con Sway. Opciones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7CCAEFC-597E-4E58-BD0E-01087168915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S" sz="3200" dirty="0"/>
              <a:t>Podemos crear en blanco</a:t>
            </a:r>
          </a:p>
          <a:p>
            <a:r>
              <a:rPr lang="es-ES" sz="3200" dirty="0"/>
              <a:t>Podemos partir de un PowerPoint, Word o PDF ya creado</a:t>
            </a:r>
          </a:p>
        </p:txBody>
      </p:sp>
    </p:spTree>
    <p:extLst>
      <p:ext uri="{BB962C8B-B14F-4D97-AF65-F5344CB8AC3E}">
        <p14:creationId xmlns:p14="http://schemas.microsoft.com/office/powerpoint/2010/main" val="1854433639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FD441CF-633F-4145-A241-64A6C8D31D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Crear a partir de un PowerPoint o Word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5A404EB-6D3C-458E-B486-0F94C355A5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400" dirty="0"/>
              <a:t>Hacer clic en “Crear a partir de un documento”</a:t>
            </a: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br>
              <a:rPr lang="es-ES" sz="2400" dirty="0"/>
            </a:br>
            <a:endParaRPr lang="es-ES" sz="2400" dirty="0"/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Aparece un cuadro en el que podremos elegir el PowerPoint, Word o PDF deseado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Le buscamos y hacemos doble clic en él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400" dirty="0"/>
              <a:t>tendremos un nuevo Sway basado en ese documento</a:t>
            </a:r>
            <a:br>
              <a:rPr lang="es-ES" sz="2400" dirty="0"/>
            </a:br>
            <a:endParaRPr lang="es-ES" sz="24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105EB284-C37C-4936-ADB4-61195E92D8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1862" y="1952625"/>
            <a:ext cx="2047875" cy="1476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6027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057D74-055E-4DFB-A110-1CB3F0B474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3600" dirty="0"/>
              <a:t>Crear en blanco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E636333-6483-4A40-8B1B-2C0739DC7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s-ES" sz="2800" dirty="0"/>
              <a:t>Pulsar en Crear en blanco:</a:t>
            </a: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br>
              <a:rPr lang="es-ES" sz="2800" dirty="0"/>
            </a:br>
            <a:endParaRPr lang="es-ES" sz="2800" dirty="0"/>
          </a:p>
          <a:p>
            <a:pPr marL="457200" indent="-457200">
              <a:buFont typeface="+mj-lt"/>
              <a:buAutoNum type="arabicPeriod"/>
            </a:pPr>
            <a:r>
              <a:rPr lang="es-ES" sz="2800" dirty="0"/>
              <a:t>Llegaremos a la pantalla de diseño</a:t>
            </a:r>
            <a:br>
              <a:rPr lang="es-ES" sz="2800" dirty="0"/>
            </a:br>
            <a:endParaRPr lang="es-ES" sz="2800" dirty="0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2095BCD9-94D0-441B-9CBE-FCB54A805C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9937" y="1895475"/>
            <a:ext cx="1876425" cy="1533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13547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9CADB6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B170E30B-D10A-4810-8A2F-901F80C872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2" y="1728787"/>
            <a:ext cx="12106275" cy="3400425"/>
          </a:xfrm>
          <a:prstGeom prst="rect">
            <a:avLst/>
          </a:prstGeom>
        </p:spPr>
      </p:pic>
      <p:grpSp>
        <p:nvGrpSpPr>
          <p:cNvPr id="7" name="Grupo 6">
            <a:extLst>
              <a:ext uri="{FF2B5EF4-FFF2-40B4-BE49-F238E27FC236}">
                <a16:creationId xmlns:a16="http://schemas.microsoft.com/office/drawing/2014/main" id="{AFF29F46-C1AA-457F-A3B7-5929C2E679C7}"/>
              </a:ext>
            </a:extLst>
          </p:cNvPr>
          <p:cNvGrpSpPr/>
          <p:nvPr/>
        </p:nvGrpSpPr>
        <p:grpSpPr>
          <a:xfrm>
            <a:off x="590550" y="893117"/>
            <a:ext cx="8134352" cy="1316683"/>
            <a:chOff x="590550" y="893117"/>
            <a:chExt cx="8134352" cy="1316683"/>
          </a:xfrm>
        </p:grpSpPr>
        <p:sp>
          <p:nvSpPr>
            <p:cNvPr id="3" name="Rectángulo 2">
              <a:extLst>
                <a:ext uri="{FF2B5EF4-FFF2-40B4-BE49-F238E27FC236}">
                  <a16:creationId xmlns:a16="http://schemas.microsoft.com/office/drawing/2014/main" id="{793AA7E9-E5FC-4E9E-A82D-147DF2DCC56E}"/>
                </a:ext>
              </a:extLst>
            </p:cNvPr>
            <p:cNvSpPr/>
            <p:nvPr/>
          </p:nvSpPr>
          <p:spPr>
            <a:xfrm>
              <a:off x="590550" y="1728787"/>
              <a:ext cx="800100" cy="481013"/>
            </a:xfrm>
            <a:prstGeom prst="rect">
              <a:avLst/>
            </a:prstGeom>
            <a:solidFill>
              <a:srgbClr val="FFFF00">
                <a:alpha val="50196"/>
              </a:srgbClr>
            </a:solidFill>
            <a:ln w="57150">
              <a:solidFill>
                <a:srgbClr val="FFFF00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/>
            </a:p>
          </p:txBody>
        </p:sp>
        <p:cxnSp>
          <p:nvCxnSpPr>
            <p:cNvPr id="5" name="Conector recto de flecha 4">
              <a:extLst>
                <a:ext uri="{FF2B5EF4-FFF2-40B4-BE49-F238E27FC236}">
                  <a16:creationId xmlns:a16="http://schemas.microsoft.com/office/drawing/2014/main" id="{4C15B52C-33F9-4CA0-9990-1876188B4372}"/>
                </a:ext>
              </a:extLst>
            </p:cNvPr>
            <p:cNvCxnSpPr/>
            <p:nvPr/>
          </p:nvCxnSpPr>
          <p:spPr>
            <a:xfrm flipV="1">
              <a:off x="1390650" y="1123950"/>
              <a:ext cx="2076450" cy="604837"/>
            </a:xfrm>
            <a:prstGeom prst="straightConnector1">
              <a:avLst/>
            </a:prstGeom>
            <a:ln w="38100">
              <a:solidFill>
                <a:srgbClr val="FFFF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4502D3D-8751-47D4-90C6-9687EB9A2BDA}"/>
                </a:ext>
              </a:extLst>
            </p:cNvPr>
            <p:cNvSpPr txBox="1"/>
            <p:nvPr/>
          </p:nvSpPr>
          <p:spPr>
            <a:xfrm>
              <a:off x="3487314" y="893117"/>
              <a:ext cx="52375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s-ES" dirty="0">
                  <a:solidFill>
                    <a:srgbClr val="FFFF00"/>
                  </a:solidFill>
                </a:rPr>
                <a:t>Volver a la pantalla principal de Sway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8807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9_Storm widescreen">
  <a:themeElements>
    <a:clrScheme name="i9_Storm Dark">
      <a:dk1>
        <a:srgbClr val="FFFFFF"/>
      </a:dk1>
      <a:lt1>
        <a:srgbClr val="2B2B2D"/>
      </a:lt1>
      <a:dk2>
        <a:srgbClr val="387390"/>
      </a:dk2>
      <a:lt2>
        <a:srgbClr val="46768C"/>
      </a:lt2>
      <a:accent1>
        <a:srgbClr val="97AEA0"/>
      </a:accent1>
      <a:accent2>
        <a:srgbClr val="7D9892"/>
      </a:accent2>
      <a:accent3>
        <a:srgbClr val="688687"/>
      </a:accent3>
      <a:accent4>
        <a:srgbClr val="5C818A"/>
      </a:accent4>
      <a:accent5>
        <a:srgbClr val="567C8A"/>
      </a:accent5>
      <a:accent6>
        <a:srgbClr val="4E798C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9_Storm">
      <a:dk1>
        <a:srgbClr val="57565A"/>
      </a:dk1>
      <a:lt1>
        <a:sysClr val="window" lastClr="FFFFFF"/>
      </a:lt1>
      <a:dk2>
        <a:srgbClr val="193441"/>
      </a:dk2>
      <a:lt2>
        <a:srgbClr val="2C4A58"/>
      </a:lt2>
      <a:accent1>
        <a:srgbClr val="97AEA0"/>
      </a:accent1>
      <a:accent2>
        <a:srgbClr val="7D9892"/>
      </a:accent2>
      <a:accent3>
        <a:srgbClr val="688687"/>
      </a:accent3>
      <a:accent4>
        <a:srgbClr val="53737B"/>
      </a:accent4>
      <a:accent5>
        <a:srgbClr val="496A75"/>
      </a:accent5>
      <a:accent6>
        <a:srgbClr val="3E606F"/>
      </a:accent6>
      <a:hlink>
        <a:srgbClr val="2F8299"/>
      </a:hlink>
      <a:folHlink>
        <a:srgbClr val="8C8C8C"/>
      </a:folHlink>
    </a:clrScheme>
    <a:fontScheme name="Custom 3">
      <a:majorFont>
        <a:latin typeface="Open Sans Light"/>
        <a:ea typeface=""/>
        <a:cs typeface=""/>
      </a:majorFont>
      <a:minorFont>
        <a:latin typeface="Open Sans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</a:objectDefaults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i9_Storm widescreen</Template>
  <TotalTime>2695</TotalTime>
  <Words>232</Words>
  <Application>Microsoft Office PowerPoint</Application>
  <PresentationFormat>Panorámica</PresentationFormat>
  <Paragraphs>40</Paragraphs>
  <Slides>20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Servidores OLE incrustados</vt:lpstr>
      </vt:variant>
      <vt:variant>
        <vt:i4>0</vt:i4>
      </vt:variant>
      <vt:variant>
        <vt:lpstr>Títulos de diapositiva</vt:lpstr>
      </vt:variant>
      <vt:variant>
        <vt:i4>20</vt:i4>
      </vt:variant>
    </vt:vector>
  </HeadingPairs>
  <TitlesOfParts>
    <vt:vector size="27" baseType="lpstr">
      <vt:lpstr>Open Sans Semibold</vt:lpstr>
      <vt:lpstr>Arial</vt:lpstr>
      <vt:lpstr>Open Sans</vt:lpstr>
      <vt:lpstr>Calibri</vt:lpstr>
      <vt:lpstr>Open Sans Light</vt:lpstr>
      <vt:lpstr>i9_Storm widescreen</vt:lpstr>
      <vt:lpstr>1_Office Theme</vt:lpstr>
      <vt:lpstr>Presentación de PowerPoint</vt:lpstr>
      <vt:lpstr>¿Qué tiene Sway de bueno?</vt:lpstr>
      <vt:lpstr>¿Qué tiene Sway de malo?</vt:lpstr>
      <vt:lpstr>Cómo crear una página web con Sway</vt:lpstr>
      <vt:lpstr>Ir a Sway</vt:lpstr>
      <vt:lpstr>Crear con Sway. Opciones</vt:lpstr>
      <vt:lpstr>Crear a partir de un PowerPoint o Word</vt:lpstr>
      <vt:lpstr>Crear en blanco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Detalles sobre el 2º curso de ASIR</dc:title>
  <dc:creator>Jorge Sanchez</dc:creator>
  <cp:lastModifiedBy>Jorge</cp:lastModifiedBy>
  <cp:revision>160</cp:revision>
  <cp:lastPrinted>2016-09-28T09:21:50Z</cp:lastPrinted>
  <dcterms:created xsi:type="dcterms:W3CDTF">2014-09-13T12:31:38Z</dcterms:created>
  <dcterms:modified xsi:type="dcterms:W3CDTF">2020-03-05T15:04:51Z</dcterms:modified>
</cp:coreProperties>
</file>