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13369300b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13369300b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4">
            <a:alphaModFix/>
          </a:blip>
          <a:srcRect b="20545" l="0" r="0" t="20468"/>
          <a:stretch/>
        </p:blipFill>
        <p:spPr>
          <a:xfrm>
            <a:off x="757350" y="251000"/>
            <a:ext cx="5094450" cy="85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720300" y="2149900"/>
            <a:ext cx="3202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l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15550" y="1297900"/>
            <a:ext cx="3881400" cy="852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Situación de partida:</a:t>
            </a:r>
            <a:r>
              <a:rPr b="1" lang="e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lang="es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En corro, en la clase o en el patio. El profesor o la profesora tiene un ovillo de lana.</a:t>
            </a:r>
            <a:endParaRPr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20900" y="2398200"/>
            <a:ext cx="3881400" cy="2561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Explicación del juego</a:t>
            </a:r>
            <a:r>
              <a:rPr b="1" lang="es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lang="e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El profe </a:t>
            </a:r>
            <a:r>
              <a:rPr b="1" lang="es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el primero que se presenta, diciendo su nombre y destacando algún aspecto de su personalidad o alguna afición. Después, agarrando el extremo del ovillo, lanza éste a uno de los alumnos que también se presenta, sosteniendo el hilo y lanzando de nuevo el ovillo.</a:t>
            </a:r>
            <a:endParaRPr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806800" y="1610675"/>
            <a:ext cx="3881400" cy="705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Situación final:</a:t>
            </a:r>
            <a:r>
              <a:rPr b="1" lang="e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lang="es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 final, se habrá creado una tela de araña.</a:t>
            </a:r>
            <a:endParaRPr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041700" y="2711500"/>
            <a:ext cx="3881400" cy="22404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0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Mensaje</a:t>
            </a:r>
            <a:r>
              <a:rPr b="1" lang="es" sz="20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lang="es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lang="es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Todos somos importantes para sostenerla y que si uno de nosotros falla y suelta el hilo todo se deshace. Formamos un grupo en el que la colaboración de cada uno es necesaria.</a:t>
            </a:r>
            <a:endParaRPr b="1" sz="1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84788" y="124775"/>
            <a:ext cx="2238300" cy="14859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