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CF5041-8EEA-4F8A-914A-2CA1EC4E2F31}" v="662" dt="2022-04-28T12:57:30.7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 JESUS SANDOVAL BARTOLOME" userId="S::mjsandoval@educa.jcyl.es::48488a16-c468-45dd-b701-6ffd5f162890" providerId="AD" clId="Web-{15CF5041-8EEA-4F8A-914A-2CA1EC4E2F31}"/>
    <pc:docChg chg="addSld modSld addMainMaster delMainMaster">
      <pc:chgData name="M. JESUS SANDOVAL BARTOLOME" userId="S::mjsandoval@educa.jcyl.es::48488a16-c468-45dd-b701-6ffd5f162890" providerId="AD" clId="Web-{15CF5041-8EEA-4F8A-914A-2CA1EC4E2F31}" dt="2022-04-28T12:57:30.271" v="659" actId="20577"/>
      <pc:docMkLst>
        <pc:docMk/>
      </pc:docMkLst>
      <pc:sldChg chg="addSp modSp mod setBg modClrScheme chgLayout">
        <pc:chgData name="M. JESUS SANDOVAL BARTOLOME" userId="S::mjsandoval@educa.jcyl.es::48488a16-c468-45dd-b701-6ffd5f162890" providerId="AD" clId="Web-{15CF5041-8EEA-4F8A-914A-2CA1EC4E2F31}" dt="2022-04-28T12:31:30.475" v="20"/>
        <pc:sldMkLst>
          <pc:docMk/>
          <pc:sldMk cId="2406273178" sldId="256"/>
        </pc:sldMkLst>
        <pc:spChg chg="mod">
          <ac:chgData name="M. JESUS SANDOVAL BARTOLOME" userId="S::mjsandoval@educa.jcyl.es::48488a16-c468-45dd-b701-6ffd5f162890" providerId="AD" clId="Web-{15CF5041-8EEA-4F8A-914A-2CA1EC4E2F31}" dt="2022-04-28T12:31:30.475" v="20"/>
          <ac:spMkLst>
            <pc:docMk/>
            <pc:sldMk cId="2406273178" sldId="256"/>
            <ac:spMk id="2" creationId="{00000000-0000-0000-0000-000000000000}"/>
          </ac:spMkLst>
        </pc:spChg>
        <pc:spChg chg="mod">
          <ac:chgData name="M. JESUS SANDOVAL BARTOLOME" userId="S::mjsandoval@educa.jcyl.es::48488a16-c468-45dd-b701-6ffd5f162890" providerId="AD" clId="Web-{15CF5041-8EEA-4F8A-914A-2CA1EC4E2F31}" dt="2022-04-28T12:31:30.475" v="20"/>
          <ac:spMkLst>
            <pc:docMk/>
            <pc:sldMk cId="2406273178" sldId="256"/>
            <ac:spMk id="3" creationId="{00000000-0000-0000-0000-000000000000}"/>
          </ac:spMkLst>
        </pc:spChg>
        <pc:spChg chg="add">
          <ac:chgData name="M. JESUS SANDOVAL BARTOLOME" userId="S::mjsandoval@educa.jcyl.es::48488a16-c468-45dd-b701-6ffd5f162890" providerId="AD" clId="Web-{15CF5041-8EEA-4F8A-914A-2CA1EC4E2F31}" dt="2022-04-28T12:31:30.475" v="20"/>
          <ac:spMkLst>
            <pc:docMk/>
            <pc:sldMk cId="2406273178" sldId="256"/>
            <ac:spMk id="9" creationId="{EB9B5A19-3592-48E2-BC31-90E092BD68E1}"/>
          </ac:spMkLst>
        </pc:spChg>
        <pc:spChg chg="add">
          <ac:chgData name="M. JESUS SANDOVAL BARTOLOME" userId="S::mjsandoval@educa.jcyl.es::48488a16-c468-45dd-b701-6ffd5f162890" providerId="AD" clId="Web-{15CF5041-8EEA-4F8A-914A-2CA1EC4E2F31}" dt="2022-04-28T12:31:30.475" v="20"/>
          <ac:spMkLst>
            <pc:docMk/>
            <pc:sldMk cId="2406273178" sldId="256"/>
            <ac:spMk id="23" creationId="{DD99E1B6-CBC4-4306-9DFC-847D6D135208}"/>
          </ac:spMkLst>
        </pc:spChg>
        <pc:grpChg chg="add">
          <ac:chgData name="M. JESUS SANDOVAL BARTOLOME" userId="S::mjsandoval@educa.jcyl.es::48488a16-c468-45dd-b701-6ffd5f162890" providerId="AD" clId="Web-{15CF5041-8EEA-4F8A-914A-2CA1EC4E2F31}" dt="2022-04-28T12:31:30.475" v="20"/>
          <ac:grpSpMkLst>
            <pc:docMk/>
            <pc:sldMk cId="2406273178" sldId="256"/>
            <ac:grpSpMk id="11" creationId="{E2548C40-4C00-4E91-BFA6-84B4D66225A4}"/>
          </ac:grpSpMkLst>
        </pc:grpChg>
        <pc:grpChg chg="add">
          <ac:chgData name="M. JESUS SANDOVAL BARTOLOME" userId="S::mjsandoval@educa.jcyl.es::48488a16-c468-45dd-b701-6ffd5f162890" providerId="AD" clId="Web-{15CF5041-8EEA-4F8A-914A-2CA1EC4E2F31}" dt="2022-04-28T12:31:30.475" v="20"/>
          <ac:grpSpMkLst>
            <pc:docMk/>
            <pc:sldMk cId="2406273178" sldId="256"/>
            <ac:grpSpMk id="25" creationId="{3C16EB93-E299-481D-A004-769603D375CE}"/>
          </ac:grpSpMkLst>
        </pc:grpChg>
        <pc:picChg chg="add">
          <ac:chgData name="M. JESUS SANDOVAL BARTOLOME" userId="S::mjsandoval@educa.jcyl.es::48488a16-c468-45dd-b701-6ffd5f162890" providerId="AD" clId="Web-{15CF5041-8EEA-4F8A-914A-2CA1EC4E2F31}" dt="2022-04-28T12:31:30.475" v="20"/>
          <ac:picMkLst>
            <pc:docMk/>
            <pc:sldMk cId="2406273178" sldId="256"/>
            <ac:picMk id="4" creationId="{3922E91B-06A9-1EF0-2980-5DFA210CD185}"/>
          </ac:picMkLst>
        </pc:picChg>
      </pc:sldChg>
      <pc:sldChg chg="addSp delSp modSp new mod setBg">
        <pc:chgData name="M. JESUS SANDOVAL BARTOLOME" userId="S::mjsandoval@educa.jcyl.es::48488a16-c468-45dd-b701-6ffd5f162890" providerId="AD" clId="Web-{15CF5041-8EEA-4F8A-914A-2CA1EC4E2F31}" dt="2022-04-28T12:47:08.228" v="375" actId="20577"/>
        <pc:sldMkLst>
          <pc:docMk/>
          <pc:sldMk cId="3495802167" sldId="257"/>
        </pc:sldMkLst>
        <pc:spChg chg="mod">
          <ac:chgData name="M. JESUS SANDOVAL BARTOLOME" userId="S::mjsandoval@educa.jcyl.es::48488a16-c468-45dd-b701-6ffd5f162890" providerId="AD" clId="Web-{15CF5041-8EEA-4F8A-914A-2CA1EC4E2F31}" dt="2022-04-28T12:47:08.228" v="375" actId="20577"/>
          <ac:spMkLst>
            <pc:docMk/>
            <pc:sldMk cId="3495802167" sldId="257"/>
            <ac:spMk id="2" creationId="{38537112-44BF-8D08-90EF-245172FA74EC}"/>
          </ac:spMkLst>
        </pc:spChg>
        <pc:spChg chg="add del mod">
          <ac:chgData name="M. JESUS SANDOVAL BARTOLOME" userId="S::mjsandoval@educa.jcyl.es::48488a16-c468-45dd-b701-6ffd5f162890" providerId="AD" clId="Web-{15CF5041-8EEA-4F8A-914A-2CA1EC4E2F31}" dt="2022-04-28T12:36:55.622" v="89"/>
          <ac:spMkLst>
            <pc:docMk/>
            <pc:sldMk cId="3495802167" sldId="257"/>
            <ac:spMk id="3" creationId="{BBE5CEC0-AE90-424B-9A31-5C3B77BCB408}"/>
          </ac:spMkLst>
        </pc:spChg>
        <pc:spChg chg="add del">
          <ac:chgData name="M. JESUS SANDOVAL BARTOLOME" userId="S::mjsandoval@educa.jcyl.es::48488a16-c468-45dd-b701-6ffd5f162890" providerId="AD" clId="Web-{15CF5041-8EEA-4F8A-914A-2CA1EC4E2F31}" dt="2022-04-28T12:36:45.966" v="86"/>
          <ac:spMkLst>
            <pc:docMk/>
            <pc:sldMk cId="3495802167" sldId="257"/>
            <ac:spMk id="8" creationId="{7BA10581-08F2-4D9E-8CB4-07ECFEE95EE6}"/>
          </ac:spMkLst>
        </pc:spChg>
        <pc:spChg chg="add del">
          <ac:chgData name="M. JESUS SANDOVAL BARTOLOME" userId="S::mjsandoval@educa.jcyl.es::48488a16-c468-45dd-b701-6ffd5f162890" providerId="AD" clId="Web-{15CF5041-8EEA-4F8A-914A-2CA1EC4E2F31}" dt="2022-04-28T12:36:55.606" v="88"/>
          <ac:spMkLst>
            <pc:docMk/>
            <pc:sldMk cId="3495802167" sldId="257"/>
            <ac:spMk id="9" creationId="{A37F6730-8F76-4239-8CBA-B914B02A75AB}"/>
          </ac:spMkLst>
        </pc:spChg>
        <pc:spChg chg="add del">
          <ac:chgData name="M. JESUS SANDOVAL BARTOLOME" userId="S::mjsandoval@educa.jcyl.es::48488a16-c468-45dd-b701-6ffd5f162890" providerId="AD" clId="Web-{15CF5041-8EEA-4F8A-914A-2CA1EC4E2F31}" dt="2022-04-28T12:36:55.606" v="88"/>
          <ac:spMkLst>
            <pc:docMk/>
            <pc:sldMk cId="3495802167" sldId="257"/>
            <ac:spMk id="23" creationId="{71967F12-B0C4-4D31-8D63-89945DCD29D0}"/>
          </ac:spMkLst>
        </pc:spChg>
        <pc:spChg chg="add">
          <ac:chgData name="M. JESUS SANDOVAL BARTOLOME" userId="S::mjsandoval@educa.jcyl.es::48488a16-c468-45dd-b701-6ffd5f162890" providerId="AD" clId="Web-{15CF5041-8EEA-4F8A-914A-2CA1EC4E2F31}" dt="2022-04-28T12:36:55.622" v="89"/>
          <ac:spMkLst>
            <pc:docMk/>
            <pc:sldMk cId="3495802167" sldId="257"/>
            <ac:spMk id="25" creationId="{7BA10581-08F2-4D9E-8CB4-07ECFEE95EE6}"/>
          </ac:spMkLst>
        </pc:spChg>
        <pc:spChg chg="add mod">
          <ac:chgData name="M. JESUS SANDOVAL BARTOLOME" userId="S::mjsandoval@educa.jcyl.es::48488a16-c468-45dd-b701-6ffd5f162890" providerId="AD" clId="Web-{15CF5041-8EEA-4F8A-914A-2CA1EC4E2F31}" dt="2022-04-28T12:42:10.363" v="219" actId="20577"/>
          <ac:spMkLst>
            <pc:docMk/>
            <pc:sldMk cId="3495802167" sldId="257"/>
            <ac:spMk id="28" creationId="{BBE5CEC0-AE90-424B-9A31-5C3B77BCB408}"/>
          </ac:spMkLst>
        </pc:spChg>
        <pc:grpChg chg="add del">
          <ac:chgData name="M. JESUS SANDOVAL BARTOLOME" userId="S::mjsandoval@educa.jcyl.es::48488a16-c468-45dd-b701-6ffd5f162890" providerId="AD" clId="Web-{15CF5041-8EEA-4F8A-914A-2CA1EC4E2F31}" dt="2022-04-28T12:36:45.966" v="86"/>
          <ac:grpSpMkLst>
            <pc:docMk/>
            <pc:sldMk cId="3495802167" sldId="257"/>
            <ac:grpSpMk id="10" creationId="{59E2092A-4250-4BDD-AC6C-CA57E30DDD57}"/>
          </ac:grpSpMkLst>
        </pc:grpChg>
        <pc:grpChg chg="add del">
          <ac:chgData name="M. JESUS SANDOVAL BARTOLOME" userId="S::mjsandoval@educa.jcyl.es::48488a16-c468-45dd-b701-6ffd5f162890" providerId="AD" clId="Web-{15CF5041-8EEA-4F8A-914A-2CA1EC4E2F31}" dt="2022-04-28T12:36:55.606" v="88"/>
          <ac:grpSpMkLst>
            <pc:docMk/>
            <pc:sldMk cId="3495802167" sldId="257"/>
            <ac:grpSpMk id="11" creationId="{DE11E5CC-3C1F-4093-97B6-6433FBF9A9C4}"/>
          </ac:grpSpMkLst>
        </pc:grpChg>
        <pc:grpChg chg="add">
          <ac:chgData name="M. JESUS SANDOVAL BARTOLOME" userId="S::mjsandoval@educa.jcyl.es::48488a16-c468-45dd-b701-6ffd5f162890" providerId="AD" clId="Web-{15CF5041-8EEA-4F8A-914A-2CA1EC4E2F31}" dt="2022-04-28T12:36:55.622" v="89"/>
          <ac:grpSpMkLst>
            <pc:docMk/>
            <pc:sldMk cId="3495802167" sldId="257"/>
            <ac:grpSpMk id="26" creationId="{59E2092A-4250-4BDD-AC6C-CA57E30DDD57}"/>
          </ac:grpSpMkLst>
        </pc:grpChg>
        <pc:graphicFrameChg chg="add del">
          <ac:chgData name="M. JESUS SANDOVAL BARTOLOME" userId="S::mjsandoval@educa.jcyl.es::48488a16-c468-45dd-b701-6ffd5f162890" providerId="AD" clId="Web-{15CF5041-8EEA-4F8A-914A-2CA1EC4E2F31}" dt="2022-04-28T12:36:55.606" v="88"/>
          <ac:graphicFrameMkLst>
            <pc:docMk/>
            <pc:sldMk cId="3495802167" sldId="257"/>
            <ac:graphicFrameMk id="5" creationId="{D4CED536-1279-F72D-E461-6A927E6D38F3}"/>
          </ac:graphicFrameMkLst>
        </pc:graphicFrameChg>
      </pc:sldChg>
      <pc:sldChg chg="modSp new">
        <pc:chgData name="M. JESUS SANDOVAL BARTOLOME" userId="S::mjsandoval@educa.jcyl.es::48488a16-c468-45dd-b701-6ffd5f162890" providerId="AD" clId="Web-{15CF5041-8EEA-4F8A-914A-2CA1EC4E2F31}" dt="2022-04-28T12:47:00.993" v="372" actId="20577"/>
        <pc:sldMkLst>
          <pc:docMk/>
          <pc:sldMk cId="3204491557" sldId="258"/>
        </pc:sldMkLst>
        <pc:spChg chg="mod">
          <ac:chgData name="M. JESUS SANDOVAL BARTOLOME" userId="S::mjsandoval@educa.jcyl.es::48488a16-c468-45dd-b701-6ffd5f162890" providerId="AD" clId="Web-{15CF5041-8EEA-4F8A-914A-2CA1EC4E2F31}" dt="2022-04-28T12:47:00.993" v="372" actId="20577"/>
          <ac:spMkLst>
            <pc:docMk/>
            <pc:sldMk cId="3204491557" sldId="258"/>
            <ac:spMk id="2" creationId="{A5092D3B-F858-4B82-B9DA-FCD6DAC46BBD}"/>
          </ac:spMkLst>
        </pc:spChg>
        <pc:spChg chg="mod">
          <ac:chgData name="M. JESUS SANDOVAL BARTOLOME" userId="S::mjsandoval@educa.jcyl.es::48488a16-c468-45dd-b701-6ffd5f162890" providerId="AD" clId="Web-{15CF5041-8EEA-4F8A-914A-2CA1EC4E2F31}" dt="2022-04-28T12:46:49.696" v="359" actId="20577"/>
          <ac:spMkLst>
            <pc:docMk/>
            <pc:sldMk cId="3204491557" sldId="258"/>
            <ac:spMk id="3" creationId="{12BC3BB8-7FBA-F540-C58B-F8CF292D24F5}"/>
          </ac:spMkLst>
        </pc:spChg>
      </pc:sldChg>
      <pc:sldChg chg="modSp new">
        <pc:chgData name="M. JESUS SANDOVAL BARTOLOME" userId="S::mjsandoval@educa.jcyl.es::48488a16-c468-45dd-b701-6ffd5f162890" providerId="AD" clId="Web-{15CF5041-8EEA-4F8A-914A-2CA1EC4E2F31}" dt="2022-04-28T12:54:36.268" v="543" actId="20577"/>
        <pc:sldMkLst>
          <pc:docMk/>
          <pc:sldMk cId="2110161218" sldId="259"/>
        </pc:sldMkLst>
        <pc:spChg chg="mod">
          <ac:chgData name="M. JESUS SANDOVAL BARTOLOME" userId="S::mjsandoval@educa.jcyl.es::48488a16-c468-45dd-b701-6ffd5f162890" providerId="AD" clId="Web-{15CF5041-8EEA-4F8A-914A-2CA1EC4E2F31}" dt="2022-04-28T12:49:54.012" v="381" actId="20577"/>
          <ac:spMkLst>
            <pc:docMk/>
            <pc:sldMk cId="2110161218" sldId="259"/>
            <ac:spMk id="2" creationId="{DB84653B-C907-854D-5AFD-309F7CA86F3A}"/>
          </ac:spMkLst>
        </pc:spChg>
        <pc:spChg chg="mod">
          <ac:chgData name="M. JESUS SANDOVAL BARTOLOME" userId="S::mjsandoval@educa.jcyl.es::48488a16-c468-45dd-b701-6ffd5f162890" providerId="AD" clId="Web-{15CF5041-8EEA-4F8A-914A-2CA1EC4E2F31}" dt="2022-04-28T12:54:36.268" v="543" actId="20577"/>
          <ac:spMkLst>
            <pc:docMk/>
            <pc:sldMk cId="2110161218" sldId="259"/>
            <ac:spMk id="3" creationId="{EACE635D-2295-162C-C574-33BA5E296244}"/>
          </ac:spMkLst>
        </pc:spChg>
      </pc:sldChg>
      <pc:sldChg chg="modSp new">
        <pc:chgData name="M. JESUS SANDOVAL BARTOLOME" userId="S::mjsandoval@educa.jcyl.es::48488a16-c468-45dd-b701-6ffd5f162890" providerId="AD" clId="Web-{15CF5041-8EEA-4F8A-914A-2CA1EC4E2F31}" dt="2022-04-28T12:57:30.271" v="659" actId="20577"/>
        <pc:sldMkLst>
          <pc:docMk/>
          <pc:sldMk cId="1837613076" sldId="260"/>
        </pc:sldMkLst>
        <pc:spChg chg="mod">
          <ac:chgData name="M. JESUS SANDOVAL BARTOLOME" userId="S::mjsandoval@educa.jcyl.es::48488a16-c468-45dd-b701-6ffd5f162890" providerId="AD" clId="Web-{15CF5041-8EEA-4F8A-914A-2CA1EC4E2F31}" dt="2022-04-28T12:54:49.159" v="574" actId="20577"/>
          <ac:spMkLst>
            <pc:docMk/>
            <pc:sldMk cId="1837613076" sldId="260"/>
            <ac:spMk id="2" creationId="{E6F28DCD-3617-55A2-4A7E-B6760142B14F}"/>
          </ac:spMkLst>
        </pc:spChg>
        <pc:spChg chg="mod">
          <ac:chgData name="M. JESUS SANDOVAL BARTOLOME" userId="S::mjsandoval@educa.jcyl.es::48488a16-c468-45dd-b701-6ffd5f162890" providerId="AD" clId="Web-{15CF5041-8EEA-4F8A-914A-2CA1EC4E2F31}" dt="2022-04-28T12:57:30.271" v="659" actId="20577"/>
          <ac:spMkLst>
            <pc:docMk/>
            <pc:sldMk cId="1837613076" sldId="260"/>
            <ac:spMk id="3" creationId="{6141BDA5-A642-23EB-B743-268894A6DDB6}"/>
          </ac:spMkLst>
        </pc:spChg>
      </pc:sldChg>
      <pc:sldMasterChg chg="del delSldLayout">
        <pc:chgData name="M. JESUS SANDOVAL BARTOLOME" userId="S::mjsandoval@educa.jcyl.es::48488a16-c468-45dd-b701-6ffd5f162890" providerId="AD" clId="Web-{15CF5041-8EEA-4F8A-914A-2CA1EC4E2F31}" dt="2022-04-28T12:31:30.475" v="20"/>
        <pc:sldMasterMkLst>
          <pc:docMk/>
          <pc:sldMasterMk cId="2933118997" sldId="2147483648"/>
        </pc:sldMasterMkLst>
        <pc:sldLayoutChg chg="del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2933118997" sldId="2147483648"/>
            <pc:sldLayoutMk cId="2288191458" sldId="2147483649"/>
          </pc:sldLayoutMkLst>
        </pc:sldLayoutChg>
        <pc:sldLayoutChg chg="del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2933118997" sldId="2147483648"/>
            <pc:sldLayoutMk cId="3398174421" sldId="2147483650"/>
          </pc:sldLayoutMkLst>
        </pc:sldLayoutChg>
        <pc:sldLayoutChg chg="del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2933118997" sldId="2147483648"/>
            <pc:sldLayoutMk cId="2339700568" sldId="2147483651"/>
          </pc:sldLayoutMkLst>
        </pc:sldLayoutChg>
        <pc:sldLayoutChg chg="del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2933118997" sldId="2147483648"/>
            <pc:sldLayoutMk cId="979029867" sldId="2147483652"/>
          </pc:sldLayoutMkLst>
        </pc:sldLayoutChg>
        <pc:sldLayoutChg chg="del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2933118997" sldId="2147483648"/>
            <pc:sldLayoutMk cId="1752394269" sldId="2147483653"/>
          </pc:sldLayoutMkLst>
        </pc:sldLayoutChg>
        <pc:sldLayoutChg chg="del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2933118997" sldId="2147483648"/>
            <pc:sldLayoutMk cId="3630658609" sldId="2147483654"/>
          </pc:sldLayoutMkLst>
        </pc:sldLayoutChg>
        <pc:sldLayoutChg chg="del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2933118997" sldId="2147483648"/>
            <pc:sldLayoutMk cId="3682375612" sldId="2147483655"/>
          </pc:sldLayoutMkLst>
        </pc:sldLayoutChg>
        <pc:sldLayoutChg chg="del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2933118997" sldId="2147483648"/>
            <pc:sldLayoutMk cId="1360449816" sldId="2147483656"/>
          </pc:sldLayoutMkLst>
        </pc:sldLayoutChg>
        <pc:sldLayoutChg chg="del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2933118997" sldId="2147483648"/>
            <pc:sldLayoutMk cId="383603595" sldId="2147483657"/>
          </pc:sldLayoutMkLst>
        </pc:sldLayoutChg>
        <pc:sldLayoutChg chg="del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2933118997" sldId="2147483648"/>
            <pc:sldLayoutMk cId="541863252" sldId="2147483658"/>
          </pc:sldLayoutMkLst>
        </pc:sldLayoutChg>
        <pc:sldLayoutChg chg="del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2933118997" sldId="2147483648"/>
            <pc:sldLayoutMk cId="2215096201" sldId="2147483659"/>
          </pc:sldLayoutMkLst>
        </pc:sldLayoutChg>
      </pc:sldMasterChg>
      <pc:sldMasterChg chg="add addSldLayout">
        <pc:chgData name="M. JESUS SANDOVAL BARTOLOME" userId="S::mjsandoval@educa.jcyl.es::48488a16-c468-45dd-b701-6ffd5f162890" providerId="AD" clId="Web-{15CF5041-8EEA-4F8A-914A-2CA1EC4E2F31}" dt="2022-04-28T12:31:30.475" v="20"/>
        <pc:sldMasterMkLst>
          <pc:docMk/>
          <pc:sldMasterMk cId="690647620" sldId="2147483751"/>
        </pc:sldMasterMkLst>
        <pc:sldLayoutChg chg="add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690647620" sldId="2147483751"/>
            <pc:sldLayoutMk cId="2194089692" sldId="2147483740"/>
          </pc:sldLayoutMkLst>
        </pc:sldLayoutChg>
        <pc:sldLayoutChg chg="add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690647620" sldId="2147483751"/>
            <pc:sldLayoutMk cId="1873828001" sldId="2147483741"/>
          </pc:sldLayoutMkLst>
        </pc:sldLayoutChg>
        <pc:sldLayoutChg chg="add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690647620" sldId="2147483751"/>
            <pc:sldLayoutMk cId="3913044934" sldId="2147483742"/>
          </pc:sldLayoutMkLst>
        </pc:sldLayoutChg>
        <pc:sldLayoutChg chg="add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690647620" sldId="2147483751"/>
            <pc:sldLayoutMk cId="82723427" sldId="2147483743"/>
          </pc:sldLayoutMkLst>
        </pc:sldLayoutChg>
        <pc:sldLayoutChg chg="add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690647620" sldId="2147483751"/>
            <pc:sldLayoutMk cId="3977187006" sldId="2147483744"/>
          </pc:sldLayoutMkLst>
        </pc:sldLayoutChg>
        <pc:sldLayoutChg chg="add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690647620" sldId="2147483751"/>
            <pc:sldLayoutMk cId="2697086856" sldId="2147483745"/>
          </pc:sldLayoutMkLst>
        </pc:sldLayoutChg>
        <pc:sldLayoutChg chg="add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690647620" sldId="2147483751"/>
            <pc:sldLayoutMk cId="3126903046" sldId="2147483746"/>
          </pc:sldLayoutMkLst>
        </pc:sldLayoutChg>
        <pc:sldLayoutChg chg="add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690647620" sldId="2147483751"/>
            <pc:sldLayoutMk cId="900942989" sldId="2147483747"/>
          </pc:sldLayoutMkLst>
        </pc:sldLayoutChg>
        <pc:sldLayoutChg chg="add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690647620" sldId="2147483751"/>
            <pc:sldLayoutMk cId="340986977" sldId="2147483748"/>
          </pc:sldLayoutMkLst>
        </pc:sldLayoutChg>
        <pc:sldLayoutChg chg="add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690647620" sldId="2147483751"/>
            <pc:sldLayoutMk cId="3204456005" sldId="2147483749"/>
          </pc:sldLayoutMkLst>
        </pc:sldLayoutChg>
        <pc:sldLayoutChg chg="add">
          <pc:chgData name="M. JESUS SANDOVAL BARTOLOME" userId="S::mjsandoval@educa.jcyl.es::48488a16-c468-45dd-b701-6ffd5f162890" providerId="AD" clId="Web-{15CF5041-8EEA-4F8A-914A-2CA1EC4E2F31}" dt="2022-04-28T12:31:30.475" v="20"/>
          <pc:sldLayoutMkLst>
            <pc:docMk/>
            <pc:sldMasterMk cId="690647620" sldId="2147483751"/>
            <pc:sldLayoutMk cId="2672257888" sldId="214748375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F4E480B-94D6-46F9-A2B6-B98D311FDC19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8E2D9-6729-4614-8667-C1016D3182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EEBB1-1A1F-4A2C-B805-719CF98F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3" cy="379800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CC87B-ED2D-4303-BD40-E7AF14C0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508500"/>
            <a:ext cx="7345362" cy="1800224"/>
          </a:xfrm>
        </p:spPr>
        <p:txBody>
          <a:bodyPr/>
          <a:lstStyle>
            <a:lvl1pPr marL="0" indent="0" algn="l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880B4-5679-491C-963F-EC47B048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5D6D-3F98-4BE8-A069-B9640990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D51D-8E06-4959-88C9-64741507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6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461672-F18A-4768-9850-0531FD3720BA}"/>
              </a:ext>
            </a:extLst>
          </p:cNvPr>
          <p:cNvGrpSpPr/>
          <p:nvPr/>
        </p:nvGrpSpPr>
        <p:grpSpPr>
          <a:xfrm rot="10800000">
            <a:off x="5921828" y="2876440"/>
            <a:ext cx="6270171" cy="3981559"/>
            <a:chOff x="0" y="0"/>
            <a:chExt cx="10800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A73898-D78C-45F9-AFC1-2AB16F6725C2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C423E3-700B-43D6-A2CB-F3C871632C20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F05B2A-1EC7-4131-B899-C7ECB9A502EB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0" y="-1"/>
            <a:ext cx="9361714" cy="4680857"/>
            <a:chOff x="0" y="0"/>
            <a:chExt cx="2880000" cy="1440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7711D4C-4FFE-4151-B53D-60890F0F5827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9D6393-413D-4151-BC2C-43161BE4A799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96370B9-6459-4B05-9A8B-A9E7FA8966CD}"/>
              </a:ext>
            </a:extLst>
          </p:cNvPr>
          <p:cNvSpPr>
            <a:spLocks noChangeAspect="1"/>
          </p:cNvSpPr>
          <p:nvPr/>
        </p:nvSpPr>
        <p:spPr>
          <a:xfrm rot="10800000">
            <a:off x="8430794" y="3096793"/>
            <a:ext cx="3761205" cy="37612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3AC0C6-74C3-4E55-AA42-A9F1A4B1B21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C27A4-86D3-4C83-8022-E37A8672A9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1FF59-E1BE-4475-953B-5BF6FBC1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3" cy="1800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1F045-44C5-4165-A640-4E4D33A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0000" y="2528887"/>
            <a:ext cx="11090276" cy="377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7047A-D05B-44E9-A240-BDB881C4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CB2E8-A68D-478D-A728-C9612848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E4F1D-3280-4DB5-B2E0-DA7F1071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627D45-FE54-49FF-A37F-6206993AEFD8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8" name="Rectangle 7">
              <a:extLst>
                <a:ext uri="{FF2B5EF4-FFF2-40B4-BE49-F238E27FC236}">
                  <a16:creationId xmlns:a16="http://schemas.microsoft.com/office/drawing/2014/main" id="{879CEFA6-CCA5-4FEF-B53D-E74B1E67E9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FCD768-2100-4B20-87EF-9F92EFBD8FA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0D1B599-DFF1-4E00-9EAE-EE32BD7B4860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0FCF7F6-290B-4DE7-BA60-863CBF95C2AF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358AB-E1C9-402B-9F3F-28B4F50DAC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8C24EC-8C5D-4A7E-9D57-C752E0DC94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6C0B30A-4855-4424-B3A8-AC110CA8356F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119EB9-1A9A-45A4-AE16-9968A70C5C35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5B7B85-4DC3-4343-B734-4852DD5DF03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F3733E-DBA5-4A25-9315-B7A1A5E7A1FF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AB30D07-BE85-45CD-8055-8C57B00E2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FFCCA-9DBF-4E0A-BDC6-F7B8F39B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2238" y="539999"/>
            <a:ext cx="2628900" cy="57687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F1B23-21CD-4A3B-938B-5502019A1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0863" y="539999"/>
            <a:ext cx="8245475" cy="57687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C884-5A98-4C01-BB89-098AC696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54D22-9CD7-4FC6-9444-21948246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ECC14-D66C-401A-A0C9-DFCA553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42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67416F32-9D98-4340-82E8-E90CE00AD2AC}"/>
              </a:ext>
            </a:extLst>
          </p:cNvPr>
          <p:cNvGrpSpPr/>
          <p:nvPr/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375AB4-82BB-418F-A50F-6180F687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FDD54B2-4A3F-4BFE-8FF0-82CA73F4AE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0876F96-77AB-4E72-B1D2-FA45F4E3C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08A2E9-6518-449E-940B-8518A1D850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0A86BE0-76B3-4EA0-BA2D-05266013A814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BA13564-810C-4398-AA63-67B020811FCB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55E1EF-6216-47FA-BBCA-7C0C8C2DAB8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8D85657-6A77-4466-887F-EE948B9CD2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35498-B0C3-40BD-9407-6D0C058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2F85E-0893-4D8C-816A-5193CC6D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46A9C-9655-49F5-85B3-A8A37F4F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896C-71D7-487F-A1B9-CBBE6D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228E8-7B8A-4153-BEB2-BD5A69F2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5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E54407D-DBA4-414C-ACA5-30D7B87C652B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D518BC-8E44-4DAA-A8B9-2CFBD91DCDCD}"/>
                </a:ext>
              </a:extLst>
            </p:cNvPr>
            <p:cNvSpPr/>
            <p:nvPr/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7C3660-39CD-431D-8E64-37508FFEAC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CCE569-E461-438A-A235-B96A542AF82F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F9DF1F-1F74-476C-AD41-22AC3F8A65A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E49ED5-9713-43D1-AE9E-3F9FE557407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1A2854-1482-4441-85EA-D7B9F3EF56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36A6D-894D-44DA-851C-345A414F3F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36F1DF-CD42-4695-A7D0-2F5B1930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345362" cy="5768725"/>
          </a:xfrm>
        </p:spPr>
        <p:txBody>
          <a:bodyPr anchor="t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49160-0F86-4FCA-8718-6980E99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5612" y="540000"/>
            <a:ext cx="3565523" cy="5768725"/>
          </a:xfrm>
        </p:spPr>
        <p:txBody>
          <a:bodyPr anchor="t"/>
          <a:lstStyle>
            <a:lvl1pPr marL="0" indent="0">
              <a:buNone/>
              <a:defRPr sz="18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C6CBB-DABA-4F2E-8574-46747E1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6BC-9ECC-439C-BF2E-F0B7EF1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2552-C4C9-44EE-B7CB-5A65239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5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5774299-531D-4CAC-881D-7EB68BC99FCC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A17676CF-DDCC-48C1-AC68-CDA0B9E47F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52D363-F6F5-455B-A2F2-A12B30CEE5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C396B8-00CA-4AE9-A0A5-B4E2B2A2AC07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6660166-3107-4058-A259-59B0527306BD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BE934E-3063-4D0F-AFDE-68D58D336CB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39660FA-744A-4CB3-9BED-C59793E3B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E313EEC-733B-4019-8A0B-3FA768B8DB7A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1FE91F-780C-4ABD-ADE8-0EFDB7196A10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9EA389-EE78-4475-A390-5EDED23C2D6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492A94-8867-4C62-9D40-4023C41E0AF8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AD7C5-BA12-4557-8BC4-72C69B0D59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412EC-56C0-4009-B2E3-D63F9EEC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5" cy="12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C84F-F3B7-4BF4-A328-BCF5ADD32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19CD5-DBB4-4749-980D-B5B40ECB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FC378-6572-43DF-8344-59DE812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67A14-246A-4DDF-865C-68F6E16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4B6D-E110-478C-94B9-2F8199E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8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130F7E5-A40E-4C9C-8E4F-3935B9182C4A}"/>
              </a:ext>
            </a:extLst>
          </p:cNvPr>
          <p:cNvGrpSpPr/>
          <p:nvPr/>
        </p:nvGrpSpPr>
        <p:grpSpPr>
          <a:xfrm>
            <a:off x="0" y="-2"/>
            <a:ext cx="12191999" cy="6858001"/>
            <a:chOff x="0" y="-2"/>
            <a:chExt cx="12191999" cy="68580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7B504-02A7-4203-87D0-07D333D71917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1158F3-E1C3-400D-8505-628DB94365CE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AEADDCE-3295-4F24-8700-C93B5457C2B7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F95C76A-5429-458C-BC9D-E1053EF7B84F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0E8A42-259A-43FA-B284-B459D736409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900B4F1-619C-4C0E-B749-1843F22C946A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E6F70BB-DCCC-4CF0-B5BB-95A965A99947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3E6C50C-C1DA-44E1-B254-3B7228879DCD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FC6EEED-A40A-4D1C-BE6B-11DD62770607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27FF3FB-FDFC-4659-A7D6-ABED74010E82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1548ED5-6668-4672-88DC-40E92508ACA2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75AE1B2-E73F-4E6E-AAFB-FB1C02684D3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750F2D6-C0E1-4AFE-AB87-083292737609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CC0D66-F2BE-4BF4-87F6-CE618B5C89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BCA11-08C2-4C9A-B0A3-31C9051C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3" cy="121039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2CEB0-C969-40EA-A5E2-8D875E28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929783"/>
            <a:ext cx="5448052" cy="792161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F41A6-112E-4305-A0BA-6E119A77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672C5-31B9-443B-8DEE-55236468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49" y="1929782"/>
            <a:ext cx="5437187" cy="792000"/>
          </a:xfrm>
        </p:spPr>
        <p:txBody>
          <a:bodyPr anchor="b"/>
          <a:lstStyle>
            <a:lvl1pPr marL="0" indent="0">
              <a:buNone/>
              <a:defRPr sz="16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18B9D-8B21-4249-A3AD-8FBE48F0F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95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60881-13B2-4064-84FB-6D071F3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FCE5D-D5EF-485D-97FA-2614FF96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F204FC-4F66-417C-8E4B-74772ED0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28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521FD20-B9D4-4FD1-9AAD-F4157555AD62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477A35-8424-45D6-A66E-8ACFA6C405B5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BFBA1CE-E9AC-40C0-A7F9-E5671F5FEF9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C2729A-59F8-46A4-9AAA-7665E5966E2D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EBBB96-590D-4704-87AD-A00AE2424DE8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9BAB7D-5298-40B9-910B-136D0C6A9934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323EA00-E168-4864-883B-358A7CDF9153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4F2DFA-2F27-43FB-B08C-0787FA44B0D1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50354-CD8D-4A3B-A7AC-04622BCB049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ED3C6-DA43-4D1C-9056-407A4FB1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575945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CEB41-E921-45ED-951A-861E31E0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B422D-769C-4E63-8763-ABBB8850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8FB6F-2D68-40C0-B628-142011F3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0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ED88E92-14F3-4B58-9E48-1D79E139A89E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466AE7-32B6-4334-AF41-B9387E6726C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9C09F8-90CD-443F-9AA1-D08C56A605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7304AB-BE7D-45AC-A876-4A24543AE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E11922B-DDB3-46D7-B1BD-C1CCDB3C42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580F8F6-E662-4BCD-AC9C-7E5DDBD5A773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A333FE5-ADB0-48EE-A1A6-9AA36DA343A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09CD4F-6DF4-48AA-BD35-23E3F2A643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223219-ACCC-42F2-A1B4-E3C8C8AB12A4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10B0E9-9BA0-4357-9E04-554C19BAAC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06DA80-525A-4C9E-A441-50630AA772A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841E027-8E53-4FEB-8605-2124D85731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871A2-AE80-4408-AA95-DC60D13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122A1-7B97-4979-B319-1CE0A4A4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09A76-7DCD-477A-A6BA-EEA63FF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4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5C0F5C-A529-490C-8941-78F10C6A00D3}"/>
              </a:ext>
            </a:extLst>
          </p:cNvPr>
          <p:cNvGrpSpPr/>
          <p:nvPr/>
        </p:nvGrpSpPr>
        <p:grpSpPr>
          <a:xfrm flipH="1">
            <a:off x="0" y="0"/>
            <a:ext cx="12191999" cy="6858001"/>
            <a:chOff x="0" y="-2"/>
            <a:chExt cx="12191999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A8D739-B942-4545-9459-A6CAF0444D1F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BB38CCA-110B-4404-9363-BFFA76C096D2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223FE99-C58F-4A56-8F8E-2942FF74E4BD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BBD4511-8AB6-4BD3-8410-7FB3EC8D42B2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A8CA067-2248-4BD3-B56E-2C014AEB227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C017B9B-2727-4255-8F80-9D4C2A5AE297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93C5F16-BC47-4707-B6B7-DC5262ACDC51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E88FE13-0734-4BB3-B4D1-7C53A194DA84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9B7EF7-1EDF-4AC7-8E40-C2801783AC85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5CA0A0-9A3F-498E-983D-B3285EF5AD9A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5171814-E4F0-44B5-BC3F-588512210991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E666ACD-EB1C-4732-971B-C3B26061DB8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A4E213B-7F96-44C1-90B3-B72E9387BF73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392AA-35E5-40E5-9309-284A0C5410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A8188C-9713-46E1-AA5C-C84FE515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192CC-893A-4A84-A7E9-F389D83F0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0000"/>
            <a:ext cx="6408736" cy="575945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C7765-7D44-43DD-A1DF-419D3E1C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3536950"/>
            <a:ext cx="4511426" cy="2771775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36875-AFB0-4905-8C9E-A72B4F59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37ABF-7E70-4E45-A67B-C503BF18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16CA-2983-47BF-BA09-2130A40C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7E00A2-2906-4C97-9D1F-C789D3ADD373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CE8EF9-87D6-47FD-B7D3-2D48D8E48AC3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784998E-9D37-4D0D-889A-C67531E5295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75B0B-C502-438E-967C-64D26803142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FC29931-00EB-4F74-BE4C-172A4C282A26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9B4C87-FDD3-406D-BE06-3ABF69905E03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D817A89-A0E1-4190-90AE-0571E6CE8FC6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D20388-C666-4992-920D-5F034214950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AB0CC3-A07E-43B8-9B34-0A67C1806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800A6-9706-4B81-B957-C950A5F7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7652B-AA0D-4574-AF1D-7F7442D8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549275"/>
            <a:ext cx="6408736" cy="575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19547-D24B-4BD1-8C26-318450B1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999" y="3536950"/>
            <a:ext cx="4511425" cy="2771774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22E6-7E01-4547-8555-B2C1975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F6BEC-98F3-43FE-BA9B-B046D891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FAF54-57F0-46F9-A1BA-B554E140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87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49C77-AA3A-4DA0-9E20-32FCD2B8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DC81A-9B5E-4A92-AA7B-3D750F95F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528887"/>
            <a:ext cx="11101136" cy="377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8083-48FB-4D6A-B77A-262FE3E23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14400"/>
            <a:ext cx="735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DA5BD-F7C8-4883-81D1-EF1F6F00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75613" y="6314400"/>
            <a:ext cx="2623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none" spc="100" baseline="0">
                <a:solidFill>
                  <a:schemeClr val="tx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4/28/2022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8FEDB-2614-400B-9C19-0F4D448D9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3899" y="631440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‹Nº›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6906476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40" r:id="rId4"/>
    <p:sldLayoutId id="2147483741" r:id="rId5"/>
    <p:sldLayoutId id="2147483746" r:id="rId6"/>
    <p:sldLayoutId id="2147483742" r:id="rId7"/>
    <p:sldLayoutId id="2147483743" r:id="rId8"/>
    <p:sldLayoutId id="2147483744" r:id="rId9"/>
    <p:sldLayoutId id="2147483745" r:id="rId10"/>
    <p:sldLayoutId id="21474837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rjFRom0du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l11YcbRku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n03-Jrt4X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9B5A19-3592-48E2-BC31-90E092BD6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2548C40-4C00-4E91-BFA6-84B4D66225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6EE6BCA-C84E-4BED-B084-F599F7EE68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4695526-4BAA-4EFE-91C1-1E446117C0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0DF9B86-7987-40DC-85D6-479F5A2E87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5465368-1AF5-43D6-BAD2-6BE8B04D94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EB28D27-BDED-4D8C-94FC-58E9323571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7AC833D-449C-45F4-9851-216F3681F2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9528AAE-A1EB-446C-81BE-BA5E4490E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F7C0F2C-B581-402B-B4C4-6DFB7131498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56A6B0D-707F-420B-BF4D-2CB60CCCA0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8B7A59E-D61A-4BEB-A38A-1E8E5EBB83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DD99E1B6-CBC4-4306-9DFC-847D6D135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40000"/>
                </a:schemeClr>
              </a:gs>
              <a:gs pos="37000">
                <a:schemeClr val="bg2">
                  <a:alpha val="40000"/>
                </a:schemeClr>
              </a:gs>
              <a:gs pos="79000">
                <a:schemeClr val="bg2">
                  <a:alpha val="0"/>
                </a:scheme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40000" y="540000"/>
            <a:ext cx="4500561" cy="4259814"/>
          </a:xfrm>
        </p:spPr>
        <p:txBody>
          <a:bodyPr>
            <a:normAutofit/>
          </a:bodyPr>
          <a:lstStyle/>
          <a:p>
            <a:r>
              <a:rPr lang="es-ES" dirty="0">
                <a:ea typeface="Calibri Light"/>
                <a:cs typeface="Calibri Light"/>
              </a:rPr>
              <a:t>TEMA 6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0000" y="4988476"/>
            <a:ext cx="4500561" cy="132024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s-ES" dirty="0">
                <a:ea typeface="Calibri"/>
                <a:cs typeface="Calibri"/>
              </a:rPr>
              <a:t>UN VIAJE POR EL TIEMPO</a:t>
            </a:r>
            <a:endParaRPr lang="es-E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C16EB93-E299-481D-A004-769603D37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37600" y="3600"/>
            <a:ext cx="6854400" cy="6854400"/>
            <a:chOff x="0" y="3600"/>
            <a:chExt cx="6854400" cy="6854400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6CD13B55-E709-4E18-924B-655433A92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" y="3600"/>
              <a:ext cx="5760000" cy="57600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A3B2E1D-0135-45FF-990A-436697D207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" y="1992024"/>
              <a:ext cx="4320000" cy="432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2BD9E0F-507C-49AD-B619-B42B4D342D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3600"/>
              <a:ext cx="6854400" cy="6854400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3922E91B-06A9-1EF0-2980-5DFA210CD1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" b="11"/>
          <a:stretch/>
        </p:blipFill>
        <p:spPr>
          <a:xfrm>
            <a:off x="4896763" y="-1"/>
            <a:ext cx="6858000" cy="6858000"/>
          </a:xfrm>
          <a:custGeom>
            <a:avLst/>
            <a:gdLst/>
            <a:ahLst/>
            <a:cxnLst/>
            <a:rect l="l" t="t" r="r" b="b"/>
            <a:pathLst>
              <a:path w="6858000" h="6858000">
                <a:moveTo>
                  <a:pt x="3429001" y="0"/>
                </a:moveTo>
                <a:cubicBezTo>
                  <a:pt x="5322784" y="0"/>
                  <a:pt x="6858000" y="1535216"/>
                  <a:pt x="6858000" y="3429001"/>
                </a:cubicBezTo>
                <a:cubicBezTo>
                  <a:pt x="6858000" y="5322785"/>
                  <a:pt x="5322784" y="6858000"/>
                  <a:pt x="3429001" y="6858000"/>
                </a:cubicBezTo>
                <a:cubicBezTo>
                  <a:pt x="1535216" y="6858000"/>
                  <a:pt x="0" y="5322785"/>
                  <a:pt x="0" y="3429001"/>
                </a:cubicBezTo>
                <a:cubicBezTo>
                  <a:pt x="0" y="1535216"/>
                  <a:pt x="1535216" y="0"/>
                  <a:pt x="3429001" y="0"/>
                </a:cubicBezTo>
                <a:close/>
              </a:path>
            </a:pathLst>
          </a:custGeom>
          <a:effectLst>
            <a:softEdge rad="1016000"/>
          </a:effectLst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7BA10581-08F2-4D9E-8CB4-07ECFEE95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9">
            <a:extLst>
              <a:ext uri="{FF2B5EF4-FFF2-40B4-BE49-F238E27FC236}">
                <a16:creationId xmlns:a16="http://schemas.microsoft.com/office/drawing/2014/main" id="{59E2092A-4250-4BDD-AC6C-CA57E30DD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7266875" cy="6858000"/>
            <a:chOff x="0" y="0"/>
            <a:chExt cx="7266875" cy="6858000"/>
          </a:xfrm>
        </p:grpSpPr>
        <p:sp>
          <p:nvSpPr>
            <p:cNvPr id="27" name="Freeform: Shape 10">
              <a:extLst>
                <a:ext uri="{FF2B5EF4-FFF2-40B4-BE49-F238E27FC236}">
                  <a16:creationId xmlns:a16="http://schemas.microsoft.com/office/drawing/2014/main" id="{FA1EE7D2-EB27-4C6C-8E54-CBCDDCA178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600"/>
              <a:ext cx="7266875" cy="6854400"/>
            </a:xfrm>
            <a:custGeom>
              <a:avLst/>
              <a:gdLst>
                <a:gd name="connsiteX0" fmla="*/ 3839675 w 7266875"/>
                <a:gd name="connsiteY0" fmla="*/ 0 h 6854400"/>
                <a:gd name="connsiteX1" fmla="*/ 7266875 w 7266875"/>
                <a:gd name="connsiteY1" fmla="*/ 3427200 h 6854400"/>
                <a:gd name="connsiteX2" fmla="*/ 3839675 w 7266875"/>
                <a:gd name="connsiteY2" fmla="*/ 6854400 h 6854400"/>
                <a:gd name="connsiteX3" fmla="*/ 3489264 w 7266875"/>
                <a:gd name="connsiteY3" fmla="*/ 6836706 h 6854400"/>
                <a:gd name="connsiteX4" fmla="*/ 3327588 w 7266875"/>
                <a:gd name="connsiteY4" fmla="*/ 6816161 h 6854400"/>
                <a:gd name="connsiteX5" fmla="*/ 3174464 w 7266875"/>
                <a:gd name="connsiteY5" fmla="*/ 6839531 h 6854400"/>
                <a:gd name="connsiteX6" fmla="*/ 2880000 w 7266875"/>
                <a:gd name="connsiteY6" fmla="*/ 6854400 h 6854400"/>
                <a:gd name="connsiteX7" fmla="*/ 0 w 7266875"/>
                <a:gd name="connsiteY7" fmla="*/ 3974400 h 6854400"/>
                <a:gd name="connsiteX8" fmla="*/ 226325 w 7266875"/>
                <a:gd name="connsiteY8" fmla="*/ 2853374 h 6854400"/>
                <a:gd name="connsiteX9" fmla="*/ 258015 w 7266875"/>
                <a:gd name="connsiteY9" fmla="*/ 2787590 h 6854400"/>
                <a:gd name="connsiteX10" fmla="*/ 224445 w 7266875"/>
                <a:gd name="connsiteY10" fmla="*/ 2657030 h 6854400"/>
                <a:gd name="connsiteX11" fmla="*/ 180561 w 7266875"/>
                <a:gd name="connsiteY11" fmla="*/ 2221714 h 6854400"/>
                <a:gd name="connsiteX12" fmla="*/ 2340561 w 7266875"/>
                <a:gd name="connsiteY12" fmla="*/ 61714 h 6854400"/>
                <a:gd name="connsiteX13" fmla="*/ 2828370 w 7266875"/>
                <a:gd name="connsiteY13" fmla="*/ 117025 h 6854400"/>
                <a:gd name="connsiteX14" fmla="*/ 2891183 w 7266875"/>
                <a:gd name="connsiteY14" fmla="*/ 134017 h 6854400"/>
                <a:gd name="connsiteX15" fmla="*/ 2983165 w 7266875"/>
                <a:gd name="connsiteY15" fmla="*/ 107897 h 6854400"/>
                <a:gd name="connsiteX16" fmla="*/ 3839675 w 7266875"/>
                <a:gd name="connsiteY16" fmla="*/ 0 h 685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266875" h="6854400">
                  <a:moveTo>
                    <a:pt x="3839675" y="0"/>
                  </a:moveTo>
                  <a:cubicBezTo>
                    <a:pt x="5732465" y="0"/>
                    <a:pt x="7266875" y="1534410"/>
                    <a:pt x="7266875" y="3427200"/>
                  </a:cubicBezTo>
                  <a:cubicBezTo>
                    <a:pt x="7266875" y="5319990"/>
                    <a:pt x="5732465" y="6854400"/>
                    <a:pt x="3839675" y="6854400"/>
                  </a:cubicBezTo>
                  <a:cubicBezTo>
                    <a:pt x="3721376" y="6854400"/>
                    <a:pt x="3604476" y="6848406"/>
                    <a:pt x="3489264" y="6836706"/>
                  </a:cubicBezTo>
                  <a:lnTo>
                    <a:pt x="3327588" y="6816161"/>
                  </a:lnTo>
                  <a:lnTo>
                    <a:pt x="3174464" y="6839531"/>
                  </a:lnTo>
                  <a:cubicBezTo>
                    <a:pt x="3077646" y="6849363"/>
                    <a:pt x="2979412" y="6854400"/>
                    <a:pt x="2880000" y="6854400"/>
                  </a:cubicBezTo>
                  <a:cubicBezTo>
                    <a:pt x="1289420" y="6854400"/>
                    <a:pt x="0" y="5564980"/>
                    <a:pt x="0" y="3974400"/>
                  </a:cubicBezTo>
                  <a:cubicBezTo>
                    <a:pt x="0" y="3576755"/>
                    <a:pt x="80589" y="3197933"/>
                    <a:pt x="226325" y="2853374"/>
                  </a:cubicBezTo>
                  <a:lnTo>
                    <a:pt x="258015" y="2787590"/>
                  </a:lnTo>
                  <a:lnTo>
                    <a:pt x="224445" y="2657030"/>
                  </a:lnTo>
                  <a:cubicBezTo>
                    <a:pt x="195672" y="2516419"/>
                    <a:pt x="180561" y="2370831"/>
                    <a:pt x="180561" y="2221714"/>
                  </a:cubicBezTo>
                  <a:cubicBezTo>
                    <a:pt x="180561" y="1028779"/>
                    <a:pt x="1147626" y="61714"/>
                    <a:pt x="2340561" y="61714"/>
                  </a:cubicBezTo>
                  <a:cubicBezTo>
                    <a:pt x="2508318" y="61714"/>
                    <a:pt x="2671608" y="80838"/>
                    <a:pt x="2828370" y="117025"/>
                  </a:cubicBezTo>
                  <a:lnTo>
                    <a:pt x="2891183" y="134017"/>
                  </a:lnTo>
                  <a:lnTo>
                    <a:pt x="2983165" y="107897"/>
                  </a:lnTo>
                  <a:cubicBezTo>
                    <a:pt x="3256928" y="37461"/>
                    <a:pt x="3543927" y="0"/>
                    <a:pt x="3839675" y="0"/>
                  </a:cubicBezTo>
                  <a:close/>
                </a:path>
              </a:pathLst>
            </a:custGeom>
            <a:solidFill>
              <a:schemeClr val="bg2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73CF8FD-0917-4279-B6E7-120EE392F7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094400"/>
              <a:ext cx="5760000" cy="5760000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3A3FA15-CF3D-4F2B-BB5C-18E5DB3057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0561" y="61714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776AED5-83E6-4A3D-B609-7CCABAD440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2475" y="0"/>
              <a:ext cx="6854400" cy="6854400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8537112-44BF-8D08-90EF-245172FA7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020" y="833015"/>
            <a:ext cx="5193960" cy="5202026"/>
          </a:xfrm>
        </p:spPr>
        <p:txBody>
          <a:bodyPr anchor="ctr">
            <a:normAutofit/>
          </a:bodyPr>
          <a:lstStyle/>
          <a:p>
            <a:pPr algn="ctr"/>
            <a:r>
              <a:rPr lang="es-ES" dirty="0"/>
              <a:t>SESIÓN1: ÉRASE UNA VEZ LA HISTORIA</a:t>
            </a:r>
            <a:endParaRPr lang="es-ES"/>
          </a:p>
        </p:txBody>
      </p:sp>
      <p:sp>
        <p:nvSpPr>
          <p:cNvPr id="28" name="Marcador de contenido 2">
            <a:extLst>
              <a:ext uri="{FF2B5EF4-FFF2-40B4-BE49-F238E27FC236}">
                <a16:creationId xmlns:a16="http://schemas.microsoft.com/office/drawing/2014/main" id="{BBE5CEC0-AE90-424B-9A31-5C3B77BCB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4062" y="540347"/>
            <a:ext cx="4537075" cy="5760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69875" indent="-269875"/>
            <a:r>
              <a:rPr lang="es-ES" dirty="0"/>
              <a:t>Vídeo explicativo para dar las distintas etapas de la historia.</a:t>
            </a:r>
          </a:p>
          <a:p>
            <a:pPr marL="269875" indent="-269875"/>
            <a:r>
              <a:rPr lang="es-ES" dirty="0">
                <a:ea typeface="+mn-lt"/>
                <a:cs typeface="+mn-lt"/>
                <a:hlinkClick r:id="rId2"/>
              </a:rPr>
              <a:t>https://www.youtube.com/watch?v=yrjFRom0duY</a:t>
            </a:r>
            <a:endParaRPr lang="es-ES" dirty="0">
              <a:ea typeface="+mn-lt"/>
              <a:cs typeface="+mn-lt"/>
            </a:endParaRPr>
          </a:p>
          <a:p>
            <a:pPr marL="269875" indent="-269875"/>
            <a:r>
              <a:rPr lang="es-ES" dirty="0"/>
              <a:t>ASAMBLEA comparando las distintas etapas de la historia y preguntándoles qué ha ido cambiando y por qué:</a:t>
            </a:r>
          </a:p>
          <a:p>
            <a:pPr marL="269875" indent="-269875"/>
            <a:r>
              <a:rPr lang="es-ES" dirty="0"/>
              <a:t>Ejemplo: En la prehistoria vestíamos pieles de animales, ¿Y ahora? ¿Y cómo </a:t>
            </a:r>
            <a:r>
              <a:rPr lang="es-ES" dirty="0" err="1"/>
              <a:t>creeis</a:t>
            </a:r>
            <a:r>
              <a:rPr lang="es-ES" dirty="0"/>
              <a:t> que vestiremos en el futuro?</a:t>
            </a:r>
          </a:p>
          <a:p>
            <a:pPr marL="269875" indent="-269875"/>
            <a:r>
              <a:rPr lang="es-ES" dirty="0"/>
              <a:t>OPCIONAL: DIBUJO DE CÓMO PIENSAN ELLOS QUE VA A SER EL FUTURO.</a:t>
            </a:r>
          </a:p>
        </p:txBody>
      </p:sp>
    </p:spTree>
    <p:extLst>
      <p:ext uri="{BB962C8B-B14F-4D97-AF65-F5344CB8AC3E}">
        <p14:creationId xmlns:p14="http://schemas.microsoft.com/office/powerpoint/2010/main" val="3495802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092D3B-F858-4B82-B9DA-FCD6DAC46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SESIÓN 2: MINI PROYECTO PERSONAL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BC3BB8-7FBA-F540-C58B-F8CF292D2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69875" indent="-269875"/>
            <a:r>
              <a:rPr lang="es-ES" dirty="0"/>
              <a:t>Traer fotos de sus abuelos, padres y de ellos. En casa Comentar cómo vestían, qué comían, a qué jugaban, en qué trabajaban....</a:t>
            </a:r>
          </a:p>
          <a:p>
            <a:pPr marL="269875" indent="-269875"/>
            <a:r>
              <a:rPr lang="es-ES" dirty="0"/>
              <a:t>Hacer un mural con las fotos y describir lo que es han contado en casa de cada generación.</a:t>
            </a:r>
          </a:p>
          <a:p>
            <a:pPr marL="269875" indent="-269875"/>
            <a:endParaRPr lang="es-ES" dirty="0"/>
          </a:p>
          <a:p>
            <a:pPr marL="269875" indent="-269875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04491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84653B-C907-854D-5AFD-309F7CA86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SESIÓN 3: TRANSPORTES 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CE635D-2295-162C-C574-33BA5E296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69875" indent="-269875"/>
            <a:r>
              <a:rPr lang="es-ES" dirty="0"/>
              <a:t>Vídeo explicativo de </a:t>
            </a:r>
            <a:r>
              <a:rPr lang="es-ES" dirty="0" err="1"/>
              <a:t>smile</a:t>
            </a:r>
            <a:r>
              <a:rPr lang="es-ES" dirty="0"/>
              <a:t> and </a:t>
            </a:r>
            <a:r>
              <a:rPr lang="es-ES" dirty="0" err="1"/>
              <a:t>learn</a:t>
            </a:r>
            <a:r>
              <a:rPr lang="es-ES" dirty="0"/>
              <a:t> para repasar los medios de transporte.</a:t>
            </a:r>
          </a:p>
          <a:p>
            <a:pPr marL="269875" indent="-269875"/>
            <a:r>
              <a:rPr lang="es-ES" dirty="0">
                <a:ea typeface="+mn-lt"/>
                <a:cs typeface="+mn-lt"/>
                <a:hlinkClick r:id="rId2"/>
              </a:rPr>
              <a:t>https://www.youtube.com/watch?v=ol11YcbRku8</a:t>
            </a:r>
            <a:endParaRPr lang="es-ES" dirty="0">
              <a:ea typeface="+mn-lt"/>
              <a:cs typeface="+mn-lt"/>
            </a:endParaRPr>
          </a:p>
          <a:p>
            <a:pPr marL="269875" indent="-269875"/>
            <a:r>
              <a:rPr lang="es-ES" dirty="0"/>
              <a:t>Traer fotos o dibujos y por equipos clasificarlos en aéreos, terrestres y acuáticos. Las explicarán después y decorarán la clase con ellas.</a:t>
            </a:r>
          </a:p>
          <a:p>
            <a:pPr marL="269875" indent="-269875"/>
            <a:endParaRPr lang="es-ES" dirty="0"/>
          </a:p>
          <a:p>
            <a:pPr marL="269875" indent="-269875"/>
            <a:endParaRPr lang="es-ES" dirty="0">
              <a:ea typeface="+mn-lt"/>
              <a:cs typeface="+mn-lt"/>
            </a:endParaRPr>
          </a:p>
          <a:p>
            <a:pPr marL="269875" indent="-269875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0161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F28DCD-3617-55A2-4A7E-B6760142B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SESIÓN 4: ADIVINA LOS MEDIOS DE TRANSPORTE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41BDA5-A642-23EB-B743-268894A6D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69875" indent="-269875"/>
            <a:r>
              <a:rPr lang="es-ES" dirty="0">
                <a:ea typeface="+mn-lt"/>
                <a:cs typeface="+mn-lt"/>
              </a:rPr>
              <a:t>Para reforzar lo aprendido, video de adivinanzas de transportes.</a:t>
            </a:r>
            <a:endParaRPr lang="en-US" dirty="0">
              <a:ea typeface="+mn-lt"/>
              <a:cs typeface="+mn-lt"/>
            </a:endParaRPr>
          </a:p>
          <a:p>
            <a:pPr marL="269875" indent="-269875"/>
            <a:r>
              <a:rPr lang="es-ES" dirty="0">
                <a:ea typeface="+mn-lt"/>
                <a:cs typeface="+mn-lt"/>
                <a:hlinkClick r:id="rId2"/>
              </a:rPr>
              <a:t>https://www.youtube.com/watch?v=cn03-Jrt4XM</a:t>
            </a:r>
          </a:p>
          <a:p>
            <a:pPr marL="269875" indent="-269875"/>
            <a:endParaRPr lang="es-ES" dirty="0"/>
          </a:p>
          <a:p>
            <a:pPr marL="269875" indent="-269875"/>
            <a:r>
              <a:rPr lang="es-ES" dirty="0"/>
              <a:t>ASAMBLEA: Comentar que hay medios de transporte que se usan para mercancías o para personas. Qué cosas se pueden transportar</a:t>
            </a:r>
          </a:p>
        </p:txBody>
      </p:sp>
    </p:spTree>
    <p:extLst>
      <p:ext uri="{BB962C8B-B14F-4D97-AF65-F5344CB8AC3E}">
        <p14:creationId xmlns:p14="http://schemas.microsoft.com/office/powerpoint/2010/main" val="1837613076"/>
      </p:ext>
    </p:extLst>
  </p:cSld>
  <p:clrMapOvr>
    <a:masterClrMapping/>
  </p:clrMapOvr>
</p:sld>
</file>

<file path=ppt/theme/theme1.xml><?xml version="1.0" encoding="utf-8"?>
<a:theme xmlns:a="http://schemas.openxmlformats.org/drawingml/2006/main" name="GlowVTI">
  <a:themeElements>
    <a:clrScheme name="AnalogousFromDarkSeedLeftStep">
      <a:dk1>
        <a:srgbClr val="000000"/>
      </a:dk1>
      <a:lt1>
        <a:srgbClr val="FFFFFF"/>
      </a:lt1>
      <a:dk2>
        <a:srgbClr val="412724"/>
      </a:dk2>
      <a:lt2>
        <a:srgbClr val="E7E2E8"/>
      </a:lt2>
      <a:accent1>
        <a:srgbClr val="5EB244"/>
      </a:accent1>
      <a:accent2>
        <a:srgbClr val="86AF38"/>
      </a:accent2>
      <a:accent3>
        <a:srgbClr val="ABA341"/>
      </a:accent3>
      <a:accent4>
        <a:srgbClr val="B3783A"/>
      </a:accent4>
      <a:accent5>
        <a:srgbClr val="C4574B"/>
      </a:accent5>
      <a:accent6>
        <a:srgbClr val="B33A60"/>
      </a:accent6>
      <a:hlink>
        <a:srgbClr val="BF613F"/>
      </a:hlink>
      <a:folHlink>
        <a:srgbClr val="7F7F7F"/>
      </a:folHlink>
    </a:clrScheme>
    <a:fontScheme name="Blur">
      <a:majorFont>
        <a:latin typeface="Bell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owVTI" id="{D5B5AA20-F6D3-43B8-AF6B-ECAF69256418}" vid="{93025AB5-1D44-4CD3-9BC3-729F6E11E04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365EF1046B19949823E7D2827CB5B9A" ma:contentTypeVersion="13" ma:contentTypeDescription="Crear nuevo documento." ma:contentTypeScope="" ma:versionID="dfe2c8aa913a23380f6caeb681f557b5">
  <xsd:schema xmlns:xsd="http://www.w3.org/2001/XMLSchema" xmlns:xs="http://www.w3.org/2001/XMLSchema" xmlns:p="http://schemas.microsoft.com/office/2006/metadata/properties" xmlns:ns2="f19f8028-feef-4995-bd27-38e9206b2806" xmlns:ns3="5a813717-89f4-490f-8819-d18d27ffd40c" targetNamespace="http://schemas.microsoft.com/office/2006/metadata/properties" ma:root="true" ma:fieldsID="a7e4fce1f8fa44010f595d41673f1429" ns2:_="" ns3:_="">
    <xsd:import namespace="f19f8028-feef-4995-bd27-38e9206b2806"/>
    <xsd:import namespace="5a813717-89f4-490f-8819-d18d27ffd4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9f8028-feef-4995-bd27-38e9206b28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13717-89f4-490f-8819-d18d27ffd40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078AC3-B4B0-49F3-8D1E-24ED34A0A1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9f8028-feef-4995-bd27-38e9206b2806"/>
    <ds:schemaRef ds:uri="5a813717-89f4-490f-8819-d18d27ffd4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E8A26A-E75E-4D8B-A531-6327FD8641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65CCFC-6B15-45D2-AFAC-95CCC180F4F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GlowVTI</vt:lpstr>
      <vt:lpstr>TEMA 6</vt:lpstr>
      <vt:lpstr>SESIÓN1: ÉRASE UNA VEZ LA HISTORIA</vt:lpstr>
      <vt:lpstr>SESIÓN 2: MINI PROYECTO PERSONAL</vt:lpstr>
      <vt:lpstr>SESIÓN 3: TRANSPORTES </vt:lpstr>
      <vt:lpstr>SESIÓN 4: ADIVINA LOS MEDIOS DE TRANSPORTE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91</cp:revision>
  <dcterms:created xsi:type="dcterms:W3CDTF">2022-04-28T12:28:38Z</dcterms:created>
  <dcterms:modified xsi:type="dcterms:W3CDTF">2022-04-28T12:57:32Z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0x010100F365EF1046B19949823E7D2827CB5B9A</vt:lpwstr>
  </property>
</Properties>
</file>