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246" r:id="rId5"/>
    <p:sldId id="3311" r:id="rId6"/>
    <p:sldId id="3315" r:id="rId7"/>
    <p:sldId id="3204" r:id="rId8"/>
    <p:sldId id="3228" r:id="rId9"/>
    <p:sldId id="3205" r:id="rId10"/>
    <p:sldId id="3211" r:id="rId11"/>
    <p:sldId id="2150" r:id="rId12"/>
    <p:sldId id="2151" r:id="rId13"/>
    <p:sldId id="3126" r:id="rId14"/>
    <p:sldId id="2202" r:id="rId15"/>
    <p:sldId id="2402" r:id="rId16"/>
    <p:sldId id="2401" r:id="rId17"/>
    <p:sldId id="3314" r:id="rId18"/>
    <p:sldId id="2254" r:id="rId19"/>
    <p:sldId id="2255" r:id="rId20"/>
    <p:sldId id="2154" r:id="rId21"/>
    <p:sldId id="2153" r:id="rId22"/>
    <p:sldId id="2249" r:id="rId23"/>
    <p:sldId id="2214" r:id="rId24"/>
    <p:sldId id="3229" r:id="rId25"/>
    <p:sldId id="3312" r:id="rId26"/>
    <p:sldId id="3308" r:id="rId27"/>
    <p:sldId id="3309" r:id="rId28"/>
    <p:sldId id="2385" r:id="rId29"/>
    <p:sldId id="3317" r:id="rId30"/>
    <p:sldId id="2786" r:id="rId31"/>
    <p:sldId id="2716" r:id="rId32"/>
    <p:sldId id="2731" r:id="rId33"/>
    <p:sldId id="2163" r:id="rId34"/>
    <p:sldId id="3307" r:id="rId35"/>
    <p:sldId id="3212" r:id="rId36"/>
    <p:sldId id="3187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9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30"/>
    <p:restoredTop sz="96327"/>
  </p:normalViewPr>
  <p:slideViewPr>
    <p:cSldViewPr snapToGrid="0">
      <p:cViewPr varScale="1">
        <p:scale>
          <a:sx n="96" d="100"/>
          <a:sy n="96" d="100"/>
        </p:scale>
        <p:origin x="168" y="2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AA6EE-3213-F7BC-6C5C-2408DF879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63FC2E-68FC-6583-0668-0B1BE3100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F89353-3CB8-1840-11E9-374FDBE2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9652BC-46AB-AEA8-5BA2-23A7E924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9C7C42-4CED-76FE-5992-1C53D7C4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62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9B467-EAF7-4AA2-285C-D87A2DB2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E293A9-FD13-2BB7-3E6B-C008585BB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2D4BA2-DEC2-F5A2-7BA8-25FB8441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A4005-CB02-E85F-971C-81771A593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DFB693-2076-B564-9BE5-41BECD8A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85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0C2668-E831-CB91-3B02-62D008D3C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C0F84A-27BF-02AF-C927-82D0CC778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089D9-802F-583B-A01B-D0E16D17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E6EF92-3827-3220-EEDC-7A692FAA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C9B94-BF40-219C-0B2B-A206457A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00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8526A-7E52-4AFD-6D60-ED42D018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84B48C-2430-8473-8E07-A30FFF157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9E098D-5328-F4DC-2BAE-95068AA2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189C14-9FA7-2B97-8165-07FA5DF6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ECD407-CF08-E5C1-014C-0EF5893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721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DBC65-D156-E63F-9C6F-8B199C0F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5D47AD-06E3-628A-7B6C-DDA41A651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B994B5-3266-F611-07C4-ED1C17EF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493F9-C3FD-2D85-CE7D-2DE7CCE2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7A7FCE-74E6-9341-08FF-0AFD6624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76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B418C-58AE-9D14-0C98-CCAA3F16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573074-EFA0-7E8F-F336-6545430B5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88D6E2-8052-AB37-19D2-2FE82DE7D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F03590-D877-51B1-8C63-724A854F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E290CD-EBB5-9AEB-AA28-75B97608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1BF2A2-8E80-DA98-97DB-A442DC7F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860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5B09F-7624-C032-03AB-93C3A0F2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B3553-5C53-79A5-025B-48B2BFC5F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5842DB-BE7A-E1B6-9522-A1626270C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1C2A6E-8123-FC42-6590-0ABA2E741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06C9B8-ECA4-2B1E-2D67-439596B7B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708D4A-8301-F2E1-B0DD-18856919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81720B-F90F-D682-83D6-F4D416F6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4170EB-585D-6774-C545-42B4139A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68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E1346B-0D53-B01B-A819-282D68AA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0993E5-27E8-7F9D-F73C-8415D3B1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B952D9-8D8A-F52E-4063-BB14A0EF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21FDDC-51AC-9BD5-DBB6-6A6B5AC5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95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F56A4-81B9-ED6E-3ACB-126842177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6A202A9-3A58-7379-F53B-412CDE31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D1F744-0049-0E0E-73F5-376EA0BC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33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C1622E-52EB-455E-7D16-FB393358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176BE7-B238-7801-4429-96CB8710A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76428E-ABB2-A77B-1269-1740A9874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A7287A-9040-7FAB-D309-C4BB89BA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A6EF9F-731D-829E-6D74-5A72F0386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3CB90-8061-C21F-90C0-B25CCE7E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173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3926A-58BF-8570-5D3A-EE806DC3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7FDACF9-E885-23C2-8784-510EEE8B0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D5B229-433D-F16F-70C7-72B9804D5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DC1BBB-83B2-0109-3AF7-7EC469A3E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7BD974-D26E-8B3E-7717-6F20EB4C0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D9D250-2EEE-8510-514C-3C6DC5C7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3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D9D6BB9-CC60-BC9E-A653-DDE8E49A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8678EE-6839-9994-E808-091176F40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112A1E-3ED4-8C34-1D54-9EA26A140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3F5CC-256E-2B47-8653-7ADCBF34A5E9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702463-B598-BB84-A86F-00042DBDF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AC9C27-EDAB-54D7-ACD4-980EAD66C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53606-7426-C447-B10F-2093F9074F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5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8BF14-1F6B-6173-2B07-F4B99051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863" y="568517"/>
            <a:ext cx="7677892" cy="886379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Pedagogía preventiva</a:t>
            </a:r>
          </a:p>
        </p:txBody>
      </p:sp>
      <p:pic>
        <p:nvPicPr>
          <p:cNvPr id="5" name="Marcador de contenido 4" descr="Un león con la boca abierta&#10;&#10;Descripción generada automáticamente">
            <a:extLst>
              <a:ext uri="{FF2B5EF4-FFF2-40B4-BE49-F238E27FC236}">
                <a16:creationId xmlns:a16="http://schemas.microsoft.com/office/drawing/2014/main" id="{8E436780-7560-8229-C88C-EA947681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49" y="1454895"/>
            <a:ext cx="4124378" cy="512544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B7F3EE-1B80-B775-55B4-62BF3C57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1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A9FFA52-DBB9-A449-ACF9-55A01FCE4CB0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B8A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7" name="Imagen 6" descr="Un grupo de personas junto a un niño&#10;&#10;Descripción generada automáticamente con confianza media">
            <a:extLst>
              <a:ext uri="{FF2B5EF4-FFF2-40B4-BE49-F238E27FC236}">
                <a16:creationId xmlns:a16="http://schemas.microsoft.com/office/drawing/2014/main" id="{231460BD-5B26-3046-BE75-2833CAEF5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9" y="0"/>
            <a:ext cx="10287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874FB29-D60C-054D-8E8E-CEE8DB0BEFCF}"/>
              </a:ext>
            </a:extLst>
          </p:cNvPr>
          <p:cNvSpPr txBox="1">
            <a:spLocks/>
          </p:cNvSpPr>
          <p:nvPr/>
        </p:nvSpPr>
        <p:spPr>
          <a:xfrm>
            <a:off x="5589778" y="232943"/>
            <a:ext cx="6495377" cy="16276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rgbClr val="D33937"/>
                </a:solidFill>
                <a:effectLst>
                  <a:glow rad="658406">
                    <a:srgbClr val="B8AEA5">
                      <a:alpha val="92630"/>
                    </a:srgbClr>
                  </a:glow>
                </a:effectLst>
                <a:latin typeface="Chalkduster" panose="03050602040202020205" pitchFamily="66" charset="77"/>
              </a:rPr>
              <a:t>EFECTOS DE PRIMACIA Y RECENCIA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4451547-6FE3-E946-9111-AD32A4B716F9}"/>
              </a:ext>
            </a:extLst>
          </p:cNvPr>
          <p:cNvSpPr txBox="1">
            <a:spLocks/>
          </p:cNvSpPr>
          <p:nvPr/>
        </p:nvSpPr>
        <p:spPr>
          <a:xfrm>
            <a:off x="7569581" y="1628964"/>
            <a:ext cx="4515574" cy="1168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2000" dirty="0">
                <a:effectLst>
                  <a:glow rad="402648">
                    <a:srgbClr val="B8AEA5"/>
                  </a:glow>
                </a:effectLst>
                <a:latin typeface="Chalkduster" panose="03050602040202020205" pitchFamily="66" charset="77"/>
              </a:rPr>
              <a:t>Recordamos mejor lo del principio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ES" sz="2000" dirty="0">
                <a:effectLst>
                  <a:glow rad="402648">
                    <a:srgbClr val="B8AEA5"/>
                  </a:glow>
                </a:effectLst>
                <a:latin typeface="Chalkduster" panose="03050602040202020205" pitchFamily="66" charset="77"/>
              </a:rPr>
              <a:t>y final</a:t>
            </a:r>
          </a:p>
          <a:p>
            <a:pPr algn="r"/>
            <a:endParaRPr lang="es-ES" sz="2000" dirty="0">
              <a:solidFill>
                <a:schemeClr val="accent2">
                  <a:lumMod val="50000"/>
                </a:schemeClr>
              </a:solidFill>
              <a:effectLst>
                <a:glow rad="402648">
                  <a:srgbClr val="B8AEA5"/>
                </a:glow>
              </a:effectLst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tabla, comida, niño&#10;&#10;Descripción generada automáticamente">
            <a:extLst>
              <a:ext uri="{FF2B5EF4-FFF2-40B4-BE49-F238E27FC236}">
                <a16:creationId xmlns:a16="http://schemas.microsoft.com/office/drawing/2014/main" id="{7931316B-1117-9A44-A47D-EA77EEDC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557" y="0"/>
            <a:ext cx="6969443" cy="6858000"/>
          </a:xfrm>
          <a:prstGeom prst="rect">
            <a:avLst/>
          </a:prstGeom>
        </p:spPr>
      </p:pic>
      <p:sp>
        <p:nvSpPr>
          <p:cNvPr id="4" name="Forma libre 3">
            <a:extLst>
              <a:ext uri="{FF2B5EF4-FFF2-40B4-BE49-F238E27FC236}">
                <a16:creationId xmlns:a16="http://schemas.microsoft.com/office/drawing/2014/main" id="{75C5B27B-3C84-B54B-A92B-250B8A5CE0F4}"/>
              </a:ext>
            </a:extLst>
          </p:cNvPr>
          <p:cNvSpPr/>
          <p:nvPr/>
        </p:nvSpPr>
        <p:spPr>
          <a:xfrm>
            <a:off x="-105255" y="-338446"/>
            <a:ext cx="5769785" cy="7410246"/>
          </a:xfrm>
          <a:custGeom>
            <a:avLst/>
            <a:gdLst>
              <a:gd name="connsiteX0" fmla="*/ 5302205 w 5591655"/>
              <a:gd name="connsiteY0" fmla="*/ 296029 h 7354671"/>
              <a:gd name="connsiteX1" fmla="*/ 5302205 w 5591655"/>
              <a:gd name="connsiteY1" fmla="*/ 296029 h 7354671"/>
              <a:gd name="connsiteX2" fmla="*/ 5400881 w 5591655"/>
              <a:gd name="connsiteY2" fmla="*/ 414440 h 7354671"/>
              <a:gd name="connsiteX3" fmla="*/ 5400881 w 5591655"/>
              <a:gd name="connsiteY3" fmla="*/ 467068 h 7354671"/>
              <a:gd name="connsiteX4" fmla="*/ 5387724 w 5591655"/>
              <a:gd name="connsiteY4" fmla="*/ 506538 h 7354671"/>
              <a:gd name="connsiteX5" fmla="*/ 5367989 w 5591655"/>
              <a:gd name="connsiteY5" fmla="*/ 513117 h 7354671"/>
              <a:gd name="connsiteX6" fmla="*/ 5354832 w 5591655"/>
              <a:gd name="connsiteY6" fmla="*/ 585479 h 7354671"/>
              <a:gd name="connsiteX7" fmla="*/ 5348254 w 5591655"/>
              <a:gd name="connsiteY7" fmla="*/ 795989 h 7354671"/>
              <a:gd name="connsiteX8" fmla="*/ 5341675 w 5591655"/>
              <a:gd name="connsiteY8" fmla="*/ 815724 h 7354671"/>
              <a:gd name="connsiteX9" fmla="*/ 5328518 w 5591655"/>
              <a:gd name="connsiteY9" fmla="*/ 881508 h 7354671"/>
              <a:gd name="connsiteX10" fmla="*/ 5315361 w 5591655"/>
              <a:gd name="connsiteY10" fmla="*/ 986763 h 7354671"/>
              <a:gd name="connsiteX11" fmla="*/ 5321940 w 5591655"/>
              <a:gd name="connsiteY11" fmla="*/ 1105174 h 7354671"/>
              <a:gd name="connsiteX12" fmla="*/ 5335097 w 5591655"/>
              <a:gd name="connsiteY12" fmla="*/ 1243321 h 7354671"/>
              <a:gd name="connsiteX13" fmla="*/ 5341675 w 5591655"/>
              <a:gd name="connsiteY13" fmla="*/ 1420938 h 7354671"/>
              <a:gd name="connsiteX14" fmla="*/ 5348254 w 5591655"/>
              <a:gd name="connsiteY14" fmla="*/ 1519614 h 7354671"/>
              <a:gd name="connsiteX15" fmla="*/ 5341675 w 5591655"/>
              <a:gd name="connsiteY15" fmla="*/ 1710389 h 7354671"/>
              <a:gd name="connsiteX16" fmla="*/ 5321940 w 5591655"/>
              <a:gd name="connsiteY16" fmla="*/ 1763016 h 7354671"/>
              <a:gd name="connsiteX17" fmla="*/ 5315361 w 5591655"/>
              <a:gd name="connsiteY17" fmla="*/ 1789330 h 7354671"/>
              <a:gd name="connsiteX18" fmla="*/ 5295626 w 5591655"/>
              <a:gd name="connsiteY18" fmla="*/ 1848535 h 7354671"/>
              <a:gd name="connsiteX19" fmla="*/ 5289048 w 5591655"/>
              <a:gd name="connsiteY19" fmla="*/ 1868271 h 7354671"/>
              <a:gd name="connsiteX20" fmla="*/ 5282469 w 5591655"/>
              <a:gd name="connsiteY20" fmla="*/ 1901163 h 7354671"/>
              <a:gd name="connsiteX21" fmla="*/ 5289048 w 5591655"/>
              <a:gd name="connsiteY21" fmla="*/ 1927476 h 7354671"/>
              <a:gd name="connsiteX22" fmla="*/ 5302205 w 5591655"/>
              <a:gd name="connsiteY22" fmla="*/ 1993260 h 7354671"/>
              <a:gd name="connsiteX23" fmla="*/ 5315361 w 5591655"/>
              <a:gd name="connsiteY23" fmla="*/ 2012996 h 7354671"/>
              <a:gd name="connsiteX24" fmla="*/ 5321940 w 5591655"/>
              <a:gd name="connsiteY24" fmla="*/ 2039309 h 7354671"/>
              <a:gd name="connsiteX25" fmla="*/ 5328518 w 5591655"/>
              <a:gd name="connsiteY25" fmla="*/ 2059045 h 7354671"/>
              <a:gd name="connsiteX26" fmla="*/ 5341675 w 5591655"/>
              <a:gd name="connsiteY26" fmla="*/ 2111672 h 7354671"/>
              <a:gd name="connsiteX27" fmla="*/ 5348254 w 5591655"/>
              <a:gd name="connsiteY27" fmla="*/ 2197191 h 7354671"/>
              <a:gd name="connsiteX28" fmla="*/ 5335097 w 5591655"/>
              <a:gd name="connsiteY28" fmla="*/ 2269554 h 7354671"/>
              <a:gd name="connsiteX29" fmla="*/ 5348254 w 5591655"/>
              <a:gd name="connsiteY29" fmla="*/ 2407701 h 7354671"/>
              <a:gd name="connsiteX30" fmla="*/ 5354832 w 5591655"/>
              <a:gd name="connsiteY30" fmla="*/ 2453750 h 7354671"/>
              <a:gd name="connsiteX31" fmla="*/ 5374567 w 5591655"/>
              <a:gd name="connsiteY31" fmla="*/ 2591896 h 7354671"/>
              <a:gd name="connsiteX32" fmla="*/ 5381146 w 5591655"/>
              <a:gd name="connsiteY32" fmla="*/ 2611632 h 7354671"/>
              <a:gd name="connsiteX33" fmla="*/ 5387724 w 5591655"/>
              <a:gd name="connsiteY33" fmla="*/ 2651102 h 7354671"/>
              <a:gd name="connsiteX34" fmla="*/ 5394302 w 5591655"/>
              <a:gd name="connsiteY34" fmla="*/ 2670837 h 7354671"/>
              <a:gd name="connsiteX35" fmla="*/ 5400881 w 5591655"/>
              <a:gd name="connsiteY35" fmla="*/ 2716886 h 7354671"/>
              <a:gd name="connsiteX36" fmla="*/ 5407459 w 5591655"/>
              <a:gd name="connsiteY36" fmla="*/ 2736622 h 7354671"/>
              <a:gd name="connsiteX37" fmla="*/ 5414038 w 5591655"/>
              <a:gd name="connsiteY37" fmla="*/ 2776092 h 7354671"/>
              <a:gd name="connsiteX38" fmla="*/ 5420616 w 5591655"/>
              <a:gd name="connsiteY38" fmla="*/ 2795827 h 7354671"/>
              <a:gd name="connsiteX39" fmla="*/ 5427195 w 5591655"/>
              <a:gd name="connsiteY39" fmla="*/ 2828719 h 7354671"/>
              <a:gd name="connsiteX40" fmla="*/ 5440351 w 5591655"/>
              <a:gd name="connsiteY40" fmla="*/ 2887925 h 7354671"/>
              <a:gd name="connsiteX41" fmla="*/ 5433773 w 5591655"/>
              <a:gd name="connsiteY41" fmla="*/ 2940553 h 7354671"/>
              <a:gd name="connsiteX42" fmla="*/ 5420616 w 5591655"/>
              <a:gd name="connsiteY42" fmla="*/ 2960288 h 7354671"/>
              <a:gd name="connsiteX43" fmla="*/ 5387724 w 5591655"/>
              <a:gd name="connsiteY43" fmla="*/ 3019494 h 7354671"/>
              <a:gd name="connsiteX44" fmla="*/ 5354832 w 5591655"/>
              <a:gd name="connsiteY44" fmla="*/ 3058964 h 7354671"/>
              <a:gd name="connsiteX45" fmla="*/ 5335097 w 5591655"/>
              <a:gd name="connsiteY45" fmla="*/ 3105013 h 7354671"/>
              <a:gd name="connsiteX46" fmla="*/ 5321940 w 5591655"/>
              <a:gd name="connsiteY46" fmla="*/ 3131327 h 7354671"/>
              <a:gd name="connsiteX47" fmla="*/ 5308783 w 5591655"/>
              <a:gd name="connsiteY47" fmla="*/ 3177376 h 7354671"/>
              <a:gd name="connsiteX48" fmla="*/ 5321940 w 5591655"/>
              <a:gd name="connsiteY48" fmla="*/ 3348414 h 7354671"/>
              <a:gd name="connsiteX49" fmla="*/ 5335097 w 5591655"/>
              <a:gd name="connsiteY49" fmla="*/ 3427355 h 7354671"/>
              <a:gd name="connsiteX50" fmla="*/ 5341675 w 5591655"/>
              <a:gd name="connsiteY50" fmla="*/ 3447091 h 7354671"/>
              <a:gd name="connsiteX51" fmla="*/ 5354832 w 5591655"/>
              <a:gd name="connsiteY51" fmla="*/ 3466826 h 7354671"/>
              <a:gd name="connsiteX52" fmla="*/ 5374567 w 5591655"/>
              <a:gd name="connsiteY52" fmla="*/ 3512875 h 7354671"/>
              <a:gd name="connsiteX53" fmla="*/ 5387724 w 5591655"/>
              <a:gd name="connsiteY53" fmla="*/ 3565502 h 7354671"/>
              <a:gd name="connsiteX54" fmla="*/ 5400881 w 5591655"/>
              <a:gd name="connsiteY54" fmla="*/ 3598394 h 7354671"/>
              <a:gd name="connsiteX55" fmla="*/ 5407459 w 5591655"/>
              <a:gd name="connsiteY55" fmla="*/ 3631286 h 7354671"/>
              <a:gd name="connsiteX56" fmla="*/ 5414038 w 5591655"/>
              <a:gd name="connsiteY56" fmla="*/ 3657600 h 7354671"/>
              <a:gd name="connsiteX57" fmla="*/ 5420616 w 5591655"/>
              <a:gd name="connsiteY57" fmla="*/ 3703649 h 7354671"/>
              <a:gd name="connsiteX58" fmla="*/ 5420616 w 5591655"/>
              <a:gd name="connsiteY58" fmla="*/ 4085197 h 7354671"/>
              <a:gd name="connsiteX59" fmla="*/ 5414038 w 5591655"/>
              <a:gd name="connsiteY59" fmla="*/ 4131246 h 7354671"/>
              <a:gd name="connsiteX60" fmla="*/ 5387724 w 5591655"/>
              <a:gd name="connsiteY60" fmla="*/ 4177295 h 7354671"/>
              <a:gd name="connsiteX61" fmla="*/ 5374567 w 5591655"/>
              <a:gd name="connsiteY61" fmla="*/ 4203609 h 7354671"/>
              <a:gd name="connsiteX62" fmla="*/ 5341675 w 5591655"/>
              <a:gd name="connsiteY62" fmla="*/ 4249658 h 7354671"/>
              <a:gd name="connsiteX63" fmla="*/ 5315361 w 5591655"/>
              <a:gd name="connsiteY63" fmla="*/ 4308863 h 7354671"/>
              <a:gd name="connsiteX64" fmla="*/ 5302205 w 5591655"/>
              <a:gd name="connsiteY64" fmla="*/ 4335177 h 7354671"/>
              <a:gd name="connsiteX65" fmla="*/ 5289048 w 5591655"/>
              <a:gd name="connsiteY65" fmla="*/ 4368069 h 7354671"/>
              <a:gd name="connsiteX66" fmla="*/ 5275891 w 5591655"/>
              <a:gd name="connsiteY66" fmla="*/ 4394383 h 7354671"/>
              <a:gd name="connsiteX67" fmla="*/ 5262734 w 5591655"/>
              <a:gd name="connsiteY67" fmla="*/ 4427275 h 7354671"/>
              <a:gd name="connsiteX68" fmla="*/ 5236420 w 5591655"/>
              <a:gd name="connsiteY68" fmla="*/ 4479902 h 7354671"/>
              <a:gd name="connsiteX69" fmla="*/ 5229842 w 5591655"/>
              <a:gd name="connsiteY69" fmla="*/ 4499637 h 7354671"/>
              <a:gd name="connsiteX70" fmla="*/ 5210107 w 5591655"/>
              <a:gd name="connsiteY70" fmla="*/ 4545686 h 7354671"/>
              <a:gd name="connsiteX71" fmla="*/ 5216685 w 5591655"/>
              <a:gd name="connsiteY71" fmla="*/ 4683833 h 7354671"/>
              <a:gd name="connsiteX72" fmla="*/ 5223264 w 5591655"/>
              <a:gd name="connsiteY72" fmla="*/ 4749617 h 7354671"/>
              <a:gd name="connsiteX73" fmla="*/ 5236420 w 5591655"/>
              <a:gd name="connsiteY73" fmla="*/ 4874607 h 7354671"/>
              <a:gd name="connsiteX74" fmla="*/ 5249577 w 5591655"/>
              <a:gd name="connsiteY74" fmla="*/ 4979862 h 7354671"/>
              <a:gd name="connsiteX75" fmla="*/ 5269313 w 5591655"/>
              <a:gd name="connsiteY75" fmla="*/ 5032489 h 7354671"/>
              <a:gd name="connsiteX76" fmla="*/ 5282469 w 5591655"/>
              <a:gd name="connsiteY76" fmla="*/ 5091695 h 7354671"/>
              <a:gd name="connsiteX77" fmla="*/ 5295626 w 5591655"/>
              <a:gd name="connsiteY77" fmla="*/ 5124587 h 7354671"/>
              <a:gd name="connsiteX78" fmla="*/ 5308783 w 5591655"/>
              <a:gd name="connsiteY78" fmla="*/ 5170636 h 7354671"/>
              <a:gd name="connsiteX79" fmla="*/ 5321940 w 5591655"/>
              <a:gd name="connsiteY79" fmla="*/ 5203528 h 7354671"/>
              <a:gd name="connsiteX80" fmla="*/ 5328518 w 5591655"/>
              <a:gd name="connsiteY80" fmla="*/ 5229842 h 7354671"/>
              <a:gd name="connsiteX81" fmla="*/ 5354832 w 5591655"/>
              <a:gd name="connsiteY81" fmla="*/ 5289048 h 7354671"/>
              <a:gd name="connsiteX82" fmla="*/ 5367989 w 5591655"/>
              <a:gd name="connsiteY82" fmla="*/ 5335096 h 7354671"/>
              <a:gd name="connsiteX83" fmla="*/ 5381146 w 5591655"/>
              <a:gd name="connsiteY83" fmla="*/ 5361410 h 7354671"/>
              <a:gd name="connsiteX84" fmla="*/ 5394302 w 5591655"/>
              <a:gd name="connsiteY84" fmla="*/ 5400881 h 7354671"/>
              <a:gd name="connsiteX85" fmla="*/ 5420616 w 5591655"/>
              <a:gd name="connsiteY85" fmla="*/ 5440351 h 7354671"/>
              <a:gd name="connsiteX86" fmla="*/ 5433773 w 5591655"/>
              <a:gd name="connsiteY86" fmla="*/ 5479822 h 7354671"/>
              <a:gd name="connsiteX87" fmla="*/ 5440351 w 5591655"/>
              <a:gd name="connsiteY87" fmla="*/ 5525871 h 7354671"/>
              <a:gd name="connsiteX88" fmla="*/ 5433773 w 5591655"/>
              <a:gd name="connsiteY88" fmla="*/ 5782429 h 7354671"/>
              <a:gd name="connsiteX89" fmla="*/ 5427195 w 5591655"/>
              <a:gd name="connsiteY89" fmla="*/ 5821899 h 7354671"/>
              <a:gd name="connsiteX90" fmla="*/ 5420616 w 5591655"/>
              <a:gd name="connsiteY90" fmla="*/ 5867948 h 7354671"/>
              <a:gd name="connsiteX91" fmla="*/ 5414038 w 5591655"/>
              <a:gd name="connsiteY91" fmla="*/ 5894262 h 7354671"/>
              <a:gd name="connsiteX92" fmla="*/ 5407459 w 5591655"/>
              <a:gd name="connsiteY92" fmla="*/ 5927154 h 7354671"/>
              <a:gd name="connsiteX93" fmla="*/ 5400881 w 5591655"/>
              <a:gd name="connsiteY93" fmla="*/ 5953468 h 7354671"/>
              <a:gd name="connsiteX94" fmla="*/ 5394302 w 5591655"/>
              <a:gd name="connsiteY94" fmla="*/ 5986360 h 7354671"/>
              <a:gd name="connsiteX95" fmla="*/ 5381146 w 5591655"/>
              <a:gd name="connsiteY95" fmla="*/ 6038987 h 7354671"/>
              <a:gd name="connsiteX96" fmla="*/ 5374567 w 5591655"/>
              <a:gd name="connsiteY96" fmla="*/ 6111350 h 7354671"/>
              <a:gd name="connsiteX97" fmla="*/ 5387724 w 5591655"/>
              <a:gd name="connsiteY97" fmla="*/ 6335016 h 7354671"/>
              <a:gd name="connsiteX98" fmla="*/ 5407459 w 5591655"/>
              <a:gd name="connsiteY98" fmla="*/ 6387643 h 7354671"/>
              <a:gd name="connsiteX99" fmla="*/ 5414038 w 5591655"/>
              <a:gd name="connsiteY99" fmla="*/ 6420535 h 7354671"/>
              <a:gd name="connsiteX100" fmla="*/ 5427195 w 5591655"/>
              <a:gd name="connsiteY100" fmla="*/ 6446849 h 7354671"/>
              <a:gd name="connsiteX101" fmla="*/ 5440351 w 5591655"/>
              <a:gd name="connsiteY101" fmla="*/ 6479741 h 7354671"/>
              <a:gd name="connsiteX102" fmla="*/ 5466665 w 5591655"/>
              <a:gd name="connsiteY102" fmla="*/ 6538947 h 7354671"/>
              <a:gd name="connsiteX103" fmla="*/ 5499557 w 5591655"/>
              <a:gd name="connsiteY103" fmla="*/ 6637623 h 7354671"/>
              <a:gd name="connsiteX104" fmla="*/ 5512714 w 5591655"/>
              <a:gd name="connsiteY104" fmla="*/ 6703407 h 7354671"/>
              <a:gd name="connsiteX105" fmla="*/ 5539028 w 5591655"/>
              <a:gd name="connsiteY105" fmla="*/ 6775770 h 7354671"/>
              <a:gd name="connsiteX106" fmla="*/ 5565341 w 5591655"/>
              <a:gd name="connsiteY106" fmla="*/ 6894181 h 7354671"/>
              <a:gd name="connsiteX107" fmla="*/ 5578498 w 5591655"/>
              <a:gd name="connsiteY107" fmla="*/ 6946809 h 7354671"/>
              <a:gd name="connsiteX108" fmla="*/ 5591655 w 5591655"/>
              <a:gd name="connsiteY108" fmla="*/ 7058642 h 7354671"/>
              <a:gd name="connsiteX109" fmla="*/ 5585077 w 5591655"/>
              <a:gd name="connsiteY109" fmla="*/ 7104691 h 7354671"/>
              <a:gd name="connsiteX110" fmla="*/ 5545606 w 5591655"/>
              <a:gd name="connsiteY110" fmla="*/ 7117848 h 7354671"/>
              <a:gd name="connsiteX111" fmla="*/ 5486400 w 5591655"/>
              <a:gd name="connsiteY111" fmla="*/ 7137583 h 7354671"/>
              <a:gd name="connsiteX112" fmla="*/ 5466665 w 5591655"/>
              <a:gd name="connsiteY112" fmla="*/ 7144161 h 7354671"/>
              <a:gd name="connsiteX113" fmla="*/ 5440351 w 5591655"/>
              <a:gd name="connsiteY113" fmla="*/ 7150740 h 7354671"/>
              <a:gd name="connsiteX114" fmla="*/ 5420616 w 5591655"/>
              <a:gd name="connsiteY114" fmla="*/ 7163896 h 7354671"/>
              <a:gd name="connsiteX115" fmla="*/ 5256156 w 5591655"/>
              <a:gd name="connsiteY115" fmla="*/ 7183632 h 7354671"/>
              <a:gd name="connsiteX116" fmla="*/ 5223264 w 5591655"/>
              <a:gd name="connsiteY116" fmla="*/ 7190210 h 7354671"/>
              <a:gd name="connsiteX117" fmla="*/ 5196950 w 5591655"/>
              <a:gd name="connsiteY117" fmla="*/ 7203367 h 7354671"/>
              <a:gd name="connsiteX118" fmla="*/ 5177215 w 5591655"/>
              <a:gd name="connsiteY118" fmla="*/ 7209945 h 7354671"/>
              <a:gd name="connsiteX119" fmla="*/ 5150901 w 5591655"/>
              <a:gd name="connsiteY119" fmla="*/ 7216524 h 7354671"/>
              <a:gd name="connsiteX120" fmla="*/ 5111431 w 5591655"/>
              <a:gd name="connsiteY120" fmla="*/ 7229681 h 7354671"/>
              <a:gd name="connsiteX121" fmla="*/ 5039068 w 5591655"/>
              <a:gd name="connsiteY121" fmla="*/ 7249416 h 7354671"/>
              <a:gd name="connsiteX122" fmla="*/ 4999597 w 5591655"/>
              <a:gd name="connsiteY122" fmla="*/ 7288886 h 7354671"/>
              <a:gd name="connsiteX123" fmla="*/ 4894343 w 5591655"/>
              <a:gd name="connsiteY123" fmla="*/ 7302043 h 7354671"/>
              <a:gd name="connsiteX124" fmla="*/ 4815402 w 5591655"/>
              <a:gd name="connsiteY124" fmla="*/ 7315200 h 7354671"/>
              <a:gd name="connsiteX125" fmla="*/ 4762774 w 5591655"/>
              <a:gd name="connsiteY125" fmla="*/ 7321778 h 7354671"/>
              <a:gd name="connsiteX126" fmla="*/ 4696990 w 5591655"/>
              <a:gd name="connsiteY126" fmla="*/ 7328357 h 7354671"/>
              <a:gd name="connsiteX127" fmla="*/ 26314 w 5591655"/>
              <a:gd name="connsiteY127" fmla="*/ 7354671 h 7354671"/>
              <a:gd name="connsiteX128" fmla="*/ 0 w 5591655"/>
              <a:gd name="connsiteY128" fmla="*/ 0 h 7354671"/>
              <a:gd name="connsiteX129" fmla="*/ 5302205 w 5591655"/>
              <a:gd name="connsiteY129" fmla="*/ 296029 h 735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5591655" h="7354671">
                <a:moveTo>
                  <a:pt x="5302205" y="296029"/>
                </a:moveTo>
                <a:lnTo>
                  <a:pt x="5302205" y="296029"/>
                </a:lnTo>
                <a:cubicBezTo>
                  <a:pt x="5386958" y="401970"/>
                  <a:pt x="5351361" y="364920"/>
                  <a:pt x="5400881" y="414440"/>
                </a:cubicBezTo>
                <a:cubicBezTo>
                  <a:pt x="5410010" y="441829"/>
                  <a:pt x="5410407" y="432140"/>
                  <a:pt x="5400881" y="467068"/>
                </a:cubicBezTo>
                <a:cubicBezTo>
                  <a:pt x="5397232" y="480448"/>
                  <a:pt x="5400881" y="502152"/>
                  <a:pt x="5387724" y="506538"/>
                </a:cubicBezTo>
                <a:lnTo>
                  <a:pt x="5367989" y="513117"/>
                </a:lnTo>
                <a:cubicBezTo>
                  <a:pt x="5357878" y="543446"/>
                  <a:pt x="5357020" y="541720"/>
                  <a:pt x="5354832" y="585479"/>
                </a:cubicBezTo>
                <a:cubicBezTo>
                  <a:pt x="5351326" y="655596"/>
                  <a:pt x="5352259" y="725899"/>
                  <a:pt x="5348254" y="795989"/>
                </a:cubicBezTo>
                <a:cubicBezTo>
                  <a:pt x="5347858" y="802912"/>
                  <a:pt x="5343234" y="808967"/>
                  <a:pt x="5341675" y="815724"/>
                </a:cubicBezTo>
                <a:cubicBezTo>
                  <a:pt x="5336646" y="837514"/>
                  <a:pt x="5332194" y="859450"/>
                  <a:pt x="5328518" y="881508"/>
                </a:cubicBezTo>
                <a:cubicBezTo>
                  <a:pt x="5318317" y="942716"/>
                  <a:pt x="5323267" y="907706"/>
                  <a:pt x="5315361" y="986763"/>
                </a:cubicBezTo>
                <a:cubicBezTo>
                  <a:pt x="5317554" y="1026233"/>
                  <a:pt x="5318908" y="1065759"/>
                  <a:pt x="5321940" y="1105174"/>
                </a:cubicBezTo>
                <a:cubicBezTo>
                  <a:pt x="5325488" y="1151295"/>
                  <a:pt x="5335097" y="1243321"/>
                  <a:pt x="5335097" y="1243321"/>
                </a:cubicBezTo>
                <a:cubicBezTo>
                  <a:pt x="5337290" y="1302527"/>
                  <a:pt x="5338857" y="1361759"/>
                  <a:pt x="5341675" y="1420938"/>
                </a:cubicBezTo>
                <a:cubicBezTo>
                  <a:pt x="5343243" y="1453866"/>
                  <a:pt x="5348254" y="1486649"/>
                  <a:pt x="5348254" y="1519614"/>
                </a:cubicBezTo>
                <a:cubicBezTo>
                  <a:pt x="5348254" y="1583243"/>
                  <a:pt x="5345524" y="1646876"/>
                  <a:pt x="5341675" y="1710389"/>
                </a:cubicBezTo>
                <a:cubicBezTo>
                  <a:pt x="5340047" y="1737243"/>
                  <a:pt x="5331191" y="1738348"/>
                  <a:pt x="5321940" y="1763016"/>
                </a:cubicBezTo>
                <a:cubicBezTo>
                  <a:pt x="5318765" y="1771482"/>
                  <a:pt x="5317959" y="1780670"/>
                  <a:pt x="5315361" y="1789330"/>
                </a:cubicBezTo>
                <a:cubicBezTo>
                  <a:pt x="5315334" y="1789420"/>
                  <a:pt x="5298930" y="1838623"/>
                  <a:pt x="5295626" y="1848535"/>
                </a:cubicBezTo>
                <a:cubicBezTo>
                  <a:pt x="5293433" y="1855114"/>
                  <a:pt x="5290408" y="1861471"/>
                  <a:pt x="5289048" y="1868271"/>
                </a:cubicBezTo>
                <a:lnTo>
                  <a:pt x="5282469" y="1901163"/>
                </a:lnTo>
                <a:cubicBezTo>
                  <a:pt x="5284662" y="1909934"/>
                  <a:pt x="5287431" y="1918581"/>
                  <a:pt x="5289048" y="1927476"/>
                </a:cubicBezTo>
                <a:cubicBezTo>
                  <a:pt x="5292514" y="1946536"/>
                  <a:pt x="5292553" y="1973955"/>
                  <a:pt x="5302205" y="1993260"/>
                </a:cubicBezTo>
                <a:cubicBezTo>
                  <a:pt x="5305741" y="2000332"/>
                  <a:pt x="5310976" y="2006417"/>
                  <a:pt x="5315361" y="2012996"/>
                </a:cubicBezTo>
                <a:cubicBezTo>
                  <a:pt x="5317554" y="2021767"/>
                  <a:pt x="5319456" y="2030616"/>
                  <a:pt x="5321940" y="2039309"/>
                </a:cubicBezTo>
                <a:cubicBezTo>
                  <a:pt x="5323845" y="2045977"/>
                  <a:pt x="5326836" y="2052318"/>
                  <a:pt x="5328518" y="2059045"/>
                </a:cubicBezTo>
                <a:lnTo>
                  <a:pt x="5341675" y="2111672"/>
                </a:lnTo>
                <a:cubicBezTo>
                  <a:pt x="5343868" y="2140178"/>
                  <a:pt x="5348254" y="2168600"/>
                  <a:pt x="5348254" y="2197191"/>
                </a:cubicBezTo>
                <a:cubicBezTo>
                  <a:pt x="5348254" y="2234381"/>
                  <a:pt x="5344348" y="2241801"/>
                  <a:pt x="5335097" y="2269554"/>
                </a:cubicBezTo>
                <a:cubicBezTo>
                  <a:pt x="5340170" y="2330436"/>
                  <a:pt x="5341131" y="2350714"/>
                  <a:pt x="5348254" y="2407701"/>
                </a:cubicBezTo>
                <a:cubicBezTo>
                  <a:pt x="5350177" y="2423087"/>
                  <a:pt x="5352827" y="2438375"/>
                  <a:pt x="5354832" y="2453750"/>
                </a:cubicBezTo>
                <a:cubicBezTo>
                  <a:pt x="5359041" y="2486017"/>
                  <a:pt x="5364323" y="2550922"/>
                  <a:pt x="5374567" y="2591896"/>
                </a:cubicBezTo>
                <a:cubicBezTo>
                  <a:pt x="5376249" y="2598624"/>
                  <a:pt x="5378953" y="2605053"/>
                  <a:pt x="5381146" y="2611632"/>
                </a:cubicBezTo>
                <a:cubicBezTo>
                  <a:pt x="5383339" y="2624789"/>
                  <a:pt x="5384831" y="2638081"/>
                  <a:pt x="5387724" y="2651102"/>
                </a:cubicBezTo>
                <a:cubicBezTo>
                  <a:pt x="5389228" y="2657871"/>
                  <a:pt x="5392942" y="2664038"/>
                  <a:pt x="5394302" y="2670837"/>
                </a:cubicBezTo>
                <a:cubicBezTo>
                  <a:pt x="5397343" y="2686041"/>
                  <a:pt x="5397840" y="2701682"/>
                  <a:pt x="5400881" y="2716886"/>
                </a:cubicBezTo>
                <a:cubicBezTo>
                  <a:pt x="5402241" y="2723686"/>
                  <a:pt x="5405955" y="2729853"/>
                  <a:pt x="5407459" y="2736622"/>
                </a:cubicBezTo>
                <a:cubicBezTo>
                  <a:pt x="5410352" y="2749643"/>
                  <a:pt x="5411144" y="2763071"/>
                  <a:pt x="5414038" y="2776092"/>
                </a:cubicBezTo>
                <a:cubicBezTo>
                  <a:pt x="5415542" y="2782861"/>
                  <a:pt x="5418934" y="2789100"/>
                  <a:pt x="5420616" y="2795827"/>
                </a:cubicBezTo>
                <a:cubicBezTo>
                  <a:pt x="5423328" y="2806674"/>
                  <a:pt x="5424769" y="2817804"/>
                  <a:pt x="5427195" y="2828719"/>
                </a:cubicBezTo>
                <a:cubicBezTo>
                  <a:pt x="5445762" y="2912268"/>
                  <a:pt x="5420527" y="2788801"/>
                  <a:pt x="5440351" y="2887925"/>
                </a:cubicBezTo>
                <a:cubicBezTo>
                  <a:pt x="5438158" y="2905468"/>
                  <a:pt x="5438425" y="2923497"/>
                  <a:pt x="5433773" y="2940553"/>
                </a:cubicBezTo>
                <a:cubicBezTo>
                  <a:pt x="5431693" y="2948181"/>
                  <a:pt x="5424152" y="2953216"/>
                  <a:pt x="5420616" y="2960288"/>
                </a:cubicBezTo>
                <a:cubicBezTo>
                  <a:pt x="5404071" y="2993379"/>
                  <a:pt x="5429211" y="2978007"/>
                  <a:pt x="5387724" y="3019494"/>
                </a:cubicBezTo>
                <a:cubicBezTo>
                  <a:pt x="5369584" y="3037634"/>
                  <a:pt x="5367043" y="3037595"/>
                  <a:pt x="5354832" y="3058964"/>
                </a:cubicBezTo>
                <a:cubicBezTo>
                  <a:pt x="5329896" y="3102601"/>
                  <a:pt x="5350912" y="3068111"/>
                  <a:pt x="5335097" y="3105013"/>
                </a:cubicBezTo>
                <a:cubicBezTo>
                  <a:pt x="5331234" y="3114027"/>
                  <a:pt x="5325803" y="3122313"/>
                  <a:pt x="5321940" y="3131327"/>
                </a:cubicBezTo>
                <a:cubicBezTo>
                  <a:pt x="5316275" y="3144545"/>
                  <a:pt x="5312123" y="3164015"/>
                  <a:pt x="5308783" y="3177376"/>
                </a:cubicBezTo>
                <a:cubicBezTo>
                  <a:pt x="5315345" y="3288936"/>
                  <a:pt x="5311865" y="3262781"/>
                  <a:pt x="5321940" y="3348414"/>
                </a:cubicBezTo>
                <a:cubicBezTo>
                  <a:pt x="5326747" y="3389275"/>
                  <a:pt x="5325709" y="3394496"/>
                  <a:pt x="5335097" y="3427355"/>
                </a:cubicBezTo>
                <a:cubicBezTo>
                  <a:pt x="5337002" y="3434023"/>
                  <a:pt x="5338574" y="3440889"/>
                  <a:pt x="5341675" y="3447091"/>
                </a:cubicBezTo>
                <a:cubicBezTo>
                  <a:pt x="5345211" y="3454163"/>
                  <a:pt x="5350446" y="3460248"/>
                  <a:pt x="5354832" y="3466826"/>
                </a:cubicBezTo>
                <a:cubicBezTo>
                  <a:pt x="5370255" y="3513099"/>
                  <a:pt x="5350185" y="3455985"/>
                  <a:pt x="5374567" y="3512875"/>
                </a:cubicBezTo>
                <a:cubicBezTo>
                  <a:pt x="5386147" y="3539894"/>
                  <a:pt x="5377424" y="3531170"/>
                  <a:pt x="5387724" y="3565502"/>
                </a:cubicBezTo>
                <a:cubicBezTo>
                  <a:pt x="5391117" y="3576813"/>
                  <a:pt x="5396495" y="3587430"/>
                  <a:pt x="5400881" y="3598394"/>
                </a:cubicBezTo>
                <a:cubicBezTo>
                  <a:pt x="5403074" y="3609358"/>
                  <a:pt x="5405033" y="3620371"/>
                  <a:pt x="5407459" y="3631286"/>
                </a:cubicBezTo>
                <a:cubicBezTo>
                  <a:pt x="5409420" y="3640112"/>
                  <a:pt x="5412421" y="3648705"/>
                  <a:pt x="5414038" y="3657600"/>
                </a:cubicBezTo>
                <a:cubicBezTo>
                  <a:pt x="5416812" y="3672855"/>
                  <a:pt x="5418423" y="3688299"/>
                  <a:pt x="5420616" y="3703649"/>
                </a:cubicBezTo>
                <a:cubicBezTo>
                  <a:pt x="5430271" y="3887076"/>
                  <a:pt x="5431178" y="3842279"/>
                  <a:pt x="5420616" y="4085197"/>
                </a:cubicBezTo>
                <a:cubicBezTo>
                  <a:pt x="5419942" y="4100688"/>
                  <a:pt x="5417079" y="4116042"/>
                  <a:pt x="5414038" y="4131246"/>
                </a:cubicBezTo>
                <a:cubicBezTo>
                  <a:pt x="5408717" y="4157852"/>
                  <a:pt x="5404148" y="4151016"/>
                  <a:pt x="5387724" y="4177295"/>
                </a:cubicBezTo>
                <a:cubicBezTo>
                  <a:pt x="5382527" y="4185611"/>
                  <a:pt x="5379765" y="4195293"/>
                  <a:pt x="5374567" y="4203609"/>
                </a:cubicBezTo>
                <a:cubicBezTo>
                  <a:pt x="5351021" y="4241283"/>
                  <a:pt x="5360241" y="4217168"/>
                  <a:pt x="5341675" y="4249658"/>
                </a:cubicBezTo>
                <a:cubicBezTo>
                  <a:pt x="5325481" y="4277997"/>
                  <a:pt x="5329458" y="4277145"/>
                  <a:pt x="5315361" y="4308863"/>
                </a:cubicBezTo>
                <a:cubicBezTo>
                  <a:pt x="5311378" y="4317824"/>
                  <a:pt x="5306188" y="4326216"/>
                  <a:pt x="5302205" y="4335177"/>
                </a:cubicBezTo>
                <a:cubicBezTo>
                  <a:pt x="5297409" y="4345968"/>
                  <a:pt x="5293844" y="4357278"/>
                  <a:pt x="5289048" y="4368069"/>
                </a:cubicBezTo>
                <a:cubicBezTo>
                  <a:pt x="5285065" y="4377030"/>
                  <a:pt x="5279874" y="4385422"/>
                  <a:pt x="5275891" y="4394383"/>
                </a:cubicBezTo>
                <a:cubicBezTo>
                  <a:pt x="5271095" y="4405174"/>
                  <a:pt x="5267683" y="4416553"/>
                  <a:pt x="5262734" y="4427275"/>
                </a:cubicBezTo>
                <a:cubicBezTo>
                  <a:pt x="5254515" y="4445083"/>
                  <a:pt x="5242622" y="4461295"/>
                  <a:pt x="5236420" y="4479902"/>
                </a:cubicBezTo>
                <a:cubicBezTo>
                  <a:pt x="5234227" y="4486480"/>
                  <a:pt x="5232573" y="4493264"/>
                  <a:pt x="5229842" y="4499637"/>
                </a:cubicBezTo>
                <a:cubicBezTo>
                  <a:pt x="5205456" y="4556540"/>
                  <a:pt x="5225533" y="4499404"/>
                  <a:pt x="5210107" y="4545686"/>
                </a:cubicBezTo>
                <a:cubicBezTo>
                  <a:pt x="5212300" y="4591735"/>
                  <a:pt x="5213717" y="4637827"/>
                  <a:pt x="5216685" y="4683833"/>
                </a:cubicBezTo>
                <a:cubicBezTo>
                  <a:pt x="5218104" y="4705825"/>
                  <a:pt x="5221175" y="4727679"/>
                  <a:pt x="5223264" y="4749617"/>
                </a:cubicBezTo>
                <a:cubicBezTo>
                  <a:pt x="5236769" y="4891416"/>
                  <a:pt x="5222950" y="4760115"/>
                  <a:pt x="5236420" y="4874607"/>
                </a:cubicBezTo>
                <a:cubicBezTo>
                  <a:pt x="5239024" y="4896740"/>
                  <a:pt x="5244632" y="4955138"/>
                  <a:pt x="5249577" y="4979862"/>
                </a:cubicBezTo>
                <a:cubicBezTo>
                  <a:pt x="5252296" y="4993459"/>
                  <a:pt x="5266513" y="5022689"/>
                  <a:pt x="5269313" y="5032489"/>
                </a:cubicBezTo>
                <a:cubicBezTo>
                  <a:pt x="5274867" y="5051928"/>
                  <a:pt x="5276915" y="5072256"/>
                  <a:pt x="5282469" y="5091695"/>
                </a:cubicBezTo>
                <a:cubicBezTo>
                  <a:pt x="5285713" y="5103049"/>
                  <a:pt x="5291892" y="5113384"/>
                  <a:pt x="5295626" y="5124587"/>
                </a:cubicBezTo>
                <a:cubicBezTo>
                  <a:pt x="5300674" y="5139732"/>
                  <a:pt x="5303735" y="5155491"/>
                  <a:pt x="5308783" y="5170636"/>
                </a:cubicBezTo>
                <a:cubicBezTo>
                  <a:pt x="5312517" y="5181839"/>
                  <a:pt x="5318206" y="5192325"/>
                  <a:pt x="5321940" y="5203528"/>
                </a:cubicBezTo>
                <a:cubicBezTo>
                  <a:pt x="5324799" y="5212105"/>
                  <a:pt x="5325659" y="5221265"/>
                  <a:pt x="5328518" y="5229842"/>
                </a:cubicBezTo>
                <a:cubicBezTo>
                  <a:pt x="5336917" y="5255038"/>
                  <a:pt x="5343370" y="5266125"/>
                  <a:pt x="5354832" y="5289048"/>
                </a:cubicBezTo>
                <a:cubicBezTo>
                  <a:pt x="5358172" y="5302408"/>
                  <a:pt x="5362324" y="5321879"/>
                  <a:pt x="5367989" y="5335096"/>
                </a:cubicBezTo>
                <a:cubicBezTo>
                  <a:pt x="5371852" y="5344110"/>
                  <a:pt x="5377504" y="5352305"/>
                  <a:pt x="5381146" y="5361410"/>
                </a:cubicBezTo>
                <a:cubicBezTo>
                  <a:pt x="5386296" y="5374287"/>
                  <a:pt x="5386609" y="5389342"/>
                  <a:pt x="5394302" y="5400881"/>
                </a:cubicBezTo>
                <a:cubicBezTo>
                  <a:pt x="5403073" y="5414038"/>
                  <a:pt x="5415616" y="5425350"/>
                  <a:pt x="5420616" y="5440351"/>
                </a:cubicBezTo>
                <a:lnTo>
                  <a:pt x="5433773" y="5479822"/>
                </a:lnTo>
                <a:cubicBezTo>
                  <a:pt x="5435966" y="5495172"/>
                  <a:pt x="5440351" y="5510366"/>
                  <a:pt x="5440351" y="5525871"/>
                </a:cubicBezTo>
                <a:cubicBezTo>
                  <a:pt x="5440351" y="5611418"/>
                  <a:pt x="5437571" y="5696966"/>
                  <a:pt x="5433773" y="5782429"/>
                </a:cubicBezTo>
                <a:cubicBezTo>
                  <a:pt x="5433181" y="5795754"/>
                  <a:pt x="5429223" y="5808716"/>
                  <a:pt x="5427195" y="5821899"/>
                </a:cubicBezTo>
                <a:cubicBezTo>
                  <a:pt x="5424837" y="5837224"/>
                  <a:pt x="5423390" y="5852693"/>
                  <a:pt x="5420616" y="5867948"/>
                </a:cubicBezTo>
                <a:cubicBezTo>
                  <a:pt x="5418999" y="5876843"/>
                  <a:pt x="5415999" y="5885436"/>
                  <a:pt x="5414038" y="5894262"/>
                </a:cubicBezTo>
                <a:cubicBezTo>
                  <a:pt x="5411612" y="5905177"/>
                  <a:pt x="5409885" y="5916239"/>
                  <a:pt x="5407459" y="5927154"/>
                </a:cubicBezTo>
                <a:cubicBezTo>
                  <a:pt x="5405498" y="5935980"/>
                  <a:pt x="5402842" y="5944642"/>
                  <a:pt x="5400881" y="5953468"/>
                </a:cubicBezTo>
                <a:cubicBezTo>
                  <a:pt x="5398455" y="5964383"/>
                  <a:pt x="5396816" y="5975465"/>
                  <a:pt x="5394302" y="5986360"/>
                </a:cubicBezTo>
                <a:cubicBezTo>
                  <a:pt x="5390236" y="6003979"/>
                  <a:pt x="5381146" y="6038987"/>
                  <a:pt x="5381146" y="6038987"/>
                </a:cubicBezTo>
                <a:cubicBezTo>
                  <a:pt x="5378953" y="6063108"/>
                  <a:pt x="5374567" y="6087130"/>
                  <a:pt x="5374567" y="6111350"/>
                </a:cubicBezTo>
                <a:cubicBezTo>
                  <a:pt x="5374567" y="6161887"/>
                  <a:pt x="5372578" y="6266855"/>
                  <a:pt x="5387724" y="6335016"/>
                </a:cubicBezTo>
                <a:cubicBezTo>
                  <a:pt x="5391377" y="6351455"/>
                  <a:pt x="5403067" y="6373004"/>
                  <a:pt x="5407459" y="6387643"/>
                </a:cubicBezTo>
                <a:cubicBezTo>
                  <a:pt x="5410672" y="6398353"/>
                  <a:pt x="5410502" y="6409928"/>
                  <a:pt x="5414038" y="6420535"/>
                </a:cubicBezTo>
                <a:cubicBezTo>
                  <a:pt x="5417139" y="6429838"/>
                  <a:pt x="5423212" y="6437888"/>
                  <a:pt x="5427195" y="6446849"/>
                </a:cubicBezTo>
                <a:cubicBezTo>
                  <a:pt x="5431991" y="6457640"/>
                  <a:pt x="5435555" y="6468950"/>
                  <a:pt x="5440351" y="6479741"/>
                </a:cubicBezTo>
                <a:cubicBezTo>
                  <a:pt x="5458176" y="6519848"/>
                  <a:pt x="5450604" y="6493059"/>
                  <a:pt x="5466665" y="6538947"/>
                </a:cubicBezTo>
                <a:cubicBezTo>
                  <a:pt x="5478119" y="6571672"/>
                  <a:pt x="5492757" y="6603625"/>
                  <a:pt x="5499557" y="6637623"/>
                </a:cubicBezTo>
                <a:cubicBezTo>
                  <a:pt x="5503943" y="6659551"/>
                  <a:pt x="5506571" y="6681905"/>
                  <a:pt x="5512714" y="6703407"/>
                </a:cubicBezTo>
                <a:cubicBezTo>
                  <a:pt x="5519765" y="6728086"/>
                  <a:pt x="5531299" y="6751295"/>
                  <a:pt x="5539028" y="6775770"/>
                </a:cubicBezTo>
                <a:cubicBezTo>
                  <a:pt x="5551057" y="6813862"/>
                  <a:pt x="5556739" y="6855472"/>
                  <a:pt x="5565341" y="6894181"/>
                </a:cubicBezTo>
                <a:cubicBezTo>
                  <a:pt x="5569264" y="6911833"/>
                  <a:pt x="5574952" y="6929078"/>
                  <a:pt x="5578498" y="6946809"/>
                </a:cubicBezTo>
                <a:cubicBezTo>
                  <a:pt x="5584317" y="6975903"/>
                  <a:pt x="5589044" y="7032533"/>
                  <a:pt x="5591655" y="7058642"/>
                </a:cubicBezTo>
                <a:cubicBezTo>
                  <a:pt x="5589462" y="7073992"/>
                  <a:pt x="5594596" y="7092452"/>
                  <a:pt x="5585077" y="7104691"/>
                </a:cubicBezTo>
                <a:cubicBezTo>
                  <a:pt x="5576562" y="7115638"/>
                  <a:pt x="5558763" y="7113462"/>
                  <a:pt x="5545606" y="7117848"/>
                </a:cubicBezTo>
                <a:lnTo>
                  <a:pt x="5486400" y="7137583"/>
                </a:lnTo>
                <a:cubicBezTo>
                  <a:pt x="5479822" y="7139776"/>
                  <a:pt x="5473392" y="7142479"/>
                  <a:pt x="5466665" y="7144161"/>
                </a:cubicBezTo>
                <a:lnTo>
                  <a:pt x="5440351" y="7150740"/>
                </a:lnTo>
                <a:cubicBezTo>
                  <a:pt x="5433773" y="7155125"/>
                  <a:pt x="5427841" y="7160685"/>
                  <a:pt x="5420616" y="7163896"/>
                </a:cubicBezTo>
                <a:cubicBezTo>
                  <a:pt x="5363981" y="7189067"/>
                  <a:pt x="5327563" y="7179873"/>
                  <a:pt x="5256156" y="7183632"/>
                </a:cubicBezTo>
                <a:cubicBezTo>
                  <a:pt x="5245192" y="7185825"/>
                  <a:pt x="5233871" y="7186674"/>
                  <a:pt x="5223264" y="7190210"/>
                </a:cubicBezTo>
                <a:cubicBezTo>
                  <a:pt x="5213961" y="7193311"/>
                  <a:pt x="5205964" y="7199504"/>
                  <a:pt x="5196950" y="7203367"/>
                </a:cubicBezTo>
                <a:cubicBezTo>
                  <a:pt x="5190577" y="7206098"/>
                  <a:pt x="5183882" y="7208040"/>
                  <a:pt x="5177215" y="7209945"/>
                </a:cubicBezTo>
                <a:cubicBezTo>
                  <a:pt x="5168522" y="7212429"/>
                  <a:pt x="5159561" y="7213926"/>
                  <a:pt x="5150901" y="7216524"/>
                </a:cubicBezTo>
                <a:cubicBezTo>
                  <a:pt x="5137618" y="7220509"/>
                  <a:pt x="5124766" y="7225871"/>
                  <a:pt x="5111431" y="7229681"/>
                </a:cubicBezTo>
                <a:cubicBezTo>
                  <a:pt x="5007584" y="7259351"/>
                  <a:pt x="5093019" y="7231431"/>
                  <a:pt x="5039068" y="7249416"/>
                </a:cubicBezTo>
                <a:cubicBezTo>
                  <a:pt x="5025911" y="7262573"/>
                  <a:pt x="5017842" y="7285237"/>
                  <a:pt x="4999597" y="7288886"/>
                </a:cubicBezTo>
                <a:cubicBezTo>
                  <a:pt x="4921058" y="7304595"/>
                  <a:pt x="5025273" y="7284965"/>
                  <a:pt x="4894343" y="7302043"/>
                </a:cubicBezTo>
                <a:cubicBezTo>
                  <a:pt x="4867890" y="7305493"/>
                  <a:pt x="4841873" y="7311891"/>
                  <a:pt x="4815402" y="7315200"/>
                </a:cubicBezTo>
                <a:lnTo>
                  <a:pt x="4762774" y="7321778"/>
                </a:lnTo>
                <a:cubicBezTo>
                  <a:pt x="4706454" y="7329287"/>
                  <a:pt x="4733826" y="7328357"/>
                  <a:pt x="4696990" y="7328357"/>
                </a:cubicBezTo>
                <a:lnTo>
                  <a:pt x="26314" y="7354671"/>
                </a:lnTo>
                <a:cubicBezTo>
                  <a:pt x="17543" y="4903114"/>
                  <a:pt x="8771" y="2451557"/>
                  <a:pt x="0" y="0"/>
                </a:cubicBezTo>
                <a:lnTo>
                  <a:pt x="5302205" y="296029"/>
                </a:lnTo>
                <a:close/>
              </a:path>
            </a:pathLst>
          </a:custGeom>
          <a:solidFill>
            <a:srgbClr val="AFC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D2B532E-F6BB-9848-80B5-E8626E0439F4}"/>
              </a:ext>
            </a:extLst>
          </p:cNvPr>
          <p:cNvSpPr txBox="1">
            <a:spLocks/>
          </p:cNvSpPr>
          <p:nvPr/>
        </p:nvSpPr>
        <p:spPr>
          <a:xfrm>
            <a:off x="209586" y="1463870"/>
            <a:ext cx="5140102" cy="16252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>
                <a:solidFill>
                  <a:srgbClr val="1C5C6E"/>
                </a:solidFill>
                <a:latin typeface="Chalkduster" panose="03050602040202020205" pitchFamily="66" charset="77"/>
              </a:rPr>
              <a:t>PRINCIPIO DE PREMACK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AA9E2D9-E4B0-E347-93B3-B611EA97141C}"/>
              </a:ext>
            </a:extLst>
          </p:cNvPr>
          <p:cNvSpPr txBox="1">
            <a:spLocks/>
          </p:cNvSpPr>
          <p:nvPr/>
        </p:nvSpPr>
        <p:spPr>
          <a:xfrm>
            <a:off x="289099" y="1974963"/>
            <a:ext cx="4981076" cy="36987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400" b="1">
                <a:latin typeface="Chalkduster" panose="03050602040202020205" pitchFamily="66" charset="77"/>
              </a:rPr>
              <a:t>Alternancia de actividad obligatoria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2400" b="1">
                <a:latin typeface="Chalkduster" panose="03050602040202020205" pitchFamily="66" charset="77"/>
              </a:rPr>
              <a:t>con otra  agradable</a:t>
            </a:r>
          </a:p>
          <a:p>
            <a:pPr algn="ctr"/>
            <a:endParaRPr lang="es-ES" sz="170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251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B8C5E76-A20E-824B-8118-940BEC013EC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232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3" name="Imagen 2" descr="Un hombre hablando por teléfono&#10;&#10;Descripción generada automáticamente con confianza media">
            <a:extLst>
              <a:ext uri="{FF2B5EF4-FFF2-40B4-BE49-F238E27FC236}">
                <a16:creationId xmlns:a16="http://schemas.microsoft.com/office/drawing/2014/main" id="{C28045B1-6C1B-4047-8089-CDC6DD36D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0" r="15083" b="140"/>
          <a:stretch/>
        </p:blipFill>
        <p:spPr>
          <a:xfrm>
            <a:off x="-1" y="0"/>
            <a:ext cx="7424956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F35976E-04AF-4C4A-8D5C-3405EC20A005}"/>
              </a:ext>
            </a:extLst>
          </p:cNvPr>
          <p:cNvSpPr/>
          <p:nvPr/>
        </p:nvSpPr>
        <p:spPr>
          <a:xfrm>
            <a:off x="7516635" y="1596668"/>
            <a:ext cx="45821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Chalkduster" panose="03050602040202020205" pitchFamily="66" charset="77"/>
              </a:rPr>
              <a:t>Gritar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1"/>
                </a:solidFill>
                <a:latin typeface="Chalkduster" panose="03050602040202020205" pitchFamily="66" charset="77"/>
              </a:rPr>
              <a:t>Evita la pelea con los alumnos</a:t>
            </a:r>
            <a:r>
              <a:rPr lang="es-ES" sz="2400" dirty="0">
                <a:solidFill>
                  <a:schemeClr val="bg1"/>
                </a:solidFill>
                <a:latin typeface="Chalkduster" panose="03050602040202020205" pitchFamily="66" charset="77"/>
              </a:rPr>
              <a:t>, no castigues a todos por unos pocos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7413CD28-D563-3D49-8BB2-9226F3E2D467}"/>
              </a:ext>
            </a:extLst>
          </p:cNvPr>
          <p:cNvSpPr/>
          <p:nvPr/>
        </p:nvSpPr>
        <p:spPr>
          <a:xfrm>
            <a:off x="4163138" y="81280"/>
            <a:ext cx="7388782" cy="1442720"/>
          </a:xfrm>
          <a:custGeom>
            <a:avLst/>
            <a:gdLst>
              <a:gd name="connsiteX0" fmla="*/ 317422 w 7388782"/>
              <a:gd name="connsiteY0" fmla="*/ 60960 h 1442720"/>
              <a:gd name="connsiteX1" fmla="*/ 317422 w 7388782"/>
              <a:gd name="connsiteY1" fmla="*/ 60960 h 1442720"/>
              <a:gd name="connsiteX2" fmla="*/ 225982 w 7388782"/>
              <a:gd name="connsiteY2" fmla="*/ 81280 h 1442720"/>
              <a:gd name="connsiteX3" fmla="*/ 32942 w 7388782"/>
              <a:gd name="connsiteY3" fmla="*/ 101600 h 1442720"/>
              <a:gd name="connsiteX4" fmla="*/ 2462 w 7388782"/>
              <a:gd name="connsiteY4" fmla="*/ 132080 h 1442720"/>
              <a:gd name="connsiteX5" fmla="*/ 22782 w 7388782"/>
              <a:gd name="connsiteY5" fmla="*/ 335280 h 1442720"/>
              <a:gd name="connsiteX6" fmla="*/ 32942 w 7388782"/>
              <a:gd name="connsiteY6" fmla="*/ 365760 h 1442720"/>
              <a:gd name="connsiteX7" fmla="*/ 73582 w 7388782"/>
              <a:gd name="connsiteY7" fmla="*/ 426720 h 1442720"/>
              <a:gd name="connsiteX8" fmla="*/ 104062 w 7388782"/>
              <a:gd name="connsiteY8" fmla="*/ 436880 h 1442720"/>
              <a:gd name="connsiteX9" fmla="*/ 175182 w 7388782"/>
              <a:gd name="connsiteY9" fmla="*/ 528320 h 1442720"/>
              <a:gd name="connsiteX10" fmla="*/ 185342 w 7388782"/>
              <a:gd name="connsiteY10" fmla="*/ 690880 h 1442720"/>
              <a:gd name="connsiteX11" fmla="*/ 215822 w 7388782"/>
              <a:gd name="connsiteY11" fmla="*/ 762000 h 1442720"/>
              <a:gd name="connsiteX12" fmla="*/ 286942 w 7388782"/>
              <a:gd name="connsiteY12" fmla="*/ 812800 h 1442720"/>
              <a:gd name="connsiteX13" fmla="*/ 337742 w 7388782"/>
              <a:gd name="connsiteY13" fmla="*/ 873760 h 1442720"/>
              <a:gd name="connsiteX14" fmla="*/ 347902 w 7388782"/>
              <a:gd name="connsiteY14" fmla="*/ 1158240 h 1442720"/>
              <a:gd name="connsiteX15" fmla="*/ 358062 w 7388782"/>
              <a:gd name="connsiteY15" fmla="*/ 1198880 h 1442720"/>
              <a:gd name="connsiteX16" fmla="*/ 419022 w 7388782"/>
              <a:gd name="connsiteY16" fmla="*/ 1209040 h 1442720"/>
              <a:gd name="connsiteX17" fmla="*/ 540942 w 7388782"/>
              <a:gd name="connsiteY17" fmla="*/ 1219200 h 1442720"/>
              <a:gd name="connsiteX18" fmla="*/ 622222 w 7388782"/>
              <a:gd name="connsiteY18" fmla="*/ 1239520 h 1442720"/>
              <a:gd name="connsiteX19" fmla="*/ 683182 w 7388782"/>
              <a:gd name="connsiteY19" fmla="*/ 1249680 h 1442720"/>
              <a:gd name="connsiteX20" fmla="*/ 744142 w 7388782"/>
              <a:gd name="connsiteY20" fmla="*/ 1270000 h 1442720"/>
              <a:gd name="connsiteX21" fmla="*/ 774622 w 7388782"/>
              <a:gd name="connsiteY21" fmla="*/ 1280160 h 1442720"/>
              <a:gd name="connsiteX22" fmla="*/ 876222 w 7388782"/>
              <a:gd name="connsiteY22" fmla="*/ 1330960 h 1442720"/>
              <a:gd name="connsiteX23" fmla="*/ 927022 w 7388782"/>
              <a:gd name="connsiteY23" fmla="*/ 1361440 h 1442720"/>
              <a:gd name="connsiteX24" fmla="*/ 1028622 w 7388782"/>
              <a:gd name="connsiteY24" fmla="*/ 1381760 h 1442720"/>
              <a:gd name="connsiteX25" fmla="*/ 1201342 w 7388782"/>
              <a:gd name="connsiteY25" fmla="*/ 1402080 h 1442720"/>
              <a:gd name="connsiteX26" fmla="*/ 1302942 w 7388782"/>
              <a:gd name="connsiteY26" fmla="*/ 1422400 h 1442720"/>
              <a:gd name="connsiteX27" fmla="*/ 1435022 w 7388782"/>
              <a:gd name="connsiteY27" fmla="*/ 1442720 h 1442720"/>
              <a:gd name="connsiteX28" fmla="*/ 1628062 w 7388782"/>
              <a:gd name="connsiteY28" fmla="*/ 1432560 h 1442720"/>
              <a:gd name="connsiteX29" fmla="*/ 1739822 w 7388782"/>
              <a:gd name="connsiteY29" fmla="*/ 1412240 h 1442720"/>
              <a:gd name="connsiteX30" fmla="*/ 1780462 w 7388782"/>
              <a:gd name="connsiteY30" fmla="*/ 1402080 h 1442720"/>
              <a:gd name="connsiteX31" fmla="*/ 1861742 w 7388782"/>
              <a:gd name="connsiteY31" fmla="*/ 1391920 h 1442720"/>
              <a:gd name="connsiteX32" fmla="*/ 1963342 w 7388782"/>
              <a:gd name="connsiteY32" fmla="*/ 1371600 h 1442720"/>
              <a:gd name="connsiteX33" fmla="*/ 2146222 w 7388782"/>
              <a:gd name="connsiteY33" fmla="*/ 1351280 h 1442720"/>
              <a:gd name="connsiteX34" fmla="*/ 2369742 w 7388782"/>
              <a:gd name="connsiteY34" fmla="*/ 1361440 h 1442720"/>
              <a:gd name="connsiteX35" fmla="*/ 2511982 w 7388782"/>
              <a:gd name="connsiteY35" fmla="*/ 1371600 h 1442720"/>
              <a:gd name="connsiteX36" fmla="*/ 2593262 w 7388782"/>
              <a:gd name="connsiteY36" fmla="*/ 1361440 h 1442720"/>
              <a:gd name="connsiteX37" fmla="*/ 2684702 w 7388782"/>
              <a:gd name="connsiteY37" fmla="*/ 1351280 h 1442720"/>
              <a:gd name="connsiteX38" fmla="*/ 2745662 w 7388782"/>
              <a:gd name="connsiteY38" fmla="*/ 1341120 h 1442720"/>
              <a:gd name="connsiteX39" fmla="*/ 3009822 w 7388782"/>
              <a:gd name="connsiteY39" fmla="*/ 1320800 h 1442720"/>
              <a:gd name="connsiteX40" fmla="*/ 3101262 w 7388782"/>
              <a:gd name="connsiteY40" fmla="*/ 1310640 h 1442720"/>
              <a:gd name="connsiteX41" fmla="*/ 3131742 w 7388782"/>
              <a:gd name="connsiteY41" fmla="*/ 1300480 h 1442720"/>
              <a:gd name="connsiteX42" fmla="*/ 3497502 w 7388782"/>
              <a:gd name="connsiteY42" fmla="*/ 1300480 h 1442720"/>
              <a:gd name="connsiteX43" fmla="*/ 3639742 w 7388782"/>
              <a:gd name="connsiteY43" fmla="*/ 1310640 h 1442720"/>
              <a:gd name="connsiteX44" fmla="*/ 3853102 w 7388782"/>
              <a:gd name="connsiteY44" fmla="*/ 1290320 h 1442720"/>
              <a:gd name="connsiteX45" fmla="*/ 3944542 w 7388782"/>
              <a:gd name="connsiteY45" fmla="*/ 1259840 h 1442720"/>
              <a:gd name="connsiteX46" fmla="*/ 4005502 w 7388782"/>
              <a:gd name="connsiteY46" fmla="*/ 1249680 h 1442720"/>
              <a:gd name="connsiteX47" fmla="*/ 4137582 w 7388782"/>
              <a:gd name="connsiteY47" fmla="*/ 1229360 h 1442720"/>
              <a:gd name="connsiteX48" fmla="*/ 4361102 w 7388782"/>
              <a:gd name="connsiteY48" fmla="*/ 1239520 h 1442720"/>
              <a:gd name="connsiteX49" fmla="*/ 4584622 w 7388782"/>
              <a:gd name="connsiteY49" fmla="*/ 1259840 h 1442720"/>
              <a:gd name="connsiteX50" fmla="*/ 4726862 w 7388782"/>
              <a:gd name="connsiteY50" fmla="*/ 1270000 h 1442720"/>
              <a:gd name="connsiteX51" fmla="*/ 4919902 w 7388782"/>
              <a:gd name="connsiteY51" fmla="*/ 1300480 h 1442720"/>
              <a:gd name="connsiteX52" fmla="*/ 5051982 w 7388782"/>
              <a:gd name="connsiteY52" fmla="*/ 1310640 h 1442720"/>
              <a:gd name="connsiteX53" fmla="*/ 5102782 w 7388782"/>
              <a:gd name="connsiteY53" fmla="*/ 1320800 h 1442720"/>
              <a:gd name="connsiteX54" fmla="*/ 5184062 w 7388782"/>
              <a:gd name="connsiteY54" fmla="*/ 1290320 h 1442720"/>
              <a:gd name="connsiteX55" fmla="*/ 5265342 w 7388782"/>
              <a:gd name="connsiteY55" fmla="*/ 1300480 h 1442720"/>
              <a:gd name="connsiteX56" fmla="*/ 5326302 w 7388782"/>
              <a:gd name="connsiteY56" fmla="*/ 1341120 h 1442720"/>
              <a:gd name="connsiteX57" fmla="*/ 5366942 w 7388782"/>
              <a:gd name="connsiteY57" fmla="*/ 1351280 h 1442720"/>
              <a:gd name="connsiteX58" fmla="*/ 5651422 w 7388782"/>
              <a:gd name="connsiteY58" fmla="*/ 1341120 h 1442720"/>
              <a:gd name="connsiteX59" fmla="*/ 5692062 w 7388782"/>
              <a:gd name="connsiteY59" fmla="*/ 1330960 h 1442720"/>
              <a:gd name="connsiteX60" fmla="*/ 5773342 w 7388782"/>
              <a:gd name="connsiteY60" fmla="*/ 1320800 h 1442720"/>
              <a:gd name="connsiteX61" fmla="*/ 5935902 w 7388782"/>
              <a:gd name="connsiteY61" fmla="*/ 1341120 h 1442720"/>
              <a:gd name="connsiteX62" fmla="*/ 5996862 w 7388782"/>
              <a:gd name="connsiteY62" fmla="*/ 1351280 h 1442720"/>
              <a:gd name="connsiteX63" fmla="*/ 6108622 w 7388782"/>
              <a:gd name="connsiteY63" fmla="*/ 1381760 h 1442720"/>
              <a:gd name="connsiteX64" fmla="*/ 6250862 w 7388782"/>
              <a:gd name="connsiteY64" fmla="*/ 1391920 h 1442720"/>
              <a:gd name="connsiteX65" fmla="*/ 6575982 w 7388782"/>
              <a:gd name="connsiteY65" fmla="*/ 1371600 h 1442720"/>
              <a:gd name="connsiteX66" fmla="*/ 6636942 w 7388782"/>
              <a:gd name="connsiteY66" fmla="*/ 1351280 h 1442720"/>
              <a:gd name="connsiteX67" fmla="*/ 6748702 w 7388782"/>
              <a:gd name="connsiteY67" fmla="*/ 1320800 h 1442720"/>
              <a:gd name="connsiteX68" fmla="*/ 6840142 w 7388782"/>
              <a:gd name="connsiteY68" fmla="*/ 1270000 h 1442720"/>
              <a:gd name="connsiteX69" fmla="*/ 6890942 w 7388782"/>
              <a:gd name="connsiteY69" fmla="*/ 1239520 h 1442720"/>
              <a:gd name="connsiteX70" fmla="*/ 6941742 w 7388782"/>
              <a:gd name="connsiteY70" fmla="*/ 1219200 h 1442720"/>
              <a:gd name="connsiteX71" fmla="*/ 6972222 w 7388782"/>
              <a:gd name="connsiteY71" fmla="*/ 1198880 h 1442720"/>
              <a:gd name="connsiteX72" fmla="*/ 7002702 w 7388782"/>
              <a:gd name="connsiteY72" fmla="*/ 1188720 h 1442720"/>
              <a:gd name="connsiteX73" fmla="*/ 7033182 w 7388782"/>
              <a:gd name="connsiteY73" fmla="*/ 1168400 h 1442720"/>
              <a:gd name="connsiteX74" fmla="*/ 7094142 w 7388782"/>
              <a:gd name="connsiteY74" fmla="*/ 1148080 h 1442720"/>
              <a:gd name="connsiteX75" fmla="*/ 7124622 w 7388782"/>
              <a:gd name="connsiteY75" fmla="*/ 1137920 h 1442720"/>
              <a:gd name="connsiteX76" fmla="*/ 7155102 w 7388782"/>
              <a:gd name="connsiteY76" fmla="*/ 1127760 h 1442720"/>
              <a:gd name="connsiteX77" fmla="*/ 7266862 w 7388782"/>
              <a:gd name="connsiteY77" fmla="*/ 1056640 h 1442720"/>
              <a:gd name="connsiteX78" fmla="*/ 7348142 w 7388782"/>
              <a:gd name="connsiteY78" fmla="*/ 995680 h 1442720"/>
              <a:gd name="connsiteX79" fmla="*/ 7368462 w 7388782"/>
              <a:gd name="connsiteY79" fmla="*/ 944880 h 1442720"/>
              <a:gd name="connsiteX80" fmla="*/ 7388782 w 7388782"/>
              <a:gd name="connsiteY80" fmla="*/ 853440 h 1442720"/>
              <a:gd name="connsiteX81" fmla="*/ 7378622 w 7388782"/>
              <a:gd name="connsiteY81" fmla="*/ 294640 h 1442720"/>
              <a:gd name="connsiteX82" fmla="*/ 7358302 w 7388782"/>
              <a:gd name="connsiteY82" fmla="*/ 213360 h 1442720"/>
              <a:gd name="connsiteX83" fmla="*/ 7307502 w 7388782"/>
              <a:gd name="connsiteY83" fmla="*/ 132080 h 1442720"/>
              <a:gd name="connsiteX84" fmla="*/ 7236382 w 7388782"/>
              <a:gd name="connsiteY84" fmla="*/ 40640 h 1442720"/>
              <a:gd name="connsiteX85" fmla="*/ 7205902 w 7388782"/>
              <a:gd name="connsiteY85" fmla="*/ 30480 h 1442720"/>
              <a:gd name="connsiteX86" fmla="*/ 7114462 w 7388782"/>
              <a:gd name="connsiteY86" fmla="*/ 50800 h 1442720"/>
              <a:gd name="connsiteX87" fmla="*/ 7063662 w 7388782"/>
              <a:gd name="connsiteY87" fmla="*/ 60960 h 1442720"/>
              <a:gd name="connsiteX88" fmla="*/ 6972222 w 7388782"/>
              <a:gd name="connsiteY88" fmla="*/ 81280 h 1442720"/>
              <a:gd name="connsiteX89" fmla="*/ 6901102 w 7388782"/>
              <a:gd name="connsiteY89" fmla="*/ 91440 h 1442720"/>
              <a:gd name="connsiteX90" fmla="*/ 6525182 w 7388782"/>
              <a:gd name="connsiteY90" fmla="*/ 71120 h 1442720"/>
              <a:gd name="connsiteX91" fmla="*/ 6321982 w 7388782"/>
              <a:gd name="connsiteY91" fmla="*/ 81280 h 1442720"/>
              <a:gd name="connsiteX92" fmla="*/ 6179742 w 7388782"/>
              <a:gd name="connsiteY92" fmla="*/ 71120 h 1442720"/>
              <a:gd name="connsiteX93" fmla="*/ 6067982 w 7388782"/>
              <a:gd name="connsiteY93" fmla="*/ 50800 h 1442720"/>
              <a:gd name="connsiteX94" fmla="*/ 5976542 w 7388782"/>
              <a:gd name="connsiteY94" fmla="*/ 40640 h 1442720"/>
              <a:gd name="connsiteX95" fmla="*/ 5783502 w 7388782"/>
              <a:gd name="connsiteY95" fmla="*/ 50800 h 1442720"/>
              <a:gd name="connsiteX96" fmla="*/ 5712382 w 7388782"/>
              <a:gd name="connsiteY96" fmla="*/ 71120 h 1442720"/>
              <a:gd name="connsiteX97" fmla="*/ 5641262 w 7388782"/>
              <a:gd name="connsiteY97" fmla="*/ 91440 h 1442720"/>
              <a:gd name="connsiteX98" fmla="*/ 5590462 w 7388782"/>
              <a:gd name="connsiteY98" fmla="*/ 111760 h 1442720"/>
              <a:gd name="connsiteX99" fmla="*/ 5519342 w 7388782"/>
              <a:gd name="connsiteY99" fmla="*/ 132080 h 1442720"/>
              <a:gd name="connsiteX100" fmla="*/ 5214542 w 7388782"/>
              <a:gd name="connsiteY100" fmla="*/ 111760 h 1442720"/>
              <a:gd name="connsiteX101" fmla="*/ 5051982 w 7388782"/>
              <a:gd name="connsiteY101" fmla="*/ 81280 h 1442720"/>
              <a:gd name="connsiteX102" fmla="*/ 5001182 w 7388782"/>
              <a:gd name="connsiteY102" fmla="*/ 71120 h 1442720"/>
              <a:gd name="connsiteX103" fmla="*/ 4869102 w 7388782"/>
              <a:gd name="connsiteY103" fmla="*/ 60960 h 1442720"/>
              <a:gd name="connsiteX104" fmla="*/ 4574462 w 7388782"/>
              <a:gd name="connsiteY104" fmla="*/ 81280 h 1442720"/>
              <a:gd name="connsiteX105" fmla="*/ 3934382 w 7388782"/>
              <a:gd name="connsiteY105" fmla="*/ 91440 h 1442720"/>
              <a:gd name="connsiteX106" fmla="*/ 3863262 w 7388782"/>
              <a:gd name="connsiteY106" fmla="*/ 101600 h 1442720"/>
              <a:gd name="connsiteX107" fmla="*/ 3710862 w 7388782"/>
              <a:gd name="connsiteY107" fmla="*/ 132080 h 1442720"/>
              <a:gd name="connsiteX108" fmla="*/ 3456862 w 7388782"/>
              <a:gd name="connsiteY108" fmla="*/ 152400 h 1442720"/>
              <a:gd name="connsiteX109" fmla="*/ 3273982 w 7388782"/>
              <a:gd name="connsiteY109" fmla="*/ 132080 h 1442720"/>
              <a:gd name="connsiteX110" fmla="*/ 3202862 w 7388782"/>
              <a:gd name="connsiteY110" fmla="*/ 121920 h 1442720"/>
              <a:gd name="connsiteX111" fmla="*/ 3080942 w 7388782"/>
              <a:gd name="connsiteY111" fmla="*/ 111760 h 1442720"/>
              <a:gd name="connsiteX112" fmla="*/ 3019982 w 7388782"/>
              <a:gd name="connsiteY112" fmla="*/ 101600 h 1442720"/>
              <a:gd name="connsiteX113" fmla="*/ 2644062 w 7388782"/>
              <a:gd name="connsiteY113" fmla="*/ 91440 h 1442720"/>
              <a:gd name="connsiteX114" fmla="*/ 2491662 w 7388782"/>
              <a:gd name="connsiteY114" fmla="*/ 60960 h 1442720"/>
              <a:gd name="connsiteX115" fmla="*/ 2217342 w 7388782"/>
              <a:gd name="connsiteY115" fmla="*/ 71120 h 1442720"/>
              <a:gd name="connsiteX116" fmla="*/ 1749982 w 7388782"/>
              <a:gd name="connsiteY116" fmla="*/ 50800 h 1442720"/>
              <a:gd name="connsiteX117" fmla="*/ 1709342 w 7388782"/>
              <a:gd name="connsiteY117" fmla="*/ 40640 h 1442720"/>
              <a:gd name="connsiteX118" fmla="*/ 1658542 w 7388782"/>
              <a:gd name="connsiteY118" fmla="*/ 30480 h 1442720"/>
              <a:gd name="connsiteX119" fmla="*/ 1577262 w 7388782"/>
              <a:gd name="connsiteY119" fmla="*/ 10160 h 1442720"/>
              <a:gd name="connsiteX120" fmla="*/ 1536622 w 7388782"/>
              <a:gd name="connsiteY120" fmla="*/ 0 h 1442720"/>
              <a:gd name="connsiteX121" fmla="*/ 1343582 w 7388782"/>
              <a:gd name="connsiteY121" fmla="*/ 10160 h 1442720"/>
              <a:gd name="connsiteX122" fmla="*/ 1221662 w 7388782"/>
              <a:gd name="connsiteY122" fmla="*/ 30480 h 1442720"/>
              <a:gd name="connsiteX123" fmla="*/ 1160702 w 7388782"/>
              <a:gd name="connsiteY123" fmla="*/ 40640 h 1442720"/>
              <a:gd name="connsiteX124" fmla="*/ 855902 w 7388782"/>
              <a:gd name="connsiteY124" fmla="*/ 40640 h 1442720"/>
              <a:gd name="connsiteX125" fmla="*/ 774622 w 7388782"/>
              <a:gd name="connsiteY125" fmla="*/ 50800 h 1442720"/>
              <a:gd name="connsiteX126" fmla="*/ 652702 w 7388782"/>
              <a:gd name="connsiteY126" fmla="*/ 71120 h 1442720"/>
              <a:gd name="connsiteX127" fmla="*/ 540942 w 7388782"/>
              <a:gd name="connsiteY127" fmla="*/ 60960 h 1442720"/>
              <a:gd name="connsiteX128" fmla="*/ 479982 w 7388782"/>
              <a:gd name="connsiteY128" fmla="*/ 71120 h 1442720"/>
              <a:gd name="connsiteX129" fmla="*/ 358062 w 7388782"/>
              <a:gd name="connsiteY129" fmla="*/ 60960 h 1442720"/>
              <a:gd name="connsiteX130" fmla="*/ 317422 w 7388782"/>
              <a:gd name="connsiteY130" fmla="*/ 60960 h 14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388782" h="1442720">
                <a:moveTo>
                  <a:pt x="317422" y="60960"/>
                </a:moveTo>
                <a:lnTo>
                  <a:pt x="317422" y="60960"/>
                </a:lnTo>
                <a:cubicBezTo>
                  <a:pt x="286942" y="67733"/>
                  <a:pt x="256892" y="76864"/>
                  <a:pt x="225982" y="81280"/>
                </a:cubicBezTo>
                <a:cubicBezTo>
                  <a:pt x="161930" y="90430"/>
                  <a:pt x="32942" y="101600"/>
                  <a:pt x="32942" y="101600"/>
                </a:cubicBezTo>
                <a:cubicBezTo>
                  <a:pt x="22782" y="111760"/>
                  <a:pt x="3966" y="117791"/>
                  <a:pt x="2462" y="132080"/>
                </a:cubicBezTo>
                <a:cubicBezTo>
                  <a:pt x="-4656" y="199703"/>
                  <a:pt x="4122" y="269970"/>
                  <a:pt x="22782" y="335280"/>
                </a:cubicBezTo>
                <a:cubicBezTo>
                  <a:pt x="25724" y="345578"/>
                  <a:pt x="27741" y="356398"/>
                  <a:pt x="32942" y="365760"/>
                </a:cubicBezTo>
                <a:cubicBezTo>
                  <a:pt x="44802" y="387108"/>
                  <a:pt x="50414" y="418997"/>
                  <a:pt x="73582" y="426720"/>
                </a:cubicBezTo>
                <a:lnTo>
                  <a:pt x="104062" y="436880"/>
                </a:lnTo>
                <a:cubicBezTo>
                  <a:pt x="152672" y="509795"/>
                  <a:pt x="127433" y="480571"/>
                  <a:pt x="175182" y="528320"/>
                </a:cubicBezTo>
                <a:cubicBezTo>
                  <a:pt x="178569" y="582507"/>
                  <a:pt x="179940" y="636857"/>
                  <a:pt x="185342" y="690880"/>
                </a:cubicBezTo>
                <a:cubicBezTo>
                  <a:pt x="187933" y="716788"/>
                  <a:pt x="196965" y="743143"/>
                  <a:pt x="215822" y="762000"/>
                </a:cubicBezTo>
                <a:cubicBezTo>
                  <a:pt x="252424" y="798602"/>
                  <a:pt x="252329" y="783955"/>
                  <a:pt x="286942" y="812800"/>
                </a:cubicBezTo>
                <a:cubicBezTo>
                  <a:pt x="316278" y="837246"/>
                  <a:pt x="317762" y="843790"/>
                  <a:pt x="337742" y="873760"/>
                </a:cubicBezTo>
                <a:cubicBezTo>
                  <a:pt x="341129" y="968587"/>
                  <a:pt x="341983" y="1063538"/>
                  <a:pt x="347902" y="1158240"/>
                </a:cubicBezTo>
                <a:cubicBezTo>
                  <a:pt x="348773" y="1172176"/>
                  <a:pt x="346699" y="1190764"/>
                  <a:pt x="358062" y="1198880"/>
                </a:cubicBezTo>
                <a:cubicBezTo>
                  <a:pt x="374825" y="1210854"/>
                  <a:pt x="398548" y="1206765"/>
                  <a:pt x="419022" y="1209040"/>
                </a:cubicBezTo>
                <a:cubicBezTo>
                  <a:pt x="459553" y="1213543"/>
                  <a:pt x="500302" y="1215813"/>
                  <a:pt x="540942" y="1219200"/>
                </a:cubicBezTo>
                <a:cubicBezTo>
                  <a:pt x="583242" y="1233300"/>
                  <a:pt x="568277" y="1229712"/>
                  <a:pt x="622222" y="1239520"/>
                </a:cubicBezTo>
                <a:cubicBezTo>
                  <a:pt x="642490" y="1243205"/>
                  <a:pt x="663197" y="1244684"/>
                  <a:pt x="683182" y="1249680"/>
                </a:cubicBezTo>
                <a:cubicBezTo>
                  <a:pt x="703962" y="1254875"/>
                  <a:pt x="723822" y="1263227"/>
                  <a:pt x="744142" y="1270000"/>
                </a:cubicBezTo>
                <a:cubicBezTo>
                  <a:pt x="754302" y="1273387"/>
                  <a:pt x="765711" y="1274219"/>
                  <a:pt x="774622" y="1280160"/>
                </a:cubicBezTo>
                <a:cubicBezTo>
                  <a:pt x="847200" y="1328546"/>
                  <a:pt x="811890" y="1314877"/>
                  <a:pt x="876222" y="1330960"/>
                </a:cubicBezTo>
                <a:cubicBezTo>
                  <a:pt x="893155" y="1341120"/>
                  <a:pt x="908288" y="1355195"/>
                  <a:pt x="927022" y="1361440"/>
                </a:cubicBezTo>
                <a:cubicBezTo>
                  <a:pt x="959787" y="1372362"/>
                  <a:pt x="994755" y="1374987"/>
                  <a:pt x="1028622" y="1381760"/>
                </a:cubicBezTo>
                <a:cubicBezTo>
                  <a:pt x="1137822" y="1403600"/>
                  <a:pt x="1018735" y="1381790"/>
                  <a:pt x="1201342" y="1402080"/>
                </a:cubicBezTo>
                <a:cubicBezTo>
                  <a:pt x="1261069" y="1408716"/>
                  <a:pt x="1252489" y="1411188"/>
                  <a:pt x="1302942" y="1422400"/>
                </a:cubicBezTo>
                <a:cubicBezTo>
                  <a:pt x="1362785" y="1435698"/>
                  <a:pt x="1364642" y="1433923"/>
                  <a:pt x="1435022" y="1442720"/>
                </a:cubicBezTo>
                <a:cubicBezTo>
                  <a:pt x="1499369" y="1439333"/>
                  <a:pt x="1563831" y="1437698"/>
                  <a:pt x="1628062" y="1432560"/>
                </a:cubicBezTo>
                <a:cubicBezTo>
                  <a:pt x="1645294" y="1431181"/>
                  <a:pt x="1719757" y="1416699"/>
                  <a:pt x="1739822" y="1412240"/>
                </a:cubicBezTo>
                <a:cubicBezTo>
                  <a:pt x="1753453" y="1409211"/>
                  <a:pt x="1766688" y="1404376"/>
                  <a:pt x="1780462" y="1402080"/>
                </a:cubicBezTo>
                <a:cubicBezTo>
                  <a:pt x="1807395" y="1397591"/>
                  <a:pt x="1834809" y="1396409"/>
                  <a:pt x="1861742" y="1391920"/>
                </a:cubicBezTo>
                <a:cubicBezTo>
                  <a:pt x="1895809" y="1386242"/>
                  <a:pt x="1928976" y="1375037"/>
                  <a:pt x="1963342" y="1371600"/>
                </a:cubicBezTo>
                <a:cubicBezTo>
                  <a:pt x="2092111" y="1358723"/>
                  <a:pt x="2031169" y="1365662"/>
                  <a:pt x="2146222" y="1351280"/>
                </a:cubicBezTo>
                <a:lnTo>
                  <a:pt x="2369742" y="1361440"/>
                </a:lnTo>
                <a:cubicBezTo>
                  <a:pt x="2417203" y="1364077"/>
                  <a:pt x="2464448" y="1371600"/>
                  <a:pt x="2511982" y="1371600"/>
                </a:cubicBezTo>
                <a:cubicBezTo>
                  <a:pt x="2539286" y="1371600"/>
                  <a:pt x="2566145" y="1364630"/>
                  <a:pt x="2593262" y="1361440"/>
                </a:cubicBezTo>
                <a:cubicBezTo>
                  <a:pt x="2623720" y="1357857"/>
                  <a:pt x="2654303" y="1355333"/>
                  <a:pt x="2684702" y="1351280"/>
                </a:cubicBezTo>
                <a:cubicBezTo>
                  <a:pt x="2705122" y="1348557"/>
                  <a:pt x="2725221" y="1343675"/>
                  <a:pt x="2745662" y="1341120"/>
                </a:cubicBezTo>
                <a:cubicBezTo>
                  <a:pt x="2862740" y="1326485"/>
                  <a:pt x="2874778" y="1331604"/>
                  <a:pt x="3009822" y="1320800"/>
                </a:cubicBezTo>
                <a:cubicBezTo>
                  <a:pt x="3040392" y="1318354"/>
                  <a:pt x="3070782" y="1314027"/>
                  <a:pt x="3101262" y="1310640"/>
                </a:cubicBezTo>
                <a:cubicBezTo>
                  <a:pt x="3111422" y="1307253"/>
                  <a:pt x="3121287" y="1302803"/>
                  <a:pt x="3131742" y="1300480"/>
                </a:cubicBezTo>
                <a:cubicBezTo>
                  <a:pt x="3257925" y="1272439"/>
                  <a:pt x="3345078" y="1295399"/>
                  <a:pt x="3497502" y="1300480"/>
                </a:cubicBezTo>
                <a:cubicBezTo>
                  <a:pt x="3544915" y="1303867"/>
                  <a:pt x="3592208" y="1310640"/>
                  <a:pt x="3639742" y="1310640"/>
                </a:cubicBezTo>
                <a:cubicBezTo>
                  <a:pt x="3674944" y="1310640"/>
                  <a:pt x="3804744" y="1298380"/>
                  <a:pt x="3853102" y="1290320"/>
                </a:cubicBezTo>
                <a:cubicBezTo>
                  <a:pt x="3924187" y="1278472"/>
                  <a:pt x="3864122" y="1281773"/>
                  <a:pt x="3944542" y="1259840"/>
                </a:cubicBezTo>
                <a:cubicBezTo>
                  <a:pt x="3964416" y="1254420"/>
                  <a:pt x="3985302" y="1253720"/>
                  <a:pt x="4005502" y="1249680"/>
                </a:cubicBezTo>
                <a:cubicBezTo>
                  <a:pt x="4115489" y="1227683"/>
                  <a:pt x="3945302" y="1250724"/>
                  <a:pt x="4137582" y="1229360"/>
                </a:cubicBezTo>
                <a:cubicBezTo>
                  <a:pt x="4212089" y="1232747"/>
                  <a:pt x="4286691" y="1234447"/>
                  <a:pt x="4361102" y="1239520"/>
                </a:cubicBezTo>
                <a:cubicBezTo>
                  <a:pt x="4435743" y="1244609"/>
                  <a:pt x="4509998" y="1254510"/>
                  <a:pt x="4584622" y="1259840"/>
                </a:cubicBezTo>
                <a:lnTo>
                  <a:pt x="4726862" y="1270000"/>
                </a:lnTo>
                <a:cubicBezTo>
                  <a:pt x="4748633" y="1273629"/>
                  <a:pt x="4879935" y="1296483"/>
                  <a:pt x="4919902" y="1300480"/>
                </a:cubicBezTo>
                <a:cubicBezTo>
                  <a:pt x="4963840" y="1304874"/>
                  <a:pt x="5007955" y="1307253"/>
                  <a:pt x="5051982" y="1310640"/>
                </a:cubicBezTo>
                <a:cubicBezTo>
                  <a:pt x="5068915" y="1314027"/>
                  <a:pt x="5085513" y="1320800"/>
                  <a:pt x="5102782" y="1320800"/>
                </a:cubicBezTo>
                <a:cubicBezTo>
                  <a:pt x="5130449" y="1320800"/>
                  <a:pt x="5160941" y="1301880"/>
                  <a:pt x="5184062" y="1290320"/>
                </a:cubicBezTo>
                <a:cubicBezTo>
                  <a:pt x="5211155" y="1293707"/>
                  <a:pt x="5239629" y="1291297"/>
                  <a:pt x="5265342" y="1300480"/>
                </a:cubicBezTo>
                <a:cubicBezTo>
                  <a:pt x="5288341" y="1308694"/>
                  <a:pt x="5302610" y="1335197"/>
                  <a:pt x="5326302" y="1341120"/>
                </a:cubicBezTo>
                <a:lnTo>
                  <a:pt x="5366942" y="1351280"/>
                </a:lnTo>
                <a:cubicBezTo>
                  <a:pt x="5461769" y="1347893"/>
                  <a:pt x="5556720" y="1347039"/>
                  <a:pt x="5651422" y="1341120"/>
                </a:cubicBezTo>
                <a:cubicBezTo>
                  <a:pt x="5665358" y="1340249"/>
                  <a:pt x="5678288" y="1333256"/>
                  <a:pt x="5692062" y="1330960"/>
                </a:cubicBezTo>
                <a:cubicBezTo>
                  <a:pt x="5718995" y="1326471"/>
                  <a:pt x="5746249" y="1324187"/>
                  <a:pt x="5773342" y="1320800"/>
                </a:cubicBezTo>
                <a:cubicBezTo>
                  <a:pt x="5940199" y="1335969"/>
                  <a:pt x="5830925" y="1322033"/>
                  <a:pt x="5935902" y="1341120"/>
                </a:cubicBezTo>
                <a:cubicBezTo>
                  <a:pt x="5956170" y="1344805"/>
                  <a:pt x="5976752" y="1346811"/>
                  <a:pt x="5996862" y="1351280"/>
                </a:cubicBezTo>
                <a:cubicBezTo>
                  <a:pt x="6054187" y="1364019"/>
                  <a:pt x="6016036" y="1375147"/>
                  <a:pt x="6108622" y="1381760"/>
                </a:cubicBezTo>
                <a:lnTo>
                  <a:pt x="6250862" y="1391920"/>
                </a:lnTo>
                <a:cubicBezTo>
                  <a:pt x="6270708" y="1390975"/>
                  <a:pt x="6514611" y="1382430"/>
                  <a:pt x="6575982" y="1371600"/>
                </a:cubicBezTo>
                <a:cubicBezTo>
                  <a:pt x="6597075" y="1367878"/>
                  <a:pt x="6616162" y="1356475"/>
                  <a:pt x="6636942" y="1351280"/>
                </a:cubicBezTo>
                <a:cubicBezTo>
                  <a:pt x="6701501" y="1335140"/>
                  <a:pt x="6664156" y="1344956"/>
                  <a:pt x="6748702" y="1320800"/>
                </a:cubicBezTo>
                <a:cubicBezTo>
                  <a:pt x="6907511" y="1225515"/>
                  <a:pt x="6708961" y="1342878"/>
                  <a:pt x="6840142" y="1270000"/>
                </a:cubicBezTo>
                <a:cubicBezTo>
                  <a:pt x="6857404" y="1260410"/>
                  <a:pt x="6873279" y="1248351"/>
                  <a:pt x="6890942" y="1239520"/>
                </a:cubicBezTo>
                <a:cubicBezTo>
                  <a:pt x="6907254" y="1231364"/>
                  <a:pt x="6925430" y="1227356"/>
                  <a:pt x="6941742" y="1219200"/>
                </a:cubicBezTo>
                <a:cubicBezTo>
                  <a:pt x="6952664" y="1213739"/>
                  <a:pt x="6961300" y="1204341"/>
                  <a:pt x="6972222" y="1198880"/>
                </a:cubicBezTo>
                <a:cubicBezTo>
                  <a:pt x="6981801" y="1194091"/>
                  <a:pt x="6993123" y="1193509"/>
                  <a:pt x="7002702" y="1188720"/>
                </a:cubicBezTo>
                <a:cubicBezTo>
                  <a:pt x="7013624" y="1183259"/>
                  <a:pt x="7022024" y="1173359"/>
                  <a:pt x="7033182" y="1168400"/>
                </a:cubicBezTo>
                <a:cubicBezTo>
                  <a:pt x="7052755" y="1159701"/>
                  <a:pt x="7073822" y="1154853"/>
                  <a:pt x="7094142" y="1148080"/>
                </a:cubicBezTo>
                <a:lnTo>
                  <a:pt x="7124622" y="1137920"/>
                </a:lnTo>
                <a:lnTo>
                  <a:pt x="7155102" y="1127760"/>
                </a:lnTo>
                <a:cubicBezTo>
                  <a:pt x="7244950" y="1060374"/>
                  <a:pt x="7204253" y="1077510"/>
                  <a:pt x="7266862" y="1056640"/>
                </a:cubicBezTo>
                <a:cubicBezTo>
                  <a:pt x="7293955" y="1036320"/>
                  <a:pt x="7335564" y="1027124"/>
                  <a:pt x="7348142" y="995680"/>
                </a:cubicBezTo>
                <a:cubicBezTo>
                  <a:pt x="7354915" y="978747"/>
                  <a:pt x="7362695" y="962182"/>
                  <a:pt x="7368462" y="944880"/>
                </a:cubicBezTo>
                <a:cubicBezTo>
                  <a:pt x="7375636" y="923358"/>
                  <a:pt x="7384756" y="873571"/>
                  <a:pt x="7388782" y="853440"/>
                </a:cubicBezTo>
                <a:cubicBezTo>
                  <a:pt x="7385395" y="667173"/>
                  <a:pt x="7387483" y="480727"/>
                  <a:pt x="7378622" y="294640"/>
                </a:cubicBezTo>
                <a:cubicBezTo>
                  <a:pt x="7377294" y="266744"/>
                  <a:pt x="7372670" y="237307"/>
                  <a:pt x="7358302" y="213360"/>
                </a:cubicBezTo>
                <a:cubicBezTo>
                  <a:pt x="7245675" y="25648"/>
                  <a:pt x="7385687" y="257176"/>
                  <a:pt x="7307502" y="132080"/>
                </a:cubicBezTo>
                <a:cubicBezTo>
                  <a:pt x="7282285" y="91733"/>
                  <a:pt x="7276317" y="69165"/>
                  <a:pt x="7236382" y="40640"/>
                </a:cubicBezTo>
                <a:cubicBezTo>
                  <a:pt x="7227667" y="34415"/>
                  <a:pt x="7216062" y="33867"/>
                  <a:pt x="7205902" y="30480"/>
                </a:cubicBezTo>
                <a:cubicBezTo>
                  <a:pt x="7052687" y="61123"/>
                  <a:pt x="7243596" y="22103"/>
                  <a:pt x="7114462" y="50800"/>
                </a:cubicBezTo>
                <a:cubicBezTo>
                  <a:pt x="7097605" y="54546"/>
                  <a:pt x="7080519" y="57214"/>
                  <a:pt x="7063662" y="60960"/>
                </a:cubicBezTo>
                <a:cubicBezTo>
                  <a:pt x="7008862" y="73138"/>
                  <a:pt x="7033508" y="71066"/>
                  <a:pt x="6972222" y="81280"/>
                </a:cubicBezTo>
                <a:cubicBezTo>
                  <a:pt x="6948600" y="85217"/>
                  <a:pt x="6924809" y="88053"/>
                  <a:pt x="6901102" y="91440"/>
                </a:cubicBezTo>
                <a:cubicBezTo>
                  <a:pt x="6772575" y="81553"/>
                  <a:pt x="6657163" y="71120"/>
                  <a:pt x="6525182" y="71120"/>
                </a:cubicBezTo>
                <a:cubicBezTo>
                  <a:pt x="6457364" y="71120"/>
                  <a:pt x="6389715" y="77893"/>
                  <a:pt x="6321982" y="81280"/>
                </a:cubicBezTo>
                <a:cubicBezTo>
                  <a:pt x="6274569" y="77893"/>
                  <a:pt x="6227062" y="75627"/>
                  <a:pt x="6179742" y="71120"/>
                </a:cubicBezTo>
                <a:cubicBezTo>
                  <a:pt x="5984101" y="52488"/>
                  <a:pt x="6196402" y="70557"/>
                  <a:pt x="6067982" y="50800"/>
                </a:cubicBezTo>
                <a:cubicBezTo>
                  <a:pt x="6037671" y="46137"/>
                  <a:pt x="6007022" y="44027"/>
                  <a:pt x="5976542" y="40640"/>
                </a:cubicBezTo>
                <a:cubicBezTo>
                  <a:pt x="5912195" y="44027"/>
                  <a:pt x="5847695" y="45218"/>
                  <a:pt x="5783502" y="50800"/>
                </a:cubicBezTo>
                <a:cubicBezTo>
                  <a:pt x="5760673" y="52785"/>
                  <a:pt x="5734480" y="64806"/>
                  <a:pt x="5712382" y="71120"/>
                </a:cubicBezTo>
                <a:cubicBezTo>
                  <a:pt x="5667546" y="83930"/>
                  <a:pt x="5680238" y="76824"/>
                  <a:pt x="5641262" y="91440"/>
                </a:cubicBezTo>
                <a:cubicBezTo>
                  <a:pt x="5624185" y="97844"/>
                  <a:pt x="5607539" y="105356"/>
                  <a:pt x="5590462" y="111760"/>
                </a:cubicBezTo>
                <a:cubicBezTo>
                  <a:pt x="5561311" y="122692"/>
                  <a:pt x="5551367" y="124074"/>
                  <a:pt x="5519342" y="132080"/>
                </a:cubicBezTo>
                <a:cubicBezTo>
                  <a:pt x="5394451" y="125835"/>
                  <a:pt x="5327263" y="125850"/>
                  <a:pt x="5214542" y="111760"/>
                </a:cubicBezTo>
                <a:cubicBezTo>
                  <a:pt x="5172308" y="106481"/>
                  <a:pt x="5085272" y="87938"/>
                  <a:pt x="5051982" y="81280"/>
                </a:cubicBezTo>
                <a:cubicBezTo>
                  <a:pt x="5035049" y="77893"/>
                  <a:pt x="5018400" y="72444"/>
                  <a:pt x="5001182" y="71120"/>
                </a:cubicBezTo>
                <a:lnTo>
                  <a:pt x="4869102" y="60960"/>
                </a:lnTo>
                <a:cubicBezTo>
                  <a:pt x="4777216" y="68617"/>
                  <a:pt x="4664139" y="79038"/>
                  <a:pt x="4574462" y="81280"/>
                </a:cubicBezTo>
                <a:lnTo>
                  <a:pt x="3934382" y="91440"/>
                </a:lnTo>
                <a:cubicBezTo>
                  <a:pt x="3910675" y="94827"/>
                  <a:pt x="3886823" y="97316"/>
                  <a:pt x="3863262" y="101600"/>
                </a:cubicBezTo>
                <a:cubicBezTo>
                  <a:pt x="3812292" y="110867"/>
                  <a:pt x="3762455" y="127390"/>
                  <a:pt x="3710862" y="132080"/>
                </a:cubicBezTo>
                <a:cubicBezTo>
                  <a:pt x="3551763" y="146544"/>
                  <a:pt x="3636414" y="139575"/>
                  <a:pt x="3456862" y="152400"/>
                </a:cubicBezTo>
                <a:cubicBezTo>
                  <a:pt x="3363948" y="143109"/>
                  <a:pt x="3360272" y="143585"/>
                  <a:pt x="3273982" y="132080"/>
                </a:cubicBezTo>
                <a:cubicBezTo>
                  <a:pt x="3250245" y="128915"/>
                  <a:pt x="3226678" y="124427"/>
                  <a:pt x="3202862" y="121920"/>
                </a:cubicBezTo>
                <a:cubicBezTo>
                  <a:pt x="3162305" y="117651"/>
                  <a:pt x="3121473" y="116263"/>
                  <a:pt x="3080942" y="111760"/>
                </a:cubicBezTo>
                <a:cubicBezTo>
                  <a:pt x="3060468" y="109485"/>
                  <a:pt x="3040560" y="102557"/>
                  <a:pt x="3019982" y="101600"/>
                </a:cubicBezTo>
                <a:cubicBezTo>
                  <a:pt x="2894765" y="95776"/>
                  <a:pt x="2769369" y="94827"/>
                  <a:pt x="2644062" y="91440"/>
                </a:cubicBezTo>
                <a:cubicBezTo>
                  <a:pt x="2539550" y="65312"/>
                  <a:pt x="2590428" y="75069"/>
                  <a:pt x="2491662" y="60960"/>
                </a:cubicBezTo>
                <a:cubicBezTo>
                  <a:pt x="2400222" y="64347"/>
                  <a:pt x="2308845" y="71120"/>
                  <a:pt x="2217342" y="71120"/>
                </a:cubicBezTo>
                <a:cubicBezTo>
                  <a:pt x="2028518" y="71120"/>
                  <a:pt x="1921389" y="62227"/>
                  <a:pt x="1749982" y="50800"/>
                </a:cubicBezTo>
                <a:cubicBezTo>
                  <a:pt x="1736435" y="47413"/>
                  <a:pt x="1722973" y="43669"/>
                  <a:pt x="1709342" y="40640"/>
                </a:cubicBezTo>
                <a:cubicBezTo>
                  <a:pt x="1692485" y="36894"/>
                  <a:pt x="1675368" y="34363"/>
                  <a:pt x="1658542" y="30480"/>
                </a:cubicBezTo>
                <a:cubicBezTo>
                  <a:pt x="1631330" y="24200"/>
                  <a:pt x="1604355" y="16933"/>
                  <a:pt x="1577262" y="10160"/>
                </a:cubicBezTo>
                <a:lnTo>
                  <a:pt x="1536622" y="0"/>
                </a:lnTo>
                <a:cubicBezTo>
                  <a:pt x="1472275" y="3387"/>
                  <a:pt x="1407828" y="5218"/>
                  <a:pt x="1343582" y="10160"/>
                </a:cubicBezTo>
                <a:cubicBezTo>
                  <a:pt x="1292961" y="14054"/>
                  <a:pt x="1268835" y="21903"/>
                  <a:pt x="1221662" y="30480"/>
                </a:cubicBezTo>
                <a:cubicBezTo>
                  <a:pt x="1201394" y="34165"/>
                  <a:pt x="1181022" y="37253"/>
                  <a:pt x="1160702" y="40640"/>
                </a:cubicBezTo>
                <a:cubicBezTo>
                  <a:pt x="966420" y="29847"/>
                  <a:pt x="1019083" y="24322"/>
                  <a:pt x="855902" y="40640"/>
                </a:cubicBezTo>
                <a:cubicBezTo>
                  <a:pt x="828733" y="43357"/>
                  <a:pt x="801624" y="46750"/>
                  <a:pt x="774622" y="50800"/>
                </a:cubicBezTo>
                <a:cubicBezTo>
                  <a:pt x="733877" y="56912"/>
                  <a:pt x="652702" y="71120"/>
                  <a:pt x="652702" y="71120"/>
                </a:cubicBezTo>
                <a:cubicBezTo>
                  <a:pt x="615449" y="67733"/>
                  <a:pt x="578349" y="60960"/>
                  <a:pt x="540942" y="60960"/>
                </a:cubicBezTo>
                <a:cubicBezTo>
                  <a:pt x="520342" y="60960"/>
                  <a:pt x="500582" y="71120"/>
                  <a:pt x="479982" y="71120"/>
                </a:cubicBezTo>
                <a:cubicBezTo>
                  <a:pt x="439201" y="71120"/>
                  <a:pt x="398739" y="63866"/>
                  <a:pt x="358062" y="60960"/>
                </a:cubicBezTo>
                <a:cubicBezTo>
                  <a:pt x="351306" y="60477"/>
                  <a:pt x="324195" y="60960"/>
                  <a:pt x="317422" y="60960"/>
                </a:cubicBezTo>
                <a:close/>
              </a:path>
            </a:pathLst>
          </a:custGeom>
          <a:solidFill>
            <a:srgbClr val="232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EB24175-579A-314F-9992-5D8C5457F929}"/>
              </a:ext>
            </a:extLst>
          </p:cNvPr>
          <p:cNvSpPr txBox="1">
            <a:spLocks/>
          </p:cNvSpPr>
          <p:nvPr/>
        </p:nvSpPr>
        <p:spPr>
          <a:xfrm>
            <a:off x="3708400" y="271105"/>
            <a:ext cx="824484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dirty="0">
                <a:solidFill>
                  <a:schemeClr val="bg1"/>
                </a:solidFill>
                <a:latin typeface="Chalkduster" panose="03050602040202020205" pitchFamily="66" charset="77"/>
              </a:rPr>
              <a:t>ERRORES QUE COMENTEN PARA CALLAR LA CLASE</a:t>
            </a:r>
          </a:p>
        </p:txBody>
      </p:sp>
    </p:spTree>
    <p:extLst>
      <p:ext uri="{BB962C8B-B14F-4D97-AF65-F5344CB8AC3E}">
        <p14:creationId xmlns:p14="http://schemas.microsoft.com/office/powerpoint/2010/main" val="9627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1AB19B7-52D8-C247-9AC1-865A25BB0DE1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4A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3" name="Imagen 2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F6DB599C-B8F4-E142-8A6A-E066F856E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77" y="0"/>
            <a:ext cx="10307722" cy="6881472"/>
          </a:xfrm>
          <a:prstGeom prst="rect">
            <a:avLst/>
          </a:prstGeom>
        </p:spPr>
      </p:pic>
      <p:sp>
        <p:nvSpPr>
          <p:cNvPr id="7" name="Forma libre 6">
            <a:extLst>
              <a:ext uri="{FF2B5EF4-FFF2-40B4-BE49-F238E27FC236}">
                <a16:creationId xmlns:a16="http://schemas.microsoft.com/office/drawing/2014/main" id="{5A5B1172-718E-994A-AB21-4AB1F28D0F3B}"/>
              </a:ext>
            </a:extLst>
          </p:cNvPr>
          <p:cNvSpPr/>
          <p:nvPr/>
        </p:nvSpPr>
        <p:spPr>
          <a:xfrm>
            <a:off x="-597051" y="3505200"/>
            <a:ext cx="10838331" cy="4175760"/>
          </a:xfrm>
          <a:custGeom>
            <a:avLst/>
            <a:gdLst>
              <a:gd name="connsiteX0" fmla="*/ 658011 w 10838331"/>
              <a:gd name="connsiteY0" fmla="*/ 101600 h 4175760"/>
              <a:gd name="connsiteX1" fmla="*/ 658011 w 10838331"/>
              <a:gd name="connsiteY1" fmla="*/ 101600 h 4175760"/>
              <a:gd name="connsiteX2" fmla="*/ 749451 w 10838331"/>
              <a:gd name="connsiteY2" fmla="*/ 91440 h 4175760"/>
              <a:gd name="connsiteX3" fmla="*/ 820571 w 10838331"/>
              <a:gd name="connsiteY3" fmla="*/ 81280 h 4175760"/>
              <a:gd name="connsiteX4" fmla="*/ 922171 w 10838331"/>
              <a:gd name="connsiteY4" fmla="*/ 71120 h 4175760"/>
              <a:gd name="connsiteX5" fmla="*/ 1409851 w 10838331"/>
              <a:gd name="connsiteY5" fmla="*/ 71120 h 4175760"/>
              <a:gd name="connsiteX6" fmla="*/ 1491131 w 10838331"/>
              <a:gd name="connsiteY6" fmla="*/ 50800 h 4175760"/>
              <a:gd name="connsiteX7" fmla="*/ 1562251 w 10838331"/>
              <a:gd name="connsiteY7" fmla="*/ 40640 h 4175760"/>
              <a:gd name="connsiteX8" fmla="*/ 1806091 w 10838331"/>
              <a:gd name="connsiteY8" fmla="*/ 20320 h 4175760"/>
              <a:gd name="connsiteX9" fmla="*/ 2090571 w 10838331"/>
              <a:gd name="connsiteY9" fmla="*/ 30480 h 4175760"/>
              <a:gd name="connsiteX10" fmla="*/ 2242971 w 10838331"/>
              <a:gd name="connsiteY10" fmla="*/ 40640 h 4175760"/>
              <a:gd name="connsiteX11" fmla="*/ 2740811 w 10838331"/>
              <a:gd name="connsiteY11" fmla="*/ 20320 h 4175760"/>
              <a:gd name="connsiteX12" fmla="*/ 3248811 w 10838331"/>
              <a:gd name="connsiteY12" fmla="*/ 0 h 4175760"/>
              <a:gd name="connsiteX13" fmla="*/ 3655211 w 10838331"/>
              <a:gd name="connsiteY13" fmla="*/ 10160 h 4175760"/>
              <a:gd name="connsiteX14" fmla="*/ 3716171 w 10838331"/>
              <a:gd name="connsiteY14" fmla="*/ 20320 h 4175760"/>
              <a:gd name="connsiteX15" fmla="*/ 3939691 w 10838331"/>
              <a:gd name="connsiteY15" fmla="*/ 40640 h 4175760"/>
              <a:gd name="connsiteX16" fmla="*/ 4061611 w 10838331"/>
              <a:gd name="connsiteY16" fmla="*/ 60960 h 4175760"/>
              <a:gd name="connsiteX17" fmla="*/ 4132731 w 10838331"/>
              <a:gd name="connsiteY17" fmla="*/ 71120 h 4175760"/>
              <a:gd name="connsiteX18" fmla="*/ 4274971 w 10838331"/>
              <a:gd name="connsiteY18" fmla="*/ 81280 h 4175760"/>
              <a:gd name="connsiteX19" fmla="*/ 4468011 w 10838331"/>
              <a:gd name="connsiteY19" fmla="*/ 101600 h 4175760"/>
              <a:gd name="connsiteX20" fmla="*/ 4620411 w 10838331"/>
              <a:gd name="connsiteY20" fmla="*/ 132080 h 4175760"/>
              <a:gd name="connsiteX21" fmla="*/ 4650891 w 10838331"/>
              <a:gd name="connsiteY21" fmla="*/ 142240 h 4175760"/>
              <a:gd name="connsiteX22" fmla="*/ 4711851 w 10838331"/>
              <a:gd name="connsiteY22" fmla="*/ 193040 h 4175760"/>
              <a:gd name="connsiteX23" fmla="*/ 4732171 w 10838331"/>
              <a:gd name="connsiteY23" fmla="*/ 223520 h 4175760"/>
              <a:gd name="connsiteX24" fmla="*/ 4762651 w 10838331"/>
              <a:gd name="connsiteY24" fmla="*/ 254000 h 4175760"/>
              <a:gd name="connsiteX25" fmla="*/ 4782971 w 10838331"/>
              <a:gd name="connsiteY25" fmla="*/ 325120 h 4175760"/>
              <a:gd name="connsiteX26" fmla="*/ 4803291 w 10838331"/>
              <a:gd name="connsiteY26" fmla="*/ 355600 h 4175760"/>
              <a:gd name="connsiteX27" fmla="*/ 4823611 w 10838331"/>
              <a:gd name="connsiteY27" fmla="*/ 416560 h 4175760"/>
              <a:gd name="connsiteX28" fmla="*/ 4864251 w 10838331"/>
              <a:gd name="connsiteY28" fmla="*/ 487680 h 4175760"/>
              <a:gd name="connsiteX29" fmla="*/ 4874411 w 10838331"/>
              <a:gd name="connsiteY29" fmla="*/ 518160 h 4175760"/>
              <a:gd name="connsiteX30" fmla="*/ 4894731 w 10838331"/>
              <a:gd name="connsiteY30" fmla="*/ 548640 h 4175760"/>
              <a:gd name="connsiteX31" fmla="*/ 4904891 w 10838331"/>
              <a:gd name="connsiteY31" fmla="*/ 579120 h 4175760"/>
              <a:gd name="connsiteX32" fmla="*/ 4945531 w 10838331"/>
              <a:gd name="connsiteY32" fmla="*/ 660400 h 4175760"/>
              <a:gd name="connsiteX33" fmla="*/ 4955691 w 10838331"/>
              <a:gd name="connsiteY33" fmla="*/ 690880 h 4175760"/>
              <a:gd name="connsiteX34" fmla="*/ 4996331 w 10838331"/>
              <a:gd name="connsiteY34" fmla="*/ 762000 h 4175760"/>
              <a:gd name="connsiteX35" fmla="*/ 5067451 w 10838331"/>
              <a:gd name="connsiteY35" fmla="*/ 812800 h 4175760"/>
              <a:gd name="connsiteX36" fmla="*/ 5118251 w 10838331"/>
              <a:gd name="connsiteY36" fmla="*/ 843280 h 4175760"/>
              <a:gd name="connsiteX37" fmla="*/ 5199531 w 10838331"/>
              <a:gd name="connsiteY37" fmla="*/ 863600 h 4175760"/>
              <a:gd name="connsiteX38" fmla="*/ 5240171 w 10838331"/>
              <a:gd name="connsiteY38" fmla="*/ 883920 h 4175760"/>
              <a:gd name="connsiteX39" fmla="*/ 5382411 w 10838331"/>
              <a:gd name="connsiteY39" fmla="*/ 944880 h 4175760"/>
              <a:gd name="connsiteX40" fmla="*/ 5453531 w 10838331"/>
              <a:gd name="connsiteY40" fmla="*/ 985520 h 4175760"/>
              <a:gd name="connsiteX41" fmla="*/ 5534811 w 10838331"/>
              <a:gd name="connsiteY41" fmla="*/ 1005840 h 4175760"/>
              <a:gd name="connsiteX42" fmla="*/ 5656731 w 10838331"/>
              <a:gd name="connsiteY42" fmla="*/ 1026160 h 4175760"/>
              <a:gd name="connsiteX43" fmla="*/ 5727851 w 10838331"/>
              <a:gd name="connsiteY43" fmla="*/ 1046480 h 4175760"/>
              <a:gd name="connsiteX44" fmla="*/ 5839611 w 10838331"/>
              <a:gd name="connsiteY44" fmla="*/ 1066800 h 4175760"/>
              <a:gd name="connsiteX45" fmla="*/ 5880251 w 10838331"/>
              <a:gd name="connsiteY45" fmla="*/ 1087120 h 4175760"/>
              <a:gd name="connsiteX46" fmla="*/ 5961531 w 10838331"/>
              <a:gd name="connsiteY46" fmla="*/ 1117600 h 4175760"/>
              <a:gd name="connsiteX47" fmla="*/ 5992011 w 10838331"/>
              <a:gd name="connsiteY47" fmla="*/ 1137920 h 4175760"/>
              <a:gd name="connsiteX48" fmla="*/ 6073291 w 10838331"/>
              <a:gd name="connsiteY48" fmla="*/ 1168400 h 4175760"/>
              <a:gd name="connsiteX49" fmla="*/ 6195211 w 10838331"/>
              <a:gd name="connsiteY49" fmla="*/ 1239520 h 4175760"/>
              <a:gd name="connsiteX50" fmla="*/ 6195211 w 10838331"/>
              <a:gd name="connsiteY50" fmla="*/ 1239520 h 4175760"/>
              <a:gd name="connsiteX51" fmla="*/ 6266331 w 10838331"/>
              <a:gd name="connsiteY51" fmla="*/ 1280160 h 4175760"/>
              <a:gd name="connsiteX52" fmla="*/ 6327291 w 10838331"/>
              <a:gd name="connsiteY52" fmla="*/ 1300480 h 4175760"/>
              <a:gd name="connsiteX53" fmla="*/ 6357771 w 10838331"/>
              <a:gd name="connsiteY53" fmla="*/ 1310640 h 4175760"/>
              <a:gd name="connsiteX54" fmla="*/ 6652411 w 10838331"/>
              <a:gd name="connsiteY54" fmla="*/ 1300480 h 4175760"/>
              <a:gd name="connsiteX55" fmla="*/ 6693051 w 10838331"/>
              <a:gd name="connsiteY55" fmla="*/ 1290320 h 4175760"/>
              <a:gd name="connsiteX56" fmla="*/ 6886091 w 10838331"/>
              <a:gd name="connsiteY56" fmla="*/ 1270000 h 4175760"/>
              <a:gd name="connsiteX57" fmla="*/ 7048651 w 10838331"/>
              <a:gd name="connsiteY57" fmla="*/ 1249680 h 4175760"/>
              <a:gd name="connsiteX58" fmla="*/ 7099451 w 10838331"/>
              <a:gd name="connsiteY58" fmla="*/ 1239520 h 4175760"/>
              <a:gd name="connsiteX59" fmla="*/ 7272171 w 10838331"/>
              <a:gd name="connsiteY59" fmla="*/ 1229360 h 4175760"/>
              <a:gd name="connsiteX60" fmla="*/ 7353451 w 10838331"/>
              <a:gd name="connsiteY60" fmla="*/ 1239520 h 4175760"/>
              <a:gd name="connsiteX61" fmla="*/ 7556651 w 10838331"/>
              <a:gd name="connsiteY61" fmla="*/ 1259840 h 4175760"/>
              <a:gd name="connsiteX62" fmla="*/ 7678571 w 10838331"/>
              <a:gd name="connsiteY62" fmla="*/ 1280160 h 4175760"/>
              <a:gd name="connsiteX63" fmla="*/ 7739531 w 10838331"/>
              <a:gd name="connsiteY63" fmla="*/ 1300480 h 4175760"/>
              <a:gd name="connsiteX64" fmla="*/ 7871611 w 10838331"/>
              <a:gd name="connsiteY64" fmla="*/ 1320800 h 4175760"/>
              <a:gd name="connsiteX65" fmla="*/ 7973211 w 10838331"/>
              <a:gd name="connsiteY65" fmla="*/ 1351280 h 4175760"/>
              <a:gd name="connsiteX66" fmla="*/ 8125611 w 10838331"/>
              <a:gd name="connsiteY66" fmla="*/ 1371600 h 4175760"/>
              <a:gd name="connsiteX67" fmla="*/ 8603131 w 10838331"/>
              <a:gd name="connsiteY67" fmla="*/ 1351280 h 4175760"/>
              <a:gd name="connsiteX68" fmla="*/ 8714891 w 10838331"/>
              <a:gd name="connsiteY68" fmla="*/ 1330960 h 4175760"/>
              <a:gd name="connsiteX69" fmla="*/ 8786011 w 10838331"/>
              <a:gd name="connsiteY69" fmla="*/ 1320800 h 4175760"/>
              <a:gd name="connsiteX70" fmla="*/ 9050171 w 10838331"/>
              <a:gd name="connsiteY70" fmla="*/ 1330960 h 4175760"/>
              <a:gd name="connsiteX71" fmla="*/ 9151771 w 10838331"/>
              <a:gd name="connsiteY71" fmla="*/ 1351280 h 4175760"/>
              <a:gd name="connsiteX72" fmla="*/ 9243211 w 10838331"/>
              <a:gd name="connsiteY72" fmla="*/ 1371600 h 4175760"/>
              <a:gd name="connsiteX73" fmla="*/ 9365131 w 10838331"/>
              <a:gd name="connsiteY73" fmla="*/ 1391920 h 4175760"/>
              <a:gd name="connsiteX74" fmla="*/ 9476891 w 10838331"/>
              <a:gd name="connsiteY74" fmla="*/ 1432560 h 4175760"/>
              <a:gd name="connsiteX75" fmla="*/ 9608971 w 10838331"/>
              <a:gd name="connsiteY75" fmla="*/ 1473200 h 4175760"/>
              <a:gd name="connsiteX76" fmla="*/ 9791851 w 10838331"/>
              <a:gd name="connsiteY76" fmla="*/ 1534160 h 4175760"/>
              <a:gd name="connsiteX77" fmla="*/ 9893451 w 10838331"/>
              <a:gd name="connsiteY77" fmla="*/ 1554480 h 4175760"/>
              <a:gd name="connsiteX78" fmla="*/ 10045851 w 10838331"/>
              <a:gd name="connsiteY78" fmla="*/ 1605280 h 4175760"/>
              <a:gd name="connsiteX79" fmla="*/ 10188091 w 10838331"/>
              <a:gd name="connsiteY79" fmla="*/ 1635760 h 4175760"/>
              <a:gd name="connsiteX80" fmla="*/ 10238891 w 10838331"/>
              <a:gd name="connsiteY80" fmla="*/ 1645920 h 4175760"/>
              <a:gd name="connsiteX81" fmla="*/ 10370971 w 10838331"/>
              <a:gd name="connsiteY81" fmla="*/ 1635760 h 4175760"/>
              <a:gd name="connsiteX82" fmla="*/ 10431931 w 10838331"/>
              <a:gd name="connsiteY82" fmla="*/ 1595120 h 4175760"/>
              <a:gd name="connsiteX83" fmla="*/ 10462411 w 10838331"/>
              <a:gd name="connsiteY83" fmla="*/ 1574800 h 4175760"/>
              <a:gd name="connsiteX84" fmla="*/ 10533531 w 10838331"/>
              <a:gd name="connsiteY84" fmla="*/ 1584960 h 4175760"/>
              <a:gd name="connsiteX85" fmla="*/ 10594491 w 10838331"/>
              <a:gd name="connsiteY85" fmla="*/ 1645920 h 4175760"/>
              <a:gd name="connsiteX86" fmla="*/ 10624971 w 10838331"/>
              <a:gd name="connsiteY86" fmla="*/ 1717040 h 4175760"/>
              <a:gd name="connsiteX87" fmla="*/ 10635131 w 10838331"/>
              <a:gd name="connsiteY87" fmla="*/ 1767840 h 4175760"/>
              <a:gd name="connsiteX88" fmla="*/ 10655451 w 10838331"/>
              <a:gd name="connsiteY88" fmla="*/ 1838960 h 4175760"/>
              <a:gd name="connsiteX89" fmla="*/ 10675771 w 10838331"/>
              <a:gd name="connsiteY89" fmla="*/ 1920240 h 4175760"/>
              <a:gd name="connsiteX90" fmla="*/ 10736731 w 10838331"/>
              <a:gd name="connsiteY90" fmla="*/ 2123440 h 4175760"/>
              <a:gd name="connsiteX91" fmla="*/ 10767211 w 10838331"/>
              <a:gd name="connsiteY91" fmla="*/ 2306320 h 4175760"/>
              <a:gd name="connsiteX92" fmla="*/ 10787531 w 10838331"/>
              <a:gd name="connsiteY92" fmla="*/ 2377440 h 4175760"/>
              <a:gd name="connsiteX93" fmla="*/ 10797691 w 10838331"/>
              <a:gd name="connsiteY93" fmla="*/ 2428240 h 4175760"/>
              <a:gd name="connsiteX94" fmla="*/ 10818011 w 10838331"/>
              <a:gd name="connsiteY94" fmla="*/ 2489200 h 4175760"/>
              <a:gd name="connsiteX95" fmla="*/ 10838331 w 10838331"/>
              <a:gd name="connsiteY95" fmla="*/ 2560320 h 4175760"/>
              <a:gd name="connsiteX96" fmla="*/ 10818011 w 10838331"/>
              <a:gd name="connsiteY96" fmla="*/ 2651760 h 4175760"/>
              <a:gd name="connsiteX97" fmla="*/ 10807851 w 10838331"/>
              <a:gd name="connsiteY97" fmla="*/ 2692400 h 4175760"/>
              <a:gd name="connsiteX98" fmla="*/ 10787531 w 10838331"/>
              <a:gd name="connsiteY98" fmla="*/ 2733040 h 4175760"/>
              <a:gd name="connsiteX99" fmla="*/ 10767211 w 10838331"/>
              <a:gd name="connsiteY99" fmla="*/ 2834640 h 4175760"/>
              <a:gd name="connsiteX100" fmla="*/ 10746891 w 10838331"/>
              <a:gd name="connsiteY100" fmla="*/ 2926080 h 4175760"/>
              <a:gd name="connsiteX101" fmla="*/ 10736731 w 10838331"/>
              <a:gd name="connsiteY101" fmla="*/ 3251200 h 4175760"/>
              <a:gd name="connsiteX102" fmla="*/ 10716411 w 10838331"/>
              <a:gd name="connsiteY102" fmla="*/ 3312160 h 4175760"/>
              <a:gd name="connsiteX103" fmla="*/ 10706251 w 10838331"/>
              <a:gd name="connsiteY103" fmla="*/ 3352800 h 4175760"/>
              <a:gd name="connsiteX104" fmla="*/ 10685931 w 10838331"/>
              <a:gd name="connsiteY104" fmla="*/ 3383280 h 4175760"/>
              <a:gd name="connsiteX105" fmla="*/ 10655451 w 10838331"/>
              <a:gd name="connsiteY105" fmla="*/ 3434080 h 4175760"/>
              <a:gd name="connsiteX106" fmla="*/ 10635131 w 10838331"/>
              <a:gd name="connsiteY106" fmla="*/ 3484880 h 4175760"/>
              <a:gd name="connsiteX107" fmla="*/ 10604651 w 10838331"/>
              <a:gd name="connsiteY107" fmla="*/ 3515360 h 4175760"/>
              <a:gd name="connsiteX108" fmla="*/ 10574171 w 10838331"/>
              <a:gd name="connsiteY108" fmla="*/ 3576320 h 4175760"/>
              <a:gd name="connsiteX109" fmla="*/ 10543691 w 10838331"/>
              <a:gd name="connsiteY109" fmla="*/ 3627120 h 4175760"/>
              <a:gd name="connsiteX110" fmla="*/ 10513211 w 10838331"/>
              <a:gd name="connsiteY110" fmla="*/ 3667760 h 4175760"/>
              <a:gd name="connsiteX111" fmla="*/ 10492891 w 10838331"/>
              <a:gd name="connsiteY111" fmla="*/ 3698240 h 4175760"/>
              <a:gd name="connsiteX112" fmla="*/ 10462411 w 10838331"/>
              <a:gd name="connsiteY112" fmla="*/ 3769360 h 4175760"/>
              <a:gd name="connsiteX113" fmla="*/ 10442091 w 10838331"/>
              <a:gd name="connsiteY113" fmla="*/ 3810000 h 4175760"/>
              <a:gd name="connsiteX114" fmla="*/ 10411611 w 10838331"/>
              <a:gd name="connsiteY114" fmla="*/ 3820160 h 4175760"/>
              <a:gd name="connsiteX115" fmla="*/ 9934091 w 10838331"/>
              <a:gd name="connsiteY115" fmla="*/ 3799840 h 4175760"/>
              <a:gd name="connsiteX116" fmla="*/ 9812171 w 10838331"/>
              <a:gd name="connsiteY116" fmla="*/ 3810000 h 4175760"/>
              <a:gd name="connsiteX117" fmla="*/ 9395611 w 10838331"/>
              <a:gd name="connsiteY117" fmla="*/ 3830320 h 4175760"/>
              <a:gd name="connsiteX118" fmla="*/ 8968891 w 10838331"/>
              <a:gd name="connsiteY118" fmla="*/ 3881120 h 4175760"/>
              <a:gd name="connsiteX119" fmla="*/ 8826651 w 10838331"/>
              <a:gd name="connsiteY119" fmla="*/ 3901440 h 4175760"/>
              <a:gd name="connsiteX120" fmla="*/ 8704731 w 10838331"/>
              <a:gd name="connsiteY120" fmla="*/ 3921760 h 4175760"/>
              <a:gd name="connsiteX121" fmla="*/ 8491371 w 10838331"/>
              <a:gd name="connsiteY121" fmla="*/ 3982720 h 4175760"/>
              <a:gd name="connsiteX122" fmla="*/ 8399931 w 10838331"/>
              <a:gd name="connsiteY122" fmla="*/ 4003040 h 4175760"/>
              <a:gd name="connsiteX123" fmla="*/ 8084971 w 10838331"/>
              <a:gd name="connsiteY123" fmla="*/ 4074160 h 4175760"/>
              <a:gd name="connsiteX124" fmla="*/ 7587131 w 10838331"/>
              <a:gd name="connsiteY124" fmla="*/ 4135120 h 4175760"/>
              <a:gd name="connsiteX125" fmla="*/ 7038491 w 10838331"/>
              <a:gd name="connsiteY125" fmla="*/ 4165600 h 4175760"/>
              <a:gd name="connsiteX126" fmla="*/ 6845451 w 10838331"/>
              <a:gd name="connsiteY126" fmla="*/ 4175760 h 4175760"/>
              <a:gd name="connsiteX127" fmla="*/ 6205371 w 10838331"/>
              <a:gd name="connsiteY127" fmla="*/ 4165600 h 4175760"/>
              <a:gd name="connsiteX128" fmla="*/ 5392571 w 10838331"/>
              <a:gd name="connsiteY128" fmla="*/ 4155440 h 4175760"/>
              <a:gd name="connsiteX129" fmla="*/ 5199531 w 10838331"/>
              <a:gd name="connsiteY129" fmla="*/ 4145280 h 4175760"/>
              <a:gd name="connsiteX130" fmla="*/ 4579771 w 10838331"/>
              <a:gd name="connsiteY130" fmla="*/ 4124960 h 4175760"/>
              <a:gd name="connsiteX131" fmla="*/ 4335931 w 10838331"/>
              <a:gd name="connsiteY131" fmla="*/ 4114800 h 4175760"/>
              <a:gd name="connsiteX132" fmla="*/ 3827931 w 10838331"/>
              <a:gd name="connsiteY132" fmla="*/ 4084320 h 4175760"/>
              <a:gd name="connsiteX133" fmla="*/ 3309771 w 10838331"/>
              <a:gd name="connsiteY133" fmla="*/ 4033520 h 4175760"/>
              <a:gd name="connsiteX134" fmla="*/ 2314091 w 10838331"/>
              <a:gd name="connsiteY134" fmla="*/ 3891280 h 4175760"/>
              <a:gd name="connsiteX135" fmla="*/ 2060091 w 10838331"/>
              <a:gd name="connsiteY135" fmla="*/ 3860800 h 4175760"/>
              <a:gd name="connsiteX136" fmla="*/ 1623211 w 10838331"/>
              <a:gd name="connsiteY136" fmla="*/ 3820160 h 4175760"/>
              <a:gd name="connsiteX137" fmla="*/ 1450491 w 10838331"/>
              <a:gd name="connsiteY137" fmla="*/ 3789680 h 4175760"/>
              <a:gd name="connsiteX138" fmla="*/ 1318411 w 10838331"/>
              <a:gd name="connsiteY138" fmla="*/ 3779520 h 4175760"/>
              <a:gd name="connsiteX139" fmla="*/ 1237131 w 10838331"/>
              <a:gd name="connsiteY139" fmla="*/ 3769360 h 4175760"/>
              <a:gd name="connsiteX140" fmla="*/ 1115211 w 10838331"/>
              <a:gd name="connsiteY140" fmla="*/ 3759200 h 4175760"/>
              <a:gd name="connsiteX141" fmla="*/ 1013611 w 10838331"/>
              <a:gd name="connsiteY141" fmla="*/ 3749040 h 4175760"/>
              <a:gd name="connsiteX142" fmla="*/ 251611 w 10838331"/>
              <a:gd name="connsiteY142" fmla="*/ 3749040 h 4175760"/>
              <a:gd name="connsiteX143" fmla="*/ 190651 w 10838331"/>
              <a:gd name="connsiteY143" fmla="*/ 3728720 h 4175760"/>
              <a:gd name="connsiteX144" fmla="*/ 99211 w 10838331"/>
              <a:gd name="connsiteY144" fmla="*/ 3667760 h 4175760"/>
              <a:gd name="connsiteX145" fmla="*/ 58571 w 10838331"/>
              <a:gd name="connsiteY145" fmla="*/ 3616960 h 4175760"/>
              <a:gd name="connsiteX146" fmla="*/ 17931 w 10838331"/>
              <a:gd name="connsiteY146" fmla="*/ 3535680 h 4175760"/>
              <a:gd name="connsiteX147" fmla="*/ 17931 w 10838331"/>
              <a:gd name="connsiteY147" fmla="*/ 3149600 h 4175760"/>
              <a:gd name="connsiteX148" fmla="*/ 38251 w 10838331"/>
              <a:gd name="connsiteY148" fmla="*/ 2946400 h 4175760"/>
              <a:gd name="connsiteX149" fmla="*/ 48411 w 10838331"/>
              <a:gd name="connsiteY149" fmla="*/ 2885440 h 4175760"/>
              <a:gd name="connsiteX150" fmla="*/ 58571 w 10838331"/>
              <a:gd name="connsiteY150" fmla="*/ 2814320 h 4175760"/>
              <a:gd name="connsiteX151" fmla="*/ 68731 w 10838331"/>
              <a:gd name="connsiteY151" fmla="*/ 2733040 h 4175760"/>
              <a:gd name="connsiteX152" fmla="*/ 89051 w 10838331"/>
              <a:gd name="connsiteY152" fmla="*/ 2651760 h 4175760"/>
              <a:gd name="connsiteX153" fmla="*/ 109371 w 10838331"/>
              <a:gd name="connsiteY153" fmla="*/ 2489200 h 4175760"/>
              <a:gd name="connsiteX154" fmla="*/ 129691 w 10838331"/>
              <a:gd name="connsiteY154" fmla="*/ 2397760 h 4175760"/>
              <a:gd name="connsiteX155" fmla="*/ 150011 w 10838331"/>
              <a:gd name="connsiteY155" fmla="*/ 2235200 h 4175760"/>
              <a:gd name="connsiteX156" fmla="*/ 190651 w 10838331"/>
              <a:gd name="connsiteY156" fmla="*/ 2032000 h 4175760"/>
              <a:gd name="connsiteX157" fmla="*/ 251611 w 10838331"/>
              <a:gd name="connsiteY157" fmla="*/ 1828800 h 4175760"/>
              <a:gd name="connsiteX158" fmla="*/ 292251 w 10838331"/>
              <a:gd name="connsiteY158" fmla="*/ 1625600 h 4175760"/>
              <a:gd name="connsiteX159" fmla="*/ 312571 w 10838331"/>
              <a:gd name="connsiteY159" fmla="*/ 1524000 h 4175760"/>
              <a:gd name="connsiteX160" fmla="*/ 322731 w 10838331"/>
              <a:gd name="connsiteY160" fmla="*/ 1412240 h 4175760"/>
              <a:gd name="connsiteX161" fmla="*/ 383691 w 10838331"/>
              <a:gd name="connsiteY161" fmla="*/ 1107440 h 4175760"/>
              <a:gd name="connsiteX162" fmla="*/ 404011 w 10838331"/>
              <a:gd name="connsiteY162" fmla="*/ 1036320 h 4175760"/>
              <a:gd name="connsiteX163" fmla="*/ 424331 w 10838331"/>
              <a:gd name="connsiteY163" fmla="*/ 975360 h 4175760"/>
              <a:gd name="connsiteX164" fmla="*/ 434491 w 10838331"/>
              <a:gd name="connsiteY164" fmla="*/ 924560 h 4175760"/>
              <a:gd name="connsiteX165" fmla="*/ 475131 w 10838331"/>
              <a:gd name="connsiteY165" fmla="*/ 833120 h 4175760"/>
              <a:gd name="connsiteX166" fmla="*/ 485291 w 10838331"/>
              <a:gd name="connsiteY166" fmla="*/ 802640 h 4175760"/>
              <a:gd name="connsiteX167" fmla="*/ 505611 w 10838331"/>
              <a:gd name="connsiteY167" fmla="*/ 751840 h 4175760"/>
              <a:gd name="connsiteX168" fmla="*/ 515771 w 10838331"/>
              <a:gd name="connsiteY168" fmla="*/ 701040 h 4175760"/>
              <a:gd name="connsiteX169" fmla="*/ 536091 w 10838331"/>
              <a:gd name="connsiteY169" fmla="*/ 629920 h 4175760"/>
              <a:gd name="connsiteX170" fmla="*/ 546251 w 10838331"/>
              <a:gd name="connsiteY170" fmla="*/ 579120 h 4175760"/>
              <a:gd name="connsiteX171" fmla="*/ 566571 w 10838331"/>
              <a:gd name="connsiteY171" fmla="*/ 477520 h 4175760"/>
              <a:gd name="connsiteX172" fmla="*/ 586891 w 10838331"/>
              <a:gd name="connsiteY172" fmla="*/ 274320 h 4175760"/>
              <a:gd name="connsiteX173" fmla="*/ 607211 w 10838331"/>
              <a:gd name="connsiteY173" fmla="*/ 213360 h 4175760"/>
              <a:gd name="connsiteX174" fmla="*/ 658011 w 10838331"/>
              <a:gd name="connsiteY174" fmla="*/ 101600 h 41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0838331" h="4175760">
                <a:moveTo>
                  <a:pt x="658011" y="101600"/>
                </a:moveTo>
                <a:lnTo>
                  <a:pt x="658011" y="101600"/>
                </a:lnTo>
                <a:lnTo>
                  <a:pt x="749451" y="91440"/>
                </a:lnTo>
                <a:cubicBezTo>
                  <a:pt x="773213" y="88470"/>
                  <a:pt x="796788" y="84078"/>
                  <a:pt x="820571" y="81280"/>
                </a:cubicBezTo>
                <a:cubicBezTo>
                  <a:pt x="854373" y="77303"/>
                  <a:pt x="888304" y="74507"/>
                  <a:pt x="922171" y="71120"/>
                </a:cubicBezTo>
                <a:cubicBezTo>
                  <a:pt x="1167250" y="80546"/>
                  <a:pt x="1177535" y="88329"/>
                  <a:pt x="1409851" y="71120"/>
                </a:cubicBezTo>
                <a:cubicBezTo>
                  <a:pt x="1489859" y="65193"/>
                  <a:pt x="1432667" y="62493"/>
                  <a:pt x="1491131" y="50800"/>
                </a:cubicBezTo>
                <a:cubicBezTo>
                  <a:pt x="1514613" y="46104"/>
                  <a:pt x="1538468" y="43438"/>
                  <a:pt x="1562251" y="40640"/>
                </a:cubicBezTo>
                <a:cubicBezTo>
                  <a:pt x="1654297" y="29811"/>
                  <a:pt x="1709302" y="27234"/>
                  <a:pt x="1806091" y="20320"/>
                </a:cubicBezTo>
                <a:lnTo>
                  <a:pt x="2090571" y="30480"/>
                </a:lnTo>
                <a:cubicBezTo>
                  <a:pt x="2141429" y="32845"/>
                  <a:pt x="2192064" y="41435"/>
                  <a:pt x="2242971" y="40640"/>
                </a:cubicBezTo>
                <a:cubicBezTo>
                  <a:pt x="2409036" y="38045"/>
                  <a:pt x="2574818" y="25853"/>
                  <a:pt x="2740811" y="20320"/>
                </a:cubicBezTo>
                <a:cubicBezTo>
                  <a:pt x="3113391" y="7901"/>
                  <a:pt x="2944081" y="15236"/>
                  <a:pt x="3248811" y="0"/>
                </a:cubicBezTo>
                <a:lnTo>
                  <a:pt x="3655211" y="10160"/>
                </a:lnTo>
                <a:cubicBezTo>
                  <a:pt x="3675792" y="11055"/>
                  <a:pt x="3695688" y="18125"/>
                  <a:pt x="3716171" y="20320"/>
                </a:cubicBezTo>
                <a:cubicBezTo>
                  <a:pt x="3790559" y="28290"/>
                  <a:pt x="3939691" y="40640"/>
                  <a:pt x="3939691" y="40640"/>
                </a:cubicBezTo>
                <a:cubicBezTo>
                  <a:pt x="4010295" y="58291"/>
                  <a:pt x="3959680" y="47369"/>
                  <a:pt x="4061611" y="60960"/>
                </a:cubicBezTo>
                <a:cubicBezTo>
                  <a:pt x="4085348" y="64125"/>
                  <a:pt x="4108892" y="68850"/>
                  <a:pt x="4132731" y="71120"/>
                </a:cubicBezTo>
                <a:cubicBezTo>
                  <a:pt x="4180051" y="75627"/>
                  <a:pt x="4227588" y="77489"/>
                  <a:pt x="4274971" y="81280"/>
                </a:cubicBezTo>
                <a:cubicBezTo>
                  <a:pt x="4360156" y="88095"/>
                  <a:pt x="4388858" y="91046"/>
                  <a:pt x="4468011" y="101600"/>
                </a:cubicBezTo>
                <a:cubicBezTo>
                  <a:pt x="4524733" y="109163"/>
                  <a:pt x="4564930" y="113586"/>
                  <a:pt x="4620411" y="132080"/>
                </a:cubicBezTo>
                <a:cubicBezTo>
                  <a:pt x="4630571" y="135467"/>
                  <a:pt x="4641312" y="137451"/>
                  <a:pt x="4650891" y="142240"/>
                </a:cubicBezTo>
                <a:cubicBezTo>
                  <a:pt x="4673725" y="153657"/>
                  <a:pt x="4695801" y="173780"/>
                  <a:pt x="4711851" y="193040"/>
                </a:cubicBezTo>
                <a:cubicBezTo>
                  <a:pt x="4719668" y="202421"/>
                  <a:pt x="4724354" y="214139"/>
                  <a:pt x="4732171" y="223520"/>
                </a:cubicBezTo>
                <a:cubicBezTo>
                  <a:pt x="4741369" y="234558"/>
                  <a:pt x="4752491" y="243840"/>
                  <a:pt x="4762651" y="254000"/>
                </a:cubicBezTo>
                <a:cubicBezTo>
                  <a:pt x="4765906" y="267021"/>
                  <a:pt x="4775683" y="310544"/>
                  <a:pt x="4782971" y="325120"/>
                </a:cubicBezTo>
                <a:cubicBezTo>
                  <a:pt x="4788432" y="336042"/>
                  <a:pt x="4798332" y="344442"/>
                  <a:pt x="4803291" y="355600"/>
                </a:cubicBezTo>
                <a:cubicBezTo>
                  <a:pt x="4811990" y="375173"/>
                  <a:pt x="4811730" y="398738"/>
                  <a:pt x="4823611" y="416560"/>
                </a:cubicBezTo>
                <a:cubicBezTo>
                  <a:pt x="4844018" y="447171"/>
                  <a:pt x="4848782" y="451587"/>
                  <a:pt x="4864251" y="487680"/>
                </a:cubicBezTo>
                <a:cubicBezTo>
                  <a:pt x="4868470" y="497524"/>
                  <a:pt x="4869622" y="508581"/>
                  <a:pt x="4874411" y="518160"/>
                </a:cubicBezTo>
                <a:cubicBezTo>
                  <a:pt x="4879872" y="529082"/>
                  <a:pt x="4889270" y="537718"/>
                  <a:pt x="4894731" y="548640"/>
                </a:cubicBezTo>
                <a:cubicBezTo>
                  <a:pt x="4899520" y="558219"/>
                  <a:pt x="4900102" y="569541"/>
                  <a:pt x="4904891" y="579120"/>
                </a:cubicBezTo>
                <a:cubicBezTo>
                  <a:pt x="4953995" y="677327"/>
                  <a:pt x="4892795" y="519772"/>
                  <a:pt x="4945531" y="660400"/>
                </a:cubicBezTo>
                <a:cubicBezTo>
                  <a:pt x="4949291" y="670428"/>
                  <a:pt x="4951472" y="681036"/>
                  <a:pt x="4955691" y="690880"/>
                </a:cubicBezTo>
                <a:cubicBezTo>
                  <a:pt x="4964459" y="711339"/>
                  <a:pt x="4981326" y="743994"/>
                  <a:pt x="4996331" y="762000"/>
                </a:cubicBezTo>
                <a:cubicBezTo>
                  <a:pt x="5029112" y="801338"/>
                  <a:pt x="5022823" y="788006"/>
                  <a:pt x="5067451" y="812800"/>
                </a:cubicBezTo>
                <a:cubicBezTo>
                  <a:pt x="5084713" y="822390"/>
                  <a:pt x="5100588" y="834449"/>
                  <a:pt x="5118251" y="843280"/>
                </a:cubicBezTo>
                <a:cubicBezTo>
                  <a:pt x="5139079" y="853694"/>
                  <a:pt x="5180209" y="859736"/>
                  <a:pt x="5199531" y="863600"/>
                </a:cubicBezTo>
                <a:cubicBezTo>
                  <a:pt x="5213078" y="870373"/>
                  <a:pt x="5226109" y="878295"/>
                  <a:pt x="5240171" y="883920"/>
                </a:cubicBezTo>
                <a:cubicBezTo>
                  <a:pt x="5307904" y="911013"/>
                  <a:pt x="5313034" y="898629"/>
                  <a:pt x="5382411" y="944880"/>
                </a:cubicBezTo>
                <a:cubicBezTo>
                  <a:pt x="5404708" y="959745"/>
                  <a:pt x="5427750" y="976926"/>
                  <a:pt x="5453531" y="985520"/>
                </a:cubicBezTo>
                <a:cubicBezTo>
                  <a:pt x="5480025" y="994351"/>
                  <a:pt x="5507426" y="1000363"/>
                  <a:pt x="5534811" y="1005840"/>
                </a:cubicBezTo>
                <a:cubicBezTo>
                  <a:pt x="5609093" y="1020696"/>
                  <a:pt x="5568516" y="1013558"/>
                  <a:pt x="5656731" y="1026160"/>
                </a:cubicBezTo>
                <a:cubicBezTo>
                  <a:pt x="5682846" y="1034865"/>
                  <a:pt x="5699785" y="1041377"/>
                  <a:pt x="5727851" y="1046480"/>
                </a:cubicBezTo>
                <a:cubicBezTo>
                  <a:pt x="5759047" y="1052152"/>
                  <a:pt x="5807079" y="1054600"/>
                  <a:pt x="5839611" y="1066800"/>
                </a:cubicBezTo>
                <a:cubicBezTo>
                  <a:pt x="5853792" y="1072118"/>
                  <a:pt x="5866330" y="1081154"/>
                  <a:pt x="5880251" y="1087120"/>
                </a:cubicBezTo>
                <a:cubicBezTo>
                  <a:pt x="5941804" y="1113500"/>
                  <a:pt x="5877336" y="1075502"/>
                  <a:pt x="5961531" y="1117600"/>
                </a:cubicBezTo>
                <a:cubicBezTo>
                  <a:pt x="5972453" y="1123061"/>
                  <a:pt x="5981089" y="1132459"/>
                  <a:pt x="5992011" y="1137920"/>
                </a:cubicBezTo>
                <a:cubicBezTo>
                  <a:pt x="6016308" y="1150069"/>
                  <a:pt x="6046911" y="1159607"/>
                  <a:pt x="6073291" y="1168400"/>
                </a:cubicBezTo>
                <a:cubicBezTo>
                  <a:pt x="6138164" y="1217055"/>
                  <a:pt x="6098785" y="1191307"/>
                  <a:pt x="6195211" y="1239520"/>
                </a:cubicBezTo>
                <a:lnTo>
                  <a:pt x="6195211" y="1239520"/>
                </a:lnTo>
                <a:cubicBezTo>
                  <a:pt x="6222704" y="1257849"/>
                  <a:pt x="6234105" y="1267270"/>
                  <a:pt x="6266331" y="1280160"/>
                </a:cubicBezTo>
                <a:cubicBezTo>
                  <a:pt x="6286218" y="1288115"/>
                  <a:pt x="6306971" y="1293707"/>
                  <a:pt x="6327291" y="1300480"/>
                </a:cubicBezTo>
                <a:lnTo>
                  <a:pt x="6357771" y="1310640"/>
                </a:lnTo>
                <a:cubicBezTo>
                  <a:pt x="6455984" y="1307253"/>
                  <a:pt x="6554319" y="1306425"/>
                  <a:pt x="6652411" y="1300480"/>
                </a:cubicBezTo>
                <a:cubicBezTo>
                  <a:pt x="6666349" y="1299635"/>
                  <a:pt x="6679205" y="1292126"/>
                  <a:pt x="6693051" y="1290320"/>
                </a:cubicBezTo>
                <a:cubicBezTo>
                  <a:pt x="6757210" y="1281951"/>
                  <a:pt x="6822269" y="1280637"/>
                  <a:pt x="6886091" y="1270000"/>
                </a:cubicBezTo>
                <a:cubicBezTo>
                  <a:pt x="7054524" y="1241928"/>
                  <a:pt x="6804455" y="1282239"/>
                  <a:pt x="7048651" y="1249680"/>
                </a:cubicBezTo>
                <a:cubicBezTo>
                  <a:pt x="7065768" y="1247398"/>
                  <a:pt x="7082253" y="1241083"/>
                  <a:pt x="7099451" y="1239520"/>
                </a:cubicBezTo>
                <a:cubicBezTo>
                  <a:pt x="7156887" y="1234299"/>
                  <a:pt x="7214598" y="1232747"/>
                  <a:pt x="7272171" y="1229360"/>
                </a:cubicBezTo>
                <a:lnTo>
                  <a:pt x="7353451" y="1239520"/>
                </a:lnTo>
                <a:cubicBezTo>
                  <a:pt x="7421135" y="1246772"/>
                  <a:pt x="7489506" y="1248649"/>
                  <a:pt x="7556651" y="1259840"/>
                </a:cubicBezTo>
                <a:cubicBezTo>
                  <a:pt x="7597291" y="1266613"/>
                  <a:pt x="7639485" y="1267131"/>
                  <a:pt x="7678571" y="1280160"/>
                </a:cubicBezTo>
                <a:cubicBezTo>
                  <a:pt x="7698891" y="1286933"/>
                  <a:pt x="7718751" y="1295285"/>
                  <a:pt x="7739531" y="1300480"/>
                </a:cubicBezTo>
                <a:cubicBezTo>
                  <a:pt x="7765719" y="1307027"/>
                  <a:pt x="7847978" y="1316503"/>
                  <a:pt x="7871611" y="1320800"/>
                </a:cubicBezTo>
                <a:cubicBezTo>
                  <a:pt x="7919217" y="1329456"/>
                  <a:pt x="7920193" y="1336820"/>
                  <a:pt x="7973211" y="1351280"/>
                </a:cubicBezTo>
                <a:cubicBezTo>
                  <a:pt x="8021944" y="1364571"/>
                  <a:pt x="8076682" y="1366707"/>
                  <a:pt x="8125611" y="1371600"/>
                </a:cubicBezTo>
                <a:cubicBezTo>
                  <a:pt x="8263704" y="1367415"/>
                  <a:pt x="8453393" y="1366254"/>
                  <a:pt x="8603131" y="1351280"/>
                </a:cubicBezTo>
                <a:cubicBezTo>
                  <a:pt x="8645480" y="1347045"/>
                  <a:pt x="8673771" y="1337813"/>
                  <a:pt x="8714891" y="1330960"/>
                </a:cubicBezTo>
                <a:cubicBezTo>
                  <a:pt x="8738513" y="1327023"/>
                  <a:pt x="8762304" y="1324187"/>
                  <a:pt x="8786011" y="1320800"/>
                </a:cubicBezTo>
                <a:cubicBezTo>
                  <a:pt x="8874064" y="1324187"/>
                  <a:pt x="8962357" y="1323642"/>
                  <a:pt x="9050171" y="1330960"/>
                </a:cubicBezTo>
                <a:cubicBezTo>
                  <a:pt x="9084589" y="1333828"/>
                  <a:pt x="9118265" y="1342903"/>
                  <a:pt x="9151771" y="1351280"/>
                </a:cubicBezTo>
                <a:cubicBezTo>
                  <a:pt x="9192476" y="1361456"/>
                  <a:pt x="9199356" y="1363861"/>
                  <a:pt x="9243211" y="1371600"/>
                </a:cubicBezTo>
                <a:cubicBezTo>
                  <a:pt x="9283785" y="1378760"/>
                  <a:pt x="9326045" y="1378891"/>
                  <a:pt x="9365131" y="1391920"/>
                </a:cubicBezTo>
                <a:cubicBezTo>
                  <a:pt x="9543014" y="1451214"/>
                  <a:pt x="9321379" y="1376010"/>
                  <a:pt x="9476891" y="1432560"/>
                </a:cubicBezTo>
                <a:cubicBezTo>
                  <a:pt x="9602098" y="1478090"/>
                  <a:pt x="9470227" y="1426952"/>
                  <a:pt x="9608971" y="1473200"/>
                </a:cubicBezTo>
                <a:cubicBezTo>
                  <a:pt x="9717054" y="1509228"/>
                  <a:pt x="9670238" y="1503757"/>
                  <a:pt x="9791851" y="1534160"/>
                </a:cubicBezTo>
                <a:cubicBezTo>
                  <a:pt x="9825357" y="1542537"/>
                  <a:pt x="9859832" y="1546570"/>
                  <a:pt x="9893451" y="1554480"/>
                </a:cubicBezTo>
                <a:cubicBezTo>
                  <a:pt x="9999766" y="1579495"/>
                  <a:pt x="9932832" y="1569962"/>
                  <a:pt x="10045851" y="1605280"/>
                </a:cubicBezTo>
                <a:cubicBezTo>
                  <a:pt x="10112596" y="1626138"/>
                  <a:pt x="10125047" y="1624297"/>
                  <a:pt x="10188091" y="1635760"/>
                </a:cubicBezTo>
                <a:cubicBezTo>
                  <a:pt x="10205081" y="1638849"/>
                  <a:pt x="10221958" y="1642533"/>
                  <a:pt x="10238891" y="1645920"/>
                </a:cubicBezTo>
                <a:cubicBezTo>
                  <a:pt x="10282918" y="1642533"/>
                  <a:pt x="10328268" y="1646998"/>
                  <a:pt x="10370971" y="1635760"/>
                </a:cubicBezTo>
                <a:cubicBezTo>
                  <a:pt x="10394589" y="1629545"/>
                  <a:pt x="10411611" y="1608667"/>
                  <a:pt x="10431931" y="1595120"/>
                </a:cubicBezTo>
                <a:lnTo>
                  <a:pt x="10462411" y="1574800"/>
                </a:lnTo>
                <a:cubicBezTo>
                  <a:pt x="10486118" y="1578187"/>
                  <a:pt x="10510594" y="1578079"/>
                  <a:pt x="10533531" y="1584960"/>
                </a:cubicBezTo>
                <a:cubicBezTo>
                  <a:pt x="10559937" y="1592882"/>
                  <a:pt x="10581872" y="1625730"/>
                  <a:pt x="10594491" y="1645920"/>
                </a:cubicBezTo>
                <a:cubicBezTo>
                  <a:pt x="10606606" y="1665305"/>
                  <a:pt x="10619210" y="1693995"/>
                  <a:pt x="10624971" y="1717040"/>
                </a:cubicBezTo>
                <a:cubicBezTo>
                  <a:pt x="10629159" y="1733793"/>
                  <a:pt x="10630943" y="1751087"/>
                  <a:pt x="10635131" y="1767840"/>
                </a:cubicBezTo>
                <a:cubicBezTo>
                  <a:pt x="10641111" y="1791759"/>
                  <a:pt x="10649098" y="1815137"/>
                  <a:pt x="10655451" y="1838960"/>
                </a:cubicBezTo>
                <a:cubicBezTo>
                  <a:pt x="10662647" y="1865944"/>
                  <a:pt x="10667891" y="1893448"/>
                  <a:pt x="10675771" y="1920240"/>
                </a:cubicBezTo>
                <a:cubicBezTo>
                  <a:pt x="10718211" y="2064535"/>
                  <a:pt x="10698099" y="1961186"/>
                  <a:pt x="10736731" y="2123440"/>
                </a:cubicBezTo>
                <a:cubicBezTo>
                  <a:pt x="10805244" y="2411195"/>
                  <a:pt x="10718901" y="2064768"/>
                  <a:pt x="10767211" y="2306320"/>
                </a:cubicBezTo>
                <a:cubicBezTo>
                  <a:pt x="10772046" y="2330497"/>
                  <a:pt x="10781551" y="2353521"/>
                  <a:pt x="10787531" y="2377440"/>
                </a:cubicBezTo>
                <a:cubicBezTo>
                  <a:pt x="10791719" y="2394193"/>
                  <a:pt x="10793147" y="2411580"/>
                  <a:pt x="10797691" y="2428240"/>
                </a:cubicBezTo>
                <a:cubicBezTo>
                  <a:pt x="10803327" y="2448904"/>
                  <a:pt x="10811856" y="2468684"/>
                  <a:pt x="10818011" y="2489200"/>
                </a:cubicBezTo>
                <a:cubicBezTo>
                  <a:pt x="10856283" y="2616775"/>
                  <a:pt x="10804186" y="2457886"/>
                  <a:pt x="10838331" y="2560320"/>
                </a:cubicBezTo>
                <a:cubicBezTo>
                  <a:pt x="10819996" y="2670332"/>
                  <a:pt x="10838020" y="2581728"/>
                  <a:pt x="10818011" y="2651760"/>
                </a:cubicBezTo>
                <a:cubicBezTo>
                  <a:pt x="10814175" y="2665186"/>
                  <a:pt x="10812754" y="2679325"/>
                  <a:pt x="10807851" y="2692400"/>
                </a:cubicBezTo>
                <a:cubicBezTo>
                  <a:pt x="10802533" y="2706581"/>
                  <a:pt x="10794304" y="2719493"/>
                  <a:pt x="10787531" y="2733040"/>
                </a:cubicBezTo>
                <a:cubicBezTo>
                  <a:pt x="10767622" y="2852493"/>
                  <a:pt x="10787419" y="2743702"/>
                  <a:pt x="10767211" y="2834640"/>
                </a:cubicBezTo>
                <a:cubicBezTo>
                  <a:pt x="10741414" y="2950726"/>
                  <a:pt x="10771669" y="2826968"/>
                  <a:pt x="10746891" y="2926080"/>
                </a:cubicBezTo>
                <a:cubicBezTo>
                  <a:pt x="10743504" y="3034453"/>
                  <a:pt x="10745264" y="3143110"/>
                  <a:pt x="10736731" y="3251200"/>
                </a:cubicBezTo>
                <a:cubicBezTo>
                  <a:pt x="10735045" y="3272553"/>
                  <a:pt x="10722566" y="3291644"/>
                  <a:pt x="10716411" y="3312160"/>
                </a:cubicBezTo>
                <a:cubicBezTo>
                  <a:pt x="10712399" y="3325535"/>
                  <a:pt x="10711752" y="3339965"/>
                  <a:pt x="10706251" y="3352800"/>
                </a:cubicBezTo>
                <a:cubicBezTo>
                  <a:pt x="10701441" y="3364023"/>
                  <a:pt x="10692403" y="3372925"/>
                  <a:pt x="10685931" y="3383280"/>
                </a:cubicBezTo>
                <a:cubicBezTo>
                  <a:pt x="10675465" y="3400026"/>
                  <a:pt x="10664282" y="3416417"/>
                  <a:pt x="10655451" y="3434080"/>
                </a:cubicBezTo>
                <a:cubicBezTo>
                  <a:pt x="10647295" y="3450392"/>
                  <a:pt x="10644797" y="3469414"/>
                  <a:pt x="10635131" y="3484880"/>
                </a:cubicBezTo>
                <a:cubicBezTo>
                  <a:pt x="10627516" y="3497064"/>
                  <a:pt x="10612621" y="3503405"/>
                  <a:pt x="10604651" y="3515360"/>
                </a:cubicBezTo>
                <a:cubicBezTo>
                  <a:pt x="10592049" y="3534263"/>
                  <a:pt x="10585050" y="3556376"/>
                  <a:pt x="10574171" y="3576320"/>
                </a:cubicBezTo>
                <a:cubicBezTo>
                  <a:pt x="10564715" y="3593656"/>
                  <a:pt x="10554645" y="3610689"/>
                  <a:pt x="10543691" y="3627120"/>
                </a:cubicBezTo>
                <a:cubicBezTo>
                  <a:pt x="10534298" y="3641209"/>
                  <a:pt x="10523053" y="3653981"/>
                  <a:pt x="10513211" y="3667760"/>
                </a:cubicBezTo>
                <a:cubicBezTo>
                  <a:pt x="10506114" y="3677696"/>
                  <a:pt x="10499664" y="3688080"/>
                  <a:pt x="10492891" y="3698240"/>
                </a:cubicBezTo>
                <a:cubicBezTo>
                  <a:pt x="10476203" y="3764990"/>
                  <a:pt x="10493595" y="3714788"/>
                  <a:pt x="10462411" y="3769360"/>
                </a:cubicBezTo>
                <a:cubicBezTo>
                  <a:pt x="10454897" y="3782510"/>
                  <a:pt x="10452801" y="3799290"/>
                  <a:pt x="10442091" y="3810000"/>
                </a:cubicBezTo>
                <a:cubicBezTo>
                  <a:pt x="10434518" y="3817573"/>
                  <a:pt x="10421771" y="3816773"/>
                  <a:pt x="10411611" y="3820160"/>
                </a:cubicBezTo>
                <a:cubicBezTo>
                  <a:pt x="10252438" y="3813387"/>
                  <a:pt x="10092858" y="3786609"/>
                  <a:pt x="9934091" y="3799840"/>
                </a:cubicBezTo>
                <a:cubicBezTo>
                  <a:pt x="9893451" y="3803227"/>
                  <a:pt x="9852896" y="3807857"/>
                  <a:pt x="9812171" y="3810000"/>
                </a:cubicBezTo>
                <a:cubicBezTo>
                  <a:pt x="9432638" y="3829975"/>
                  <a:pt x="9673199" y="3809758"/>
                  <a:pt x="9395611" y="3830320"/>
                </a:cubicBezTo>
                <a:cubicBezTo>
                  <a:pt x="9211535" y="3843955"/>
                  <a:pt x="9213605" y="3847750"/>
                  <a:pt x="8968891" y="3881120"/>
                </a:cubicBezTo>
                <a:cubicBezTo>
                  <a:pt x="8921435" y="3887591"/>
                  <a:pt x="8873894" y="3893566"/>
                  <a:pt x="8826651" y="3901440"/>
                </a:cubicBezTo>
                <a:cubicBezTo>
                  <a:pt x="8786011" y="3908213"/>
                  <a:pt x="8745066" y="3913357"/>
                  <a:pt x="8704731" y="3921760"/>
                </a:cubicBezTo>
                <a:cubicBezTo>
                  <a:pt x="8506664" y="3963024"/>
                  <a:pt x="8657048" y="3936699"/>
                  <a:pt x="8491371" y="3982720"/>
                </a:cubicBezTo>
                <a:cubicBezTo>
                  <a:pt x="8461287" y="3991077"/>
                  <a:pt x="8430126" y="3995094"/>
                  <a:pt x="8399931" y="4003040"/>
                </a:cubicBezTo>
                <a:cubicBezTo>
                  <a:pt x="8224594" y="4049181"/>
                  <a:pt x="8342057" y="4037433"/>
                  <a:pt x="8084971" y="4074160"/>
                </a:cubicBezTo>
                <a:cubicBezTo>
                  <a:pt x="7933511" y="4095797"/>
                  <a:pt x="7719082" y="4127789"/>
                  <a:pt x="7587131" y="4135120"/>
                </a:cubicBezTo>
                <a:lnTo>
                  <a:pt x="7038491" y="4165600"/>
                </a:lnTo>
                <a:lnTo>
                  <a:pt x="6845451" y="4175760"/>
                </a:lnTo>
                <a:lnTo>
                  <a:pt x="6205371" y="4165600"/>
                </a:lnTo>
                <a:lnTo>
                  <a:pt x="5392571" y="4155440"/>
                </a:lnTo>
                <a:cubicBezTo>
                  <a:pt x="5328148" y="4154139"/>
                  <a:pt x="5263930" y="4147463"/>
                  <a:pt x="5199531" y="4145280"/>
                </a:cubicBezTo>
                <a:cubicBezTo>
                  <a:pt x="4119216" y="4108659"/>
                  <a:pt x="5245183" y="4154534"/>
                  <a:pt x="4579771" y="4124960"/>
                </a:cubicBezTo>
                <a:cubicBezTo>
                  <a:pt x="4498501" y="4121348"/>
                  <a:pt x="4417123" y="4119875"/>
                  <a:pt x="4335931" y="4114800"/>
                </a:cubicBezTo>
                <a:cubicBezTo>
                  <a:pt x="3716843" y="4076107"/>
                  <a:pt x="4484133" y="4109559"/>
                  <a:pt x="3827931" y="4084320"/>
                </a:cubicBezTo>
                <a:cubicBezTo>
                  <a:pt x="3655211" y="4067387"/>
                  <a:pt x="3481472" y="4058770"/>
                  <a:pt x="3309771" y="4033520"/>
                </a:cubicBezTo>
                <a:lnTo>
                  <a:pt x="2314091" y="3891280"/>
                </a:lnTo>
                <a:lnTo>
                  <a:pt x="2060091" y="3860800"/>
                </a:lnTo>
                <a:cubicBezTo>
                  <a:pt x="1957230" y="3850085"/>
                  <a:pt x="1731276" y="3834763"/>
                  <a:pt x="1623211" y="3820160"/>
                </a:cubicBezTo>
                <a:cubicBezTo>
                  <a:pt x="1565275" y="3812331"/>
                  <a:pt x="1508441" y="3797407"/>
                  <a:pt x="1450491" y="3789680"/>
                </a:cubicBezTo>
                <a:cubicBezTo>
                  <a:pt x="1406722" y="3783844"/>
                  <a:pt x="1362369" y="3783706"/>
                  <a:pt x="1318411" y="3779520"/>
                </a:cubicBezTo>
                <a:cubicBezTo>
                  <a:pt x="1291230" y="3776931"/>
                  <a:pt x="1264300" y="3772077"/>
                  <a:pt x="1237131" y="3769360"/>
                </a:cubicBezTo>
                <a:cubicBezTo>
                  <a:pt x="1196553" y="3765302"/>
                  <a:pt x="1155824" y="3762892"/>
                  <a:pt x="1115211" y="3759200"/>
                </a:cubicBezTo>
                <a:lnTo>
                  <a:pt x="1013611" y="3749040"/>
                </a:lnTo>
                <a:cubicBezTo>
                  <a:pt x="712544" y="3758163"/>
                  <a:pt x="565605" y="3768665"/>
                  <a:pt x="251611" y="3749040"/>
                </a:cubicBezTo>
                <a:cubicBezTo>
                  <a:pt x="230234" y="3747704"/>
                  <a:pt x="209018" y="3739740"/>
                  <a:pt x="190651" y="3728720"/>
                </a:cubicBezTo>
                <a:cubicBezTo>
                  <a:pt x="166467" y="3714209"/>
                  <a:pt x="120375" y="3688924"/>
                  <a:pt x="99211" y="3667760"/>
                </a:cubicBezTo>
                <a:cubicBezTo>
                  <a:pt x="83877" y="3652426"/>
                  <a:pt x="69936" y="3635428"/>
                  <a:pt x="58571" y="3616960"/>
                </a:cubicBezTo>
                <a:cubicBezTo>
                  <a:pt x="42695" y="3591162"/>
                  <a:pt x="17931" y="3535680"/>
                  <a:pt x="17931" y="3535680"/>
                </a:cubicBezTo>
                <a:cubicBezTo>
                  <a:pt x="-13485" y="3378601"/>
                  <a:pt x="2896" y="3480379"/>
                  <a:pt x="17931" y="3149600"/>
                </a:cubicBezTo>
                <a:cubicBezTo>
                  <a:pt x="19250" y="3120574"/>
                  <a:pt x="33484" y="2982151"/>
                  <a:pt x="38251" y="2946400"/>
                </a:cubicBezTo>
                <a:cubicBezTo>
                  <a:pt x="40974" y="2925980"/>
                  <a:pt x="45279" y="2905801"/>
                  <a:pt x="48411" y="2885440"/>
                </a:cubicBezTo>
                <a:cubicBezTo>
                  <a:pt x="52052" y="2861771"/>
                  <a:pt x="55406" y="2838057"/>
                  <a:pt x="58571" y="2814320"/>
                </a:cubicBezTo>
                <a:cubicBezTo>
                  <a:pt x="62180" y="2787255"/>
                  <a:pt x="63699" y="2759877"/>
                  <a:pt x="68731" y="2733040"/>
                </a:cubicBezTo>
                <a:cubicBezTo>
                  <a:pt x="73878" y="2705591"/>
                  <a:pt x="84460" y="2679307"/>
                  <a:pt x="89051" y="2651760"/>
                </a:cubicBezTo>
                <a:cubicBezTo>
                  <a:pt x="98029" y="2597895"/>
                  <a:pt x="97525" y="2542508"/>
                  <a:pt x="109371" y="2489200"/>
                </a:cubicBezTo>
                <a:cubicBezTo>
                  <a:pt x="116144" y="2458720"/>
                  <a:pt x="124558" y="2428559"/>
                  <a:pt x="129691" y="2397760"/>
                </a:cubicBezTo>
                <a:cubicBezTo>
                  <a:pt x="157011" y="2233841"/>
                  <a:pt x="124179" y="2374691"/>
                  <a:pt x="150011" y="2235200"/>
                </a:cubicBezTo>
                <a:cubicBezTo>
                  <a:pt x="162589" y="2167280"/>
                  <a:pt x="167045" y="2096916"/>
                  <a:pt x="190651" y="2032000"/>
                </a:cubicBezTo>
                <a:cubicBezTo>
                  <a:pt x="236087" y="1907051"/>
                  <a:pt x="227319" y="1946212"/>
                  <a:pt x="251611" y="1828800"/>
                </a:cubicBezTo>
                <a:cubicBezTo>
                  <a:pt x="265606" y="1761158"/>
                  <a:pt x="278704" y="1693333"/>
                  <a:pt x="292251" y="1625600"/>
                </a:cubicBezTo>
                <a:lnTo>
                  <a:pt x="312571" y="1524000"/>
                </a:lnTo>
                <a:cubicBezTo>
                  <a:pt x="315958" y="1486747"/>
                  <a:pt x="317893" y="1449333"/>
                  <a:pt x="322731" y="1412240"/>
                </a:cubicBezTo>
                <a:cubicBezTo>
                  <a:pt x="333232" y="1331729"/>
                  <a:pt x="364556" y="1174414"/>
                  <a:pt x="383691" y="1107440"/>
                </a:cubicBezTo>
                <a:cubicBezTo>
                  <a:pt x="390464" y="1083733"/>
                  <a:pt x="396760" y="1059885"/>
                  <a:pt x="404011" y="1036320"/>
                </a:cubicBezTo>
                <a:cubicBezTo>
                  <a:pt x="410310" y="1015848"/>
                  <a:pt x="418695" y="996024"/>
                  <a:pt x="424331" y="975360"/>
                </a:cubicBezTo>
                <a:cubicBezTo>
                  <a:pt x="428875" y="958700"/>
                  <a:pt x="429947" y="941220"/>
                  <a:pt x="434491" y="924560"/>
                </a:cubicBezTo>
                <a:cubicBezTo>
                  <a:pt x="465945" y="809228"/>
                  <a:pt x="438784" y="905815"/>
                  <a:pt x="475131" y="833120"/>
                </a:cubicBezTo>
                <a:cubicBezTo>
                  <a:pt x="479920" y="823541"/>
                  <a:pt x="481531" y="812668"/>
                  <a:pt x="485291" y="802640"/>
                </a:cubicBezTo>
                <a:cubicBezTo>
                  <a:pt x="491695" y="785563"/>
                  <a:pt x="500370" y="769309"/>
                  <a:pt x="505611" y="751840"/>
                </a:cubicBezTo>
                <a:cubicBezTo>
                  <a:pt x="510573" y="735300"/>
                  <a:pt x="512025" y="717897"/>
                  <a:pt x="515771" y="701040"/>
                </a:cubicBezTo>
                <a:cubicBezTo>
                  <a:pt x="553780" y="530001"/>
                  <a:pt x="502149" y="765690"/>
                  <a:pt x="536091" y="629920"/>
                </a:cubicBezTo>
                <a:cubicBezTo>
                  <a:pt x="540279" y="613167"/>
                  <a:pt x="543412" y="596154"/>
                  <a:pt x="546251" y="579120"/>
                </a:cubicBezTo>
                <a:cubicBezTo>
                  <a:pt x="561817" y="485723"/>
                  <a:pt x="547098" y="535939"/>
                  <a:pt x="566571" y="477520"/>
                </a:cubicBezTo>
                <a:cubicBezTo>
                  <a:pt x="570892" y="412700"/>
                  <a:pt x="569116" y="339494"/>
                  <a:pt x="586891" y="274320"/>
                </a:cubicBezTo>
                <a:cubicBezTo>
                  <a:pt x="592527" y="253656"/>
                  <a:pt x="595330" y="231182"/>
                  <a:pt x="607211" y="213360"/>
                </a:cubicBezTo>
                <a:cubicBezTo>
                  <a:pt x="650508" y="148415"/>
                  <a:pt x="630582" y="169669"/>
                  <a:pt x="658011" y="101600"/>
                </a:cubicBezTo>
                <a:close/>
              </a:path>
            </a:pathLst>
          </a:custGeom>
          <a:solidFill>
            <a:srgbClr val="D4A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0E86639-062D-A64B-B98E-446C66FEDF88}"/>
              </a:ext>
            </a:extLst>
          </p:cNvPr>
          <p:cNvSpPr/>
          <p:nvPr/>
        </p:nvSpPr>
        <p:spPr>
          <a:xfrm>
            <a:off x="243840" y="3696176"/>
            <a:ext cx="10891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b="1" dirty="0">
              <a:latin typeface="Chalkduster" panose="03050602040202020205" pitchFamily="66" charset="77"/>
            </a:endParaRPr>
          </a:p>
          <a:p>
            <a:endParaRPr lang="es-ES" sz="2400" dirty="0">
              <a:latin typeface="Chalkduster" panose="03050602040202020205" pitchFamily="66" charset="77"/>
            </a:endParaRPr>
          </a:p>
          <a:p>
            <a:r>
              <a:rPr lang="es-ES" sz="2400" dirty="0">
                <a:latin typeface="Chalkduster" panose="03050602040202020205" pitchFamily="66" charset="77"/>
              </a:rPr>
              <a:t>Necesitamos que se callen en un buen clima</a:t>
            </a:r>
          </a:p>
        </p:txBody>
      </p:sp>
    </p:spTree>
    <p:extLst>
      <p:ext uri="{BB962C8B-B14F-4D97-AF65-F5344CB8AC3E}">
        <p14:creationId xmlns:p14="http://schemas.microsoft.com/office/powerpoint/2010/main" val="295316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niño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860645E2-3FE7-E1EB-9DB4-F2B5CEE8A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38" b="15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B267E1-824E-8556-81E5-8FCF77DF7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s-ES" sz="6300" kern="100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CLASES INTERESANTES</a:t>
            </a:r>
            <a:br>
              <a:rPr lang="es-ES" sz="6300" kern="1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s-ES" sz="6300" kern="1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6300" kern="100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s-ES" sz="6300" kern="100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ES" sz="6300" dirty="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A44FAE-D3CB-3A96-93F6-3E178296B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s-ES" sz="3200" kern="100" dirty="0"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NIÑO A BURRIDO, MONSTRUO POTENCIAL </a:t>
            </a:r>
            <a:endParaRPr lang="es-ES" sz="3200" dirty="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5406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6D178C6-B883-2D4B-BC48-3DF4C20AEAB6}"/>
              </a:ext>
            </a:extLst>
          </p:cNvPr>
          <p:cNvSpPr/>
          <p:nvPr/>
        </p:nvSpPr>
        <p:spPr>
          <a:xfrm>
            <a:off x="0" y="0"/>
            <a:ext cx="12306797" cy="6922572"/>
          </a:xfrm>
          <a:prstGeom prst="rect">
            <a:avLst/>
          </a:prstGeom>
          <a:solidFill>
            <a:srgbClr val="B89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3" name="Imagen 2" descr="Imagen que contiene interior, persona, tabla, pequeño&#10;&#10;Descripción generada automáticamente">
            <a:extLst>
              <a:ext uri="{FF2B5EF4-FFF2-40B4-BE49-F238E27FC236}">
                <a16:creationId xmlns:a16="http://schemas.microsoft.com/office/drawing/2014/main" id="{E8D78198-A2A8-0948-B473-7FD9967C1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13" y="0"/>
            <a:ext cx="457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C2AC1A1-C40A-EB4C-B773-3ACFA57F69A6}"/>
              </a:ext>
            </a:extLst>
          </p:cNvPr>
          <p:cNvSpPr/>
          <p:nvPr/>
        </p:nvSpPr>
        <p:spPr>
          <a:xfrm>
            <a:off x="5673094" y="3382174"/>
            <a:ext cx="6220906" cy="1229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5A3522"/>
              </a:solidFill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5A3522"/>
                </a:solidFill>
                <a:latin typeface="Chalkduster" panose="03050602040202020205" pitchFamily="66" charset="77"/>
              </a:rPr>
              <a:t>Preguntas</a:t>
            </a:r>
            <a:r>
              <a:rPr lang="en-US" sz="2400" dirty="0">
                <a:solidFill>
                  <a:srgbClr val="5A3522"/>
                </a:solidFill>
                <a:latin typeface="Chalkduster" panose="03050602040202020205" pitchFamily="66" charset="77"/>
              </a:rPr>
              <a:t>, </a:t>
            </a:r>
            <a:r>
              <a:rPr lang="en-US" sz="2400" dirty="0" err="1">
                <a:solidFill>
                  <a:srgbClr val="5A3522"/>
                </a:solidFill>
                <a:latin typeface="Chalkduster" panose="03050602040202020205" pitchFamily="66" charset="77"/>
              </a:rPr>
              <a:t>actividades</a:t>
            </a:r>
            <a:r>
              <a:rPr lang="en-US" sz="2400" dirty="0">
                <a:solidFill>
                  <a:srgbClr val="5A3522"/>
                </a:solidFill>
                <a:latin typeface="Chalkduster" panose="03050602040202020205" pitchFamily="66" charset="77"/>
              </a:rPr>
              <a:t> </a:t>
            </a:r>
            <a:r>
              <a:rPr lang="en-US" sz="2400" dirty="0" err="1">
                <a:solidFill>
                  <a:srgbClr val="5A3522"/>
                </a:solidFill>
                <a:latin typeface="Chalkduster" panose="03050602040202020205" pitchFamily="66" charset="77"/>
              </a:rPr>
              <a:t>prácticas</a:t>
            </a:r>
            <a:r>
              <a:rPr lang="en-US" sz="2400" dirty="0">
                <a:solidFill>
                  <a:srgbClr val="5A3522"/>
                </a:solidFill>
                <a:latin typeface="Chalkduster" panose="03050602040202020205" pitchFamily="66" charset="77"/>
              </a:rPr>
              <a:t> de </a:t>
            </a:r>
            <a:r>
              <a:rPr lang="en-US" sz="2400" dirty="0" err="1">
                <a:solidFill>
                  <a:srgbClr val="5A3522"/>
                </a:solidFill>
                <a:latin typeface="Chalkduster" panose="03050602040202020205" pitchFamily="66" charset="77"/>
              </a:rPr>
              <a:t>corta</a:t>
            </a:r>
            <a:r>
              <a:rPr lang="en-US" sz="2400" dirty="0">
                <a:solidFill>
                  <a:srgbClr val="5A3522"/>
                </a:solidFill>
                <a:latin typeface="Chalkduster" panose="03050602040202020205" pitchFamily="66" charset="77"/>
              </a:rPr>
              <a:t> </a:t>
            </a:r>
            <a:r>
              <a:rPr lang="en-US" sz="2400" dirty="0" err="1">
                <a:solidFill>
                  <a:srgbClr val="5A3522"/>
                </a:solidFill>
                <a:latin typeface="Chalkduster" panose="03050602040202020205" pitchFamily="66" charset="77"/>
              </a:rPr>
              <a:t>duración</a:t>
            </a:r>
            <a:endParaRPr lang="en-US" sz="2400" dirty="0">
              <a:solidFill>
                <a:srgbClr val="5A3522"/>
              </a:solidFill>
              <a:latin typeface="Chalkduster" panose="03050602040202020205" pitchFamily="66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ACECAC-F6D7-3447-BCC1-4AD84B086688}"/>
              </a:ext>
            </a:extLst>
          </p:cNvPr>
          <p:cNvSpPr txBox="1"/>
          <p:nvPr/>
        </p:nvSpPr>
        <p:spPr>
          <a:xfrm>
            <a:off x="5365144" y="2095613"/>
            <a:ext cx="6691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halkduster" panose="03050602040202020205" pitchFamily="66" charset="77"/>
              </a:rPr>
              <a:t>INICIAR LA CLASE CON ACTIVIDADES INCOMPATIBLES CON LA DISTRACCIÓN:</a:t>
            </a:r>
          </a:p>
          <a:p>
            <a:pPr algn="ctr"/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45348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F065885-5EE7-3D48-B65D-D59EA731806E}"/>
              </a:ext>
            </a:extLst>
          </p:cNvPr>
          <p:cNvSpPr/>
          <p:nvPr/>
        </p:nvSpPr>
        <p:spPr>
          <a:xfrm>
            <a:off x="0" y="0"/>
            <a:ext cx="12306797" cy="6922572"/>
          </a:xfrm>
          <a:prstGeom prst="rect">
            <a:avLst/>
          </a:prstGeom>
          <a:solidFill>
            <a:srgbClr val="B9D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3" name="Imagen 2" descr="Imagen que contiene persona, interior, joven, parado&#10;&#10;Descripción generada automáticamente">
            <a:extLst>
              <a:ext uri="{FF2B5EF4-FFF2-40B4-BE49-F238E27FC236}">
                <a16:creationId xmlns:a16="http://schemas.microsoft.com/office/drawing/2014/main" id="{7DA87014-3ECD-C04D-AE95-2535D0EEA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640" y="1696"/>
            <a:ext cx="4613917" cy="692087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19B2335-EC00-2046-8A47-AF8BD736D0F9}"/>
              </a:ext>
            </a:extLst>
          </p:cNvPr>
          <p:cNvSpPr/>
          <p:nvPr/>
        </p:nvSpPr>
        <p:spPr>
          <a:xfrm>
            <a:off x="721746" y="1926449"/>
            <a:ext cx="55821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dirty="0">
                <a:solidFill>
                  <a:srgbClr val="20140A"/>
                </a:solidFill>
                <a:latin typeface="Chalkduster" panose="03050602040202020205" pitchFamily="66" charset="77"/>
              </a:rPr>
              <a:t>No preparar solo el contenido</a:t>
            </a:r>
          </a:p>
        </p:txBody>
      </p:sp>
    </p:spTree>
    <p:extLst>
      <p:ext uri="{BB962C8B-B14F-4D97-AF65-F5344CB8AC3E}">
        <p14:creationId xmlns:p14="http://schemas.microsoft.com/office/powerpoint/2010/main" val="144201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uego, naturaleza, chimenea, hombre&#10;&#10;Descripción generada automáticamente">
            <a:extLst>
              <a:ext uri="{FF2B5EF4-FFF2-40B4-BE49-F238E27FC236}">
                <a16:creationId xmlns:a16="http://schemas.microsoft.com/office/drawing/2014/main" id="{A9AB0733-DCD7-FD48-91AF-5D1324506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20" b="561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74FECA9-C195-0F4D-8490-6725CADD9ED1}"/>
              </a:ext>
            </a:extLst>
          </p:cNvPr>
          <p:cNvSpPr/>
          <p:nvPr/>
        </p:nvSpPr>
        <p:spPr>
          <a:xfrm>
            <a:off x="453601" y="2541327"/>
            <a:ext cx="51634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500" dirty="0">
                <a:solidFill>
                  <a:srgbClr val="DEBB9D"/>
                </a:solidFill>
                <a:latin typeface="Chalkduster" panose="03050602040202020205" pitchFamily="66" charset="77"/>
              </a:rPr>
              <a:t>TPR</a:t>
            </a:r>
          </a:p>
        </p:txBody>
      </p:sp>
    </p:spTree>
    <p:extLst>
      <p:ext uri="{BB962C8B-B14F-4D97-AF65-F5344CB8AC3E}">
        <p14:creationId xmlns:p14="http://schemas.microsoft.com/office/powerpoint/2010/main" val="351462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Mujer con cabello corto&#10;&#10;Descripción generada automáticamente">
            <a:extLst>
              <a:ext uri="{FF2B5EF4-FFF2-40B4-BE49-F238E27FC236}">
                <a16:creationId xmlns:a16="http://schemas.microsoft.com/office/drawing/2014/main" id="{ED96BF9A-1B0E-C04A-A29F-13BA3815F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-162" y="11"/>
            <a:ext cx="12191980" cy="68579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97F6C7F-B7B7-9F4D-A887-1ADB42D5ECB2}"/>
              </a:ext>
            </a:extLst>
          </p:cNvPr>
          <p:cNvSpPr/>
          <p:nvPr/>
        </p:nvSpPr>
        <p:spPr>
          <a:xfrm>
            <a:off x="544074" y="2721114"/>
            <a:ext cx="3572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CLOSE YOUR EYES</a:t>
            </a:r>
            <a:endParaRPr lang="es-ES" sz="4000" dirty="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69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1B58FAC0-ED33-A849-A083-51EB1C1A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" b="141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93CFDF7-D2A9-F749-B268-73C407ED9512}"/>
              </a:ext>
            </a:extLst>
          </p:cNvPr>
          <p:cNvSpPr/>
          <p:nvPr/>
        </p:nvSpPr>
        <p:spPr>
          <a:xfrm>
            <a:off x="4577842" y="215868"/>
            <a:ext cx="7496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solidFill>
                  <a:srgbClr val="006296"/>
                </a:solidFill>
                <a:latin typeface="Chalkduster" panose="03050602040202020205" pitchFamily="66" charset="77"/>
              </a:rPr>
              <a:t>COLOCACIÓN DE MESAS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EC18659-0B70-3B4E-93A6-D05C6FB86115}"/>
              </a:ext>
            </a:extLst>
          </p:cNvPr>
          <p:cNvSpPr/>
          <p:nvPr/>
        </p:nvSpPr>
        <p:spPr>
          <a:xfrm>
            <a:off x="4353997" y="985309"/>
            <a:ext cx="7615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>
                <a:latin typeface="Chalkduster" panose="03050602040202020205" pitchFamily="66" charset="77"/>
              </a:rPr>
              <a:t>Zonas barrera</a:t>
            </a:r>
          </a:p>
          <a:p>
            <a:pPr algn="r"/>
            <a:r>
              <a:rPr lang="es-ES" dirty="0">
                <a:latin typeface="Chalkduster" panose="03050602040202020205" pitchFamily="66" charset="77"/>
              </a:rPr>
              <a:t>Evitar lejanías innecesarias</a:t>
            </a:r>
          </a:p>
          <a:p>
            <a:pPr algn="r"/>
            <a:r>
              <a:rPr lang="es-ES" dirty="0">
                <a:latin typeface="Chalkduster" panose="03050602040202020205" pitchFamily="66" charset="77"/>
              </a:rPr>
              <a:t>Evitar focos de tertulia</a:t>
            </a:r>
          </a:p>
          <a:p>
            <a:pPr algn="r"/>
            <a:r>
              <a:rPr lang="es-ES" dirty="0">
                <a:latin typeface="Chalkduster" panose="03050602040202020205" pitchFamily="66" charset="77"/>
              </a:rPr>
              <a:t>Ponernos de acuerdo con otros profes</a:t>
            </a:r>
          </a:p>
        </p:txBody>
      </p:sp>
    </p:spTree>
    <p:extLst>
      <p:ext uri="{BB962C8B-B14F-4D97-AF65-F5344CB8AC3E}">
        <p14:creationId xmlns:p14="http://schemas.microsoft.com/office/powerpoint/2010/main" val="263655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310C83-023B-80E4-BB6B-668CBCA5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1"/>
            <a:ext cx="9619089" cy="1010170"/>
          </a:xfrm>
        </p:spPr>
        <p:txBody>
          <a:bodyPr anchor="b">
            <a:normAutofit fontScale="90000"/>
          </a:bodyPr>
          <a:lstStyle/>
          <a:p>
            <a:r>
              <a:rPr lang="es-ES" sz="4100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A veces las clases no funcionan</a:t>
            </a:r>
            <a:endParaRPr lang="es-ES" sz="41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F4BCBC-ECDB-2EBB-EAFB-0644DA172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1" y="3012141"/>
            <a:ext cx="7117976" cy="3158059"/>
          </a:xfrm>
        </p:spPr>
        <p:txBody>
          <a:bodyPr>
            <a:normAutofit/>
          </a:bodyPr>
          <a:lstStyle/>
          <a:p>
            <a:r>
              <a:rPr lang="es-ES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y no tenemos la culpa</a:t>
            </a:r>
          </a:p>
          <a:p>
            <a:endParaRPr lang="es-ES" kern="100" dirty="0">
              <a:solidFill>
                <a:schemeClr val="bg1"/>
              </a:solidFill>
              <a:effectLst/>
              <a:latin typeface="Chalkduster" panose="03050602040202020205" pitchFamily="66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ES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otras veces sí</a:t>
            </a:r>
            <a:r>
              <a:rPr lang="es-ES" kern="100" dirty="0">
                <a:solidFill>
                  <a:schemeClr val="bg1"/>
                </a:solidFill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s-ES" kern="100" dirty="0">
              <a:solidFill>
                <a:schemeClr val="bg1"/>
              </a:solidFill>
              <a:latin typeface="Chalkduster" panose="03050602040202020205" pitchFamily="66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ES" kern="100" dirty="0">
                <a:solidFill>
                  <a:schemeClr val="bg1"/>
                </a:solidFill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kern="1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Hay profesores cuyo estilo de enseñar es un factor de riesgo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BA4DDA-599E-E7F1-DDCD-A75DE0BA5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1" r="4541" b="3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83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Mujer parada enfrente de un espejo&#10;&#10;Descripción generada automáticamente con confianza media">
            <a:extLst>
              <a:ext uri="{FF2B5EF4-FFF2-40B4-BE49-F238E27FC236}">
                <a16:creationId xmlns:a16="http://schemas.microsoft.com/office/drawing/2014/main" id="{4714E8A3-203D-A345-AAE3-315A998F3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D5ECE2D-AD44-B14E-A477-4C32910DE0E0}"/>
              </a:ext>
            </a:extLst>
          </p:cNvPr>
          <p:cNvSpPr/>
          <p:nvPr/>
        </p:nvSpPr>
        <p:spPr>
          <a:xfrm>
            <a:off x="-118753" y="2366530"/>
            <a:ext cx="657341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>
                <a:solidFill>
                  <a:srgbClr val="B97C4C"/>
                </a:solidFill>
                <a:latin typeface="Chalkduster" panose="03050602040202020205" pitchFamily="66" charset="77"/>
              </a:rPr>
              <a:t>Movilidad del maestro </a:t>
            </a:r>
          </a:p>
          <a:p>
            <a:pPr algn="ctr"/>
            <a:r>
              <a:rPr lang="es-ES" sz="4400" b="1">
                <a:solidFill>
                  <a:srgbClr val="B97C4C"/>
                </a:solidFill>
                <a:latin typeface="Chalkduster" panose="03050602040202020205" pitchFamily="66" charset="77"/>
              </a:rPr>
              <a:t>por el aula</a:t>
            </a:r>
          </a:p>
        </p:txBody>
      </p:sp>
    </p:spTree>
    <p:extLst>
      <p:ext uri="{BB962C8B-B14F-4D97-AF65-F5344CB8AC3E}">
        <p14:creationId xmlns:p14="http://schemas.microsoft.com/office/powerpoint/2010/main" val="185438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FC7D-7196-CF2C-1B9A-08C9CDF72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6226479" cy="1225650"/>
          </a:xfrm>
        </p:spPr>
        <p:txBody>
          <a:bodyPr anchor="b">
            <a:normAutofit/>
          </a:bodyPr>
          <a:lstStyle/>
          <a:p>
            <a:r>
              <a:rPr lang="es-ES" sz="3800" dirty="0">
                <a:solidFill>
                  <a:schemeClr val="tx1">
                    <a:lumMod val="95000"/>
                    <a:lumOff val="5000"/>
                  </a:schemeClr>
                </a:solidFill>
                <a:latin typeface="Chalkduster" panose="03050602040202020205" pitchFamily="66" charset="77"/>
              </a:rPr>
              <a:t>No dar la clase sentado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5D6B4D-0836-A215-2E9F-432224E1E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3424126"/>
            <a:ext cx="5249151" cy="2132775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Chalkduster" panose="03050602040202020205" pitchFamily="66" charset="77"/>
              </a:rPr>
              <a:t>No se ve</a:t>
            </a:r>
          </a:p>
          <a:p>
            <a:r>
              <a:rPr lang="es-ES" sz="2000" dirty="0">
                <a:solidFill>
                  <a:schemeClr val="bg1"/>
                </a:solidFill>
                <a:latin typeface="Chalkduster" panose="03050602040202020205" pitchFamily="66" charset="77"/>
              </a:rPr>
              <a:t>Cuando te quieras dar cuenta ha hecho mal toda la página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B8D1F2-6776-C32A-BFB0-0973B4ED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422874"/>
            <a:ext cx="5666547" cy="60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35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E6A551-3E33-6989-74E7-130C06EF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endParaRPr lang="es-ES" sz="4000">
              <a:solidFill>
                <a:schemeClr val="bg1"/>
              </a:solidFill>
            </a:endParaRPr>
          </a:p>
        </p:txBody>
      </p:sp>
      <p:pic>
        <p:nvPicPr>
          <p:cNvPr id="5" name="Picture 4" descr="Trayecto en solitario">
            <a:extLst>
              <a:ext uri="{FF2B5EF4-FFF2-40B4-BE49-F238E27FC236}">
                <a16:creationId xmlns:a16="http://schemas.microsoft.com/office/drawing/2014/main" id="{61A2549B-BC6C-5271-D9B7-38A23AE9F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5" r="11753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3714C1-37FF-9E1E-EC07-0E42C1D62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5030880" cy="268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kern="100" dirty="0">
                <a:solidFill>
                  <a:schemeClr val="bg1">
                    <a:alpha val="80000"/>
                  </a:schemeClr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EVITA ZONAS DE SOMBRA</a:t>
            </a:r>
          </a:p>
          <a:p>
            <a:endParaRPr lang="es-E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9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5CF9F0-F8C1-414D-B348-B5FA27CC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C1E318F7-B291-4FDB-985C-DB1629D6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7E06338-E21A-4BCF-BAD5-9E9C1121D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agen 4" descr="Hombre vestido de negro&#10;&#10;Descripción generada automáticamente con confianza baja">
            <a:extLst>
              <a:ext uri="{FF2B5EF4-FFF2-40B4-BE49-F238E27FC236}">
                <a16:creationId xmlns:a16="http://schemas.microsoft.com/office/drawing/2014/main" id="{41BE7941-950A-91A5-6D0A-3777BE246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" r="1" b="1"/>
          <a:stretch/>
        </p:blipFill>
        <p:spPr>
          <a:xfrm>
            <a:off x="859867" y="2197387"/>
            <a:ext cx="5196543" cy="39031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21CE605-3A03-402B-BB38-A81222A0B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27C7F5-25D6-4030-88D6-FDD42629F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FFAF58-47B3-4979-854A-961A54F72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90E1CE-5AF7-4666-8A98-695A942CB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7352469-6A4A-46CB-A5D7-3FB2CE659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0526BE3-3011-4473-BF37-E41AC2354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EDF85AF-945D-4F82-95F6-BEDCBE6D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FE8AFB9-0F63-4CDE-822A-06D83023D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8C08D70-1C65-C629-516C-545B3D6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576072"/>
            <a:ext cx="10377484" cy="1546533"/>
          </a:xfrm>
        </p:spPr>
        <p:txBody>
          <a:bodyPr anchor="t">
            <a:normAutofit/>
          </a:bodyPr>
          <a:lstStyle/>
          <a:p>
            <a:r>
              <a:rPr lang="es-ES" sz="4800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DESCONEXION EMOCIONAL</a:t>
            </a:r>
            <a:endParaRPr lang="es-ES" sz="48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66BD3E-71B3-C934-3581-36AFF839E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09" y="1941534"/>
            <a:ext cx="5556276" cy="415901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1800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Si te mosqueas vete al baño,</a:t>
            </a:r>
          </a:p>
          <a:p>
            <a:pPr marL="0" indent="0">
              <a:buNone/>
            </a:pPr>
            <a:r>
              <a:rPr lang="es-ES" sz="1800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s-ES" sz="1800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COMO EL MÉDICO DE URGENCIAS</a:t>
            </a:r>
          </a:p>
          <a:p>
            <a:pPr marL="0" indent="0">
              <a:buNone/>
            </a:pPr>
            <a:endParaRPr lang="es-ES" sz="1800" kern="100" dirty="0">
              <a:solidFill>
                <a:schemeClr val="bg1"/>
              </a:solidFill>
              <a:effectLst/>
              <a:latin typeface="Chalkduster" panose="03050602040202020205" pitchFamily="66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sz="1800" kern="100" dirty="0">
                <a:solidFill>
                  <a:srgbClr val="FFFF00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 A MI PROFE LE HA DADO UNA RABIETA</a:t>
            </a:r>
          </a:p>
          <a:p>
            <a:endParaRPr lang="es-E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42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992BC4E-94D1-1A10-4FED-01CC26C6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647" y="1585334"/>
            <a:ext cx="4730214" cy="36873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787C901-C7E5-A2B0-51F7-A9FB1B05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50"/>
            <a:ext cx="11172534" cy="720186"/>
          </a:xfrm>
        </p:spPr>
        <p:txBody>
          <a:bodyPr anchor="b">
            <a:normAutofit fontScale="90000"/>
          </a:bodyPr>
          <a:lstStyle/>
          <a:p>
            <a:r>
              <a:rPr lang="es-ES" sz="4800" kern="100" dirty="0">
                <a:solidFill>
                  <a:schemeClr val="bg1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KIT ANTIMALALECHE</a:t>
            </a:r>
            <a:endParaRPr lang="es-ES" sz="48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1F19C6-58B7-7830-4454-5F177309F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15" y="3566810"/>
            <a:ext cx="6189105" cy="3085002"/>
          </a:xfrm>
        </p:spPr>
        <p:txBody>
          <a:bodyPr anchor="ctr">
            <a:normAutofit/>
          </a:bodyPr>
          <a:lstStyle/>
          <a:p>
            <a:r>
              <a:rPr lang="es-ES" sz="1800" kern="100" dirty="0">
                <a:solidFill>
                  <a:schemeClr val="tx2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respirar, </a:t>
            </a:r>
          </a:p>
          <a:p>
            <a:r>
              <a:rPr lang="es-ES" sz="1800" kern="100" dirty="0">
                <a:solidFill>
                  <a:schemeClr val="tx2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relajarnos,</a:t>
            </a:r>
          </a:p>
          <a:p>
            <a:r>
              <a:rPr lang="es-ES" sz="1800" kern="100" dirty="0">
                <a:solidFill>
                  <a:schemeClr val="tx2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pasear,</a:t>
            </a:r>
          </a:p>
          <a:p>
            <a:r>
              <a:rPr lang="es-ES" sz="1800" kern="100" dirty="0">
                <a:solidFill>
                  <a:schemeClr val="tx2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música, </a:t>
            </a:r>
          </a:p>
          <a:p>
            <a:r>
              <a:rPr lang="es-ES" sz="1800" kern="100" dirty="0">
                <a:solidFill>
                  <a:schemeClr val="tx2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hablar bajo,</a:t>
            </a:r>
          </a:p>
          <a:p>
            <a:r>
              <a:rPr lang="es-ES" sz="1800" kern="100" dirty="0">
                <a:solidFill>
                  <a:schemeClr val="tx2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positivo,</a:t>
            </a:r>
          </a:p>
          <a:p>
            <a:r>
              <a:rPr lang="es-ES" sz="1800" kern="100" dirty="0">
                <a:solidFill>
                  <a:schemeClr val="tx2"/>
                </a:solidFill>
                <a:effectLst/>
                <a:latin typeface="Chalkduster" panose="03050602040202020205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humor, </a:t>
            </a:r>
          </a:p>
          <a:p>
            <a:endParaRPr lang="es-E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53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E97F468-BEAD-184B-B9FD-991BF357B564}"/>
              </a:ext>
            </a:extLst>
          </p:cNvPr>
          <p:cNvSpPr/>
          <p:nvPr/>
        </p:nvSpPr>
        <p:spPr>
          <a:xfrm>
            <a:off x="-497840" y="-34513"/>
            <a:ext cx="12804637" cy="6922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4" name="yt5s.com-Tan simple como esto..." descr="yt5s.com-Tan simple como esto...">
            <a:hlinkClick r:id="" action="ppaction://media"/>
            <a:extLst>
              <a:ext uri="{FF2B5EF4-FFF2-40B4-BE49-F238E27FC236}">
                <a16:creationId xmlns:a16="http://schemas.microsoft.com/office/drawing/2014/main" id="{15432DA6-7223-3045-83E3-680F3ACE95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4473" y="-25261"/>
            <a:ext cx="5507109" cy="6883261"/>
          </a:xfrm>
        </p:spPr>
      </p:pic>
    </p:spTree>
    <p:extLst>
      <p:ext uri="{BB962C8B-B14F-4D97-AF65-F5344CB8AC3E}">
        <p14:creationId xmlns:p14="http://schemas.microsoft.com/office/powerpoint/2010/main" val="35175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B8083E-366E-119C-7993-5AE904B7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21" y="448235"/>
            <a:ext cx="4616214" cy="27073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700" dirty="0">
                <a:solidFill>
                  <a:schemeClr val="bg1"/>
                </a:solidFill>
                <a:latin typeface="Chalkduster" panose="03050602040202020205" pitchFamily="66" charset="77"/>
              </a:rPr>
              <a:t>N</a:t>
            </a:r>
            <a:r>
              <a:rPr lang="en-US" sz="67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o ser </a:t>
            </a:r>
            <a:r>
              <a:rPr lang="en-US" sz="6700" b="1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maestro calamar</a:t>
            </a:r>
            <a:endParaRPr lang="en-US" sz="67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A8839F-C958-DECF-484E-63214AD11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4414180"/>
            <a:ext cx="4830283" cy="15945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que </a:t>
            </a:r>
            <a:r>
              <a:rPr lang="en-US" sz="2400" dirty="0" err="1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va</a:t>
            </a:r>
            <a:r>
              <a:rPr lang="en-US" sz="24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escupiendo</a:t>
            </a:r>
            <a:r>
              <a:rPr lang="en-US" sz="2400" dirty="0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halkduster" panose="03050602040202020205" pitchFamily="66" charset="77"/>
              </a:rPr>
              <a:t>tinta</a:t>
            </a:r>
            <a:endParaRPr lang="en-US" sz="24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pic>
        <p:nvPicPr>
          <p:cNvPr id="5" name="Imagen 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5437D795-423E-A3E6-C33B-76F31E612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8" r="225" b="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52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72D2BB2-5E14-0756-60DC-23581FA92F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C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Un grupo de niño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213893EF-B502-34F5-9DD3-ED88A7852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63" y="0"/>
            <a:ext cx="457808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B1CB557-3F9F-FF51-2090-E213832D4CAD}"/>
              </a:ext>
            </a:extLst>
          </p:cNvPr>
          <p:cNvSpPr txBox="1">
            <a:spLocks/>
          </p:cNvSpPr>
          <p:nvPr/>
        </p:nvSpPr>
        <p:spPr>
          <a:xfrm>
            <a:off x="6360532" y="367771"/>
            <a:ext cx="5083278" cy="13627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>
                <a:solidFill>
                  <a:srgbClr val="D11F63"/>
                </a:solidFill>
                <a:latin typeface="Chalkduster" panose="03050602040202020205" pitchFamily="66" charset="77"/>
              </a:rPr>
              <a:t>¿Conoces a tus alumnos?</a:t>
            </a:r>
            <a:endParaRPr lang="es-ES" dirty="0">
              <a:solidFill>
                <a:srgbClr val="D11F63"/>
              </a:solidFill>
              <a:latin typeface="Chalkduster" panose="03050602040202020205" pitchFamily="66" charset="77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285815B-CB61-E23F-B988-E3B35A7966F9}"/>
              </a:ext>
            </a:extLst>
          </p:cNvPr>
          <p:cNvSpPr txBox="1">
            <a:spLocks/>
          </p:cNvSpPr>
          <p:nvPr/>
        </p:nvSpPr>
        <p:spPr>
          <a:xfrm>
            <a:off x="6360532" y="2098248"/>
            <a:ext cx="5515897" cy="47262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>
              <a:latin typeface="Chalkduster" panose="03050602040202020205" pitchFamily="66" charset="77"/>
            </a:endParaRPr>
          </a:p>
          <a:p>
            <a:r>
              <a:rPr lang="es-ES" sz="2400" dirty="0">
                <a:latin typeface="Chalkduster" panose="03050602040202020205" pitchFamily="66" charset="77"/>
              </a:rPr>
              <a:t>Piensa en tus alumnos más problemáticos</a:t>
            </a:r>
          </a:p>
          <a:p>
            <a:endParaRPr lang="es-ES" sz="2400" dirty="0">
              <a:latin typeface="Chalkduster" panose="03050602040202020205" pitchFamily="66" charset="77"/>
            </a:endParaRPr>
          </a:p>
          <a:p>
            <a:r>
              <a:rPr lang="es-ES" sz="2400" dirty="0">
                <a:latin typeface="Chalkduster" panose="03050602040202020205" pitchFamily="66" charset="77"/>
              </a:rPr>
              <a:t> ¿Qué sabes de ellos ? </a:t>
            </a:r>
          </a:p>
          <a:p>
            <a:endParaRPr lang="es-ES" sz="2400" dirty="0">
              <a:latin typeface="Chalkduster" panose="03050602040202020205" pitchFamily="66" charset="77"/>
            </a:endParaRPr>
          </a:p>
          <a:p>
            <a:r>
              <a:rPr lang="es-ES" sz="2400" dirty="0">
                <a:latin typeface="Chalkduster" panose="03050602040202020205" pitchFamily="66" charset="77"/>
              </a:rPr>
              <a:t>¿De sus casas? De si tienen trabajo, si discuten, si ha pasado algo</a:t>
            </a:r>
          </a:p>
          <a:p>
            <a:endParaRPr lang="es-ES" sz="2400" dirty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60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62BB936-9944-184E-AD98-9944B405E719}"/>
              </a:ext>
            </a:extLst>
          </p:cNvPr>
          <p:cNvSpPr/>
          <p:nvPr/>
        </p:nvSpPr>
        <p:spPr>
          <a:xfrm>
            <a:off x="0" y="0"/>
            <a:ext cx="12306797" cy="6922572"/>
          </a:xfrm>
          <a:prstGeom prst="rect">
            <a:avLst/>
          </a:prstGeom>
          <a:solidFill>
            <a:srgbClr val="E7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7" name="Imagen 6" descr="Una mujer con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D148C435-718B-6149-8133-F9EFCB8F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489" y="419450"/>
            <a:ext cx="9169511" cy="6113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7320B53-9368-AA4A-B303-3063E0567FCC}"/>
              </a:ext>
            </a:extLst>
          </p:cNvPr>
          <p:cNvSpPr txBox="1"/>
          <p:nvPr/>
        </p:nvSpPr>
        <p:spPr>
          <a:xfrm>
            <a:off x="-314325" y="261772"/>
            <a:ext cx="5643563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latin typeface="Chalkduster" panose="03050602040202020205" pitchFamily="66" charset="77"/>
              </a:rPr>
              <a:t>TUTORÍAS PERSONALIZADAS</a:t>
            </a:r>
          </a:p>
        </p:txBody>
      </p:sp>
    </p:spTree>
    <p:extLst>
      <p:ext uri="{BB962C8B-B14F-4D97-AF65-F5344CB8AC3E}">
        <p14:creationId xmlns:p14="http://schemas.microsoft.com/office/powerpoint/2010/main" val="2597401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0AD84C-B82A-12FC-6B36-1E83E0EB9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8" b="783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7" name="Forma libre 6">
            <a:extLst>
              <a:ext uri="{FF2B5EF4-FFF2-40B4-BE49-F238E27FC236}">
                <a16:creationId xmlns:a16="http://schemas.microsoft.com/office/drawing/2014/main" id="{AC869E26-EC71-E71A-A89E-C2BCDB0E8A41}"/>
              </a:ext>
            </a:extLst>
          </p:cNvPr>
          <p:cNvSpPr/>
          <p:nvPr/>
        </p:nvSpPr>
        <p:spPr>
          <a:xfrm>
            <a:off x="-191730" y="-117987"/>
            <a:ext cx="12575458" cy="1681316"/>
          </a:xfrm>
          <a:custGeom>
            <a:avLst/>
            <a:gdLst>
              <a:gd name="connsiteX0" fmla="*/ 0 w 12575458"/>
              <a:gd name="connsiteY0" fmla="*/ 1278194 h 1681316"/>
              <a:gd name="connsiteX1" fmla="*/ 0 w 12575458"/>
              <a:gd name="connsiteY1" fmla="*/ 1278194 h 1681316"/>
              <a:gd name="connsiteX2" fmla="*/ 157316 w 12575458"/>
              <a:gd name="connsiteY2" fmla="*/ 1288026 h 1681316"/>
              <a:gd name="connsiteX3" fmla="*/ 206477 w 12575458"/>
              <a:gd name="connsiteY3" fmla="*/ 1307691 h 1681316"/>
              <a:gd name="connsiteX4" fmla="*/ 285135 w 12575458"/>
              <a:gd name="connsiteY4" fmla="*/ 1327355 h 1681316"/>
              <a:gd name="connsiteX5" fmla="*/ 344129 w 12575458"/>
              <a:gd name="connsiteY5" fmla="*/ 1347020 h 1681316"/>
              <a:gd name="connsiteX6" fmla="*/ 373626 w 12575458"/>
              <a:gd name="connsiteY6" fmla="*/ 1356852 h 1681316"/>
              <a:gd name="connsiteX7" fmla="*/ 412955 w 12575458"/>
              <a:gd name="connsiteY7" fmla="*/ 1366684 h 1681316"/>
              <a:gd name="connsiteX8" fmla="*/ 540774 w 12575458"/>
              <a:gd name="connsiteY8" fmla="*/ 1386349 h 1681316"/>
              <a:gd name="connsiteX9" fmla="*/ 648929 w 12575458"/>
              <a:gd name="connsiteY9" fmla="*/ 1396181 h 1681316"/>
              <a:gd name="connsiteX10" fmla="*/ 875071 w 12575458"/>
              <a:gd name="connsiteY10" fmla="*/ 1386349 h 1681316"/>
              <a:gd name="connsiteX11" fmla="*/ 934064 w 12575458"/>
              <a:gd name="connsiteY11" fmla="*/ 1366684 h 1681316"/>
              <a:gd name="connsiteX12" fmla="*/ 1032387 w 12575458"/>
              <a:gd name="connsiteY12" fmla="*/ 1337187 h 1681316"/>
              <a:gd name="connsiteX13" fmla="*/ 1091380 w 12575458"/>
              <a:gd name="connsiteY13" fmla="*/ 1327355 h 1681316"/>
              <a:gd name="connsiteX14" fmla="*/ 1759974 w 12575458"/>
              <a:gd name="connsiteY14" fmla="*/ 1307691 h 1681316"/>
              <a:gd name="connsiteX15" fmla="*/ 1848464 w 12575458"/>
              <a:gd name="connsiteY15" fmla="*/ 1297858 h 1681316"/>
              <a:gd name="connsiteX16" fmla="*/ 1897626 w 12575458"/>
              <a:gd name="connsiteY16" fmla="*/ 1288026 h 1681316"/>
              <a:gd name="connsiteX17" fmla="*/ 2084439 w 12575458"/>
              <a:gd name="connsiteY17" fmla="*/ 1278194 h 1681316"/>
              <a:gd name="connsiteX18" fmla="*/ 3097161 w 12575458"/>
              <a:gd name="connsiteY18" fmla="*/ 1288026 h 1681316"/>
              <a:gd name="connsiteX19" fmla="*/ 3195484 w 12575458"/>
              <a:gd name="connsiteY19" fmla="*/ 1297858 h 1681316"/>
              <a:gd name="connsiteX20" fmla="*/ 3352800 w 12575458"/>
              <a:gd name="connsiteY20" fmla="*/ 1307691 h 1681316"/>
              <a:gd name="connsiteX21" fmla="*/ 3559277 w 12575458"/>
              <a:gd name="connsiteY21" fmla="*/ 1327355 h 1681316"/>
              <a:gd name="connsiteX22" fmla="*/ 3736258 w 12575458"/>
              <a:gd name="connsiteY22" fmla="*/ 1356852 h 1681316"/>
              <a:gd name="connsiteX23" fmla="*/ 3805084 w 12575458"/>
              <a:gd name="connsiteY23" fmla="*/ 1366684 h 1681316"/>
              <a:gd name="connsiteX24" fmla="*/ 4011561 w 12575458"/>
              <a:gd name="connsiteY24" fmla="*/ 1396181 h 1681316"/>
              <a:gd name="connsiteX25" fmla="*/ 4768645 w 12575458"/>
              <a:gd name="connsiteY25" fmla="*/ 1425678 h 1681316"/>
              <a:gd name="connsiteX26" fmla="*/ 4847303 w 12575458"/>
              <a:gd name="connsiteY26" fmla="*/ 1445342 h 1681316"/>
              <a:gd name="connsiteX27" fmla="*/ 4935793 w 12575458"/>
              <a:gd name="connsiteY27" fmla="*/ 1484671 h 1681316"/>
              <a:gd name="connsiteX28" fmla="*/ 4975122 w 12575458"/>
              <a:gd name="connsiteY28" fmla="*/ 1504336 h 1681316"/>
              <a:gd name="connsiteX29" fmla="*/ 5034116 w 12575458"/>
              <a:gd name="connsiteY29" fmla="*/ 1524000 h 1681316"/>
              <a:gd name="connsiteX30" fmla="*/ 5063613 w 12575458"/>
              <a:gd name="connsiteY30" fmla="*/ 1533833 h 1681316"/>
              <a:gd name="connsiteX31" fmla="*/ 5171768 w 12575458"/>
              <a:gd name="connsiteY31" fmla="*/ 1573162 h 1681316"/>
              <a:gd name="connsiteX32" fmla="*/ 5250426 w 12575458"/>
              <a:gd name="connsiteY32" fmla="*/ 1592826 h 1681316"/>
              <a:gd name="connsiteX33" fmla="*/ 5309419 w 12575458"/>
              <a:gd name="connsiteY33" fmla="*/ 1612491 h 1681316"/>
              <a:gd name="connsiteX34" fmla="*/ 5378245 w 12575458"/>
              <a:gd name="connsiteY34" fmla="*/ 1641987 h 1681316"/>
              <a:gd name="connsiteX35" fmla="*/ 5506064 w 12575458"/>
              <a:gd name="connsiteY35" fmla="*/ 1661652 h 1681316"/>
              <a:gd name="connsiteX36" fmla="*/ 5565058 w 12575458"/>
              <a:gd name="connsiteY36" fmla="*/ 1671484 h 1681316"/>
              <a:gd name="connsiteX37" fmla="*/ 5663380 w 12575458"/>
              <a:gd name="connsiteY37" fmla="*/ 1681316 h 1681316"/>
              <a:gd name="connsiteX38" fmla="*/ 5997677 w 12575458"/>
              <a:gd name="connsiteY38" fmla="*/ 1661652 h 1681316"/>
              <a:gd name="connsiteX39" fmla="*/ 6096000 w 12575458"/>
              <a:gd name="connsiteY39" fmla="*/ 1641987 h 1681316"/>
              <a:gd name="connsiteX40" fmla="*/ 6145161 w 12575458"/>
              <a:gd name="connsiteY40" fmla="*/ 1632155 h 1681316"/>
              <a:gd name="connsiteX41" fmla="*/ 6194322 w 12575458"/>
              <a:gd name="connsiteY41" fmla="*/ 1622323 h 1681316"/>
              <a:gd name="connsiteX42" fmla="*/ 6322142 w 12575458"/>
              <a:gd name="connsiteY42" fmla="*/ 1612491 h 1681316"/>
              <a:gd name="connsiteX43" fmla="*/ 7275871 w 12575458"/>
              <a:gd name="connsiteY43" fmla="*/ 1612491 h 1681316"/>
              <a:gd name="connsiteX44" fmla="*/ 7374193 w 12575458"/>
              <a:gd name="connsiteY44" fmla="*/ 1592826 h 1681316"/>
              <a:gd name="connsiteX45" fmla="*/ 7521677 w 12575458"/>
              <a:gd name="connsiteY45" fmla="*/ 1573162 h 1681316"/>
              <a:gd name="connsiteX46" fmla="*/ 7649497 w 12575458"/>
              <a:gd name="connsiteY46" fmla="*/ 1543665 h 1681316"/>
              <a:gd name="connsiteX47" fmla="*/ 7777316 w 12575458"/>
              <a:gd name="connsiteY47" fmla="*/ 1533833 h 1681316"/>
              <a:gd name="connsiteX48" fmla="*/ 7924800 w 12575458"/>
              <a:gd name="connsiteY48" fmla="*/ 1514168 h 1681316"/>
              <a:gd name="connsiteX49" fmla="*/ 7954297 w 12575458"/>
              <a:gd name="connsiteY49" fmla="*/ 1504336 h 1681316"/>
              <a:gd name="connsiteX50" fmla="*/ 7895303 w 12575458"/>
              <a:gd name="connsiteY50" fmla="*/ 1494504 h 1681316"/>
              <a:gd name="connsiteX51" fmla="*/ 7934632 w 12575458"/>
              <a:gd name="connsiteY51" fmla="*/ 1504336 h 1681316"/>
              <a:gd name="connsiteX52" fmla="*/ 7993626 w 12575458"/>
              <a:gd name="connsiteY52" fmla="*/ 1484671 h 1681316"/>
              <a:gd name="connsiteX53" fmla="*/ 8160774 w 12575458"/>
              <a:gd name="connsiteY53" fmla="*/ 1465007 h 1681316"/>
              <a:gd name="connsiteX54" fmla="*/ 8229600 w 12575458"/>
              <a:gd name="connsiteY54" fmla="*/ 1445342 h 1681316"/>
              <a:gd name="connsiteX55" fmla="*/ 8288593 w 12575458"/>
              <a:gd name="connsiteY55" fmla="*/ 1425678 h 1681316"/>
              <a:gd name="connsiteX56" fmla="*/ 8318090 w 12575458"/>
              <a:gd name="connsiteY56" fmla="*/ 1415845 h 1681316"/>
              <a:gd name="connsiteX57" fmla="*/ 8396748 w 12575458"/>
              <a:gd name="connsiteY57" fmla="*/ 1396181 h 1681316"/>
              <a:gd name="connsiteX58" fmla="*/ 8455742 w 12575458"/>
              <a:gd name="connsiteY58" fmla="*/ 1376516 h 1681316"/>
              <a:gd name="connsiteX59" fmla="*/ 8485239 w 12575458"/>
              <a:gd name="connsiteY59" fmla="*/ 1366684 h 1681316"/>
              <a:gd name="connsiteX60" fmla="*/ 8554064 w 12575458"/>
              <a:gd name="connsiteY60" fmla="*/ 1347020 h 1681316"/>
              <a:gd name="connsiteX61" fmla="*/ 8593393 w 12575458"/>
              <a:gd name="connsiteY61" fmla="*/ 1337187 h 1681316"/>
              <a:gd name="connsiteX62" fmla="*/ 8652387 w 12575458"/>
              <a:gd name="connsiteY62" fmla="*/ 1317523 h 1681316"/>
              <a:gd name="connsiteX63" fmla="*/ 8829368 w 12575458"/>
              <a:gd name="connsiteY63" fmla="*/ 1297858 h 1681316"/>
              <a:gd name="connsiteX64" fmla="*/ 9488129 w 12575458"/>
              <a:gd name="connsiteY64" fmla="*/ 1317523 h 1681316"/>
              <a:gd name="connsiteX65" fmla="*/ 9566787 w 12575458"/>
              <a:gd name="connsiteY65" fmla="*/ 1327355 h 1681316"/>
              <a:gd name="connsiteX66" fmla="*/ 9674942 w 12575458"/>
              <a:gd name="connsiteY66" fmla="*/ 1337187 h 1681316"/>
              <a:gd name="connsiteX67" fmla="*/ 9753600 w 12575458"/>
              <a:gd name="connsiteY67" fmla="*/ 1347020 h 1681316"/>
              <a:gd name="connsiteX68" fmla="*/ 10097729 w 12575458"/>
              <a:gd name="connsiteY68" fmla="*/ 1376516 h 1681316"/>
              <a:gd name="connsiteX69" fmla="*/ 10205884 w 12575458"/>
              <a:gd name="connsiteY69" fmla="*/ 1366684 h 1681316"/>
              <a:gd name="connsiteX70" fmla="*/ 10530348 w 12575458"/>
              <a:gd name="connsiteY70" fmla="*/ 1337187 h 1681316"/>
              <a:gd name="connsiteX71" fmla="*/ 10795819 w 12575458"/>
              <a:gd name="connsiteY71" fmla="*/ 1327355 h 1681316"/>
              <a:gd name="connsiteX72" fmla="*/ 11110451 w 12575458"/>
              <a:gd name="connsiteY72" fmla="*/ 1337187 h 1681316"/>
              <a:gd name="connsiteX73" fmla="*/ 11228439 w 12575458"/>
              <a:gd name="connsiteY73" fmla="*/ 1356852 h 1681316"/>
              <a:gd name="connsiteX74" fmla="*/ 11297264 w 12575458"/>
              <a:gd name="connsiteY74" fmla="*/ 1366684 h 1681316"/>
              <a:gd name="connsiteX75" fmla="*/ 11346426 w 12575458"/>
              <a:gd name="connsiteY75" fmla="*/ 1376516 h 1681316"/>
              <a:gd name="connsiteX76" fmla="*/ 11415251 w 12575458"/>
              <a:gd name="connsiteY76" fmla="*/ 1386349 h 1681316"/>
              <a:gd name="connsiteX77" fmla="*/ 11474245 w 12575458"/>
              <a:gd name="connsiteY77" fmla="*/ 1396181 h 1681316"/>
              <a:gd name="connsiteX78" fmla="*/ 11621729 w 12575458"/>
              <a:gd name="connsiteY78" fmla="*/ 1415845 h 1681316"/>
              <a:gd name="connsiteX79" fmla="*/ 12113342 w 12575458"/>
              <a:gd name="connsiteY79" fmla="*/ 1406013 h 1681316"/>
              <a:gd name="connsiteX80" fmla="*/ 12211664 w 12575458"/>
              <a:gd name="connsiteY80" fmla="*/ 1396181 h 1681316"/>
              <a:gd name="connsiteX81" fmla="*/ 12437806 w 12575458"/>
              <a:gd name="connsiteY81" fmla="*/ 1376516 h 1681316"/>
              <a:gd name="connsiteX82" fmla="*/ 12575458 w 12575458"/>
              <a:gd name="connsiteY82" fmla="*/ 1386349 h 1681316"/>
              <a:gd name="connsiteX83" fmla="*/ 12536129 w 12575458"/>
              <a:gd name="connsiteY83" fmla="*/ 0 h 1681316"/>
              <a:gd name="connsiteX84" fmla="*/ 58993 w 12575458"/>
              <a:gd name="connsiteY84" fmla="*/ 68826 h 1681316"/>
              <a:gd name="connsiteX85" fmla="*/ 0 w 12575458"/>
              <a:gd name="connsiteY85" fmla="*/ 1278194 h 168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2575458" h="1681316">
                <a:moveTo>
                  <a:pt x="0" y="1278194"/>
                </a:moveTo>
                <a:lnTo>
                  <a:pt x="0" y="1278194"/>
                </a:lnTo>
                <a:cubicBezTo>
                  <a:pt x="52439" y="1281471"/>
                  <a:pt x="105303" y="1280596"/>
                  <a:pt x="157316" y="1288026"/>
                </a:cubicBezTo>
                <a:cubicBezTo>
                  <a:pt x="174788" y="1290522"/>
                  <a:pt x="189608" y="1302501"/>
                  <a:pt x="206477" y="1307691"/>
                </a:cubicBezTo>
                <a:cubicBezTo>
                  <a:pt x="232308" y="1315639"/>
                  <a:pt x="259149" y="1319930"/>
                  <a:pt x="285135" y="1327355"/>
                </a:cubicBezTo>
                <a:cubicBezTo>
                  <a:pt x="305066" y="1333050"/>
                  <a:pt x="324464" y="1340465"/>
                  <a:pt x="344129" y="1347020"/>
                </a:cubicBezTo>
                <a:cubicBezTo>
                  <a:pt x="353961" y="1350297"/>
                  <a:pt x="363571" y="1354338"/>
                  <a:pt x="373626" y="1356852"/>
                </a:cubicBezTo>
                <a:cubicBezTo>
                  <a:pt x="386736" y="1360129"/>
                  <a:pt x="399704" y="1364034"/>
                  <a:pt x="412955" y="1366684"/>
                </a:cubicBezTo>
                <a:cubicBezTo>
                  <a:pt x="436895" y="1371472"/>
                  <a:pt x="519536" y="1383989"/>
                  <a:pt x="540774" y="1386349"/>
                </a:cubicBezTo>
                <a:cubicBezTo>
                  <a:pt x="576753" y="1390347"/>
                  <a:pt x="612877" y="1392904"/>
                  <a:pt x="648929" y="1396181"/>
                </a:cubicBezTo>
                <a:cubicBezTo>
                  <a:pt x="724310" y="1392904"/>
                  <a:pt x="800020" y="1394113"/>
                  <a:pt x="875071" y="1386349"/>
                </a:cubicBezTo>
                <a:cubicBezTo>
                  <a:pt x="895689" y="1384216"/>
                  <a:pt x="914400" y="1373239"/>
                  <a:pt x="934064" y="1366684"/>
                </a:cubicBezTo>
                <a:cubicBezTo>
                  <a:pt x="966661" y="1355818"/>
                  <a:pt x="998590" y="1343947"/>
                  <a:pt x="1032387" y="1337187"/>
                </a:cubicBezTo>
                <a:cubicBezTo>
                  <a:pt x="1051935" y="1333277"/>
                  <a:pt x="1071461" y="1328163"/>
                  <a:pt x="1091380" y="1327355"/>
                </a:cubicBezTo>
                <a:cubicBezTo>
                  <a:pt x="1314158" y="1318324"/>
                  <a:pt x="1759974" y="1307691"/>
                  <a:pt x="1759974" y="1307691"/>
                </a:cubicBezTo>
                <a:cubicBezTo>
                  <a:pt x="1789471" y="1304413"/>
                  <a:pt x="1819084" y="1302055"/>
                  <a:pt x="1848464" y="1297858"/>
                </a:cubicBezTo>
                <a:cubicBezTo>
                  <a:pt x="1865008" y="1295495"/>
                  <a:pt x="1880972" y="1289414"/>
                  <a:pt x="1897626" y="1288026"/>
                </a:cubicBezTo>
                <a:cubicBezTo>
                  <a:pt x="1959768" y="1282848"/>
                  <a:pt x="2022168" y="1281471"/>
                  <a:pt x="2084439" y="1278194"/>
                </a:cubicBezTo>
                <a:lnTo>
                  <a:pt x="3097161" y="1288026"/>
                </a:lnTo>
                <a:cubicBezTo>
                  <a:pt x="3130094" y="1288609"/>
                  <a:pt x="3162643" y="1295332"/>
                  <a:pt x="3195484" y="1297858"/>
                </a:cubicBezTo>
                <a:cubicBezTo>
                  <a:pt x="3247870" y="1301888"/>
                  <a:pt x="3300393" y="1303948"/>
                  <a:pt x="3352800" y="1307691"/>
                </a:cubicBezTo>
                <a:cubicBezTo>
                  <a:pt x="3456104" y="1315070"/>
                  <a:pt x="3464846" y="1316863"/>
                  <a:pt x="3559277" y="1327355"/>
                </a:cubicBezTo>
                <a:cubicBezTo>
                  <a:pt x="3643571" y="1348428"/>
                  <a:pt x="3585232" y="1335277"/>
                  <a:pt x="3736258" y="1356852"/>
                </a:cubicBezTo>
                <a:cubicBezTo>
                  <a:pt x="3759200" y="1360129"/>
                  <a:pt x="3782359" y="1362139"/>
                  <a:pt x="3805084" y="1366684"/>
                </a:cubicBezTo>
                <a:cubicBezTo>
                  <a:pt x="3883150" y="1382297"/>
                  <a:pt x="3910128" y="1388936"/>
                  <a:pt x="4011561" y="1396181"/>
                </a:cubicBezTo>
                <a:cubicBezTo>
                  <a:pt x="4447083" y="1427289"/>
                  <a:pt x="4194882" y="1413968"/>
                  <a:pt x="4768645" y="1425678"/>
                </a:cubicBezTo>
                <a:cubicBezTo>
                  <a:pt x="4794864" y="1432233"/>
                  <a:pt x="4823130" y="1433255"/>
                  <a:pt x="4847303" y="1445342"/>
                </a:cubicBezTo>
                <a:cubicBezTo>
                  <a:pt x="4944121" y="1493752"/>
                  <a:pt x="4822807" y="1434455"/>
                  <a:pt x="4935793" y="1484671"/>
                </a:cubicBezTo>
                <a:cubicBezTo>
                  <a:pt x="4949187" y="1490624"/>
                  <a:pt x="4961513" y="1498893"/>
                  <a:pt x="4975122" y="1504336"/>
                </a:cubicBezTo>
                <a:cubicBezTo>
                  <a:pt x="4994368" y="1512034"/>
                  <a:pt x="5014451" y="1517445"/>
                  <a:pt x="5034116" y="1524000"/>
                </a:cubicBezTo>
                <a:cubicBezTo>
                  <a:pt x="5043948" y="1527277"/>
                  <a:pt x="5053990" y="1529984"/>
                  <a:pt x="5063613" y="1533833"/>
                </a:cubicBezTo>
                <a:cubicBezTo>
                  <a:pt x="5105145" y="1550445"/>
                  <a:pt x="5127594" y="1560541"/>
                  <a:pt x="5171768" y="1573162"/>
                </a:cubicBezTo>
                <a:cubicBezTo>
                  <a:pt x="5197754" y="1580587"/>
                  <a:pt x="5224787" y="1584279"/>
                  <a:pt x="5250426" y="1592826"/>
                </a:cubicBezTo>
                <a:cubicBezTo>
                  <a:pt x="5270090" y="1599381"/>
                  <a:pt x="5290879" y="1603221"/>
                  <a:pt x="5309419" y="1612491"/>
                </a:cubicBezTo>
                <a:cubicBezTo>
                  <a:pt x="5344382" y="1629972"/>
                  <a:pt x="5344485" y="1632341"/>
                  <a:pt x="5378245" y="1641987"/>
                </a:cubicBezTo>
                <a:cubicBezTo>
                  <a:pt x="5437174" y="1658824"/>
                  <a:pt x="5424332" y="1650755"/>
                  <a:pt x="5506064" y="1661652"/>
                </a:cubicBezTo>
                <a:cubicBezTo>
                  <a:pt x="5525825" y="1664287"/>
                  <a:pt x="5545276" y="1669011"/>
                  <a:pt x="5565058" y="1671484"/>
                </a:cubicBezTo>
                <a:cubicBezTo>
                  <a:pt x="5597741" y="1675569"/>
                  <a:pt x="5630606" y="1678039"/>
                  <a:pt x="5663380" y="1681316"/>
                </a:cubicBezTo>
                <a:cubicBezTo>
                  <a:pt x="5725975" y="1678595"/>
                  <a:pt x="5910198" y="1674149"/>
                  <a:pt x="5997677" y="1661652"/>
                </a:cubicBezTo>
                <a:cubicBezTo>
                  <a:pt x="6030764" y="1656925"/>
                  <a:pt x="6063226" y="1648542"/>
                  <a:pt x="6096000" y="1641987"/>
                </a:cubicBezTo>
                <a:lnTo>
                  <a:pt x="6145161" y="1632155"/>
                </a:lnTo>
                <a:cubicBezTo>
                  <a:pt x="6161548" y="1628878"/>
                  <a:pt x="6177660" y="1623605"/>
                  <a:pt x="6194322" y="1622323"/>
                </a:cubicBezTo>
                <a:lnTo>
                  <a:pt x="6322142" y="1612491"/>
                </a:lnTo>
                <a:cubicBezTo>
                  <a:pt x="6779087" y="1621816"/>
                  <a:pt x="6821767" y="1629310"/>
                  <a:pt x="7275871" y="1612491"/>
                </a:cubicBezTo>
                <a:cubicBezTo>
                  <a:pt x="7310544" y="1611207"/>
                  <a:pt x="7341043" y="1600192"/>
                  <a:pt x="7374193" y="1592826"/>
                </a:cubicBezTo>
                <a:cubicBezTo>
                  <a:pt x="7440841" y="1578016"/>
                  <a:pt x="7435919" y="1581738"/>
                  <a:pt x="7521677" y="1573162"/>
                </a:cubicBezTo>
                <a:cubicBezTo>
                  <a:pt x="7566737" y="1558141"/>
                  <a:pt x="7593078" y="1548005"/>
                  <a:pt x="7649497" y="1543665"/>
                </a:cubicBezTo>
                <a:lnTo>
                  <a:pt x="7777316" y="1533833"/>
                </a:lnTo>
                <a:cubicBezTo>
                  <a:pt x="7815412" y="1530205"/>
                  <a:pt x="7885560" y="1519774"/>
                  <a:pt x="7924800" y="1514168"/>
                </a:cubicBezTo>
                <a:cubicBezTo>
                  <a:pt x="7934632" y="1510891"/>
                  <a:pt x="7962921" y="1510085"/>
                  <a:pt x="7954297" y="1504336"/>
                </a:cubicBezTo>
                <a:cubicBezTo>
                  <a:pt x="7937709" y="1493278"/>
                  <a:pt x="7915239" y="1494504"/>
                  <a:pt x="7895303" y="1494504"/>
                </a:cubicBezTo>
                <a:cubicBezTo>
                  <a:pt x="7881790" y="1494504"/>
                  <a:pt x="7921522" y="1501059"/>
                  <a:pt x="7934632" y="1504336"/>
                </a:cubicBezTo>
                <a:cubicBezTo>
                  <a:pt x="7954297" y="1497781"/>
                  <a:pt x="7973000" y="1486734"/>
                  <a:pt x="7993626" y="1484671"/>
                </a:cubicBezTo>
                <a:cubicBezTo>
                  <a:pt x="8115008" y="1472533"/>
                  <a:pt x="8059342" y="1479497"/>
                  <a:pt x="8160774" y="1465007"/>
                </a:cubicBezTo>
                <a:cubicBezTo>
                  <a:pt x="8259913" y="1431962"/>
                  <a:pt x="8106129" y="1482384"/>
                  <a:pt x="8229600" y="1445342"/>
                </a:cubicBezTo>
                <a:cubicBezTo>
                  <a:pt x="8249454" y="1439386"/>
                  <a:pt x="8268929" y="1432233"/>
                  <a:pt x="8288593" y="1425678"/>
                </a:cubicBezTo>
                <a:cubicBezTo>
                  <a:pt x="8298425" y="1422400"/>
                  <a:pt x="8308035" y="1418359"/>
                  <a:pt x="8318090" y="1415845"/>
                </a:cubicBezTo>
                <a:cubicBezTo>
                  <a:pt x="8344309" y="1409290"/>
                  <a:pt x="8371109" y="1404728"/>
                  <a:pt x="8396748" y="1396181"/>
                </a:cubicBezTo>
                <a:lnTo>
                  <a:pt x="8455742" y="1376516"/>
                </a:lnTo>
                <a:cubicBezTo>
                  <a:pt x="8465574" y="1373239"/>
                  <a:pt x="8475184" y="1369198"/>
                  <a:pt x="8485239" y="1366684"/>
                </a:cubicBezTo>
                <a:cubicBezTo>
                  <a:pt x="8608138" y="1335960"/>
                  <a:pt x="8455366" y="1375220"/>
                  <a:pt x="8554064" y="1347020"/>
                </a:cubicBezTo>
                <a:cubicBezTo>
                  <a:pt x="8567057" y="1343308"/>
                  <a:pt x="8580450" y="1341070"/>
                  <a:pt x="8593393" y="1337187"/>
                </a:cubicBezTo>
                <a:cubicBezTo>
                  <a:pt x="8613247" y="1331231"/>
                  <a:pt x="8631941" y="1320931"/>
                  <a:pt x="8652387" y="1317523"/>
                </a:cubicBezTo>
                <a:cubicBezTo>
                  <a:pt x="8750309" y="1301203"/>
                  <a:pt x="8691513" y="1309347"/>
                  <a:pt x="8829368" y="1297858"/>
                </a:cubicBezTo>
                <a:cubicBezTo>
                  <a:pt x="9046118" y="1302108"/>
                  <a:pt x="9269940" y="1299341"/>
                  <a:pt x="9488129" y="1317523"/>
                </a:cubicBezTo>
                <a:cubicBezTo>
                  <a:pt x="9514461" y="1319717"/>
                  <a:pt x="9540509" y="1324589"/>
                  <a:pt x="9566787" y="1327355"/>
                </a:cubicBezTo>
                <a:cubicBezTo>
                  <a:pt x="9602788" y="1331145"/>
                  <a:pt x="9638941" y="1333397"/>
                  <a:pt x="9674942" y="1337187"/>
                </a:cubicBezTo>
                <a:cubicBezTo>
                  <a:pt x="9701220" y="1339953"/>
                  <a:pt x="9727308" y="1344391"/>
                  <a:pt x="9753600" y="1347020"/>
                </a:cubicBezTo>
                <a:cubicBezTo>
                  <a:pt x="9910464" y="1362707"/>
                  <a:pt x="9957926" y="1365762"/>
                  <a:pt x="10097729" y="1376516"/>
                </a:cubicBezTo>
                <a:lnTo>
                  <a:pt x="10205884" y="1366684"/>
                </a:lnTo>
                <a:cubicBezTo>
                  <a:pt x="10357358" y="1350740"/>
                  <a:pt x="10285409" y="1346259"/>
                  <a:pt x="10530348" y="1337187"/>
                </a:cubicBezTo>
                <a:lnTo>
                  <a:pt x="10795819" y="1327355"/>
                </a:lnTo>
                <a:lnTo>
                  <a:pt x="11110451" y="1337187"/>
                </a:lnTo>
                <a:cubicBezTo>
                  <a:pt x="11215834" y="1342456"/>
                  <a:pt x="11156666" y="1343803"/>
                  <a:pt x="11228439" y="1356852"/>
                </a:cubicBezTo>
                <a:cubicBezTo>
                  <a:pt x="11251240" y="1360998"/>
                  <a:pt x="11274405" y="1362874"/>
                  <a:pt x="11297264" y="1366684"/>
                </a:cubicBezTo>
                <a:cubicBezTo>
                  <a:pt x="11313748" y="1369431"/>
                  <a:pt x="11329942" y="1373769"/>
                  <a:pt x="11346426" y="1376516"/>
                </a:cubicBezTo>
                <a:cubicBezTo>
                  <a:pt x="11369285" y="1380326"/>
                  <a:pt x="11392346" y="1382825"/>
                  <a:pt x="11415251" y="1386349"/>
                </a:cubicBezTo>
                <a:cubicBezTo>
                  <a:pt x="11434955" y="1389380"/>
                  <a:pt x="11454541" y="1393150"/>
                  <a:pt x="11474245" y="1396181"/>
                </a:cubicBezTo>
                <a:cubicBezTo>
                  <a:pt x="11533045" y="1405227"/>
                  <a:pt x="11561331" y="1408295"/>
                  <a:pt x="11621729" y="1415845"/>
                </a:cubicBezTo>
                <a:lnTo>
                  <a:pt x="12113342" y="1406013"/>
                </a:lnTo>
                <a:cubicBezTo>
                  <a:pt x="12146261" y="1404916"/>
                  <a:pt x="12178840" y="1398916"/>
                  <a:pt x="12211664" y="1396181"/>
                </a:cubicBezTo>
                <a:cubicBezTo>
                  <a:pt x="12450571" y="1376273"/>
                  <a:pt x="12257369" y="1396566"/>
                  <a:pt x="12437806" y="1376516"/>
                </a:cubicBezTo>
                <a:cubicBezTo>
                  <a:pt x="12562325" y="1386893"/>
                  <a:pt x="12516328" y="1386349"/>
                  <a:pt x="12575458" y="1386349"/>
                </a:cubicBezTo>
                <a:lnTo>
                  <a:pt x="12536129" y="0"/>
                </a:lnTo>
                <a:lnTo>
                  <a:pt x="58993" y="68826"/>
                </a:lnTo>
                <a:lnTo>
                  <a:pt x="0" y="1278194"/>
                </a:lnTo>
                <a:close/>
              </a:path>
            </a:pathLst>
          </a:custGeom>
          <a:solidFill>
            <a:srgbClr val="A0B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343E18-8B07-0627-20CE-182BBFEF9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3911" y="398376"/>
            <a:ext cx="12319820" cy="909314"/>
          </a:xfrm>
          <a:noFill/>
        </p:spPr>
        <p:txBody>
          <a:bodyPr>
            <a:noAutofit/>
          </a:bodyPr>
          <a:lstStyle/>
          <a:p>
            <a:r>
              <a:rPr lang="es-ES" dirty="0">
                <a:latin typeface="Chalkduster" panose="03050602040202020205" pitchFamily="66" charset="77"/>
              </a:rPr>
              <a:t>Crear puentes de confianza para que los niños puedan dirigirse a</a:t>
            </a:r>
          </a:p>
          <a:p>
            <a:r>
              <a:rPr lang="es-ES" dirty="0">
                <a:latin typeface="Chalkduster" panose="03050602040202020205" pitchFamily="66" charset="77"/>
              </a:rPr>
              <a:t> nosotros</a:t>
            </a:r>
            <a:r>
              <a:rPr lang="es-ES" dirty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3017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EE4731-00A8-BABA-D03F-A4D28D4F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369"/>
            <a:ext cx="5008682" cy="1956841"/>
          </a:xfrm>
        </p:spPr>
        <p:txBody>
          <a:bodyPr anchor="b">
            <a:normAutofit fontScale="90000"/>
          </a:bodyPr>
          <a:lstStyle/>
          <a:p>
            <a:r>
              <a:rPr lang="es-ES" sz="3800" dirty="0">
                <a:latin typeface="Chalkduster" panose="03050602040202020205" pitchFamily="66" charset="77"/>
              </a:rPr>
              <a:t>LOS MAESTROS PODEMOS PENSAR LO QUE QUERAMOS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FC777-8C11-6385-6CB9-B6DF1886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5012" y="2872899"/>
            <a:ext cx="5008682" cy="3320668"/>
          </a:xfrm>
        </p:spPr>
        <p:txBody>
          <a:bodyPr>
            <a:normAutofit/>
          </a:bodyPr>
          <a:lstStyle/>
          <a:p>
            <a:r>
              <a:rPr lang="es-ES" sz="2200" dirty="0">
                <a:latin typeface="Chalkduster" panose="03050602040202020205" pitchFamily="66" charset="77"/>
              </a:rPr>
              <a:t>NO PODEMOS DECIR LO QUE QUERAMOS</a:t>
            </a:r>
          </a:p>
          <a:p>
            <a:endParaRPr lang="es-ES" sz="2200" dirty="0">
              <a:latin typeface="Chalkduster" panose="03050602040202020205" pitchFamily="66" charset="77"/>
            </a:endParaRPr>
          </a:p>
          <a:p>
            <a:r>
              <a:rPr lang="es-ES" sz="2200" dirty="0">
                <a:latin typeface="Chalkduster" panose="03050602040202020205" pitchFamily="66" charset="77"/>
              </a:rPr>
              <a:t>SABER CALLAR</a:t>
            </a:r>
          </a:p>
          <a:p>
            <a:endParaRPr lang="es-ES" sz="2200" dirty="0">
              <a:latin typeface="Chalkduster" panose="03050602040202020205" pitchFamily="66" charset="77"/>
            </a:endParaRPr>
          </a:p>
          <a:p>
            <a:r>
              <a:rPr lang="es-ES" sz="2200" dirty="0">
                <a:latin typeface="Chalkduster" panose="03050602040202020205" pitchFamily="66" charset="77"/>
              </a:rPr>
              <a:t>EL Silencio ES HIGIÉNICO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D88CA-529C-93CE-4917-4DEE5C115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9" r="131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04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89DBE98-75AB-D84A-95BC-F23EDF9A5091}"/>
              </a:ext>
            </a:extLst>
          </p:cNvPr>
          <p:cNvSpPr/>
          <p:nvPr/>
        </p:nvSpPr>
        <p:spPr>
          <a:xfrm>
            <a:off x="0" y="0"/>
            <a:ext cx="12306797" cy="6922572"/>
          </a:xfrm>
          <a:prstGeom prst="rect">
            <a:avLst/>
          </a:prstGeom>
          <a:solidFill>
            <a:srgbClr val="C3C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3" name="Imagen 2" descr="Botella de plástico&#10;&#10;Descripción generada automáticamente con confianza media">
            <a:extLst>
              <a:ext uri="{FF2B5EF4-FFF2-40B4-BE49-F238E27FC236}">
                <a16:creationId xmlns:a16="http://schemas.microsoft.com/office/drawing/2014/main" id="{96DA8B01-5E81-A541-901D-8AAFA130C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24" r="11954" b="25126"/>
          <a:stretch/>
        </p:blipFill>
        <p:spPr>
          <a:xfrm>
            <a:off x="1572262" y="-22"/>
            <a:ext cx="10734536" cy="68580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BD5309B-FFDB-0E43-BDCF-318DD33C5BAC}"/>
              </a:ext>
            </a:extLst>
          </p:cNvPr>
          <p:cNvSpPr txBox="1"/>
          <p:nvPr/>
        </p:nvSpPr>
        <p:spPr>
          <a:xfrm>
            <a:off x="242225" y="381505"/>
            <a:ext cx="645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>
                <a:solidFill>
                  <a:srgbClr val="FD6500"/>
                </a:solidFill>
                <a:effectLst>
                  <a:glow rad="628008">
                    <a:schemeClr val="bg1">
                      <a:alpha val="61115"/>
                    </a:schemeClr>
                  </a:glow>
                </a:effectLst>
                <a:latin typeface="Chalkduster" panose="03050602040202020205" pitchFamily="66" charset="77"/>
              </a:rPr>
              <a:t>TEACHER GLUE</a:t>
            </a:r>
          </a:p>
        </p:txBody>
      </p:sp>
    </p:spTree>
    <p:extLst>
      <p:ext uri="{BB962C8B-B14F-4D97-AF65-F5344CB8AC3E}">
        <p14:creationId xmlns:p14="http://schemas.microsoft.com/office/powerpoint/2010/main" val="2949882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EED8D-08D9-1BAD-78DA-AC44F98FE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6" r="22561" b="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DA7AD520-4C03-B863-A6C4-9DDB797F0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8729" y="2008094"/>
            <a:ext cx="5773251" cy="382030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VIDEO EN UKRANIANO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NO HACER PUF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TOCAR EL HOMBRO CUANDO DICES MUY BIEN O AL PASAR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ABRAZAR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ESCUCHAR</a:t>
            </a:r>
          </a:p>
        </p:txBody>
      </p:sp>
    </p:spTree>
    <p:extLst>
      <p:ext uri="{BB962C8B-B14F-4D97-AF65-F5344CB8AC3E}">
        <p14:creationId xmlns:p14="http://schemas.microsoft.com/office/powerpoint/2010/main" val="24867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A92F2-83C9-9CC9-675B-451B5F98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901" y="489507"/>
            <a:ext cx="3969326" cy="1817275"/>
          </a:xfrm>
        </p:spPr>
        <p:txBody>
          <a:bodyPr anchor="b">
            <a:normAutofit fontScale="90000"/>
          </a:bodyPr>
          <a:lstStyle/>
          <a:p>
            <a:r>
              <a:rPr lang="es-ES" sz="4000" dirty="0">
                <a:latin typeface="Chalkduster" panose="03050602040202020205" pitchFamily="66" charset="77"/>
              </a:rPr>
              <a:t>Mirar a la cara de los niños</a:t>
            </a:r>
            <a:br>
              <a:rPr lang="es-ES" sz="4000" dirty="0"/>
            </a:br>
            <a:endParaRPr lang="es-ES" sz="4000" dirty="0"/>
          </a:p>
        </p:txBody>
      </p:sp>
      <p:pic>
        <p:nvPicPr>
          <p:cNvPr id="5" name="Imagen 4" descr="Niña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3D57A286-B024-F4BB-CA9E-ED53D6701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" r="13109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89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C9E09-A337-E19F-EDC4-811DFBEB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904" y="300943"/>
            <a:ext cx="5110945" cy="1197658"/>
          </a:xfrm>
        </p:spPr>
        <p:txBody>
          <a:bodyPr anchor="t"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Chalkduster" panose="03050602040202020205" pitchFamily="66" charset="77"/>
              </a:rPr>
              <a:t>MATERIAL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4F4BBB-4A50-1831-F2C4-B280DBEA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55" y="1317747"/>
            <a:ext cx="4369112" cy="271907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0849A3-6B8E-0D42-2011-0BE9FB5A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283" y="1655181"/>
            <a:ext cx="7058584" cy="4398378"/>
          </a:xfrm>
        </p:spPr>
        <p:txBody>
          <a:bodyPr>
            <a:normAutofit lnSpcReduction="10000"/>
          </a:bodyPr>
          <a:lstStyle/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No reñir por no traer el material</a:t>
            </a:r>
          </a:p>
          <a:p>
            <a:endParaRPr lang="es-ES" sz="2400" dirty="0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CAMBIAR LÁPIZ PEQUEÑO POR GRANDE</a:t>
            </a:r>
          </a:p>
          <a:p>
            <a:endParaRPr lang="es-ES" sz="2400" dirty="0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Tener estuche alternativo</a:t>
            </a:r>
          </a:p>
          <a:p>
            <a:endParaRPr lang="es-ES" sz="2400" dirty="0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Dejar el material en clase</a:t>
            </a:r>
          </a:p>
          <a:p>
            <a:endParaRPr lang="es-ES" sz="2400" dirty="0">
              <a:solidFill>
                <a:schemeClr val="bg1">
                  <a:alpha val="8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400" dirty="0">
                <a:solidFill>
                  <a:schemeClr val="bg1">
                    <a:alpha val="80000"/>
                  </a:schemeClr>
                </a:solidFill>
                <a:latin typeface="Chalkduster" panose="03050602040202020205" pitchFamily="66" charset="77"/>
              </a:rPr>
              <a:t>SELENIA</a:t>
            </a:r>
          </a:p>
          <a:p>
            <a:endParaRPr lang="es-E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1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119EA-2FA6-B73E-7010-F03917F7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82" y="205456"/>
            <a:ext cx="7919018" cy="1067209"/>
          </a:xfrm>
        </p:spPr>
        <p:txBody>
          <a:bodyPr>
            <a:normAutofit/>
          </a:bodyPr>
          <a:lstStyle/>
          <a:p>
            <a:r>
              <a:rPr lang="es-ES" sz="3400" b="1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Contar que van a pasar cosas</a:t>
            </a:r>
            <a:br>
              <a:rPr lang="es-ES" sz="3400" dirty="0">
                <a:solidFill>
                  <a:schemeClr val="bg1"/>
                </a:solidFill>
              </a:rPr>
            </a:br>
            <a:endParaRPr lang="es-ES" sz="3400" dirty="0">
              <a:solidFill>
                <a:schemeClr val="bg1"/>
              </a:solidFill>
            </a:endParaRPr>
          </a:p>
        </p:txBody>
      </p:sp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34E4D986-0469-77FE-CA2E-BF836A37E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7" r="8817" b="-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88930-782C-0E4A-6139-BAA4747F0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36" y="1184564"/>
            <a:ext cx="5973782" cy="5272189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Se van a distraer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Van a tardar en sacar el lápiz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Se van a insultar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Se van a pegar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Van a reñir por la fila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No van a traer los deberes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Se les va a olvidar el boli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Se van a cansar</a:t>
            </a:r>
          </a:p>
        </p:txBody>
      </p:sp>
    </p:spTree>
    <p:extLst>
      <p:ext uri="{BB962C8B-B14F-4D97-AF65-F5344CB8AC3E}">
        <p14:creationId xmlns:p14="http://schemas.microsoft.com/office/powerpoint/2010/main" val="344498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A6429-E0C0-AEDD-0D6D-BEC1295FA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5762217" cy="607925"/>
          </a:xfrm>
        </p:spPr>
        <p:txBody>
          <a:bodyPr anchor="b">
            <a:normAutofit fontScale="90000"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Hay niños tristes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7659CB-0629-86B8-31E0-A6011584E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2523848"/>
            <a:ext cx="6134766" cy="364635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Separado</a:t>
            </a: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Fuera de su país ( Nikita)</a:t>
            </a: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Pobres</a:t>
            </a: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Con dificultades</a:t>
            </a: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Con padres gritones</a:t>
            </a: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Y pegones</a:t>
            </a:r>
          </a:p>
        </p:txBody>
      </p:sp>
      <p:pic>
        <p:nvPicPr>
          <p:cNvPr id="5" name="Imagen 4" descr="La cara de una persona&#10;&#10;Descripción generada automáticamente">
            <a:extLst>
              <a:ext uri="{FF2B5EF4-FFF2-40B4-BE49-F238E27FC236}">
                <a16:creationId xmlns:a16="http://schemas.microsoft.com/office/drawing/2014/main" id="{6546A854-DC02-2822-19EA-35A0502C6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r="24000" b="-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344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a espalda de una persona&#10;&#10;Descripción generada automáticamente con confianza baja">
            <a:extLst>
              <a:ext uri="{FF2B5EF4-FFF2-40B4-BE49-F238E27FC236}">
                <a16:creationId xmlns:a16="http://schemas.microsoft.com/office/drawing/2014/main" id="{6B978BA8-761E-20D5-6F2B-D2E4F58E6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128" r="49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530D1B-D18B-CA7F-066B-3DD38A5C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Igual que en el centro médico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7CED7D-04AE-4893-ED4F-8F9CCE34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Chalkduster" panose="03050602040202020205" pitchFamily="66" charset="77"/>
              </a:rPr>
              <a:t>Van a coser puntos</a:t>
            </a:r>
          </a:p>
          <a:p>
            <a:endParaRPr lang="es-ES" dirty="0">
              <a:solidFill>
                <a:schemeClr val="tx1">
                  <a:lumMod val="95000"/>
                  <a:lumOff val="5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Chalkduster" panose="03050602040202020205" pitchFamily="66" charset="77"/>
              </a:rPr>
              <a:t>Van a curar infartos</a:t>
            </a:r>
          </a:p>
        </p:txBody>
      </p:sp>
    </p:spTree>
    <p:extLst>
      <p:ext uri="{BB962C8B-B14F-4D97-AF65-F5344CB8AC3E}">
        <p14:creationId xmlns:p14="http://schemas.microsoft.com/office/powerpoint/2010/main" val="476041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EA1B3-A215-239B-D0A3-79DFA0C5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5696902" cy="1314996"/>
          </a:xfrm>
        </p:spPr>
        <p:txBody>
          <a:bodyPr anchor="b">
            <a:norm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Chalkduster" panose="03050602040202020205" pitchFamily="66" charset="77"/>
              </a:rPr>
              <a:t>Preparar TODA la clase</a:t>
            </a:r>
            <a:br>
              <a:rPr lang="es-ES" sz="2800">
                <a:solidFill>
                  <a:schemeClr val="bg1"/>
                </a:solidFill>
              </a:rPr>
            </a:br>
            <a:endParaRPr lang="es-ES" sz="280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0C2659-94A9-6F64-616C-71EE9EA3A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074" y="2125737"/>
            <a:ext cx="5178802" cy="40444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Las tres –</a:t>
            </a:r>
            <a:r>
              <a:rPr lang="es-ES" dirty="0" err="1">
                <a:solidFill>
                  <a:srgbClr val="C00000"/>
                </a:solidFill>
                <a:latin typeface="Chalkduster" panose="03050602040202020205" pitchFamily="66" charset="77"/>
              </a:rPr>
              <a:t>or</a:t>
            </a:r>
            <a:endParaRPr lang="es-ES" dirty="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Inicio</a:t>
            </a: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Meseta. </a:t>
            </a:r>
            <a:r>
              <a:rPr lang="es-ES" dirty="0" err="1">
                <a:solidFill>
                  <a:srgbClr val="C00000"/>
                </a:solidFill>
                <a:latin typeface="Chalkduster" panose="03050602040202020205" pitchFamily="66" charset="77"/>
              </a:rPr>
              <a:t>Brain</a:t>
            </a:r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 break</a:t>
            </a:r>
          </a:p>
          <a:p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Fin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EAF696DF-70E2-73F9-3604-F3AB2720C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7" r="8819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618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sostener, interior, ropa&#10;&#10;Descripción generada automáticamente">
            <a:extLst>
              <a:ext uri="{FF2B5EF4-FFF2-40B4-BE49-F238E27FC236}">
                <a16:creationId xmlns:a16="http://schemas.microsoft.com/office/drawing/2014/main" id="{D34E649A-E928-FC4E-B811-993E5E675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BDF612-6769-8842-9822-81B72EFF3345}"/>
              </a:ext>
            </a:extLst>
          </p:cNvPr>
          <p:cNvSpPr txBox="1"/>
          <p:nvPr/>
        </p:nvSpPr>
        <p:spPr>
          <a:xfrm>
            <a:off x="1249012" y="5472045"/>
            <a:ext cx="9693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effectLst>
                  <a:glow rad="1231654">
                    <a:srgbClr val="D8E0EA"/>
                  </a:glow>
                </a:effectLst>
                <a:latin typeface="Chalkduster" panose="03050602040202020205" pitchFamily="66" charset="77"/>
              </a:rPr>
              <a:t>INICIOS DE CLASES</a:t>
            </a:r>
          </a:p>
        </p:txBody>
      </p:sp>
    </p:spTree>
    <p:extLst>
      <p:ext uri="{BB962C8B-B14F-4D97-AF65-F5344CB8AC3E}">
        <p14:creationId xmlns:p14="http://schemas.microsoft.com/office/powerpoint/2010/main" val="173026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7F05B02-F8EA-DA43-921E-ACE0D99B14CD}"/>
              </a:ext>
            </a:extLst>
          </p:cNvPr>
          <p:cNvSpPr/>
          <p:nvPr/>
        </p:nvSpPr>
        <p:spPr>
          <a:xfrm>
            <a:off x="0" y="0"/>
            <a:ext cx="12306797" cy="6922572"/>
          </a:xfrm>
          <a:prstGeom prst="rect">
            <a:avLst/>
          </a:prstGeom>
          <a:solidFill>
            <a:srgbClr val="4B4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04A76E1-D732-5C4F-B8B2-65E8B741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599" y="4690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Chalkduster" panose="03050602040202020205" pitchFamily="66" charset="77"/>
              </a:rPr>
              <a:t>EL INICIO DE LA CLASE </a:t>
            </a:r>
            <a:br>
              <a:rPr lang="es-ES" sz="3600" b="1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s-ES" sz="3600" b="1" dirty="0">
                <a:solidFill>
                  <a:schemeClr val="accent4"/>
                </a:solidFill>
                <a:latin typeface="Chalkduster" panose="03050602040202020205" pitchFamily="66" charset="77"/>
              </a:rPr>
              <a:t>ES CLAVE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2408FE7-57B9-064A-8DF5-6407B29CB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328" y="2225570"/>
            <a:ext cx="6495394" cy="4163337"/>
          </a:xfrm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chemeClr val="bg1"/>
                </a:solidFill>
                <a:latin typeface="Chalkduster" panose="03050602040202020205" pitchFamily="66" charset="77"/>
              </a:rPr>
              <a:t> Se </a:t>
            </a:r>
            <a:r>
              <a:rPr lang="es-ES" sz="1800" b="1" dirty="0">
                <a:solidFill>
                  <a:srgbClr val="FACA8E"/>
                </a:solidFill>
                <a:latin typeface="Chalkduster" panose="03050602040202020205" pitchFamily="66" charset="77"/>
              </a:rPr>
              <a:t>recuerda mejor </a:t>
            </a:r>
            <a:r>
              <a:rPr lang="es-ES" sz="1800" b="1" dirty="0">
                <a:solidFill>
                  <a:schemeClr val="bg1"/>
                </a:solidFill>
                <a:latin typeface="Chalkduster" panose="03050602040202020205" pitchFamily="66" charset="77"/>
              </a:rPr>
              <a:t>lo que ocurre al principio </a:t>
            </a:r>
          </a:p>
          <a:p>
            <a:endParaRPr lang="es-ES" sz="1800" b="1" dirty="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r>
              <a:rPr lang="es-ES" sz="1800" b="1" dirty="0">
                <a:solidFill>
                  <a:srgbClr val="FACA8E"/>
                </a:solidFill>
                <a:latin typeface="Chalkduster" panose="03050602040202020205" pitchFamily="66" charset="77"/>
              </a:rPr>
              <a:t>El comienzo de la clase es un momento crítico</a:t>
            </a:r>
          </a:p>
          <a:p>
            <a:endParaRPr lang="es-ES" sz="1800" b="1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r>
              <a:rPr lang="es-ES" sz="1800" b="1" dirty="0">
                <a:solidFill>
                  <a:schemeClr val="bg1"/>
                </a:solidFill>
                <a:latin typeface="Chalkduster" panose="03050602040202020205" pitchFamily="66" charset="77"/>
              </a:rPr>
              <a:t>A veces lo primeros minutos se usan para </a:t>
            </a:r>
            <a:r>
              <a:rPr lang="es-ES" sz="1800" b="1" dirty="0">
                <a:solidFill>
                  <a:srgbClr val="FACA8E"/>
                </a:solidFill>
                <a:latin typeface="Chalkduster" panose="03050602040202020205" pitchFamily="66" charset="77"/>
              </a:rPr>
              <a:t>corregir</a:t>
            </a:r>
            <a:r>
              <a:rPr lang="es-ES" sz="1800" b="1" dirty="0">
                <a:solidFill>
                  <a:srgbClr val="FF0000"/>
                </a:solidFill>
                <a:latin typeface="Chalkduster" panose="03050602040202020205" pitchFamily="66" charset="77"/>
              </a:rPr>
              <a:t> </a:t>
            </a:r>
            <a:r>
              <a:rPr lang="es-ES" sz="1800" b="1" dirty="0">
                <a:solidFill>
                  <a:schemeClr val="bg1"/>
                </a:solidFill>
                <a:latin typeface="Chalkduster" panose="03050602040202020205" pitchFamily="66" charset="77"/>
              </a:rPr>
              <a:t>y deberían usarse para introducir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s-ES" sz="1800" b="1" dirty="0">
                <a:solidFill>
                  <a:srgbClr val="FACA8E"/>
                </a:solidFill>
                <a:latin typeface="Chalkduster" panose="03050602040202020205" pitchFamily="66" charset="77"/>
              </a:rPr>
              <a:t>cosa nuevas</a:t>
            </a:r>
            <a:r>
              <a:rPr lang="es-ES" sz="1800" dirty="0">
                <a:solidFill>
                  <a:srgbClr val="FACA8E"/>
                </a:solidFill>
                <a:latin typeface="Chalkduster" panose="03050602040202020205" pitchFamily="66" charset="77"/>
              </a:rPr>
              <a:t>.</a:t>
            </a:r>
          </a:p>
          <a:p>
            <a:endParaRPr lang="es-ES" sz="1800" dirty="0">
              <a:solidFill>
                <a:srgbClr val="FACA8E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Imagen 2" descr="Una persona con un cuchillo&#10;&#10;Descripción generada automáticamente con confianza media">
            <a:extLst>
              <a:ext uri="{FF2B5EF4-FFF2-40B4-BE49-F238E27FC236}">
                <a16:creationId xmlns:a16="http://schemas.microsoft.com/office/drawing/2014/main" id="{8A09860F-115D-044B-A1E4-2832C527B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4537" cy="68580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2C63F5C-2EA3-0948-A7AE-953A7B636C2E}"/>
              </a:ext>
            </a:extLst>
          </p:cNvPr>
          <p:cNvCxnSpPr/>
          <p:nvPr/>
        </p:nvCxnSpPr>
        <p:spPr>
          <a:xfrm>
            <a:off x="0" y="6634556"/>
            <a:ext cx="12471591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2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518FEBBAD4A174E8ADED93069C36661" ma:contentTypeVersion="10" ma:contentTypeDescription="Crear nuevo documento." ma:contentTypeScope="" ma:versionID="8f3fafb568af20f8b5bfd1a11c31560d">
  <xsd:schema xmlns:xsd="http://www.w3.org/2001/XMLSchema" xmlns:xs="http://www.w3.org/2001/XMLSchema" xmlns:p="http://schemas.microsoft.com/office/2006/metadata/properties" xmlns:ns2="89b51b60-625b-4a20-9aae-aa7ef98ab447" xmlns:ns3="d119478f-b614-4e3c-9df5-9658a2e409bf" targetNamespace="http://schemas.microsoft.com/office/2006/metadata/properties" ma:root="true" ma:fieldsID="da6ec0ef01597a7f960a007914f6594c" ns2:_="" ns3:_="">
    <xsd:import namespace="89b51b60-625b-4a20-9aae-aa7ef98ab447"/>
    <xsd:import namespace="d119478f-b614-4e3c-9df5-9658a2e409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51b60-625b-4a20-9aae-aa7ef98ab4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9478f-b614-4e3c-9df5-9658a2e409b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684111-CC47-4D7E-B7E5-4984ABF606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853A4B-CFC1-4215-B1B9-3FDF24C508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A50978-067F-4504-8151-20CA21D10F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b51b60-625b-4a20-9aae-aa7ef98ab447"/>
    <ds:schemaRef ds:uri="d119478f-b614-4e3c-9df5-9658a2e409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484</Words>
  <Application>Microsoft Office PowerPoint</Application>
  <PresentationFormat>Panorámica</PresentationFormat>
  <Paragraphs>125</Paragraphs>
  <Slides>33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Pedagogía preventiva</vt:lpstr>
      <vt:lpstr>A veces las clases no funcionan</vt:lpstr>
      <vt:lpstr>LOS MAESTROS PODEMOS PENSAR LO QUE QUERAMOS</vt:lpstr>
      <vt:lpstr>Contar que van a pasar cosas </vt:lpstr>
      <vt:lpstr>Hay niños tristes</vt:lpstr>
      <vt:lpstr>Igual que en el centro médico</vt:lpstr>
      <vt:lpstr>Preparar TODA la clase </vt:lpstr>
      <vt:lpstr>Presentación de PowerPoint</vt:lpstr>
      <vt:lpstr>EL INICIO DE LA CLASE  ES CLAVE</vt:lpstr>
      <vt:lpstr>Presentación de PowerPoint</vt:lpstr>
      <vt:lpstr>Presentación de PowerPoint</vt:lpstr>
      <vt:lpstr>Presentación de PowerPoint</vt:lpstr>
      <vt:lpstr>Presentación de PowerPoint</vt:lpstr>
      <vt:lpstr>CLASES INTERESANTES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 dar la clase sentado</vt:lpstr>
      <vt:lpstr>Presentación de PowerPoint</vt:lpstr>
      <vt:lpstr>DESCONEXION EMOCIONAL</vt:lpstr>
      <vt:lpstr>KIT ANTIMALALECHE</vt:lpstr>
      <vt:lpstr>Presentación de PowerPoint</vt:lpstr>
      <vt:lpstr>No ser maestro calamar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Mirar a la cara de los niños </vt:lpstr>
      <vt:lpstr>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PEDAGOGÍA PREVENTIVA</dc:title>
  <dc:creator>JUAN CARLOS LOPEZ RODRIGUEZ</dc:creator>
  <cp:lastModifiedBy>JUAN CARLOS LOPEZ RODRIGUEZ</cp:lastModifiedBy>
  <cp:revision>5</cp:revision>
  <dcterms:created xsi:type="dcterms:W3CDTF">2024-01-26T19:15:38Z</dcterms:created>
  <dcterms:modified xsi:type="dcterms:W3CDTF">2024-04-10T08:20:24Z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0x0101008518FEBBAD4A174E8ADED93069C36661</vt:lpwstr>
  </property>
</Properties>
</file>