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0" r:id="rId2"/>
    <p:sldId id="311" r:id="rId3"/>
    <p:sldId id="326" r:id="rId4"/>
    <p:sldId id="321" r:id="rId5"/>
    <p:sldId id="327" r:id="rId6"/>
    <p:sldId id="315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8E5939-A94D-4AB5-81F0-C4471733A3DE}" v="1" dt="2020-03-19T10:13:56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fcaca68b6394ac8bf1abadbf580f06c0767cf03e1ef63111c98e23861e5a85fb::" providerId="AD" clId="Web-{178E5939-A94D-4AB5-81F0-C4471733A3DE}"/>
    <pc:docChg chg="modSld">
      <pc:chgData name="Usuario invitado" userId="S::urn:spo:anon#fcaca68b6394ac8bf1abadbf580f06c0767cf03e1ef63111c98e23861e5a85fb::" providerId="AD" clId="Web-{178E5939-A94D-4AB5-81F0-C4471733A3DE}" dt="2020-03-19T10:13:56.559" v="0" actId="14100"/>
      <pc:docMkLst>
        <pc:docMk/>
      </pc:docMkLst>
      <pc:sldChg chg="modSp">
        <pc:chgData name="Usuario invitado" userId="S::urn:spo:anon#fcaca68b6394ac8bf1abadbf580f06c0767cf03e1ef63111c98e23861e5a85fb::" providerId="AD" clId="Web-{178E5939-A94D-4AB5-81F0-C4471733A3DE}" dt="2020-03-19T10:13:56.559" v="0" actId="14100"/>
        <pc:sldMkLst>
          <pc:docMk/>
          <pc:sldMk cId="3592697704" sldId="327"/>
        </pc:sldMkLst>
        <pc:picChg chg="mod">
          <ac:chgData name="Usuario invitado" userId="S::urn:spo:anon#fcaca68b6394ac8bf1abadbf580f06c0767cf03e1ef63111c98e23861e5a85fb::" providerId="AD" clId="Web-{178E5939-A94D-4AB5-81F0-C4471733A3DE}" dt="2020-03-19T10:13:56.559" v="0" actId="14100"/>
          <ac:picMkLst>
            <pc:docMk/>
            <pc:sldMk cId="3592697704" sldId="327"/>
            <ac:picMk id="2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12797-F67C-46E6-9733-3672962567BB}" type="doc">
      <dgm:prSet loTypeId="urn:microsoft.com/office/officeart/2009/3/layout/CircleRelationship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23306126-7571-4025-97F8-42D99FA04B38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_tradnl" sz="2800" dirty="0"/>
            <a:t>Programa principal</a:t>
          </a:r>
        </a:p>
        <a:p>
          <a:r>
            <a:rPr lang="es-ES_tradnl" sz="2100" dirty="0"/>
            <a:t>Factorización de un número y su representación gráfica</a:t>
          </a:r>
        </a:p>
      </dgm:t>
    </dgm:pt>
    <dgm:pt modelId="{CF330961-B02F-41C7-87C1-28EF325F5F1E}" type="parTrans" cxnId="{0BC4CB1B-C6B1-479F-9FC1-E43F6813AB69}">
      <dgm:prSet/>
      <dgm:spPr/>
      <dgm:t>
        <a:bodyPr/>
        <a:lstStyle/>
        <a:p>
          <a:endParaRPr lang="es-ES_tradnl"/>
        </a:p>
      </dgm:t>
    </dgm:pt>
    <dgm:pt modelId="{6FBD1D50-C49C-4C3A-9AD4-BA40A2A11B0A}" type="sibTrans" cxnId="{0BC4CB1B-C6B1-479F-9FC1-E43F6813AB69}">
      <dgm:prSet/>
      <dgm:spPr/>
      <dgm:t>
        <a:bodyPr/>
        <a:lstStyle/>
        <a:p>
          <a:endParaRPr lang="es-ES_tradnl"/>
        </a:p>
      </dgm:t>
    </dgm:pt>
    <dgm:pt modelId="{D43860DE-DE7C-4E8E-B80F-3544210EC4DF}">
      <dgm:prSet phldrT="[Texto]"/>
      <dgm:spPr/>
      <dgm:t>
        <a:bodyPr/>
        <a:lstStyle/>
        <a:p>
          <a:r>
            <a:rPr lang="es-ES_tradnl" dirty="0"/>
            <a:t>Iniciar programa</a:t>
          </a:r>
        </a:p>
      </dgm:t>
    </dgm:pt>
    <dgm:pt modelId="{360E6CEF-1411-4689-9EAF-2818E11A6AC3}" type="parTrans" cxnId="{0D3D289F-1D0B-4A77-A823-95A9C03E9D39}">
      <dgm:prSet/>
      <dgm:spPr/>
      <dgm:t>
        <a:bodyPr/>
        <a:lstStyle/>
        <a:p>
          <a:endParaRPr lang="es-ES_tradnl"/>
        </a:p>
      </dgm:t>
    </dgm:pt>
    <dgm:pt modelId="{CF48DAEB-8F32-4BEA-BC17-1B0875A3B839}" type="sibTrans" cxnId="{0D3D289F-1D0B-4A77-A823-95A9C03E9D39}">
      <dgm:prSet/>
      <dgm:spPr/>
      <dgm:t>
        <a:bodyPr/>
        <a:lstStyle/>
        <a:p>
          <a:endParaRPr lang="es-ES_tradnl"/>
        </a:p>
      </dgm:t>
    </dgm:pt>
    <dgm:pt modelId="{363701C8-B469-414E-931D-13942AF90C88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_tradnl" dirty="0"/>
            <a:t>Dibujo factorial</a:t>
          </a:r>
        </a:p>
      </dgm:t>
    </dgm:pt>
    <dgm:pt modelId="{A329237F-2AA2-479C-8430-001E5A652724}" type="parTrans" cxnId="{032AF5E3-5782-4096-8FD1-5679F1C1A251}">
      <dgm:prSet/>
      <dgm:spPr/>
      <dgm:t>
        <a:bodyPr/>
        <a:lstStyle/>
        <a:p>
          <a:endParaRPr lang="es-ES_tradnl"/>
        </a:p>
      </dgm:t>
    </dgm:pt>
    <dgm:pt modelId="{C55F9CC5-39A5-481F-A96E-E8AAA75F5E21}" type="sibTrans" cxnId="{032AF5E3-5782-4096-8FD1-5679F1C1A251}">
      <dgm:prSet/>
      <dgm:spPr/>
      <dgm:t>
        <a:bodyPr/>
        <a:lstStyle/>
        <a:p>
          <a:endParaRPr lang="es-ES_tradnl"/>
        </a:p>
      </dgm:t>
    </dgm:pt>
    <dgm:pt modelId="{E7913795-A0A2-46EC-B48E-1682B8113990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_tradnl" dirty="0"/>
            <a:t>Primo</a:t>
          </a:r>
        </a:p>
      </dgm:t>
    </dgm:pt>
    <dgm:pt modelId="{4800013C-65B4-4EE1-9B8A-449D9F00A459}" type="parTrans" cxnId="{2FE13ADF-C106-4288-9616-33BBAE362C36}">
      <dgm:prSet/>
      <dgm:spPr/>
      <dgm:t>
        <a:bodyPr/>
        <a:lstStyle/>
        <a:p>
          <a:endParaRPr lang="es-ES_tradnl"/>
        </a:p>
      </dgm:t>
    </dgm:pt>
    <dgm:pt modelId="{298B71C2-2BDA-47C7-B2A1-42DA50A857B1}" type="sibTrans" cxnId="{2FE13ADF-C106-4288-9616-33BBAE362C36}">
      <dgm:prSet/>
      <dgm:spPr/>
      <dgm:t>
        <a:bodyPr/>
        <a:lstStyle/>
        <a:p>
          <a:endParaRPr lang="es-ES_tradnl"/>
        </a:p>
      </dgm:t>
    </dgm:pt>
    <dgm:pt modelId="{B64D6D35-FD63-429E-B9B0-6E977FCB8D58}">
      <dgm:prSet phldrT="[Texto]"/>
      <dgm:spPr/>
      <dgm:t>
        <a:bodyPr/>
        <a:lstStyle/>
        <a:p>
          <a:r>
            <a:rPr lang="es-ES_tradnl" dirty="0"/>
            <a:t>Dibujar figura</a:t>
          </a:r>
        </a:p>
      </dgm:t>
    </dgm:pt>
    <dgm:pt modelId="{58165948-7095-42DC-A6EA-E0C56087C855}" type="parTrans" cxnId="{BD53772A-75E6-46BC-BF8F-00A911BC3CA7}">
      <dgm:prSet/>
      <dgm:spPr/>
      <dgm:t>
        <a:bodyPr/>
        <a:lstStyle/>
        <a:p>
          <a:endParaRPr lang="es-ES_tradnl"/>
        </a:p>
      </dgm:t>
    </dgm:pt>
    <dgm:pt modelId="{609C7383-5FFC-4171-98BF-40B27C105D4F}" type="sibTrans" cxnId="{BD53772A-75E6-46BC-BF8F-00A911BC3CA7}">
      <dgm:prSet/>
      <dgm:spPr/>
      <dgm:t>
        <a:bodyPr/>
        <a:lstStyle/>
        <a:p>
          <a:endParaRPr lang="es-ES_tradnl"/>
        </a:p>
      </dgm:t>
    </dgm:pt>
    <dgm:pt modelId="{4923577F-DB38-4EAA-962E-956027739AB1}">
      <dgm:prSet/>
      <dgm:spPr/>
      <dgm:t>
        <a:bodyPr/>
        <a:lstStyle/>
        <a:p>
          <a:endParaRPr lang="es-ES_tradnl"/>
        </a:p>
      </dgm:t>
    </dgm:pt>
    <dgm:pt modelId="{EDE5AFC0-6BA8-4381-8201-D8868B1F1472}" type="parTrans" cxnId="{83E57113-D2C9-4C04-8CC7-DB4910C2A985}">
      <dgm:prSet custAng="1516478" custLinFactNeighborX="95680" custLinFactNeighborY="-87120"/>
      <dgm:spPr/>
      <dgm:t>
        <a:bodyPr/>
        <a:lstStyle/>
        <a:p>
          <a:endParaRPr lang="es-ES_tradnl"/>
        </a:p>
      </dgm:t>
    </dgm:pt>
    <dgm:pt modelId="{72E38034-EAE4-4763-B85D-723B5B65BD81}" type="sibTrans" cxnId="{83E57113-D2C9-4C04-8CC7-DB4910C2A985}">
      <dgm:prSet/>
      <dgm:spPr/>
      <dgm:t>
        <a:bodyPr/>
        <a:lstStyle/>
        <a:p>
          <a:endParaRPr lang="es-ES_tradnl"/>
        </a:p>
      </dgm:t>
    </dgm:pt>
    <dgm:pt modelId="{20BF0FF7-ADC2-4C3F-89E7-C96C1E839B98}" type="pres">
      <dgm:prSet presAssocID="{F6212797-F67C-46E6-9733-3672962567BB}" presName="Name0" presStyleCnt="0">
        <dgm:presLayoutVars>
          <dgm:chMax val="1"/>
          <dgm:chPref val="1"/>
        </dgm:presLayoutVars>
      </dgm:prSet>
      <dgm:spPr/>
    </dgm:pt>
    <dgm:pt modelId="{78722CC2-70AA-4894-A21D-6B469FA5D4E3}" type="pres">
      <dgm:prSet presAssocID="{23306126-7571-4025-97F8-42D99FA04B38}" presName="Parent" presStyleLbl="node0" presStyleIdx="0" presStyleCnt="1">
        <dgm:presLayoutVars>
          <dgm:chMax val="5"/>
          <dgm:chPref val="5"/>
        </dgm:presLayoutVars>
      </dgm:prSet>
      <dgm:spPr/>
    </dgm:pt>
    <dgm:pt modelId="{8EB7569A-4F77-4441-BE31-03FFA4F6DE3F}" type="pres">
      <dgm:prSet presAssocID="{23306126-7571-4025-97F8-42D99FA04B38}" presName="Accent1" presStyleLbl="node1" presStyleIdx="0" presStyleCnt="17"/>
      <dgm:spPr/>
    </dgm:pt>
    <dgm:pt modelId="{83F57A80-1403-4616-907F-8D2EE78FC3CE}" type="pres">
      <dgm:prSet presAssocID="{23306126-7571-4025-97F8-42D99FA04B38}" presName="Accent2" presStyleLbl="node1" presStyleIdx="1" presStyleCnt="17"/>
      <dgm:spPr/>
    </dgm:pt>
    <dgm:pt modelId="{165B8C6A-F6F2-43E8-BED9-FEA457843881}" type="pres">
      <dgm:prSet presAssocID="{23306126-7571-4025-97F8-42D99FA04B38}" presName="Accent3" presStyleLbl="node1" presStyleIdx="2" presStyleCnt="17"/>
      <dgm:spPr/>
    </dgm:pt>
    <dgm:pt modelId="{F3F2E923-3218-4045-ABCE-5E8AD2583AFF}" type="pres">
      <dgm:prSet presAssocID="{23306126-7571-4025-97F8-42D99FA04B38}" presName="Accent4" presStyleLbl="node1" presStyleIdx="3" presStyleCnt="17"/>
      <dgm:spPr/>
    </dgm:pt>
    <dgm:pt modelId="{D5A69D5A-1550-4C6E-A00C-2DCEF63EBB4E}" type="pres">
      <dgm:prSet presAssocID="{23306126-7571-4025-97F8-42D99FA04B38}" presName="Accent5" presStyleLbl="node1" presStyleIdx="4" presStyleCnt="17"/>
      <dgm:spPr/>
    </dgm:pt>
    <dgm:pt modelId="{12011F78-25C7-4643-AA26-B9913E7EBABE}" type="pres">
      <dgm:prSet presAssocID="{23306126-7571-4025-97F8-42D99FA04B38}" presName="Accent6" presStyleLbl="node1" presStyleIdx="5" presStyleCnt="17"/>
      <dgm:spPr/>
    </dgm:pt>
    <dgm:pt modelId="{F24253DF-F03A-46B5-92E1-C08DA2E2E98D}" type="pres">
      <dgm:prSet presAssocID="{D43860DE-DE7C-4E8E-B80F-3544210EC4DF}" presName="Child1" presStyleLbl="node1" presStyleIdx="6" presStyleCnt="17" custLinFactNeighborX="-65498" custLinFactNeighborY="-49821">
        <dgm:presLayoutVars>
          <dgm:chMax val="0"/>
          <dgm:chPref val="0"/>
        </dgm:presLayoutVars>
      </dgm:prSet>
      <dgm:spPr/>
    </dgm:pt>
    <dgm:pt modelId="{C5707CE7-AC06-4D20-84FD-B08610E4B521}" type="pres">
      <dgm:prSet presAssocID="{D43860DE-DE7C-4E8E-B80F-3544210EC4DF}" presName="Accent7" presStyleCnt="0"/>
      <dgm:spPr/>
    </dgm:pt>
    <dgm:pt modelId="{ACBDE4C6-D436-47A6-81E1-3CDB9D4D58B0}" type="pres">
      <dgm:prSet presAssocID="{D43860DE-DE7C-4E8E-B80F-3544210EC4DF}" presName="AccentHold1" presStyleLbl="node1" presStyleIdx="7" presStyleCnt="17"/>
      <dgm:spPr/>
    </dgm:pt>
    <dgm:pt modelId="{5D13896C-8A2B-4CEE-8965-74FA8C001019}" type="pres">
      <dgm:prSet presAssocID="{D43860DE-DE7C-4E8E-B80F-3544210EC4DF}" presName="Accent8" presStyleCnt="0"/>
      <dgm:spPr/>
    </dgm:pt>
    <dgm:pt modelId="{F0222271-F029-4DAB-9403-FACD2A800928}" type="pres">
      <dgm:prSet presAssocID="{D43860DE-DE7C-4E8E-B80F-3544210EC4DF}" presName="AccentHold2" presStyleLbl="node1" presStyleIdx="8" presStyleCnt="17"/>
      <dgm:spPr/>
    </dgm:pt>
    <dgm:pt modelId="{14DD1024-B614-43B5-BC62-1C8D3F19E122}" type="pres">
      <dgm:prSet presAssocID="{363701C8-B469-414E-931D-13942AF90C88}" presName="Child2" presStyleLbl="node1" presStyleIdx="9" presStyleCnt="17" custLinFactNeighborX="33702" custLinFactNeighborY="-8739">
        <dgm:presLayoutVars>
          <dgm:chMax val="0"/>
          <dgm:chPref val="0"/>
        </dgm:presLayoutVars>
      </dgm:prSet>
      <dgm:spPr/>
    </dgm:pt>
    <dgm:pt modelId="{B8025F96-4CD8-4C01-938A-C6293CC4DF8F}" type="pres">
      <dgm:prSet presAssocID="{363701C8-B469-414E-931D-13942AF90C88}" presName="Accent9" presStyleCnt="0"/>
      <dgm:spPr/>
    </dgm:pt>
    <dgm:pt modelId="{0F324AFD-2C81-4E81-B326-5336A1AA217C}" type="pres">
      <dgm:prSet presAssocID="{363701C8-B469-414E-931D-13942AF90C88}" presName="AccentHold1" presStyleLbl="node1" presStyleIdx="10" presStyleCnt="17"/>
      <dgm:spPr/>
    </dgm:pt>
    <dgm:pt modelId="{0121351E-1182-4065-AB0E-442ECB0A30E3}" type="pres">
      <dgm:prSet presAssocID="{363701C8-B469-414E-931D-13942AF90C88}" presName="Accent10" presStyleCnt="0"/>
      <dgm:spPr/>
    </dgm:pt>
    <dgm:pt modelId="{A741D55B-6B26-42D3-A813-56BD68FEC9F4}" type="pres">
      <dgm:prSet presAssocID="{363701C8-B469-414E-931D-13942AF90C88}" presName="AccentHold2" presStyleLbl="node1" presStyleIdx="11" presStyleCnt="17"/>
      <dgm:spPr/>
    </dgm:pt>
    <dgm:pt modelId="{8289346E-3980-4030-998C-C1B01968E9E4}" type="pres">
      <dgm:prSet presAssocID="{363701C8-B469-414E-931D-13942AF90C88}" presName="Accent11" presStyleCnt="0"/>
      <dgm:spPr/>
    </dgm:pt>
    <dgm:pt modelId="{E32AED3F-3B37-447E-826C-EEB371AF43ED}" type="pres">
      <dgm:prSet presAssocID="{363701C8-B469-414E-931D-13942AF90C88}" presName="AccentHold3" presStyleLbl="node1" presStyleIdx="12" presStyleCnt="17"/>
      <dgm:spPr/>
    </dgm:pt>
    <dgm:pt modelId="{6983F235-B992-4ADA-AC51-80F26DF2E661}" type="pres">
      <dgm:prSet presAssocID="{B64D6D35-FD63-429E-B9B0-6E977FCB8D58}" presName="Child3" presStyleLbl="node1" presStyleIdx="13" presStyleCnt="17" custLinFactNeighborX="14274" custLinFactNeighborY="-3957">
        <dgm:presLayoutVars>
          <dgm:chMax val="0"/>
          <dgm:chPref val="0"/>
        </dgm:presLayoutVars>
      </dgm:prSet>
      <dgm:spPr/>
    </dgm:pt>
    <dgm:pt modelId="{E138365E-EA11-4E4F-AAC1-9C20BAFC9CB1}" type="pres">
      <dgm:prSet presAssocID="{B64D6D35-FD63-429E-B9B0-6E977FCB8D58}" presName="Accent12" presStyleCnt="0"/>
      <dgm:spPr/>
    </dgm:pt>
    <dgm:pt modelId="{DD065C63-C36C-4899-90E4-523FFA52D883}" type="pres">
      <dgm:prSet presAssocID="{B64D6D35-FD63-429E-B9B0-6E977FCB8D58}" presName="AccentHold1" presStyleLbl="node1" presStyleIdx="14" presStyleCnt="17"/>
      <dgm:spPr/>
    </dgm:pt>
    <dgm:pt modelId="{B088A8F7-FACB-4BDB-BB31-7A442C68C87F}" type="pres">
      <dgm:prSet presAssocID="{E7913795-A0A2-46EC-B48E-1682B8113990}" presName="Child4" presStyleLbl="node1" presStyleIdx="15" presStyleCnt="17" custLinFactNeighborX="-86005" custLinFactNeighborY="0">
        <dgm:presLayoutVars>
          <dgm:chMax val="0"/>
          <dgm:chPref val="0"/>
        </dgm:presLayoutVars>
      </dgm:prSet>
      <dgm:spPr/>
    </dgm:pt>
    <dgm:pt modelId="{304D0138-7E54-4104-8CA1-F8354F2F0FBD}" type="pres">
      <dgm:prSet presAssocID="{E7913795-A0A2-46EC-B48E-1682B8113990}" presName="Accent13" presStyleCnt="0"/>
      <dgm:spPr/>
    </dgm:pt>
    <dgm:pt modelId="{CEC758A2-C362-4F30-B2D2-4970CD7DFEF8}" type="pres">
      <dgm:prSet presAssocID="{E7913795-A0A2-46EC-B48E-1682B8113990}" presName="AccentHold1" presStyleLbl="node1" presStyleIdx="16" presStyleCnt="17"/>
      <dgm:spPr/>
    </dgm:pt>
  </dgm:ptLst>
  <dgm:cxnLst>
    <dgm:cxn modelId="{83E57113-D2C9-4C04-8CC7-DB4910C2A985}" srcId="{F6212797-F67C-46E6-9733-3672962567BB}" destId="{4923577F-DB38-4EAA-962E-956027739AB1}" srcOrd="1" destOrd="0" parTransId="{EDE5AFC0-6BA8-4381-8201-D8868B1F1472}" sibTransId="{72E38034-EAE4-4763-B85D-723B5B65BD81}"/>
    <dgm:cxn modelId="{0BC4CB1B-C6B1-479F-9FC1-E43F6813AB69}" srcId="{F6212797-F67C-46E6-9733-3672962567BB}" destId="{23306126-7571-4025-97F8-42D99FA04B38}" srcOrd="0" destOrd="0" parTransId="{CF330961-B02F-41C7-87C1-28EF325F5F1E}" sibTransId="{6FBD1D50-C49C-4C3A-9AD4-BA40A2A11B0A}"/>
    <dgm:cxn modelId="{BD53772A-75E6-46BC-BF8F-00A911BC3CA7}" srcId="{23306126-7571-4025-97F8-42D99FA04B38}" destId="{B64D6D35-FD63-429E-B9B0-6E977FCB8D58}" srcOrd="2" destOrd="0" parTransId="{58165948-7095-42DC-A6EA-E0C56087C855}" sibTransId="{609C7383-5FFC-4171-98BF-40B27C105D4F}"/>
    <dgm:cxn modelId="{09D3D35B-5445-4938-9812-97CE5DB89E3E}" type="presOf" srcId="{363701C8-B469-414E-931D-13942AF90C88}" destId="{14DD1024-B614-43B5-BC62-1C8D3F19E122}" srcOrd="0" destOrd="0" presId="urn:microsoft.com/office/officeart/2009/3/layout/CircleRelationship"/>
    <dgm:cxn modelId="{FC06EE4E-B5BE-4B5A-A551-77B953D015C6}" type="presOf" srcId="{23306126-7571-4025-97F8-42D99FA04B38}" destId="{78722CC2-70AA-4894-A21D-6B469FA5D4E3}" srcOrd="0" destOrd="0" presId="urn:microsoft.com/office/officeart/2009/3/layout/CircleRelationship"/>
    <dgm:cxn modelId="{1ABBAB94-C73B-4EBA-9C6B-0BC5912487EB}" type="presOf" srcId="{F6212797-F67C-46E6-9733-3672962567BB}" destId="{20BF0FF7-ADC2-4C3F-89E7-C96C1E839B98}" srcOrd="0" destOrd="0" presId="urn:microsoft.com/office/officeart/2009/3/layout/CircleRelationship"/>
    <dgm:cxn modelId="{19F76F95-8771-468F-A6A4-92AE7AFE75A3}" type="presOf" srcId="{D43860DE-DE7C-4E8E-B80F-3544210EC4DF}" destId="{F24253DF-F03A-46B5-92E1-C08DA2E2E98D}" srcOrd="0" destOrd="0" presId="urn:microsoft.com/office/officeart/2009/3/layout/CircleRelationship"/>
    <dgm:cxn modelId="{0D3D289F-1D0B-4A77-A823-95A9C03E9D39}" srcId="{23306126-7571-4025-97F8-42D99FA04B38}" destId="{D43860DE-DE7C-4E8E-B80F-3544210EC4DF}" srcOrd="0" destOrd="0" parTransId="{360E6CEF-1411-4689-9EAF-2818E11A6AC3}" sibTransId="{CF48DAEB-8F32-4BEA-BC17-1B0875A3B839}"/>
    <dgm:cxn modelId="{5CF282D3-F5C1-4AAB-9467-D7BA0A999438}" type="presOf" srcId="{E7913795-A0A2-46EC-B48E-1682B8113990}" destId="{B088A8F7-FACB-4BDB-BB31-7A442C68C87F}" srcOrd="0" destOrd="0" presId="urn:microsoft.com/office/officeart/2009/3/layout/CircleRelationship"/>
    <dgm:cxn modelId="{2FE13ADF-C106-4288-9616-33BBAE362C36}" srcId="{23306126-7571-4025-97F8-42D99FA04B38}" destId="{E7913795-A0A2-46EC-B48E-1682B8113990}" srcOrd="3" destOrd="0" parTransId="{4800013C-65B4-4EE1-9B8A-449D9F00A459}" sibTransId="{298B71C2-2BDA-47C7-B2A1-42DA50A857B1}"/>
    <dgm:cxn modelId="{032AF5E3-5782-4096-8FD1-5679F1C1A251}" srcId="{23306126-7571-4025-97F8-42D99FA04B38}" destId="{363701C8-B469-414E-931D-13942AF90C88}" srcOrd="1" destOrd="0" parTransId="{A329237F-2AA2-479C-8430-001E5A652724}" sibTransId="{C55F9CC5-39A5-481F-A96E-E8AAA75F5E21}"/>
    <dgm:cxn modelId="{DE4181F4-4C60-4020-B75C-25FDA3F8FB71}" type="presOf" srcId="{B64D6D35-FD63-429E-B9B0-6E977FCB8D58}" destId="{6983F235-B992-4ADA-AC51-80F26DF2E661}" srcOrd="0" destOrd="0" presId="urn:microsoft.com/office/officeart/2009/3/layout/CircleRelationship"/>
    <dgm:cxn modelId="{B9AF6169-F1AB-41C2-AE93-66060148228A}" type="presParOf" srcId="{20BF0FF7-ADC2-4C3F-89E7-C96C1E839B98}" destId="{78722CC2-70AA-4894-A21D-6B469FA5D4E3}" srcOrd="0" destOrd="0" presId="urn:microsoft.com/office/officeart/2009/3/layout/CircleRelationship"/>
    <dgm:cxn modelId="{E75BE252-82CE-457D-A90C-7A957F17707F}" type="presParOf" srcId="{20BF0FF7-ADC2-4C3F-89E7-C96C1E839B98}" destId="{8EB7569A-4F77-4441-BE31-03FFA4F6DE3F}" srcOrd="1" destOrd="0" presId="urn:microsoft.com/office/officeart/2009/3/layout/CircleRelationship"/>
    <dgm:cxn modelId="{38F72935-52D7-4C92-BF72-7C5BE18737AA}" type="presParOf" srcId="{20BF0FF7-ADC2-4C3F-89E7-C96C1E839B98}" destId="{83F57A80-1403-4616-907F-8D2EE78FC3CE}" srcOrd="2" destOrd="0" presId="urn:microsoft.com/office/officeart/2009/3/layout/CircleRelationship"/>
    <dgm:cxn modelId="{EA36D775-591B-4A02-A6B3-107A1E43F4FD}" type="presParOf" srcId="{20BF0FF7-ADC2-4C3F-89E7-C96C1E839B98}" destId="{165B8C6A-F6F2-43E8-BED9-FEA457843881}" srcOrd="3" destOrd="0" presId="urn:microsoft.com/office/officeart/2009/3/layout/CircleRelationship"/>
    <dgm:cxn modelId="{FE355C02-3772-4EF6-8027-D4343CB0C2C2}" type="presParOf" srcId="{20BF0FF7-ADC2-4C3F-89E7-C96C1E839B98}" destId="{F3F2E923-3218-4045-ABCE-5E8AD2583AFF}" srcOrd="4" destOrd="0" presId="urn:microsoft.com/office/officeart/2009/3/layout/CircleRelationship"/>
    <dgm:cxn modelId="{055293CB-BF4F-4D93-8269-D224F06847A6}" type="presParOf" srcId="{20BF0FF7-ADC2-4C3F-89E7-C96C1E839B98}" destId="{D5A69D5A-1550-4C6E-A00C-2DCEF63EBB4E}" srcOrd="5" destOrd="0" presId="urn:microsoft.com/office/officeart/2009/3/layout/CircleRelationship"/>
    <dgm:cxn modelId="{F6C031E7-F6CA-4AB3-90A8-42EBE8492466}" type="presParOf" srcId="{20BF0FF7-ADC2-4C3F-89E7-C96C1E839B98}" destId="{12011F78-25C7-4643-AA26-B9913E7EBABE}" srcOrd="6" destOrd="0" presId="urn:microsoft.com/office/officeart/2009/3/layout/CircleRelationship"/>
    <dgm:cxn modelId="{4D0CD522-E97A-4C86-8BB4-0CFF53157628}" type="presParOf" srcId="{20BF0FF7-ADC2-4C3F-89E7-C96C1E839B98}" destId="{F24253DF-F03A-46B5-92E1-C08DA2E2E98D}" srcOrd="7" destOrd="0" presId="urn:microsoft.com/office/officeart/2009/3/layout/CircleRelationship"/>
    <dgm:cxn modelId="{3BBA5F68-1564-4B5E-B89A-951C547CEDC6}" type="presParOf" srcId="{20BF0FF7-ADC2-4C3F-89E7-C96C1E839B98}" destId="{C5707CE7-AC06-4D20-84FD-B08610E4B521}" srcOrd="8" destOrd="0" presId="urn:microsoft.com/office/officeart/2009/3/layout/CircleRelationship"/>
    <dgm:cxn modelId="{9C21E944-E778-4CDE-85B7-51E0E820221A}" type="presParOf" srcId="{C5707CE7-AC06-4D20-84FD-B08610E4B521}" destId="{ACBDE4C6-D436-47A6-81E1-3CDB9D4D58B0}" srcOrd="0" destOrd="0" presId="urn:microsoft.com/office/officeart/2009/3/layout/CircleRelationship"/>
    <dgm:cxn modelId="{2DF8ABCA-1B52-4887-B657-F69E8D8F5E3B}" type="presParOf" srcId="{20BF0FF7-ADC2-4C3F-89E7-C96C1E839B98}" destId="{5D13896C-8A2B-4CEE-8965-74FA8C001019}" srcOrd="9" destOrd="0" presId="urn:microsoft.com/office/officeart/2009/3/layout/CircleRelationship"/>
    <dgm:cxn modelId="{19124E18-2F25-4E6B-9A71-9D3AB15593F9}" type="presParOf" srcId="{5D13896C-8A2B-4CEE-8965-74FA8C001019}" destId="{F0222271-F029-4DAB-9403-FACD2A800928}" srcOrd="0" destOrd="0" presId="urn:microsoft.com/office/officeart/2009/3/layout/CircleRelationship"/>
    <dgm:cxn modelId="{FD4A1A7D-CD60-4ABE-B613-2E0A942C9C70}" type="presParOf" srcId="{20BF0FF7-ADC2-4C3F-89E7-C96C1E839B98}" destId="{14DD1024-B614-43B5-BC62-1C8D3F19E122}" srcOrd="10" destOrd="0" presId="urn:microsoft.com/office/officeart/2009/3/layout/CircleRelationship"/>
    <dgm:cxn modelId="{98296B9B-3864-4C28-BEC2-9ABD967555A3}" type="presParOf" srcId="{20BF0FF7-ADC2-4C3F-89E7-C96C1E839B98}" destId="{B8025F96-4CD8-4C01-938A-C6293CC4DF8F}" srcOrd="11" destOrd="0" presId="urn:microsoft.com/office/officeart/2009/3/layout/CircleRelationship"/>
    <dgm:cxn modelId="{AF7B98A5-A88F-4826-AE34-92CAF67E2D91}" type="presParOf" srcId="{B8025F96-4CD8-4C01-938A-C6293CC4DF8F}" destId="{0F324AFD-2C81-4E81-B326-5336A1AA217C}" srcOrd="0" destOrd="0" presId="urn:microsoft.com/office/officeart/2009/3/layout/CircleRelationship"/>
    <dgm:cxn modelId="{DB63950E-4149-4392-9001-5FB491F31305}" type="presParOf" srcId="{20BF0FF7-ADC2-4C3F-89E7-C96C1E839B98}" destId="{0121351E-1182-4065-AB0E-442ECB0A30E3}" srcOrd="12" destOrd="0" presId="urn:microsoft.com/office/officeart/2009/3/layout/CircleRelationship"/>
    <dgm:cxn modelId="{C11459C4-308E-4CC4-A62C-09713D0DB80E}" type="presParOf" srcId="{0121351E-1182-4065-AB0E-442ECB0A30E3}" destId="{A741D55B-6B26-42D3-A813-56BD68FEC9F4}" srcOrd="0" destOrd="0" presId="urn:microsoft.com/office/officeart/2009/3/layout/CircleRelationship"/>
    <dgm:cxn modelId="{12A9BA3E-8557-483A-BE23-FE1E00F7A320}" type="presParOf" srcId="{20BF0FF7-ADC2-4C3F-89E7-C96C1E839B98}" destId="{8289346E-3980-4030-998C-C1B01968E9E4}" srcOrd="13" destOrd="0" presId="urn:microsoft.com/office/officeart/2009/3/layout/CircleRelationship"/>
    <dgm:cxn modelId="{B5362671-1517-4ED8-A9D0-EAB7D327CB31}" type="presParOf" srcId="{8289346E-3980-4030-998C-C1B01968E9E4}" destId="{E32AED3F-3B37-447E-826C-EEB371AF43ED}" srcOrd="0" destOrd="0" presId="urn:microsoft.com/office/officeart/2009/3/layout/CircleRelationship"/>
    <dgm:cxn modelId="{21C5BE3E-F8AC-48AA-A370-BA934A15F46B}" type="presParOf" srcId="{20BF0FF7-ADC2-4C3F-89E7-C96C1E839B98}" destId="{6983F235-B992-4ADA-AC51-80F26DF2E661}" srcOrd="14" destOrd="0" presId="urn:microsoft.com/office/officeart/2009/3/layout/CircleRelationship"/>
    <dgm:cxn modelId="{BFAD7F36-C2F2-476B-A863-92B64C3A7B91}" type="presParOf" srcId="{20BF0FF7-ADC2-4C3F-89E7-C96C1E839B98}" destId="{E138365E-EA11-4E4F-AAC1-9C20BAFC9CB1}" srcOrd="15" destOrd="0" presId="urn:microsoft.com/office/officeart/2009/3/layout/CircleRelationship"/>
    <dgm:cxn modelId="{BC9B9237-A5DF-4FEB-B352-75B5079B1C2B}" type="presParOf" srcId="{E138365E-EA11-4E4F-AAC1-9C20BAFC9CB1}" destId="{DD065C63-C36C-4899-90E4-523FFA52D883}" srcOrd="0" destOrd="0" presId="urn:microsoft.com/office/officeart/2009/3/layout/CircleRelationship"/>
    <dgm:cxn modelId="{1853EC09-E31B-46AB-B829-61CEBB88C15E}" type="presParOf" srcId="{20BF0FF7-ADC2-4C3F-89E7-C96C1E839B98}" destId="{B088A8F7-FACB-4BDB-BB31-7A442C68C87F}" srcOrd="16" destOrd="0" presId="urn:microsoft.com/office/officeart/2009/3/layout/CircleRelationship"/>
    <dgm:cxn modelId="{A83781C6-E357-4BDC-9345-4FA1566F836A}" type="presParOf" srcId="{20BF0FF7-ADC2-4C3F-89E7-C96C1E839B98}" destId="{304D0138-7E54-4104-8CA1-F8354F2F0FBD}" srcOrd="17" destOrd="0" presId="urn:microsoft.com/office/officeart/2009/3/layout/CircleRelationship"/>
    <dgm:cxn modelId="{63809CFE-EFC1-4403-AB49-BC30E56DE171}" type="presParOf" srcId="{304D0138-7E54-4104-8CA1-F8354F2F0FBD}" destId="{CEC758A2-C362-4F30-B2D2-4970CD7DFEF8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22CC2-70AA-4894-A21D-6B469FA5D4E3}">
      <dsp:nvSpPr>
        <dsp:cNvPr id="0" name=""/>
        <dsp:cNvSpPr/>
      </dsp:nvSpPr>
      <dsp:spPr>
        <a:xfrm>
          <a:off x="2549289" y="178112"/>
          <a:ext cx="3901384" cy="3901595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/>
            <a:t>Programa principal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100" kern="1200" dirty="0"/>
            <a:t>Factorización de un número y su representación gráfica</a:t>
          </a:r>
        </a:p>
      </dsp:txBody>
      <dsp:txXfrm>
        <a:off x="3120633" y="749487"/>
        <a:ext cx="2758696" cy="2758845"/>
      </dsp:txXfrm>
    </dsp:sp>
    <dsp:sp modelId="{8EB7569A-4F77-4441-BE31-03FFA4F6DE3F}">
      <dsp:nvSpPr>
        <dsp:cNvPr id="0" name=""/>
        <dsp:cNvSpPr/>
      </dsp:nvSpPr>
      <dsp:spPr>
        <a:xfrm>
          <a:off x="4775680" y="0"/>
          <a:ext cx="433753" cy="4342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F57A80-1403-4616-907F-8D2EE78FC3CE}">
      <dsp:nvSpPr>
        <dsp:cNvPr id="0" name=""/>
        <dsp:cNvSpPr/>
      </dsp:nvSpPr>
      <dsp:spPr>
        <a:xfrm>
          <a:off x="3748915" y="3789838"/>
          <a:ext cx="314511" cy="314316"/>
        </a:xfrm>
        <a:prstGeom prst="ellipse">
          <a:avLst/>
        </a:prstGeom>
        <a:solidFill>
          <a:schemeClr val="accent4">
            <a:hueOff val="612556"/>
            <a:satOff val="-2549"/>
            <a:lumOff val="6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B8C6A-F6F2-43E8-BED9-FEA457843881}">
      <dsp:nvSpPr>
        <dsp:cNvPr id="0" name=""/>
        <dsp:cNvSpPr/>
      </dsp:nvSpPr>
      <dsp:spPr>
        <a:xfrm>
          <a:off x="6701963" y="1761335"/>
          <a:ext cx="314511" cy="314316"/>
        </a:xfrm>
        <a:prstGeom prst="ellipse">
          <a:avLst/>
        </a:prstGeom>
        <a:solidFill>
          <a:schemeClr val="accent4">
            <a:hueOff val="1225111"/>
            <a:satOff val="-5097"/>
            <a:lumOff val="12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F2E923-3218-4045-ABCE-5E8AD2583AFF}">
      <dsp:nvSpPr>
        <dsp:cNvPr id="0" name=""/>
        <dsp:cNvSpPr/>
      </dsp:nvSpPr>
      <dsp:spPr>
        <a:xfrm>
          <a:off x="5199030" y="4123945"/>
          <a:ext cx="433753" cy="434222"/>
        </a:xfrm>
        <a:prstGeom prst="ellipse">
          <a:avLst/>
        </a:prstGeom>
        <a:solidFill>
          <a:schemeClr val="accent4">
            <a:hueOff val="1837667"/>
            <a:satOff val="-7646"/>
            <a:lumOff val="18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A69D5A-1550-4C6E-A00C-2DCEF63EBB4E}">
      <dsp:nvSpPr>
        <dsp:cNvPr id="0" name=""/>
        <dsp:cNvSpPr/>
      </dsp:nvSpPr>
      <dsp:spPr>
        <a:xfrm>
          <a:off x="3836947" y="616409"/>
          <a:ext cx="314511" cy="314316"/>
        </a:xfrm>
        <a:prstGeom prst="ellipse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011F78-25C7-4643-AA26-B9913E7EBABE}">
      <dsp:nvSpPr>
        <dsp:cNvPr id="0" name=""/>
        <dsp:cNvSpPr/>
      </dsp:nvSpPr>
      <dsp:spPr>
        <a:xfrm>
          <a:off x="2846995" y="2416160"/>
          <a:ext cx="314511" cy="314316"/>
        </a:xfrm>
        <a:prstGeom prst="ellipse">
          <a:avLst/>
        </a:prstGeom>
        <a:solidFill>
          <a:schemeClr val="accent4">
            <a:hueOff val="3062778"/>
            <a:satOff val="-12743"/>
            <a:lumOff val="30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4253DF-F03A-46B5-92E1-C08DA2E2E98D}">
      <dsp:nvSpPr>
        <dsp:cNvPr id="0" name=""/>
        <dsp:cNvSpPr/>
      </dsp:nvSpPr>
      <dsp:spPr>
        <a:xfrm>
          <a:off x="290752" y="91604"/>
          <a:ext cx="1586162" cy="1586132"/>
        </a:xfrm>
        <a:prstGeom prst="ellipse">
          <a:avLst/>
        </a:prstGeom>
        <a:solidFill>
          <a:schemeClr val="accent4">
            <a:hueOff val="3675334"/>
            <a:satOff val="-15291"/>
            <a:lumOff val="36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 dirty="0"/>
            <a:t>Iniciar programa</a:t>
          </a:r>
        </a:p>
      </dsp:txBody>
      <dsp:txXfrm>
        <a:off x="523040" y="323888"/>
        <a:ext cx="1121586" cy="1121564"/>
      </dsp:txXfrm>
    </dsp:sp>
    <dsp:sp modelId="{ACBDE4C6-D436-47A6-81E1-3CDB9D4D58B0}">
      <dsp:nvSpPr>
        <dsp:cNvPr id="0" name=""/>
        <dsp:cNvSpPr/>
      </dsp:nvSpPr>
      <dsp:spPr>
        <a:xfrm>
          <a:off x="4337124" y="630378"/>
          <a:ext cx="433753" cy="434222"/>
        </a:xfrm>
        <a:prstGeom prst="ellipse">
          <a:avLst/>
        </a:prstGeom>
        <a:solidFill>
          <a:schemeClr val="accent4">
            <a:hueOff val="4287890"/>
            <a:satOff val="-17840"/>
            <a:lumOff val="42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222271-F029-4DAB-9403-FACD2A800928}">
      <dsp:nvSpPr>
        <dsp:cNvPr id="0" name=""/>
        <dsp:cNvSpPr/>
      </dsp:nvSpPr>
      <dsp:spPr>
        <a:xfrm>
          <a:off x="1479310" y="2932454"/>
          <a:ext cx="784278" cy="784626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D1024-B614-43B5-BC62-1C8D3F19E122}">
      <dsp:nvSpPr>
        <dsp:cNvPr id="0" name=""/>
        <dsp:cNvSpPr/>
      </dsp:nvSpPr>
      <dsp:spPr>
        <a:xfrm>
          <a:off x="7386185" y="0"/>
          <a:ext cx="1586162" cy="15861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 dirty="0"/>
            <a:t>Dibujo factorial</a:t>
          </a:r>
        </a:p>
      </dsp:txBody>
      <dsp:txXfrm>
        <a:off x="7618473" y="232284"/>
        <a:ext cx="1121586" cy="1121564"/>
      </dsp:txXfrm>
    </dsp:sp>
    <dsp:sp modelId="{0F324AFD-2C81-4E81-B326-5336A1AA217C}">
      <dsp:nvSpPr>
        <dsp:cNvPr id="0" name=""/>
        <dsp:cNvSpPr/>
      </dsp:nvSpPr>
      <dsp:spPr>
        <a:xfrm>
          <a:off x="6143365" y="1231071"/>
          <a:ext cx="433753" cy="434222"/>
        </a:xfrm>
        <a:prstGeom prst="ellipse">
          <a:avLst/>
        </a:prstGeom>
        <a:solidFill>
          <a:schemeClr val="accent4">
            <a:hueOff val="6125556"/>
            <a:satOff val="-25486"/>
            <a:lumOff val="60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41D55B-6B26-42D3-A813-56BD68FEC9F4}">
      <dsp:nvSpPr>
        <dsp:cNvPr id="0" name=""/>
        <dsp:cNvSpPr/>
      </dsp:nvSpPr>
      <dsp:spPr>
        <a:xfrm>
          <a:off x="1180804" y="3866089"/>
          <a:ext cx="314511" cy="314316"/>
        </a:xfrm>
        <a:prstGeom prst="ellipse">
          <a:avLst/>
        </a:prstGeom>
        <a:solidFill>
          <a:schemeClr val="accent4">
            <a:hueOff val="6738112"/>
            <a:satOff val="-28034"/>
            <a:lumOff val="66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2AED3F-3B37-447E-826C-EEB371AF43ED}">
      <dsp:nvSpPr>
        <dsp:cNvPr id="0" name=""/>
        <dsp:cNvSpPr/>
      </dsp:nvSpPr>
      <dsp:spPr>
        <a:xfrm>
          <a:off x="4314716" y="3418480"/>
          <a:ext cx="314511" cy="314316"/>
        </a:xfrm>
        <a:prstGeom prst="ellipse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83F235-B992-4ADA-AC51-80F26DF2E661}">
      <dsp:nvSpPr>
        <dsp:cNvPr id="0" name=""/>
        <dsp:cNvSpPr/>
      </dsp:nvSpPr>
      <dsp:spPr>
        <a:xfrm>
          <a:off x="7823890" y="2814394"/>
          <a:ext cx="1586162" cy="1586132"/>
        </a:xfrm>
        <a:prstGeom prst="ellipse">
          <a:avLst/>
        </a:prstGeom>
        <a:solidFill>
          <a:schemeClr val="accent4">
            <a:hueOff val="7963224"/>
            <a:satOff val="-33131"/>
            <a:lumOff val="78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 dirty="0"/>
            <a:t>Dibujar figura</a:t>
          </a:r>
        </a:p>
      </dsp:txBody>
      <dsp:txXfrm>
        <a:off x="8056178" y="3046678"/>
        <a:ext cx="1121586" cy="1121564"/>
      </dsp:txXfrm>
    </dsp:sp>
    <dsp:sp modelId="{DD065C63-C36C-4899-90E4-523FFA52D883}">
      <dsp:nvSpPr>
        <dsp:cNvPr id="0" name=""/>
        <dsp:cNvSpPr/>
      </dsp:nvSpPr>
      <dsp:spPr>
        <a:xfrm>
          <a:off x="7150122" y="2821861"/>
          <a:ext cx="314511" cy="314316"/>
        </a:xfrm>
        <a:prstGeom prst="ellipse">
          <a:avLst/>
        </a:prstGeom>
        <a:solidFill>
          <a:schemeClr val="accent4">
            <a:hueOff val="8575779"/>
            <a:satOff val="-35680"/>
            <a:lumOff val="84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88A8F7-FACB-4BDB-BB31-7A442C68C87F}">
      <dsp:nvSpPr>
        <dsp:cNvPr id="0" name=""/>
        <dsp:cNvSpPr/>
      </dsp:nvSpPr>
      <dsp:spPr>
        <a:xfrm>
          <a:off x="1680486" y="4234538"/>
          <a:ext cx="1586162" cy="158613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 dirty="0"/>
            <a:t>Primo</a:t>
          </a:r>
        </a:p>
      </dsp:txBody>
      <dsp:txXfrm>
        <a:off x="1912774" y="4466822"/>
        <a:ext cx="1121586" cy="1121564"/>
      </dsp:txXfrm>
    </dsp:sp>
    <dsp:sp modelId="{CEC758A2-C362-4F30-B2D2-4970CD7DFEF8}">
      <dsp:nvSpPr>
        <dsp:cNvPr id="0" name=""/>
        <dsp:cNvSpPr/>
      </dsp:nvSpPr>
      <dsp:spPr>
        <a:xfrm>
          <a:off x="4461168" y="4180987"/>
          <a:ext cx="314511" cy="314316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F8E92-8408-430F-A335-87B7C10CB080}" type="datetimeFigureOut">
              <a:rPr lang="es-ES_tradnl" smtClean="0"/>
              <a:t>19/03/2020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BFA6D-708A-498F-A68F-6B9D02A8E5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561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BFA6D-708A-498F-A68F-6B9D02A8E52C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4642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BFA6D-708A-498F-A68F-6B9D02A8E52C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9583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Title-R1d.png">
            <a:extLst>
              <a:ext uri="{FF2B5EF4-FFF2-40B4-BE49-F238E27FC236}">
                <a16:creationId xmlns:a16="http://schemas.microsoft.com/office/drawing/2014/main" id="{910C75A7-06EF-48DD-B78F-94F08C8DB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328C720-F10D-4471-8F7C-D22BB27947A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51011" y="1300788"/>
            <a:ext cx="8689972" cy="2509214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57E628F-A4BB-4322-A426-4959716CE06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89972" cy="1371600"/>
          </a:xfrm>
        </p:spPr>
        <p:txBody>
          <a:bodyPr anchorCtr="1"/>
          <a:lstStyle>
            <a:lvl1pPr marL="0" indent="0" algn="ctr">
              <a:buNone/>
              <a:defRPr sz="2200">
                <a:solidFill>
                  <a:srgbClr val="7F7F7F"/>
                </a:solidFill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376EA3-BA60-4EB8-847D-F400F4A174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4DFC44-9E0C-4559-9A4E-3A0F7400B2A0}" type="datetime1">
              <a:rPr lang="es-ES"/>
              <a:pPr lvl="0"/>
              <a:t>19/03/2020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8D2CE8-187C-4A8A-BF84-DEAC40FA07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712EE3-1207-4F4A-9143-06F86C8F51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9329A0-B369-4F55-BCFB-5D529E75376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9787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roplets-HD-Content-R1d.png">
            <a:extLst>
              <a:ext uri="{FF2B5EF4-FFF2-40B4-BE49-F238E27FC236}">
                <a16:creationId xmlns:a16="http://schemas.microsoft.com/office/drawing/2014/main" id="{6C0DDFE6-E5D3-4032-8B4D-7EEF0B421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A59BE2E-0D92-47F0-83BE-419C9F3308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4289377"/>
            <a:ext cx="10364431" cy="811612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D1AAA13-75D3-48AF-AA0F-FCA731C4F56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84742" y="698263"/>
            <a:ext cx="9822530" cy="3214134"/>
          </a:xfrm>
          <a:ln w="82552" cap="sq">
            <a:solidFill>
              <a:srgbClr val="EAEAEA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E1FB00C-5F78-4E5C-8A13-E107C451BF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5108725"/>
            <a:ext cx="10364449" cy="682471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14DD82C-01E9-4811-9CD1-27E2D8294EA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026410-59C1-4D2D-8B4B-C07730A2479F}" type="datetime1">
              <a:rPr lang="es-ES"/>
              <a:pPr lvl="0"/>
              <a:t>19/03/2020</a:t>
            </a:fld>
            <a:endParaRPr 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415F3D7-E7F0-4D9A-B5DE-875C9C9593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76E408-1070-4ABD-BCC7-04A1947718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7A7D8F-37F3-4C30-82C8-EE8425DA77A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78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>
            <a:extLst>
              <a:ext uri="{FF2B5EF4-FFF2-40B4-BE49-F238E27FC236}">
                <a16:creationId xmlns:a16="http://schemas.microsoft.com/office/drawing/2014/main" id="{DDE36322-71EE-4A71-A60C-DED6C162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791056A-6F04-43D4-82C9-B8A8869D65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10364449" cy="342724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270ED-F999-4663-B0EF-FD963F2B97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4204822"/>
            <a:ext cx="10364449" cy="1586383"/>
          </a:xfrm>
        </p:spPr>
        <p:txBody>
          <a:bodyPr anchor="ctr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F2B13-6E73-45B7-9F41-060F4D112D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1E3943-8AE4-4AF8-9633-EFA4539D11BA}" type="datetime1">
              <a:rPr lang="es-ES"/>
              <a:pPr lvl="0"/>
              <a:t>19/03/2020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5E81D-35D7-40F3-9DEA-90787F80D43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39F08-97C4-4CD9-821B-89819B5E6F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5C757A-3F27-4F11-B472-63C81107C0E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924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Droplets-HD-Content-R1d.png">
            <a:extLst>
              <a:ext uri="{FF2B5EF4-FFF2-40B4-BE49-F238E27FC236}">
                <a16:creationId xmlns:a16="http://schemas.microsoft.com/office/drawing/2014/main" id="{0EF2FCEA-333C-410E-97B2-317CDDC12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D7B65B2-4A5E-44B5-AC6E-75F347A98D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99290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E4F1C-9F32-4E04-AA9B-21FCBC5B4C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20644" y="3610032"/>
            <a:ext cx="8752298" cy="5947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41D7B5A-3826-493F-9B15-A82A1EF361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4372797"/>
            <a:ext cx="10364449" cy="1421050"/>
          </a:xfrm>
        </p:spPr>
        <p:txBody>
          <a:bodyPr anchor="ctr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210DD7D-1D61-47F7-B246-106856C89A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68E72E-3CA1-4148-861E-0C77E299433A}" type="datetime1">
              <a:rPr lang="es-ES"/>
              <a:pPr lvl="0"/>
              <a:t>19/03/2020</a:t>
            </a:fld>
            <a:endParaRPr 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CAB15B1-CD65-462F-B4E6-2BD740E69E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7D95963-1265-4E4D-92D3-572951EF23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ECEE4F-E090-4B9D-BA35-8894BF357114}" type="slidenum">
              <a:t>‹Nº›</a:t>
            </a:fld>
            <a:endParaRPr lang="es-ES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86F25945-1903-4544-BF8E-3D70B26130D6}"/>
              </a:ext>
            </a:extLst>
          </p:cNvPr>
          <p:cNvSpPr txBox="1"/>
          <p:nvPr/>
        </p:nvSpPr>
        <p:spPr>
          <a:xfrm>
            <a:off x="1001487" y="75416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rPr>
              <a:t>“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1EB2EB72-37E2-40EA-AD1D-5190A05A7074}"/>
              </a:ext>
            </a:extLst>
          </p:cNvPr>
          <p:cNvSpPr txBox="1"/>
          <p:nvPr/>
        </p:nvSpPr>
        <p:spPr>
          <a:xfrm>
            <a:off x="10557561" y="2993581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590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>
            <a:extLst>
              <a:ext uri="{FF2B5EF4-FFF2-40B4-BE49-F238E27FC236}">
                <a16:creationId xmlns:a16="http://schemas.microsoft.com/office/drawing/2014/main" id="{AE9D1BA0-185D-43A6-A005-7A2DB6B7F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E8AE34-784F-4544-859C-69940DB013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2138717"/>
            <a:ext cx="10364449" cy="251183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A1E9C-A39F-4A11-98C8-C27883F2D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4662333"/>
            <a:ext cx="10364449" cy="1140640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A1DDD-04C5-4C04-B47C-2AE4A24327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0844BC-E075-4627-BB71-0C4779006932}" type="datetime1">
              <a:rPr lang="es-ES"/>
              <a:pPr lvl="0"/>
              <a:t>19/03/2020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BE72E-DC29-49F7-A450-F7AF46BEC2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70A47-866F-4361-A27C-FD2922C3B9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3F9725-9352-4EB0-8E2C-832ACFA1119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85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Droplets-HD-Content-R1d.png">
            <a:extLst>
              <a:ext uri="{FF2B5EF4-FFF2-40B4-BE49-F238E27FC236}">
                <a16:creationId xmlns:a16="http://schemas.microsoft.com/office/drawing/2014/main" id="{DE4D5380-9D5D-4B63-8CE5-6E24BD3A1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CCF7A4D-8732-4ACA-8A15-E048F2FA50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10364449" cy="16050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8CB0DBD-B9FE-4C4A-8914-D4E6664605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2367088"/>
            <a:ext cx="3298972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4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B25FCE-F63F-4213-92A8-C3FBEF10B0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2943353"/>
            <a:ext cx="3298972" cy="2847843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67EA419-2980-4E72-B70D-CBB38285D8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52387" y="2367088"/>
            <a:ext cx="3291519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4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696EBB1-AC7C-4CB3-A757-A4849CFA673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1350" y="2943353"/>
            <a:ext cx="3303352" cy="2847843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20C148A-1002-4541-B1F1-5274F4FAEB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73293" y="2367088"/>
            <a:ext cx="3304925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4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5A1E6A-CAE8-4F77-995C-4A861AF9A0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73293" y="2943353"/>
            <a:ext cx="3304925" cy="2847843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CC752173-9750-4604-BE41-2B9AD46B29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F40D5F-348B-49AF-BA5B-A1A63DFA58C5}" type="datetime1">
              <a:rPr lang="es-ES"/>
              <a:pPr lvl="0"/>
              <a:t>19/03/2020</a:t>
            </a:fld>
            <a:endParaRPr lang="es-E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B4CD0F0-800F-4D12-8917-A442C9E27A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B5D2977-618C-46A1-AE95-5C0AF01473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54D921-200E-49AA-82F8-191AC831C7A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049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Droplets-HD-Content-R1d.png">
            <a:extLst>
              <a:ext uri="{FF2B5EF4-FFF2-40B4-BE49-F238E27FC236}">
                <a16:creationId xmlns:a16="http://schemas.microsoft.com/office/drawing/2014/main" id="{B431563E-D574-4407-9AF0-FB1CD19A7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D3F2AC-D7B7-4B76-A57D-ED62B0DD8D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10773"/>
            <a:ext cx="10364449" cy="16039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4AB2D19-4813-4DF5-BF60-A0DEC2746E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4204822"/>
            <a:ext cx="3296412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2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7F93D2B-84C5-4ABD-A026-116ED2839FF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13778" y="2367088"/>
            <a:ext cx="3296412" cy="1524003"/>
          </a:xfrm>
          <a:ln w="82552" cap="sq">
            <a:solidFill>
              <a:srgbClr val="EAEAEA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93B78E1-B75F-43E6-A608-513210BFBB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4781077"/>
            <a:ext cx="3296412" cy="1010119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24D46C7-393B-4805-AED8-3195256EC8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2758" y="4204822"/>
            <a:ext cx="3301825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2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29AC4EF-561B-4982-B4F7-7C22BF31917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41350" y="2367088"/>
            <a:ext cx="3303352" cy="1524003"/>
          </a:xfrm>
          <a:ln w="82552" cap="sq">
            <a:solidFill>
              <a:srgbClr val="EAEAEA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7872F75-2590-4222-B38A-0A4D861695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1350" y="4781077"/>
            <a:ext cx="3303352" cy="1010119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16EB93-A3B9-4930-83CA-86AC45E0DE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73293" y="4204822"/>
            <a:ext cx="3300682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2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41A8E1F-1F10-4E6B-8F30-BADA55B0BD5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973293" y="2367088"/>
            <a:ext cx="3304925" cy="1524003"/>
          </a:xfrm>
          <a:ln w="82552" cap="sq">
            <a:solidFill>
              <a:srgbClr val="EAEAEA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28FCE13-3414-4F88-BD4D-68B62C75C6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73174" y="4781077"/>
            <a:ext cx="3305053" cy="1010119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FDAA44E7-51B9-42F1-870E-95ACAF2A1C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98DB08-E635-46AF-9F0B-CC54850C1EC7}" type="datetime1">
              <a:rPr lang="es-ES"/>
              <a:pPr lvl="0"/>
              <a:t>19/03/2020</a:t>
            </a:fld>
            <a:endParaRPr lang="es-E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C3BDD02-E227-444A-A06D-A86649F6CF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C97DBB93-C9A8-4F36-89E3-E4F1216495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9ED6C8-6013-4FB0-AD90-543475EA51C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776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>
            <a:extLst>
              <a:ext uri="{FF2B5EF4-FFF2-40B4-BE49-F238E27FC236}">
                <a16:creationId xmlns:a16="http://schemas.microsoft.com/office/drawing/2014/main" id="{F5AF4AB1-1005-47CB-9B9A-F2079136D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6531AB2-8DB1-4137-B5A1-B53C8513757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1CF3C7E5-C328-4FC3-A02C-8AAC999BCB7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F5533F-B00D-4D33-9348-74007D8564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8C76D7-A4F7-4A7D-96E2-643960A13CE3}" type="datetime1">
              <a:rPr lang="es-ES"/>
              <a:pPr lvl="0"/>
              <a:t>19/03/2020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BCD93C-437E-4D81-AD59-D36A7BC2C0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1DDAA-A88E-4826-A41C-F7A7E2F3DB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5B44BA-843E-4E0B-8BB4-E41423237D0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553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roplets-HD-Content-R1d.png">
            <a:extLst>
              <a:ext uri="{FF2B5EF4-FFF2-40B4-BE49-F238E27FC236}">
                <a16:creationId xmlns:a16="http://schemas.microsoft.com/office/drawing/2014/main" id="{FFCE6258-3639-4760-85D3-1F189C3FC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Vertical Title 1">
            <a:extLst>
              <a:ext uri="{FF2B5EF4-FFF2-40B4-BE49-F238E27FC236}">
                <a16:creationId xmlns:a16="http://schemas.microsoft.com/office/drawing/2014/main" id="{C55BAA09-2877-491A-9DC2-E5D6175A322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609603"/>
            <a:ext cx="2553324" cy="5181603"/>
          </a:xfrm>
        </p:spPr>
        <p:txBody>
          <a:bodyPr vert="eaVert" anchorCtr="0"/>
          <a:lstStyle>
            <a:lvl1pPr algn="l"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D80F182D-F7E2-4077-B22C-C29BA08A671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913778" y="609603"/>
            <a:ext cx="7658721" cy="51816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54368-39AD-438C-8B61-6210661206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8DA9CE-305C-44B3-86E4-8D1CD3C35D55}" type="datetime1">
              <a:rPr lang="es-ES"/>
              <a:pPr lvl="0"/>
              <a:t>19/03/2020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AE9BAB-A551-4E0C-A851-A4E1144AC1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0785B3-1FC6-435A-B7B7-7EF7972DBD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70F5CF-103A-4DF8-BA87-9635E3CB992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689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EFE4D-2364-4CAF-B6D1-718A1538D07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9B50BA-C861-4A7C-B5D0-C37E9FBFBDB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E596B7-ADCB-4FCA-8A54-24F40F41B9A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673A70-A0C2-45B5-8A38-447D389A6DE6}" type="datetime1">
              <a:rPr lang="es-ES"/>
              <a:pPr lvl="0"/>
              <a:t>19/03/2020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EBC6FC-39CF-487C-BCEB-370B3634CF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28885D-BDA1-44BD-97AB-878CAFA95F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14899E-8B51-4066-9D31-93EE0059E0D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83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roplets-HD-Content-R1d.png">
            <a:extLst>
              <a:ext uri="{FF2B5EF4-FFF2-40B4-BE49-F238E27FC236}">
                <a16:creationId xmlns:a16="http://schemas.microsoft.com/office/drawing/2014/main" id="{F5469AB6-C800-40E9-97C2-DFB887EBA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834B0CC-0B73-46D9-83C2-75512B35338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7108D4-7A13-4AF7-8346-993B4BF39E9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78" y="2367088"/>
            <a:ext cx="10363827" cy="342410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1B25E4-D9B1-4C6E-A455-7DF7E9F0A2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E599A8-0C03-4C26-ABB2-220058F46787}" type="datetime1">
              <a:rPr lang="es-ES"/>
              <a:pPr lvl="0"/>
              <a:t>19/03/2020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73A04A-A8C3-405D-9C32-09209F033D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662C5B-C742-442D-BC08-1759DB103B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69E61A-293D-4CB8-A825-D15468D1F28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41466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roplets-HD-Content-R1d.png">
            <a:extLst>
              <a:ext uri="{FF2B5EF4-FFF2-40B4-BE49-F238E27FC236}">
                <a16:creationId xmlns:a16="http://schemas.microsoft.com/office/drawing/2014/main" id="{160BECB2-C5AB-4645-A8B7-F836BF7CE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5EE9366-A84A-42E1-8E07-468E8BB68D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828565"/>
            <a:ext cx="10351748" cy="2736817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91372BF-A74D-4C15-B173-80A85936B0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778" y="3657453"/>
            <a:ext cx="10351748" cy="136818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B03479-5536-4D53-B8CB-D9C88F8C2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30407A-C46A-448F-B11E-41C1E3790F3E}" type="datetime1">
              <a:rPr lang="es-ES"/>
              <a:pPr lvl="0"/>
              <a:t>19/03/2020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136E3E-5D24-4338-A6C6-55E5BF1FD5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81E53D-7E0C-4E96-9864-9CE200CB2D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84B362-CBED-4B59-8108-F37A990BD5A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11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roplets-HD-Content-R1d.png">
            <a:extLst>
              <a:ext uri="{FF2B5EF4-FFF2-40B4-BE49-F238E27FC236}">
                <a16:creationId xmlns:a16="http://schemas.microsoft.com/office/drawing/2014/main" id="{700879D3-FC4C-4A9F-9CAF-7200EC6C3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8E6652A-66B3-413B-A95D-2E5ECD302E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25F7A0-CBCC-44C2-9FFD-936768ACA4B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78" y="2367088"/>
            <a:ext cx="5106027" cy="342410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123CA73-A79A-4B48-A6FA-5501736A592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2367088"/>
            <a:ext cx="5105396" cy="342410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D87CE7B-1B6F-4605-B0F1-8EB2734CD3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693B62-D174-44E7-8FD6-C84145C28970}" type="datetime1">
              <a:rPr lang="es-ES"/>
              <a:pPr lvl="0"/>
              <a:t>19/03/2020</a:t>
            </a:fld>
            <a:endParaRPr 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105AAA3-9C3E-4E56-B923-84A9C5AEFA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329ABD5-C821-46E8-B456-FC81F29EEF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A16071-C296-4C01-A524-9FF058B1AE5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02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Droplets-HD-Content-R1d.png">
            <a:extLst>
              <a:ext uri="{FF2B5EF4-FFF2-40B4-BE49-F238E27FC236}">
                <a16:creationId xmlns:a16="http://schemas.microsoft.com/office/drawing/2014/main" id="{8194D083-53A1-4A63-9B5E-2A5F37F82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817E516-1A77-4628-9443-D705FF71BDF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4645BB5-EBB3-4FF2-AD3E-BC7D5818CC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6328" y="2371020"/>
            <a:ext cx="4873477" cy="679993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EAF45CE-ACC1-445B-9B62-7D67136E78C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913778" y="3051014"/>
            <a:ext cx="5106027" cy="2740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F950E03-162E-4B92-8ACF-BBFE371C7BB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396420" y="2371020"/>
            <a:ext cx="4881807" cy="679993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24B76E2-C0F0-40F8-ACDA-A9F0FDF9F24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3051014"/>
            <a:ext cx="5105396" cy="2740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952DA90B-0F31-405F-85B3-D3DE4D9ED0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D214FB-F450-4E08-8343-DFDBE9967BF9}" type="datetime1">
              <a:rPr lang="es-ES"/>
              <a:pPr lvl="0"/>
              <a:t>19/03/2020</a:t>
            </a:fld>
            <a:endParaRPr lang="es-E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D155C70-9480-44AE-A7FA-3153928D48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6F71D47-41E3-42A4-8837-EE1A1C9A26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F42ABD-A9C5-441E-8F1B-611D8580516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23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>
            <a:extLst>
              <a:ext uri="{FF2B5EF4-FFF2-40B4-BE49-F238E27FC236}">
                <a16:creationId xmlns:a16="http://schemas.microsoft.com/office/drawing/2014/main" id="{31AA5A20-8F58-49FC-8E50-F198E6241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690C038-23C8-4564-A4EF-40BF16ED46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80C6536-CCC5-4C14-8FCD-382F767832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B46BCA-4E24-4678-9E3E-54A80088921E}" type="datetime1">
              <a:rPr lang="es-ES"/>
              <a:pPr lvl="0"/>
              <a:t>19/03/2020</a:t>
            </a:fld>
            <a:endParaRPr lang="es-E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D36152F-1B77-4323-9422-16E981CF2B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EB04140-F6C2-4EDE-AB0C-C8C0E4E053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362447-E50A-403C-ABA9-5FE6D627CBB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228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>
            <a:extLst>
              <a:ext uri="{FF2B5EF4-FFF2-40B4-BE49-F238E27FC236}">
                <a16:creationId xmlns:a16="http://schemas.microsoft.com/office/drawing/2014/main" id="{6DAB271E-3A21-46AC-9B64-5FCF7FB7A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55B046B-0C51-4486-BEFB-B55AB4B9C4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287EEB-F6C4-4832-9B6C-AEB25154CCF1}" type="datetime1">
              <a:rPr lang="es-ES"/>
              <a:pPr lvl="0"/>
              <a:t>19/03/2020</a:t>
            </a:fld>
            <a:endParaRPr lang="es-E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3BBDB0B-23D0-4F3C-8159-019C0C3A7BD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9CFCBFE-467D-4F27-8DCE-89DE9F80D9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ACB680-FFB1-423C-BD10-C60F4A0943A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4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Droplets-HD-Content-R1d.png">
            <a:extLst>
              <a:ext uri="{FF2B5EF4-FFF2-40B4-BE49-F238E27FC236}">
                <a16:creationId xmlns:a16="http://schemas.microsoft.com/office/drawing/2014/main" id="{1CA62694-1C53-47F4-8E76-60C1CCF85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F407074-0E8C-4C8D-94A7-73DA92602E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3935687" cy="202325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296CF8-0790-487C-9680-C9154B38AA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78065" y="609603"/>
            <a:ext cx="6200162" cy="5181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DFA4371-92EB-4AC8-9ED9-9EBFD51374B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13778" y="2632850"/>
            <a:ext cx="3935687" cy="3158346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3C8D124-0D92-4859-9E42-C77CF38513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81A918-C4CE-4CBB-BDE3-9E33AB83417D}" type="datetime1">
              <a:rPr lang="es-ES"/>
              <a:pPr lvl="0"/>
              <a:t>19/03/2020</a:t>
            </a:fld>
            <a:endParaRPr 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3C41BFD-0221-4797-B413-8809CFE6C4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F3F28EB-868C-4C54-AC34-553564F2CE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E8C54D-94BF-4D9A-BFB5-2DA1BA54AF3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13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roplets-HD-Content-R1d.png">
            <a:extLst>
              <a:ext uri="{FF2B5EF4-FFF2-40B4-BE49-F238E27FC236}">
                <a16:creationId xmlns:a16="http://schemas.microsoft.com/office/drawing/2014/main" id="{FF122BEC-04B3-4AD6-91CA-17BEB25DC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2EEC7F4-6EE9-4C37-9FC6-34F2A5B32B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5934968" cy="202325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48115ED-7002-40EE-8247-2F1795C82E7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424799" y="609603"/>
            <a:ext cx="3255355" cy="5181603"/>
          </a:xfrm>
          <a:ln w="82552" cap="sq">
            <a:solidFill>
              <a:srgbClr val="EAEAEA"/>
            </a:solidFill>
            <a:prstDash val="solid"/>
            <a:miter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FAF9ACA-B861-41B3-A537-6B46BA18FD8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13796" y="2632850"/>
            <a:ext cx="5934949" cy="3158346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611083C-2CE6-403A-9FF7-4F5F4470B16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004B8D-381A-45B4-A91D-59B9754A0A24}" type="datetime1">
              <a:rPr lang="es-ES"/>
              <a:pPr lvl="0"/>
              <a:t>19/03/2020</a:t>
            </a:fld>
            <a:endParaRPr 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CC7FB1F-C18D-4502-911F-33D81E2921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B58F543-AFD8-4F17-BDFC-53DD4E9F8A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127FE8-DDAB-4EC5-B7FF-B2EC604391D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10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6287ACF5-9CD7-4492-A74C-D3ED089376FC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87964435-988E-4C79-913B-43E0D5E8EF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18518"/>
            <a:ext cx="10364449" cy="1596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9FB05B8-3D27-43C2-988C-F5FEE8323B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778" y="2367088"/>
            <a:ext cx="10364449" cy="342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DCD066-5528-4A4F-BF15-B99A7F3FDD6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678738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0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defRPr>
            </a:lvl1pPr>
          </a:lstStyle>
          <a:p>
            <a:pPr lvl="0"/>
            <a:fld id="{319C2A87-59B8-48D3-8A70-6CAF702CADE5}" type="datetime1">
              <a:rPr lang="es-ES"/>
              <a:pPr lvl="0"/>
              <a:t>19/03/2020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F7B4E2-3C45-41B8-A71A-6EBDE96E0AD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913778" y="5883277"/>
            <a:ext cx="667288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0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B9F567-D4A6-4D56-86AD-D6C8AD7E87E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514008" y="5883277"/>
            <a:ext cx="76421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0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defRPr>
            </a:lvl1pPr>
          </a:lstStyle>
          <a:p>
            <a:pPr lvl="0"/>
            <a:fld id="{54075E80-704A-40D9-8D0E-37C2012F0550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marL="0" marR="0" lvl="0" indent="0" algn="ctr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3600" b="0" i="0" u="none" strike="noStrike" kern="1200" cap="all" spc="0" baseline="0">
          <a:solidFill>
            <a:srgbClr val="000000"/>
          </a:solidFill>
          <a:uFillTx/>
          <a:latin typeface="Tw Cen M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es-ES" sz="2000" b="0" i="0" u="none" strike="noStrike" kern="1200" cap="all" spc="0" baseline="0">
          <a:solidFill>
            <a:srgbClr val="000000"/>
          </a:solidFill>
          <a:uFillTx/>
          <a:latin typeface="Tw Cen M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es-ES" sz="1800" b="0" i="0" u="none" strike="noStrike" kern="1200" cap="all" spc="0" baseline="0">
          <a:solidFill>
            <a:srgbClr val="000000"/>
          </a:solidFill>
          <a:uFillTx/>
          <a:latin typeface="Tw Cen M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es-ES" sz="1600" b="0" i="0" u="none" strike="noStrike" kern="1200" cap="all" spc="0" baseline="0">
          <a:solidFill>
            <a:srgbClr val="000000"/>
          </a:solidFill>
          <a:uFillTx/>
          <a:latin typeface="Tw Cen M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es-ES" sz="1400" b="0" i="0" u="none" strike="noStrike" kern="1200" cap="all" spc="0" baseline="0">
          <a:solidFill>
            <a:srgbClr val="000000"/>
          </a:solidFill>
          <a:uFillTx/>
          <a:latin typeface="Tw Cen M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es-ES" sz="1400" b="0" i="0" u="none" strike="noStrike" kern="1200" cap="all" spc="0" baseline="0">
          <a:solidFill>
            <a:srgbClr val="000000"/>
          </a:solidFill>
          <a:uFillTx/>
          <a:latin typeface="Tw Cen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g"/><Relationship Id="rId2" Type="http://schemas.openxmlformats.org/officeDocument/2006/relationships/video" Target="https://www.youtube.com/embed/NMhxLgzcIfw?feature=oembed" TargetMode="External"/><Relationship Id="rId1" Type="http://schemas.openxmlformats.org/officeDocument/2006/relationships/video" Target="https://www.youtube.com/embed/SoH4RZqtIfs?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jcyl-my.sharepoint.com/:u:/g/personal/vilsanmi_educa_jcyl_es/Ectu6yw-plJDjMJyTiaPgIQBMNCt7-Tzc88cTj3mIv4a4w?e=utPeLO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cajcyl-my.sharepoint.com/:u:/g/personal/vilsanmi_educa_jcyl_es/EUec03H-DENBjyo8HDyejVYBRyRu4H8Tc-iD2b1JFYnOIw?e=M5Mdp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525BAD56-902C-4EA6-B422-2F6C5DBBF1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8541">
            <a:off x="8224485" y="1676198"/>
            <a:ext cx="3314474" cy="4789702"/>
          </a:xfrm>
          <a:prstGeom prst="rect">
            <a:avLst/>
          </a:prstGeom>
        </p:spPr>
      </p:pic>
      <p:pic>
        <p:nvPicPr>
          <p:cNvPr id="7" name="Imagen 6" descr="Imagen que contiene oscuro, fuegos artificiales, foto, luz&#10;&#10;Descripción generada automáticamente">
            <a:extLst>
              <a:ext uri="{FF2B5EF4-FFF2-40B4-BE49-F238E27FC236}">
                <a16:creationId xmlns:a16="http://schemas.microsoft.com/office/drawing/2014/main" id="{D514049B-F2B2-42CE-B7B7-F6AB4DB4D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2" y="380994"/>
            <a:ext cx="5958852" cy="609601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B58C9D0-10FD-4CAF-9194-20ECDB255BF6}"/>
              </a:ext>
            </a:extLst>
          </p:cNvPr>
          <p:cNvSpPr txBox="1"/>
          <p:nvPr/>
        </p:nvSpPr>
        <p:spPr>
          <a:xfrm>
            <a:off x="1567387" y="1090184"/>
            <a:ext cx="88579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800" b="1" dirty="0" err="1">
                <a:latin typeface="Ink Free" panose="03080402000500000000" pitchFamily="66" charset="0"/>
              </a:rPr>
              <a:t>Matemá</a:t>
            </a:r>
            <a:r>
              <a:rPr lang="es-ES_tradnl" sz="8800" b="1" dirty="0">
                <a:latin typeface="Ink Free" panose="03080402000500000000" pitchFamily="66" charset="0"/>
              </a:rPr>
              <a:t>       s</a:t>
            </a:r>
          </a:p>
          <a:p>
            <a:pPr algn="ctr"/>
            <a:r>
              <a:rPr lang="es-ES_tradnl" sz="3600" b="1" dirty="0">
                <a:latin typeface="Ink Free" panose="03080402000500000000" pitchFamily="66" charset="0"/>
              </a:rPr>
              <a:t> </a:t>
            </a:r>
          </a:p>
          <a:p>
            <a:pPr algn="ctr"/>
            <a:endParaRPr lang="es-ES_tradnl" sz="3600" b="1" dirty="0">
              <a:latin typeface="Ink Free" panose="03080402000500000000" pitchFamily="66" charset="0"/>
            </a:endParaRPr>
          </a:p>
          <a:p>
            <a:pPr algn="ctr"/>
            <a:r>
              <a:rPr lang="es-ES_tradnl" sz="6000" b="1" dirty="0">
                <a:latin typeface="Ink Free" panose="03080402000500000000" pitchFamily="66" charset="0"/>
              </a:rPr>
              <a:t>factores primos con Scratch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1991">
            <a:off x="6642407" y="1329574"/>
            <a:ext cx="2220716" cy="82793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32049" y="5953786"/>
            <a:ext cx="5296643" cy="52322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latin typeface="Ink Free" panose="03080402000500000000" pitchFamily="66" charset="0"/>
              </a:rPr>
              <a:t>ACTIVIDAD PARA EL ALUMNO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38CD2-2803-4C44-9463-06C9B34AF3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1028627">
            <a:off x="-118190" y="851406"/>
            <a:ext cx="5934968" cy="7690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anchor="b">
            <a:noAutofit/>
          </a:bodyPr>
          <a:lstStyle/>
          <a:p>
            <a:pPr lvl="0"/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PASOS A REALIZAR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A0064C9-FAC5-4563-8C8D-8F0A5FBB437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51692" y="1716104"/>
            <a:ext cx="7990449" cy="509250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lnSpcReduction="10000"/>
          </a:bodyPr>
          <a:lstStyle/>
          <a:p>
            <a:pPr lvl="0"/>
            <a:r>
              <a:rPr lang="es-ES" sz="4200" dirty="0">
                <a:sym typeface="Wingdings" panose="05000000000000000000" pitchFamily="2" charset="2"/>
              </a:rPr>
              <a:t> </a:t>
            </a:r>
            <a:r>
              <a:rPr lang="es-ES" dirty="0"/>
              <a:t>VISUALIZAR LOS VIDEOS DE INTRODUCCIÓN.</a:t>
            </a:r>
          </a:p>
          <a:p>
            <a:pPr lvl="0"/>
            <a:r>
              <a:rPr lang="es-ES" sz="4200" dirty="0">
                <a:sym typeface="Wingdings" panose="05000000000000000000" pitchFamily="2" charset="2"/>
              </a:rPr>
              <a:t>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/>
              <a:t>DESCARGAR Y ABRIR EL ARCHIVO CON EL PROGRAMA EN SCRATCH.</a:t>
            </a:r>
          </a:p>
          <a:p>
            <a:pPr lvl="0"/>
            <a:endParaRPr lang="es-ES" dirty="0"/>
          </a:p>
          <a:p>
            <a:pPr lvl="0"/>
            <a:r>
              <a:rPr lang="es-ES" sz="4200" dirty="0">
                <a:sym typeface="Wingdings" panose="05000000000000000000" pitchFamily="2" charset="2"/>
              </a:rPr>
              <a:t>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/>
              <a:t>OBSERVAR Y DEDUCIR LA RELACIÓN EXISTENTE ENTRE LOS DISITINTOS BLOQUES DEL CÓDIGO. COMPLETAR EL BLOQUE FINAL, REORDENANDO LAS INSTRUCCIONES QUE APARECEN DESORDENADAS.</a:t>
            </a:r>
          </a:p>
          <a:p>
            <a:pPr lvl="0"/>
            <a:endParaRPr lang="es-ES" dirty="0"/>
          </a:p>
          <a:p>
            <a:r>
              <a:rPr lang="es-ES" sz="4200" dirty="0">
                <a:sym typeface="Wingdings" panose="05000000000000000000" pitchFamily="2" charset="2"/>
              </a:rPr>
              <a:t></a:t>
            </a:r>
            <a:r>
              <a:rPr lang="es-ES" dirty="0">
                <a:sym typeface="Wingdings" panose="05000000000000000000" pitchFamily="2" charset="2"/>
              </a:rPr>
              <a:t> </a:t>
            </a:r>
            <a:r>
              <a:rPr lang="es-ES" dirty="0"/>
              <a:t>REALIZANDO DIFERENTES SIMULACIONES CON DISTINTOS NÚMEROS, RESOLVER LAS CUESTIONES FINALES.</a:t>
            </a:r>
          </a:p>
          <a:p>
            <a:pPr lvl="0"/>
            <a:endParaRPr lang="es-ES" dirty="0"/>
          </a:p>
          <a:p>
            <a:pPr lvl="0"/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6895" y="0"/>
            <a:ext cx="68451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089" y="1445614"/>
            <a:ext cx="2681850" cy="1489917"/>
          </a:xfrm>
          <a:prstGeom prst="rect">
            <a:avLst/>
          </a:prstGeom>
        </p:spPr>
      </p:pic>
      <p:pic>
        <p:nvPicPr>
          <p:cNvPr id="7" name="Elementos multimedia en línea 6" title="Mate 1 Criptografia Aplicaciones Primos">
            <a:hlinkClick r:id="" action="ppaction://media"/>
            <a:extLst>
              <a:ext uri="{FF2B5EF4-FFF2-40B4-BE49-F238E27FC236}">
                <a16:creationId xmlns:a16="http://schemas.microsoft.com/office/drawing/2014/main" id="{9075FD8E-7802-4C29-A41F-2EEC48CD8F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49065" y="3711692"/>
            <a:ext cx="3591950" cy="2020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Elementos multimedia en línea 7" title="La cigarra periￃﾳdica y los nￃﾺmeros primos (The Code en espaￃﾱol - Marcus du Sautoy)">
            <a:hlinkClick r:id="" action="ppaction://media"/>
            <a:extLst>
              <a:ext uri="{FF2B5EF4-FFF2-40B4-BE49-F238E27FC236}">
                <a16:creationId xmlns:a16="http://schemas.microsoft.com/office/drawing/2014/main" id="{1E51D932-2A39-40CC-B558-F1FC76DFE36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7885798" y="3799087"/>
            <a:ext cx="3436582" cy="1933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F2E38CD2-2803-4C44-9463-06C9B34AF3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1028627">
            <a:off x="17795" y="544799"/>
            <a:ext cx="6650054" cy="7690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anchor="b">
            <a:noAutofit/>
          </a:bodyPr>
          <a:lstStyle/>
          <a:p>
            <a:pPr lvl="0"/>
            <a:r>
              <a:rPr lang="es-ES" sz="5400" dirty="0">
                <a:sym typeface="Wingdings" panose="05000000000000000000" pitchFamily="2" charset="2"/>
              </a:rPr>
              <a:t> </a:t>
            </a:r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INTRODUCCIÓN</a:t>
            </a:r>
          </a:p>
        </p:txBody>
      </p:sp>
      <p:sp>
        <p:nvSpPr>
          <p:cNvPr id="10" name="CuadroTexto 9"/>
          <p:cNvSpPr txBox="1"/>
          <p:nvPr/>
        </p:nvSpPr>
        <p:spPr>
          <a:xfrm rot="20822351">
            <a:off x="7015281" y="2550811"/>
            <a:ext cx="43572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latin typeface="Book Antiqua" panose="02040602050305030304" pitchFamily="18" charset="0"/>
              </a:rPr>
              <a:t>LAS CIGARRAS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4284">
            <a:off x="3833786" y="2524463"/>
            <a:ext cx="2669372" cy="1776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/>
          <p:cNvSpPr txBox="1"/>
          <p:nvPr/>
        </p:nvSpPr>
        <p:spPr>
          <a:xfrm rot="20822351">
            <a:off x="655540" y="2559074"/>
            <a:ext cx="3568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Book Antiqua" panose="02040602050305030304" pitchFamily="18" charset="0"/>
              </a:rPr>
              <a:t>SEGURIDAD </a:t>
            </a:r>
          </a:p>
          <a:p>
            <a:r>
              <a:rPr lang="es-ES" sz="3600" dirty="0">
                <a:latin typeface="Book Antiqua" panose="02040602050305030304" pitchFamily="18" charset="0"/>
              </a:rPr>
              <a:t>INFORMÁTICA</a:t>
            </a:r>
          </a:p>
        </p:txBody>
      </p:sp>
    </p:spTree>
    <p:extLst>
      <p:ext uri="{BB962C8B-B14F-4D97-AF65-F5344CB8AC3E}">
        <p14:creationId xmlns:p14="http://schemas.microsoft.com/office/powerpoint/2010/main" val="186714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F2E38CD2-2803-4C44-9463-06C9B34AF37A}"/>
              </a:ext>
            </a:extLst>
          </p:cNvPr>
          <p:cNvSpPr txBox="1">
            <a:spLocks/>
          </p:cNvSpPr>
          <p:nvPr/>
        </p:nvSpPr>
        <p:spPr>
          <a:xfrm>
            <a:off x="1710892" y="158825"/>
            <a:ext cx="10162240" cy="7690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36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defRPr>
            </a:lvl1pPr>
          </a:lstStyle>
          <a:p>
            <a:r>
              <a:rPr lang="es-ES" sz="4400" dirty="0">
                <a:sym typeface="Wingdings" panose="05000000000000000000" pitchFamily="2" charset="2"/>
              </a:rPr>
              <a:t> 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ACTIVIDAD. PROGRAMACIÓN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E40C8B-47BA-4A03-990A-509793139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267861"/>
              </p:ext>
            </p:extLst>
          </p:nvPr>
        </p:nvGraphicFramePr>
        <p:xfrm>
          <a:off x="520505" y="844061"/>
          <a:ext cx="10364449" cy="582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CC2E5BAA-8438-4F0E-AA8B-E463F1ADD1EF}"/>
              </a:ext>
            </a:extLst>
          </p:cNvPr>
          <p:cNvSpPr/>
          <p:nvPr/>
        </p:nvSpPr>
        <p:spPr>
          <a:xfrm rot="1598790">
            <a:off x="2447778" y="1997612"/>
            <a:ext cx="675249" cy="47830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C1A129D4-AB52-4633-87F4-3CC2C6F632EE}"/>
              </a:ext>
            </a:extLst>
          </p:cNvPr>
          <p:cNvSpPr/>
          <p:nvPr/>
        </p:nvSpPr>
        <p:spPr>
          <a:xfrm rot="18421254">
            <a:off x="3365353" y="4625928"/>
            <a:ext cx="675249" cy="47830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2C81C05F-C357-46AE-9BBE-F76EE20FBADA}"/>
              </a:ext>
            </a:extLst>
          </p:cNvPr>
          <p:cNvSpPr/>
          <p:nvPr/>
        </p:nvSpPr>
        <p:spPr>
          <a:xfrm rot="15550045">
            <a:off x="8428030" y="2813792"/>
            <a:ext cx="1139097" cy="43771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7C8C0367-7001-4701-B93D-51C49EAD2DF8}"/>
              </a:ext>
            </a:extLst>
          </p:cNvPr>
          <p:cNvSpPr/>
          <p:nvPr/>
        </p:nvSpPr>
        <p:spPr>
          <a:xfrm rot="19943752">
            <a:off x="7046086" y="1580213"/>
            <a:ext cx="873127" cy="58275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5920469" y="6121400"/>
            <a:ext cx="561532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hlinkClick r:id="rId8"/>
              </a:rPr>
              <a:t>DESCARGA EL ARCHIVO CON EL PROGRAMA EN SCRATCH</a:t>
            </a:r>
            <a:endParaRPr lang="es-E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41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A69D5A-1550-4C6E-A00C-2DCEF63EB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011F78-25C7-4643-AA26-B9913E7EB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B8C6A-F6F2-43E8-BED9-FEA457843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B7569A-4F77-4441-BE31-03FFA4F6D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F2E923-3218-4045-ABCE-5E8AD2583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F57A80-1403-4616-907F-8D2EE78FC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22CC2-70AA-4894-A21D-6B469FA5D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BDE4C6-D436-47A6-81E1-3CDB9D4D5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222271-F029-4DAB-9403-FACD2A800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4253DF-F03A-46B5-92E1-C08DA2E2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2AED3F-3B37-447E-826C-EEB371AF4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324AFD-2C81-4E81-B326-5336A1AA2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41D55B-6B26-42D3-A813-56BD68FEC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D1024-B614-43B5-BC62-1C8D3F19E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065C63-C36C-4899-90E4-523FFA52D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3F235-B992-4ADA-AC51-80F26DF2E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C758A2-C362-4F30-B2D2-4970CD7D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88A8F7-FACB-4BDB-BB31-7A442C68C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F2E38CD2-2803-4C44-9463-06C9B34AF37A}"/>
              </a:ext>
            </a:extLst>
          </p:cNvPr>
          <p:cNvSpPr txBox="1">
            <a:spLocks/>
          </p:cNvSpPr>
          <p:nvPr/>
        </p:nvSpPr>
        <p:spPr>
          <a:xfrm>
            <a:off x="1710892" y="158825"/>
            <a:ext cx="10162240" cy="7690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36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defRPr>
            </a:lvl1pPr>
          </a:lstStyle>
          <a:p>
            <a:r>
              <a:rPr lang="es-ES" sz="4400" dirty="0">
                <a:sym typeface="Wingdings" panose="05000000000000000000" pitchFamily="2" charset="2"/>
              </a:rPr>
              <a:t> 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ACTIVIDAD. PROGRAMACIÓN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854" y="1270000"/>
            <a:ext cx="6448246" cy="463382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920469" y="6121400"/>
            <a:ext cx="630159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hlinkClick r:id="rId4"/>
              </a:rPr>
              <a:t>SI NO LO HAS CONSEGUIDO. DESCARGA EL ARCHIVO COMPLETO</a:t>
            </a:r>
            <a:endParaRPr lang="es-E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269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lor de color amarillo&#10;&#10;Descripción generada automáticamente">
            <a:extLst>
              <a:ext uri="{FF2B5EF4-FFF2-40B4-BE49-F238E27FC236}">
                <a16:creationId xmlns:a16="http://schemas.microsoft.com/office/drawing/2014/main" id="{86710E85-B50D-41C7-A987-CFC8EE650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90" y="2214694"/>
            <a:ext cx="6850966" cy="4559006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6DC99F5-8D7F-41F1-A0BD-3ED35C7B4F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54590" y="1500680"/>
            <a:ext cx="11047166" cy="2248360"/>
          </a:xfrm>
        </p:spPr>
        <p:txBody>
          <a:bodyPr>
            <a:prstTxWarp prst="textWave4">
              <a:avLst/>
            </a:prstTxWarp>
            <a:normAutofit/>
          </a:bodyPr>
          <a:lstStyle/>
          <a:p>
            <a:pPr lvl="0"/>
            <a:r>
              <a:rPr lang="es-ES" dirty="0">
                <a:solidFill>
                  <a:srgbClr val="FFFF00"/>
                </a:solidFill>
                <a:highlight>
                  <a:srgbClr val="000000"/>
                </a:highlight>
              </a:rPr>
              <a:t>¿Pueden existir dos representaciones iguales?</a:t>
            </a:r>
          </a:p>
          <a:p>
            <a:pPr lvl="0"/>
            <a:r>
              <a:rPr lang="es-ES" dirty="0">
                <a:solidFill>
                  <a:srgbClr val="FFFF00"/>
                </a:solidFill>
                <a:highlight>
                  <a:srgbClr val="000000"/>
                </a:highlight>
              </a:rPr>
              <a:t> ¿Podrá haber dos representaciones diferentes para un mismo número?</a:t>
            </a:r>
          </a:p>
          <a:p>
            <a:pPr lvl="0"/>
            <a:r>
              <a:rPr lang="es-ES" dirty="0">
                <a:solidFill>
                  <a:srgbClr val="FFFF00"/>
                </a:solidFill>
                <a:highlight>
                  <a:srgbClr val="000000"/>
                </a:highlight>
              </a:rPr>
              <a:t>¿Cuántos dientes de león podremos representar con nuestra técnica?</a:t>
            </a:r>
          </a:p>
          <a:p>
            <a:pPr lvl="0"/>
            <a:r>
              <a:rPr lang="es-ES" dirty="0">
                <a:solidFill>
                  <a:srgbClr val="FFFF00"/>
                </a:solidFill>
                <a:highlight>
                  <a:srgbClr val="000000"/>
                </a:highlight>
              </a:rPr>
              <a:t>¿Puedes reconstruir la descomposición factorial de un número a partir del dibujo?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2E38CD2-2803-4C44-9463-06C9B34AF3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1028627">
            <a:off x="17795" y="544799"/>
            <a:ext cx="6650054" cy="7690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anchor="b">
            <a:noAutofit/>
          </a:bodyPr>
          <a:lstStyle/>
          <a:p>
            <a:pPr lvl="0"/>
            <a:r>
              <a:rPr lang="es-ES" sz="5400" dirty="0">
                <a:sym typeface="Wingdings" panose="05000000000000000000" pitchFamily="2" charset="2"/>
              </a:rPr>
              <a:t> 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REFLEXIÓN FINAL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os" id="{D363425D-3489-4141-BFAD-086A2BDFAE08}" vid="{AE5A78FE-25E5-4B52-AC58-526A3775F5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10067</TotalTime>
  <Words>172</Words>
  <Application>Microsoft Office PowerPoint</Application>
  <PresentationFormat>Panorámica</PresentationFormat>
  <Paragraphs>33</Paragraphs>
  <Slides>6</Slides>
  <Notes>2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Gota</vt:lpstr>
      <vt:lpstr>Presentación de PowerPoint</vt:lpstr>
      <vt:lpstr>PASOS A REALIZAR</vt:lpstr>
      <vt:lpstr> INTRODUCCIÓN</vt:lpstr>
      <vt:lpstr>Presentación de PowerPoint</vt:lpstr>
      <vt:lpstr>Presentación de PowerPoint</vt:lpstr>
      <vt:lpstr> REFLEXIÓN FINAL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arte de los primos</dc:title>
  <dc:creator>user</dc:creator>
  <cp:lastModifiedBy>profesor</cp:lastModifiedBy>
  <cp:revision>29</cp:revision>
  <dcterms:created xsi:type="dcterms:W3CDTF">2020-02-05T12:46:00Z</dcterms:created>
  <dcterms:modified xsi:type="dcterms:W3CDTF">2020-03-19T10:13:57Z</dcterms:modified>
</cp:coreProperties>
</file>