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7556500" cy="10693400"/>
  <p:notesSz cx="7556500" cy="10693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249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69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4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5"/>
            <a:ext cx="6806564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4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83"/>
            <a:ext cx="7556500" cy="1068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Office PowerPoint</Application>
  <PresentationFormat>Personalizado</PresentationFormat>
  <Paragraphs>0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jimeno doncel jimeno doncel</cp:lastModifiedBy>
  <cp:revision>2</cp:revision>
  <dcterms:created xsi:type="dcterms:W3CDTF">2023-04-23T23:21:28Z</dcterms:created>
  <dcterms:modified xsi:type="dcterms:W3CDTF">2023-04-23T21:29:59Z</dcterms:modified>
</cp:coreProperties>
</file>