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4"/>
  </p:notesMasterIdLst>
  <p:sldIdLst>
    <p:sldId id="256" r:id="rId2"/>
    <p:sldId id="278" r:id="rId3"/>
    <p:sldId id="257" r:id="rId4"/>
    <p:sldId id="266" r:id="rId5"/>
    <p:sldId id="267" r:id="rId6"/>
    <p:sldId id="262" r:id="rId7"/>
    <p:sldId id="258" r:id="rId8"/>
    <p:sldId id="261" r:id="rId9"/>
    <p:sldId id="285" r:id="rId10"/>
    <p:sldId id="260" r:id="rId11"/>
    <p:sldId id="268" r:id="rId12"/>
    <p:sldId id="269" r:id="rId13"/>
    <p:sldId id="270" r:id="rId14"/>
    <p:sldId id="265" r:id="rId15"/>
    <p:sldId id="271" r:id="rId16"/>
    <p:sldId id="275" r:id="rId17"/>
    <p:sldId id="274" r:id="rId18"/>
    <p:sldId id="273" r:id="rId19"/>
    <p:sldId id="272" r:id="rId20"/>
    <p:sldId id="264" r:id="rId21"/>
    <p:sldId id="276" r:id="rId22"/>
    <p:sldId id="277" r:id="rId23"/>
    <p:sldId id="263" r:id="rId24"/>
    <p:sldId id="279" r:id="rId25"/>
    <p:sldId id="280" r:id="rId26"/>
    <p:sldId id="281" r:id="rId27"/>
    <p:sldId id="286" r:id="rId28"/>
    <p:sldId id="296" r:id="rId29"/>
    <p:sldId id="297" r:id="rId30"/>
    <p:sldId id="282" r:id="rId31"/>
    <p:sldId id="283" r:id="rId32"/>
    <p:sldId id="284" r:id="rId33"/>
    <p:sldId id="288" r:id="rId34"/>
    <p:sldId id="293" r:id="rId35"/>
    <p:sldId id="291" r:id="rId36"/>
    <p:sldId id="316" r:id="rId37"/>
    <p:sldId id="295" r:id="rId38"/>
    <p:sldId id="319" r:id="rId39"/>
    <p:sldId id="299" r:id="rId40"/>
    <p:sldId id="301" r:id="rId41"/>
    <p:sldId id="298" r:id="rId42"/>
    <p:sldId id="302" r:id="rId43"/>
    <p:sldId id="303" r:id="rId44"/>
    <p:sldId id="309" r:id="rId45"/>
    <p:sldId id="310" r:id="rId46"/>
    <p:sldId id="312" r:id="rId47"/>
    <p:sldId id="313" r:id="rId48"/>
    <p:sldId id="314" r:id="rId49"/>
    <p:sldId id="311" r:id="rId50"/>
    <p:sldId id="317" r:id="rId51"/>
    <p:sldId id="307" r:id="rId52"/>
    <p:sldId id="318"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DD696-A699-42B7-B3FC-F8E15D8F7198}"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s-ES"/>
        </a:p>
      </dgm:t>
    </dgm:pt>
    <dgm:pt modelId="{30DA4575-CA1D-4BE1-8081-F96435279B0D}">
      <dgm:prSet phldrT="[Texto]"/>
      <dgm:spPr/>
      <dgm:t>
        <a:bodyPr/>
        <a:lstStyle/>
        <a:p>
          <a:r>
            <a:rPr lang="es-ES"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OBJETIVOS</a:t>
          </a:r>
        </a:p>
      </dgm:t>
    </dgm:pt>
    <dgm:pt modelId="{8A2BD835-6520-419F-833D-EA3179045DA1}" type="parTrans" cxnId="{249F4E36-3B47-4F05-855F-B8722C588B3F}">
      <dgm:prSet/>
      <dgm:spPr/>
      <dgm:t>
        <a:bodyPr/>
        <a:lstStyle/>
        <a:p>
          <a:endParaRPr lang="es-ES"/>
        </a:p>
      </dgm:t>
    </dgm:pt>
    <dgm:pt modelId="{2969416F-1F4D-4C3F-BA73-D88715A775CB}" type="sibTrans" cxnId="{249F4E36-3B47-4F05-855F-B8722C588B3F}">
      <dgm:prSet/>
      <dgm:spPr/>
      <dgm:t>
        <a:bodyPr/>
        <a:lstStyle/>
        <a:p>
          <a:endParaRPr lang="es-ES"/>
        </a:p>
      </dgm:t>
    </dgm:pt>
    <dgm:pt modelId="{36A8DED1-BF4B-4238-8864-AE647FE704E3}">
      <dgm:prSet phldrT="[Texto]"/>
      <dgm:spPr/>
      <dgm:t>
        <a:bodyPr/>
        <a:lstStyle/>
        <a:p>
          <a:r>
            <a:rPr lang="es-ES" dirty="0"/>
            <a:t>MATERIALES</a:t>
          </a:r>
        </a:p>
      </dgm:t>
    </dgm:pt>
    <dgm:pt modelId="{B8EB3169-56C6-42FA-94D7-B6F2BD751BB5}" type="parTrans" cxnId="{41C534E7-889C-4C45-A845-B69228A8968B}">
      <dgm:prSet/>
      <dgm:spPr/>
      <dgm:t>
        <a:bodyPr/>
        <a:lstStyle/>
        <a:p>
          <a:endParaRPr lang="es-ES"/>
        </a:p>
      </dgm:t>
    </dgm:pt>
    <dgm:pt modelId="{B5B87B36-0C86-4631-908C-3EE7AE2C0B1B}" type="sibTrans" cxnId="{41C534E7-889C-4C45-A845-B69228A8968B}">
      <dgm:prSet/>
      <dgm:spPr/>
      <dgm:t>
        <a:bodyPr/>
        <a:lstStyle/>
        <a:p>
          <a:endParaRPr lang="es-ES"/>
        </a:p>
      </dgm:t>
    </dgm:pt>
    <dgm:pt modelId="{EF171B24-E3B3-4850-A45A-9618F8E7D61A}">
      <dgm:prSet phldrT="[Texto]"/>
      <dgm:spPr/>
      <dgm:t>
        <a:bodyPr/>
        <a:lstStyle/>
        <a:p>
          <a:r>
            <a:rPr lang="es-ES" dirty="0"/>
            <a:t>ACCIÓN COMUNICATIVA</a:t>
          </a:r>
        </a:p>
      </dgm:t>
    </dgm:pt>
    <dgm:pt modelId="{42BE1ABB-7D55-476E-A9E2-D8B495DFBF25}" type="parTrans" cxnId="{9DE9EA1C-A797-4AFD-9F7B-628AC9D73E8B}">
      <dgm:prSet/>
      <dgm:spPr/>
      <dgm:t>
        <a:bodyPr/>
        <a:lstStyle/>
        <a:p>
          <a:endParaRPr lang="es-ES"/>
        </a:p>
      </dgm:t>
    </dgm:pt>
    <dgm:pt modelId="{5A2C3BFE-91D4-436A-9083-56895E82C9B9}" type="sibTrans" cxnId="{9DE9EA1C-A797-4AFD-9F7B-628AC9D73E8B}">
      <dgm:prSet/>
      <dgm:spPr/>
      <dgm:t>
        <a:bodyPr/>
        <a:lstStyle/>
        <a:p>
          <a:endParaRPr lang="es-ES"/>
        </a:p>
      </dgm:t>
    </dgm:pt>
    <dgm:pt modelId="{C695E19E-AB47-45D0-AE80-13F050EBC3FD}">
      <dgm:prSet phldrT="[Texto]"/>
      <dgm:spPr/>
      <dgm:t>
        <a:bodyPr/>
        <a:lstStyle/>
        <a:p>
          <a:r>
            <a:rPr lang="es-ES" dirty="0"/>
            <a:t>ESTRATEGIAS</a:t>
          </a:r>
        </a:p>
      </dgm:t>
    </dgm:pt>
    <dgm:pt modelId="{7858D7CA-51D2-4745-AB22-E40DD138B0F4}" type="sibTrans" cxnId="{15A4BD2E-A409-44F0-BF8E-12B52BB3BA82}">
      <dgm:prSet/>
      <dgm:spPr/>
      <dgm:t>
        <a:bodyPr/>
        <a:lstStyle/>
        <a:p>
          <a:endParaRPr lang="es-ES"/>
        </a:p>
      </dgm:t>
    </dgm:pt>
    <dgm:pt modelId="{0FA5EF19-1963-4B9E-B5D3-FC3EE33C8461}" type="parTrans" cxnId="{15A4BD2E-A409-44F0-BF8E-12B52BB3BA82}">
      <dgm:prSet/>
      <dgm:spPr/>
      <dgm:t>
        <a:bodyPr/>
        <a:lstStyle/>
        <a:p>
          <a:endParaRPr lang="es-ES"/>
        </a:p>
      </dgm:t>
    </dgm:pt>
    <dgm:pt modelId="{7C0BB3CE-7573-47A6-81B5-D1AFCEF3C93C}" type="pres">
      <dgm:prSet presAssocID="{AABDD696-A699-42B7-B3FC-F8E15D8F7198}" presName="Name0" presStyleCnt="0">
        <dgm:presLayoutVars>
          <dgm:chMax val="1"/>
          <dgm:chPref val="1"/>
          <dgm:dir/>
          <dgm:animOne val="branch"/>
          <dgm:animLvl val="lvl"/>
        </dgm:presLayoutVars>
      </dgm:prSet>
      <dgm:spPr/>
    </dgm:pt>
    <dgm:pt modelId="{69B6643F-1BCA-4FE9-A947-27FFDD6CC12D}" type="pres">
      <dgm:prSet presAssocID="{30DA4575-CA1D-4BE1-8081-F96435279B0D}" presName="singleCycle" presStyleCnt="0"/>
      <dgm:spPr/>
    </dgm:pt>
    <dgm:pt modelId="{B9C34BDB-E779-41DD-9F33-B9752DE5CDEB}" type="pres">
      <dgm:prSet presAssocID="{30DA4575-CA1D-4BE1-8081-F96435279B0D}" presName="singleCenter" presStyleLbl="node1" presStyleIdx="0" presStyleCnt="4" custScaleX="206482" custScaleY="189362">
        <dgm:presLayoutVars>
          <dgm:chMax val="7"/>
          <dgm:chPref val="7"/>
        </dgm:presLayoutVars>
      </dgm:prSet>
      <dgm:spPr/>
    </dgm:pt>
    <dgm:pt modelId="{807A07BE-9223-4EE5-B047-A0F4B70E6518}" type="pres">
      <dgm:prSet presAssocID="{0FA5EF19-1963-4B9E-B5D3-FC3EE33C8461}" presName="Name56" presStyleLbl="parChTrans1D2" presStyleIdx="0" presStyleCnt="3"/>
      <dgm:spPr/>
    </dgm:pt>
    <dgm:pt modelId="{1411E98C-0958-4B2F-91B9-5D7DE64DD6C8}" type="pres">
      <dgm:prSet presAssocID="{C695E19E-AB47-45D0-AE80-13F050EBC3FD}" presName="text0" presStyleLbl="node1" presStyleIdx="1" presStyleCnt="4" custScaleX="139058" custScaleY="137051" custRadScaleRad="103440" custRadScaleInc="-171">
        <dgm:presLayoutVars>
          <dgm:bulletEnabled val="1"/>
        </dgm:presLayoutVars>
      </dgm:prSet>
      <dgm:spPr/>
    </dgm:pt>
    <dgm:pt modelId="{6CACBCF7-0B06-4D59-B527-F691FBDA30F7}" type="pres">
      <dgm:prSet presAssocID="{B8EB3169-56C6-42FA-94D7-B6F2BD751BB5}" presName="Name56" presStyleLbl="parChTrans1D2" presStyleIdx="1" presStyleCnt="3"/>
      <dgm:spPr/>
    </dgm:pt>
    <dgm:pt modelId="{71A48646-6A54-42A7-81A2-65AA6D5E878E}" type="pres">
      <dgm:prSet presAssocID="{36A8DED1-BF4B-4238-8864-AE647FE704E3}" presName="text0" presStyleLbl="node1" presStyleIdx="2" presStyleCnt="4" custScaleX="130338" custScaleY="133638" custRadScaleRad="120812" custRadScaleInc="-7751">
        <dgm:presLayoutVars>
          <dgm:bulletEnabled val="1"/>
        </dgm:presLayoutVars>
      </dgm:prSet>
      <dgm:spPr/>
    </dgm:pt>
    <dgm:pt modelId="{72F47B74-BD64-4B93-BC92-ED314C6E6667}" type="pres">
      <dgm:prSet presAssocID="{42BE1ABB-7D55-476E-A9E2-D8B495DFBF25}" presName="Name56" presStyleLbl="parChTrans1D2" presStyleIdx="2" presStyleCnt="3"/>
      <dgm:spPr/>
    </dgm:pt>
    <dgm:pt modelId="{52179377-9ABF-4377-8440-C907B96FFB6E}" type="pres">
      <dgm:prSet presAssocID="{EF171B24-E3B3-4850-A45A-9618F8E7D61A}" presName="text0" presStyleLbl="node1" presStyleIdx="3" presStyleCnt="4" custScaleX="131187" custScaleY="134906" custRadScaleRad="119719" custRadScaleInc="8608">
        <dgm:presLayoutVars>
          <dgm:bulletEnabled val="1"/>
        </dgm:presLayoutVars>
      </dgm:prSet>
      <dgm:spPr/>
    </dgm:pt>
  </dgm:ptLst>
  <dgm:cxnLst>
    <dgm:cxn modelId="{9DE9EA1C-A797-4AFD-9F7B-628AC9D73E8B}" srcId="{30DA4575-CA1D-4BE1-8081-F96435279B0D}" destId="{EF171B24-E3B3-4850-A45A-9618F8E7D61A}" srcOrd="2" destOrd="0" parTransId="{42BE1ABB-7D55-476E-A9E2-D8B495DFBF25}" sibTransId="{5A2C3BFE-91D4-436A-9083-56895E82C9B9}"/>
    <dgm:cxn modelId="{15A4BD2E-A409-44F0-BF8E-12B52BB3BA82}" srcId="{30DA4575-CA1D-4BE1-8081-F96435279B0D}" destId="{C695E19E-AB47-45D0-AE80-13F050EBC3FD}" srcOrd="0" destOrd="0" parTransId="{0FA5EF19-1963-4B9E-B5D3-FC3EE33C8461}" sibTransId="{7858D7CA-51D2-4745-AB22-E40DD138B0F4}"/>
    <dgm:cxn modelId="{249F4E36-3B47-4F05-855F-B8722C588B3F}" srcId="{AABDD696-A699-42B7-B3FC-F8E15D8F7198}" destId="{30DA4575-CA1D-4BE1-8081-F96435279B0D}" srcOrd="0" destOrd="0" parTransId="{8A2BD835-6520-419F-833D-EA3179045DA1}" sibTransId="{2969416F-1F4D-4C3F-BA73-D88715A775CB}"/>
    <dgm:cxn modelId="{9A644B5D-574B-493F-A787-F5D5BD594180}" type="presOf" srcId="{EF171B24-E3B3-4850-A45A-9618F8E7D61A}" destId="{52179377-9ABF-4377-8440-C907B96FFB6E}" srcOrd="0" destOrd="0" presId="urn:microsoft.com/office/officeart/2008/layout/RadialCluster"/>
    <dgm:cxn modelId="{C9083441-9BBD-4385-BE96-A9FABAE31F3B}" type="presOf" srcId="{30DA4575-CA1D-4BE1-8081-F96435279B0D}" destId="{B9C34BDB-E779-41DD-9F33-B9752DE5CDEB}" srcOrd="0" destOrd="0" presId="urn:microsoft.com/office/officeart/2008/layout/RadialCluster"/>
    <dgm:cxn modelId="{2A0DD144-95AE-44CB-B6C5-0D13F1B3CF88}" type="presOf" srcId="{B8EB3169-56C6-42FA-94D7-B6F2BD751BB5}" destId="{6CACBCF7-0B06-4D59-B527-F691FBDA30F7}" srcOrd="0" destOrd="0" presId="urn:microsoft.com/office/officeart/2008/layout/RadialCluster"/>
    <dgm:cxn modelId="{D769F545-FDF8-49E3-96DE-045622D427E4}" type="presOf" srcId="{36A8DED1-BF4B-4238-8864-AE647FE704E3}" destId="{71A48646-6A54-42A7-81A2-65AA6D5E878E}" srcOrd="0" destOrd="0" presId="urn:microsoft.com/office/officeart/2008/layout/RadialCluster"/>
    <dgm:cxn modelId="{CD654E4C-D544-45B6-8F1C-078996FA80A4}" type="presOf" srcId="{AABDD696-A699-42B7-B3FC-F8E15D8F7198}" destId="{7C0BB3CE-7573-47A6-81B5-D1AFCEF3C93C}" srcOrd="0" destOrd="0" presId="urn:microsoft.com/office/officeart/2008/layout/RadialCluster"/>
    <dgm:cxn modelId="{D412D25A-DDF3-440B-AABC-62152B20F347}" type="presOf" srcId="{C695E19E-AB47-45D0-AE80-13F050EBC3FD}" destId="{1411E98C-0958-4B2F-91B9-5D7DE64DD6C8}" srcOrd="0" destOrd="0" presId="urn:microsoft.com/office/officeart/2008/layout/RadialCluster"/>
    <dgm:cxn modelId="{BE94FFAD-47B6-49A5-9E3C-E70FF42EC82E}" type="presOf" srcId="{42BE1ABB-7D55-476E-A9E2-D8B495DFBF25}" destId="{72F47B74-BD64-4B93-BC92-ED314C6E6667}" srcOrd="0" destOrd="0" presId="urn:microsoft.com/office/officeart/2008/layout/RadialCluster"/>
    <dgm:cxn modelId="{F805C0E4-3963-4EC7-8D10-5178B6F34E67}" type="presOf" srcId="{0FA5EF19-1963-4B9E-B5D3-FC3EE33C8461}" destId="{807A07BE-9223-4EE5-B047-A0F4B70E6518}" srcOrd="0" destOrd="0" presId="urn:microsoft.com/office/officeart/2008/layout/RadialCluster"/>
    <dgm:cxn modelId="{41C534E7-889C-4C45-A845-B69228A8968B}" srcId="{30DA4575-CA1D-4BE1-8081-F96435279B0D}" destId="{36A8DED1-BF4B-4238-8864-AE647FE704E3}" srcOrd="1" destOrd="0" parTransId="{B8EB3169-56C6-42FA-94D7-B6F2BD751BB5}" sibTransId="{B5B87B36-0C86-4631-908C-3EE7AE2C0B1B}"/>
    <dgm:cxn modelId="{C83A1257-5425-4FDB-B769-82BB3A5DC6DF}" type="presParOf" srcId="{7C0BB3CE-7573-47A6-81B5-D1AFCEF3C93C}" destId="{69B6643F-1BCA-4FE9-A947-27FFDD6CC12D}" srcOrd="0" destOrd="0" presId="urn:microsoft.com/office/officeart/2008/layout/RadialCluster"/>
    <dgm:cxn modelId="{345CF159-CAFC-4563-8DA5-EB2A8F45E0F3}" type="presParOf" srcId="{69B6643F-1BCA-4FE9-A947-27FFDD6CC12D}" destId="{B9C34BDB-E779-41DD-9F33-B9752DE5CDEB}" srcOrd="0" destOrd="0" presId="urn:microsoft.com/office/officeart/2008/layout/RadialCluster"/>
    <dgm:cxn modelId="{EA347267-DFA7-463B-9AAC-3554672B3678}" type="presParOf" srcId="{69B6643F-1BCA-4FE9-A947-27FFDD6CC12D}" destId="{807A07BE-9223-4EE5-B047-A0F4B70E6518}" srcOrd="1" destOrd="0" presId="urn:microsoft.com/office/officeart/2008/layout/RadialCluster"/>
    <dgm:cxn modelId="{245B0002-51F3-4F39-9E32-30DAAB8199A2}" type="presParOf" srcId="{69B6643F-1BCA-4FE9-A947-27FFDD6CC12D}" destId="{1411E98C-0958-4B2F-91B9-5D7DE64DD6C8}" srcOrd="2" destOrd="0" presId="urn:microsoft.com/office/officeart/2008/layout/RadialCluster"/>
    <dgm:cxn modelId="{891D7444-9A25-4898-A794-8426A0D579A5}" type="presParOf" srcId="{69B6643F-1BCA-4FE9-A947-27FFDD6CC12D}" destId="{6CACBCF7-0B06-4D59-B527-F691FBDA30F7}" srcOrd="3" destOrd="0" presId="urn:microsoft.com/office/officeart/2008/layout/RadialCluster"/>
    <dgm:cxn modelId="{CD91928F-25B4-4B8F-BB5F-6D1E8A0D856A}" type="presParOf" srcId="{69B6643F-1BCA-4FE9-A947-27FFDD6CC12D}" destId="{71A48646-6A54-42A7-81A2-65AA6D5E878E}" srcOrd="4" destOrd="0" presId="urn:microsoft.com/office/officeart/2008/layout/RadialCluster"/>
    <dgm:cxn modelId="{DCA9510F-6790-4CAA-8878-9E9FB6127FAD}" type="presParOf" srcId="{69B6643F-1BCA-4FE9-A947-27FFDD6CC12D}" destId="{72F47B74-BD64-4B93-BC92-ED314C6E6667}" srcOrd="5" destOrd="0" presId="urn:microsoft.com/office/officeart/2008/layout/RadialCluster"/>
    <dgm:cxn modelId="{BF94A8A2-27A0-43B7-8E06-6B7861FFDFAE}" type="presParOf" srcId="{69B6643F-1BCA-4FE9-A947-27FFDD6CC12D}" destId="{52179377-9ABF-4377-8440-C907B96FFB6E}"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697E6C-E4FE-4436-AD9E-0D99DE34E4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87AAA2E8-2D1A-4C59-BB15-45FF8FE07A80}">
      <dgm:prSet phldrT="[Texto]"/>
      <dgm:spPr/>
      <dgm:t>
        <a:bodyPr/>
        <a:lstStyle/>
        <a:p>
          <a:r>
            <a:rPr lang="es-ES" dirty="0"/>
            <a:t>ADECUACIÓN DEL TEMA</a:t>
          </a:r>
        </a:p>
      </dgm:t>
    </dgm:pt>
    <dgm:pt modelId="{F7D45776-E92D-4CE2-9016-DB35E6D75FF1}" type="parTrans" cxnId="{B5088DD2-2AD1-47C5-82BE-9B0A091CAB64}">
      <dgm:prSet/>
      <dgm:spPr/>
      <dgm:t>
        <a:bodyPr/>
        <a:lstStyle/>
        <a:p>
          <a:endParaRPr lang="es-ES"/>
        </a:p>
      </dgm:t>
    </dgm:pt>
    <dgm:pt modelId="{1F10BE14-DA0A-4C31-A236-C0CFC0B9A1D8}" type="sibTrans" cxnId="{B5088DD2-2AD1-47C5-82BE-9B0A091CAB64}">
      <dgm:prSet/>
      <dgm:spPr/>
      <dgm:t>
        <a:bodyPr/>
        <a:lstStyle/>
        <a:p>
          <a:endParaRPr lang="es-ES"/>
        </a:p>
      </dgm:t>
    </dgm:pt>
    <dgm:pt modelId="{9BBD54FC-D401-41B3-922C-C22A081C7C3E}">
      <dgm:prSet phldrT="[Texto]"/>
      <dgm:spPr/>
      <dgm:t>
        <a:bodyPr/>
        <a:lstStyle/>
        <a:p>
          <a:r>
            <a:rPr lang="es-ES" dirty="0"/>
            <a:t>ADECUACIÓN DE LA FORMA</a:t>
          </a:r>
        </a:p>
      </dgm:t>
    </dgm:pt>
    <dgm:pt modelId="{FF27FB4A-39EB-43F6-BF39-FBD21068DF4F}" type="parTrans" cxnId="{A08BBE0C-FD98-41DF-BCF6-93D666E345E0}">
      <dgm:prSet/>
      <dgm:spPr/>
      <dgm:t>
        <a:bodyPr/>
        <a:lstStyle/>
        <a:p>
          <a:endParaRPr lang="es-ES"/>
        </a:p>
      </dgm:t>
    </dgm:pt>
    <dgm:pt modelId="{A97D4D79-8061-4D83-86CA-23FC94E15233}" type="sibTrans" cxnId="{A08BBE0C-FD98-41DF-BCF6-93D666E345E0}">
      <dgm:prSet/>
      <dgm:spPr/>
      <dgm:t>
        <a:bodyPr/>
        <a:lstStyle/>
        <a:p>
          <a:endParaRPr lang="es-ES"/>
        </a:p>
      </dgm:t>
    </dgm:pt>
    <dgm:pt modelId="{1ECE9146-0DDC-45B4-92BC-47DE17988250}">
      <dgm:prSet phldrT="[Texto]"/>
      <dgm:spPr/>
      <dgm:t>
        <a:bodyPr/>
        <a:lstStyle/>
        <a:p>
          <a:r>
            <a:rPr lang="es-ES" dirty="0"/>
            <a:t>ADECUACIÓN DEL ASPECTO</a:t>
          </a:r>
        </a:p>
      </dgm:t>
    </dgm:pt>
    <dgm:pt modelId="{491C5777-B7AD-4C38-A7DD-890800F6EC73}" type="parTrans" cxnId="{579E01CF-201C-4774-B62C-E308EA7D5DF2}">
      <dgm:prSet/>
      <dgm:spPr/>
      <dgm:t>
        <a:bodyPr/>
        <a:lstStyle/>
        <a:p>
          <a:endParaRPr lang="es-ES"/>
        </a:p>
      </dgm:t>
    </dgm:pt>
    <dgm:pt modelId="{80416CDC-FB8B-40E0-A1DB-B082F7AB1FE7}" type="sibTrans" cxnId="{579E01CF-201C-4774-B62C-E308EA7D5DF2}">
      <dgm:prSet/>
      <dgm:spPr/>
      <dgm:t>
        <a:bodyPr/>
        <a:lstStyle/>
        <a:p>
          <a:endParaRPr lang="es-ES"/>
        </a:p>
      </dgm:t>
    </dgm:pt>
    <dgm:pt modelId="{12EB8E23-2E3F-480B-B4CF-F2F89AB2F286}" type="pres">
      <dgm:prSet presAssocID="{87697E6C-E4FE-4436-AD9E-0D99DE34E405}" presName="linear" presStyleCnt="0">
        <dgm:presLayoutVars>
          <dgm:dir/>
          <dgm:animLvl val="lvl"/>
          <dgm:resizeHandles val="exact"/>
        </dgm:presLayoutVars>
      </dgm:prSet>
      <dgm:spPr/>
    </dgm:pt>
    <dgm:pt modelId="{20A5FEF7-D726-4816-8141-708C9F1A589E}" type="pres">
      <dgm:prSet presAssocID="{87AAA2E8-2D1A-4C59-BB15-45FF8FE07A80}" presName="parentLin" presStyleCnt="0"/>
      <dgm:spPr/>
    </dgm:pt>
    <dgm:pt modelId="{36A0D835-C257-4A62-9742-2540E2314ED7}" type="pres">
      <dgm:prSet presAssocID="{87AAA2E8-2D1A-4C59-BB15-45FF8FE07A80}" presName="parentLeftMargin" presStyleLbl="node1" presStyleIdx="0" presStyleCnt="3"/>
      <dgm:spPr/>
    </dgm:pt>
    <dgm:pt modelId="{8A9AC0F0-21A5-42DF-B47C-16EF0C0EEB6D}" type="pres">
      <dgm:prSet presAssocID="{87AAA2E8-2D1A-4C59-BB15-45FF8FE07A80}" presName="parentText" presStyleLbl="node1" presStyleIdx="0" presStyleCnt="3">
        <dgm:presLayoutVars>
          <dgm:chMax val="0"/>
          <dgm:bulletEnabled val="1"/>
        </dgm:presLayoutVars>
      </dgm:prSet>
      <dgm:spPr/>
    </dgm:pt>
    <dgm:pt modelId="{EC733281-3B13-468E-82A0-1598718228D8}" type="pres">
      <dgm:prSet presAssocID="{87AAA2E8-2D1A-4C59-BB15-45FF8FE07A80}" presName="negativeSpace" presStyleCnt="0"/>
      <dgm:spPr/>
    </dgm:pt>
    <dgm:pt modelId="{EEC7963C-31EB-4AB3-BBB7-97AE43F26B07}" type="pres">
      <dgm:prSet presAssocID="{87AAA2E8-2D1A-4C59-BB15-45FF8FE07A80}" presName="childText" presStyleLbl="conFgAcc1" presStyleIdx="0" presStyleCnt="3">
        <dgm:presLayoutVars>
          <dgm:bulletEnabled val="1"/>
        </dgm:presLayoutVars>
      </dgm:prSet>
      <dgm:spPr/>
    </dgm:pt>
    <dgm:pt modelId="{02902FAA-E545-47C3-BD14-52A867865686}" type="pres">
      <dgm:prSet presAssocID="{1F10BE14-DA0A-4C31-A236-C0CFC0B9A1D8}" presName="spaceBetweenRectangles" presStyleCnt="0"/>
      <dgm:spPr/>
    </dgm:pt>
    <dgm:pt modelId="{656CD323-3B36-4279-BA04-73AE45B66B91}" type="pres">
      <dgm:prSet presAssocID="{9BBD54FC-D401-41B3-922C-C22A081C7C3E}" presName="parentLin" presStyleCnt="0"/>
      <dgm:spPr/>
    </dgm:pt>
    <dgm:pt modelId="{B00804CD-320E-4086-8B71-855F4856A7F3}" type="pres">
      <dgm:prSet presAssocID="{9BBD54FC-D401-41B3-922C-C22A081C7C3E}" presName="parentLeftMargin" presStyleLbl="node1" presStyleIdx="0" presStyleCnt="3"/>
      <dgm:spPr/>
    </dgm:pt>
    <dgm:pt modelId="{ED46F40A-C69E-4778-A2CF-864E62F94EFC}" type="pres">
      <dgm:prSet presAssocID="{9BBD54FC-D401-41B3-922C-C22A081C7C3E}" presName="parentText" presStyleLbl="node1" presStyleIdx="1" presStyleCnt="3">
        <dgm:presLayoutVars>
          <dgm:chMax val="0"/>
          <dgm:bulletEnabled val="1"/>
        </dgm:presLayoutVars>
      </dgm:prSet>
      <dgm:spPr/>
    </dgm:pt>
    <dgm:pt modelId="{95D45319-BFEB-4F38-93F0-FBCF324E6FA3}" type="pres">
      <dgm:prSet presAssocID="{9BBD54FC-D401-41B3-922C-C22A081C7C3E}" presName="negativeSpace" presStyleCnt="0"/>
      <dgm:spPr/>
    </dgm:pt>
    <dgm:pt modelId="{59A008F9-9404-466E-8FD9-0269FBC531DB}" type="pres">
      <dgm:prSet presAssocID="{9BBD54FC-D401-41B3-922C-C22A081C7C3E}" presName="childText" presStyleLbl="conFgAcc1" presStyleIdx="1" presStyleCnt="3">
        <dgm:presLayoutVars>
          <dgm:bulletEnabled val="1"/>
        </dgm:presLayoutVars>
      </dgm:prSet>
      <dgm:spPr/>
    </dgm:pt>
    <dgm:pt modelId="{83D0FA6E-6810-4A14-88A0-72A428A177F2}" type="pres">
      <dgm:prSet presAssocID="{A97D4D79-8061-4D83-86CA-23FC94E15233}" presName="spaceBetweenRectangles" presStyleCnt="0"/>
      <dgm:spPr/>
    </dgm:pt>
    <dgm:pt modelId="{6BAF128B-DFFC-428C-951B-1BBAEFE129D0}" type="pres">
      <dgm:prSet presAssocID="{1ECE9146-0DDC-45B4-92BC-47DE17988250}" presName="parentLin" presStyleCnt="0"/>
      <dgm:spPr/>
    </dgm:pt>
    <dgm:pt modelId="{B766120F-A66C-41B6-979C-0EBF30639936}" type="pres">
      <dgm:prSet presAssocID="{1ECE9146-0DDC-45B4-92BC-47DE17988250}" presName="parentLeftMargin" presStyleLbl="node1" presStyleIdx="1" presStyleCnt="3"/>
      <dgm:spPr/>
    </dgm:pt>
    <dgm:pt modelId="{8B5D13BE-16EA-4D62-9CA8-22EF798B972D}" type="pres">
      <dgm:prSet presAssocID="{1ECE9146-0DDC-45B4-92BC-47DE17988250}" presName="parentText" presStyleLbl="node1" presStyleIdx="2" presStyleCnt="3">
        <dgm:presLayoutVars>
          <dgm:chMax val="0"/>
          <dgm:bulletEnabled val="1"/>
        </dgm:presLayoutVars>
      </dgm:prSet>
      <dgm:spPr/>
    </dgm:pt>
    <dgm:pt modelId="{48025EA0-F479-4432-88A9-89DA6B8AE279}" type="pres">
      <dgm:prSet presAssocID="{1ECE9146-0DDC-45B4-92BC-47DE17988250}" presName="negativeSpace" presStyleCnt="0"/>
      <dgm:spPr/>
    </dgm:pt>
    <dgm:pt modelId="{0B31FB71-DB3B-472A-BFCD-571CBD6E4E34}" type="pres">
      <dgm:prSet presAssocID="{1ECE9146-0DDC-45B4-92BC-47DE17988250}" presName="childText" presStyleLbl="conFgAcc1" presStyleIdx="2" presStyleCnt="3" custLinFactNeighborY="-29190">
        <dgm:presLayoutVars>
          <dgm:bulletEnabled val="1"/>
        </dgm:presLayoutVars>
      </dgm:prSet>
      <dgm:spPr/>
    </dgm:pt>
  </dgm:ptLst>
  <dgm:cxnLst>
    <dgm:cxn modelId="{A08BBE0C-FD98-41DF-BCF6-93D666E345E0}" srcId="{87697E6C-E4FE-4436-AD9E-0D99DE34E405}" destId="{9BBD54FC-D401-41B3-922C-C22A081C7C3E}" srcOrd="1" destOrd="0" parTransId="{FF27FB4A-39EB-43F6-BF39-FBD21068DF4F}" sibTransId="{A97D4D79-8061-4D83-86CA-23FC94E15233}"/>
    <dgm:cxn modelId="{8F37551B-28C4-4141-B6E5-019DF300DE53}" type="presOf" srcId="{87697E6C-E4FE-4436-AD9E-0D99DE34E405}" destId="{12EB8E23-2E3F-480B-B4CF-F2F89AB2F286}" srcOrd="0" destOrd="0" presId="urn:microsoft.com/office/officeart/2005/8/layout/list1"/>
    <dgm:cxn modelId="{346C6260-6EAB-44D7-9AF7-38A06623C0C8}" type="presOf" srcId="{87AAA2E8-2D1A-4C59-BB15-45FF8FE07A80}" destId="{36A0D835-C257-4A62-9742-2540E2314ED7}" srcOrd="0" destOrd="0" presId="urn:microsoft.com/office/officeart/2005/8/layout/list1"/>
    <dgm:cxn modelId="{4B61C856-BF0B-4197-9ABC-5E107CE01B58}" type="presOf" srcId="{9BBD54FC-D401-41B3-922C-C22A081C7C3E}" destId="{B00804CD-320E-4086-8B71-855F4856A7F3}" srcOrd="0" destOrd="0" presId="urn:microsoft.com/office/officeart/2005/8/layout/list1"/>
    <dgm:cxn modelId="{8C80B792-4632-41BB-8B32-B8CD999671CF}" type="presOf" srcId="{1ECE9146-0DDC-45B4-92BC-47DE17988250}" destId="{B766120F-A66C-41B6-979C-0EBF30639936}" srcOrd="0" destOrd="0" presId="urn:microsoft.com/office/officeart/2005/8/layout/list1"/>
    <dgm:cxn modelId="{E7D753BF-73EF-4981-96E1-9D944C2CAD28}" type="presOf" srcId="{87AAA2E8-2D1A-4C59-BB15-45FF8FE07A80}" destId="{8A9AC0F0-21A5-42DF-B47C-16EF0C0EEB6D}" srcOrd="1" destOrd="0" presId="urn:microsoft.com/office/officeart/2005/8/layout/list1"/>
    <dgm:cxn modelId="{579E01CF-201C-4774-B62C-E308EA7D5DF2}" srcId="{87697E6C-E4FE-4436-AD9E-0D99DE34E405}" destId="{1ECE9146-0DDC-45B4-92BC-47DE17988250}" srcOrd="2" destOrd="0" parTransId="{491C5777-B7AD-4C38-A7DD-890800F6EC73}" sibTransId="{80416CDC-FB8B-40E0-A1DB-B082F7AB1FE7}"/>
    <dgm:cxn modelId="{B5088DD2-2AD1-47C5-82BE-9B0A091CAB64}" srcId="{87697E6C-E4FE-4436-AD9E-0D99DE34E405}" destId="{87AAA2E8-2D1A-4C59-BB15-45FF8FE07A80}" srcOrd="0" destOrd="0" parTransId="{F7D45776-E92D-4CE2-9016-DB35E6D75FF1}" sibTransId="{1F10BE14-DA0A-4C31-A236-C0CFC0B9A1D8}"/>
    <dgm:cxn modelId="{7345C1D8-D848-4FA7-8E70-C3108B4A8E8B}" type="presOf" srcId="{9BBD54FC-D401-41B3-922C-C22A081C7C3E}" destId="{ED46F40A-C69E-4778-A2CF-864E62F94EFC}" srcOrd="1" destOrd="0" presId="urn:microsoft.com/office/officeart/2005/8/layout/list1"/>
    <dgm:cxn modelId="{73FCFBF1-E7EA-40EB-9431-5DA0BC2A5C7D}" type="presOf" srcId="{1ECE9146-0DDC-45B4-92BC-47DE17988250}" destId="{8B5D13BE-16EA-4D62-9CA8-22EF798B972D}" srcOrd="1" destOrd="0" presId="urn:microsoft.com/office/officeart/2005/8/layout/list1"/>
    <dgm:cxn modelId="{F9471766-9D1D-4D7A-A414-B51B016FB980}" type="presParOf" srcId="{12EB8E23-2E3F-480B-B4CF-F2F89AB2F286}" destId="{20A5FEF7-D726-4816-8141-708C9F1A589E}" srcOrd="0" destOrd="0" presId="urn:microsoft.com/office/officeart/2005/8/layout/list1"/>
    <dgm:cxn modelId="{5EE7347E-7E59-4755-BFC6-8864F596A0C2}" type="presParOf" srcId="{20A5FEF7-D726-4816-8141-708C9F1A589E}" destId="{36A0D835-C257-4A62-9742-2540E2314ED7}" srcOrd="0" destOrd="0" presId="urn:microsoft.com/office/officeart/2005/8/layout/list1"/>
    <dgm:cxn modelId="{BFE39E8C-784C-4A2D-87BA-1DB6377E9646}" type="presParOf" srcId="{20A5FEF7-D726-4816-8141-708C9F1A589E}" destId="{8A9AC0F0-21A5-42DF-B47C-16EF0C0EEB6D}" srcOrd="1" destOrd="0" presId="urn:microsoft.com/office/officeart/2005/8/layout/list1"/>
    <dgm:cxn modelId="{40FF705D-0ACA-495C-B78E-B443FC7E50CB}" type="presParOf" srcId="{12EB8E23-2E3F-480B-B4CF-F2F89AB2F286}" destId="{EC733281-3B13-468E-82A0-1598718228D8}" srcOrd="1" destOrd="0" presId="urn:microsoft.com/office/officeart/2005/8/layout/list1"/>
    <dgm:cxn modelId="{17B1B661-65A8-47AB-BE54-A68183DD10A4}" type="presParOf" srcId="{12EB8E23-2E3F-480B-B4CF-F2F89AB2F286}" destId="{EEC7963C-31EB-4AB3-BBB7-97AE43F26B07}" srcOrd="2" destOrd="0" presId="urn:microsoft.com/office/officeart/2005/8/layout/list1"/>
    <dgm:cxn modelId="{60854542-AB19-40FE-BD15-16CF684BCEFD}" type="presParOf" srcId="{12EB8E23-2E3F-480B-B4CF-F2F89AB2F286}" destId="{02902FAA-E545-47C3-BD14-52A867865686}" srcOrd="3" destOrd="0" presId="urn:microsoft.com/office/officeart/2005/8/layout/list1"/>
    <dgm:cxn modelId="{B731143C-B688-4649-90E1-2EA1852F419E}" type="presParOf" srcId="{12EB8E23-2E3F-480B-B4CF-F2F89AB2F286}" destId="{656CD323-3B36-4279-BA04-73AE45B66B91}" srcOrd="4" destOrd="0" presId="urn:microsoft.com/office/officeart/2005/8/layout/list1"/>
    <dgm:cxn modelId="{B4103583-9620-44F5-AABD-A509A9CBBD3A}" type="presParOf" srcId="{656CD323-3B36-4279-BA04-73AE45B66B91}" destId="{B00804CD-320E-4086-8B71-855F4856A7F3}" srcOrd="0" destOrd="0" presId="urn:microsoft.com/office/officeart/2005/8/layout/list1"/>
    <dgm:cxn modelId="{DCEB0656-E9D9-4EB8-8269-390E652598CD}" type="presParOf" srcId="{656CD323-3B36-4279-BA04-73AE45B66B91}" destId="{ED46F40A-C69E-4778-A2CF-864E62F94EFC}" srcOrd="1" destOrd="0" presId="urn:microsoft.com/office/officeart/2005/8/layout/list1"/>
    <dgm:cxn modelId="{F1618BFD-33D0-4067-BDFA-7369DADFEB54}" type="presParOf" srcId="{12EB8E23-2E3F-480B-B4CF-F2F89AB2F286}" destId="{95D45319-BFEB-4F38-93F0-FBCF324E6FA3}" srcOrd="5" destOrd="0" presId="urn:microsoft.com/office/officeart/2005/8/layout/list1"/>
    <dgm:cxn modelId="{432F8B10-1A8B-48D9-8028-639A3E9859AC}" type="presParOf" srcId="{12EB8E23-2E3F-480B-B4CF-F2F89AB2F286}" destId="{59A008F9-9404-466E-8FD9-0269FBC531DB}" srcOrd="6" destOrd="0" presId="urn:microsoft.com/office/officeart/2005/8/layout/list1"/>
    <dgm:cxn modelId="{2F7A7E3E-81E7-4D9A-B858-A348B9AC94A7}" type="presParOf" srcId="{12EB8E23-2E3F-480B-B4CF-F2F89AB2F286}" destId="{83D0FA6E-6810-4A14-88A0-72A428A177F2}" srcOrd="7" destOrd="0" presId="urn:microsoft.com/office/officeart/2005/8/layout/list1"/>
    <dgm:cxn modelId="{8C4DA2DD-233D-44F8-9FA9-9C816A07EDEA}" type="presParOf" srcId="{12EB8E23-2E3F-480B-B4CF-F2F89AB2F286}" destId="{6BAF128B-DFFC-428C-951B-1BBAEFE129D0}" srcOrd="8" destOrd="0" presId="urn:microsoft.com/office/officeart/2005/8/layout/list1"/>
    <dgm:cxn modelId="{3D96B502-D9D4-46F7-B660-23F6858B0691}" type="presParOf" srcId="{6BAF128B-DFFC-428C-951B-1BBAEFE129D0}" destId="{B766120F-A66C-41B6-979C-0EBF30639936}" srcOrd="0" destOrd="0" presId="urn:microsoft.com/office/officeart/2005/8/layout/list1"/>
    <dgm:cxn modelId="{97C2B8DB-646E-4A10-86CE-70BB4EB33B0A}" type="presParOf" srcId="{6BAF128B-DFFC-428C-951B-1BBAEFE129D0}" destId="{8B5D13BE-16EA-4D62-9CA8-22EF798B972D}" srcOrd="1" destOrd="0" presId="urn:microsoft.com/office/officeart/2005/8/layout/list1"/>
    <dgm:cxn modelId="{3590A648-B736-446A-BE54-CFA9B2CB0DA5}" type="presParOf" srcId="{12EB8E23-2E3F-480B-B4CF-F2F89AB2F286}" destId="{48025EA0-F479-4432-88A9-89DA6B8AE279}" srcOrd="9" destOrd="0" presId="urn:microsoft.com/office/officeart/2005/8/layout/list1"/>
    <dgm:cxn modelId="{572A7547-036A-4692-AF9F-4F1A68147D1A}" type="presParOf" srcId="{12EB8E23-2E3F-480B-B4CF-F2F89AB2F286}" destId="{0B31FB71-DB3B-472A-BFCD-571CBD6E4E3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34BDB-E779-41DD-9F33-B9752DE5CDEB}">
      <dsp:nvSpPr>
        <dsp:cNvPr id="0" name=""/>
        <dsp:cNvSpPr/>
      </dsp:nvSpPr>
      <dsp:spPr>
        <a:xfrm>
          <a:off x="2528158" y="1540769"/>
          <a:ext cx="2872440" cy="263427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s-ES" sz="3500" b="1" kern="1200"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OBJETIVOS</a:t>
          </a:r>
        </a:p>
      </dsp:txBody>
      <dsp:txXfrm>
        <a:off x="2656753" y="1669364"/>
        <a:ext cx="2615250" cy="2377088"/>
      </dsp:txXfrm>
    </dsp:sp>
    <dsp:sp modelId="{807A07BE-9223-4EE5-B047-A0F4B70E6518}">
      <dsp:nvSpPr>
        <dsp:cNvPr id="0" name=""/>
        <dsp:cNvSpPr/>
      </dsp:nvSpPr>
      <dsp:spPr>
        <a:xfrm rot="16193844">
          <a:off x="3834238" y="1413217"/>
          <a:ext cx="255105" cy="0"/>
        </a:xfrm>
        <a:custGeom>
          <a:avLst/>
          <a:gdLst/>
          <a:ahLst/>
          <a:cxnLst/>
          <a:rect l="0" t="0" r="0" b="0"/>
          <a:pathLst>
            <a:path>
              <a:moveTo>
                <a:pt x="0" y="0"/>
              </a:moveTo>
              <a:lnTo>
                <a:pt x="255105"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11E98C-0958-4B2F-91B9-5D7DE64DD6C8}">
      <dsp:nvSpPr>
        <dsp:cNvPr id="0" name=""/>
        <dsp:cNvSpPr/>
      </dsp:nvSpPr>
      <dsp:spPr>
        <a:xfrm>
          <a:off x="3312367" y="8267"/>
          <a:ext cx="1296103" cy="127739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s-ES" sz="1500" kern="1200" dirty="0"/>
            <a:t>ESTRATEGIAS</a:t>
          </a:r>
        </a:p>
      </dsp:txBody>
      <dsp:txXfrm>
        <a:off x="3374724" y="70624"/>
        <a:ext cx="1171389" cy="1152682"/>
      </dsp:txXfrm>
    </dsp:sp>
    <dsp:sp modelId="{6CACBCF7-0B06-4D59-B527-F691FBDA30F7}">
      <dsp:nvSpPr>
        <dsp:cNvPr id="0" name=""/>
        <dsp:cNvSpPr/>
      </dsp:nvSpPr>
      <dsp:spPr>
        <a:xfrm rot="1520964">
          <a:off x="5385150" y="3607014"/>
          <a:ext cx="320885" cy="0"/>
        </a:xfrm>
        <a:custGeom>
          <a:avLst/>
          <a:gdLst/>
          <a:ahLst/>
          <a:cxnLst/>
          <a:rect l="0" t="0" r="0" b="0"/>
          <a:pathLst>
            <a:path>
              <a:moveTo>
                <a:pt x="0" y="0"/>
              </a:moveTo>
              <a:lnTo>
                <a:pt x="320885"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A48646-6A54-42A7-81A2-65AA6D5E878E}">
      <dsp:nvSpPr>
        <dsp:cNvPr id="0" name=""/>
        <dsp:cNvSpPr/>
      </dsp:nvSpPr>
      <dsp:spPr>
        <a:xfrm>
          <a:off x="5690586" y="3340676"/>
          <a:ext cx="1214827" cy="124558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s-ES" sz="1500" kern="1200" dirty="0"/>
            <a:t>MATERIALES</a:t>
          </a:r>
        </a:p>
      </dsp:txBody>
      <dsp:txXfrm>
        <a:off x="5749889" y="3399979"/>
        <a:ext cx="1096221" cy="1126979"/>
      </dsp:txXfrm>
    </dsp:sp>
    <dsp:sp modelId="{72F47B74-BD64-4B93-BC92-ED314C6E6667}">
      <dsp:nvSpPr>
        <dsp:cNvPr id="0" name=""/>
        <dsp:cNvSpPr/>
      </dsp:nvSpPr>
      <dsp:spPr>
        <a:xfrm rot="9309888">
          <a:off x="2239505" y="3586164"/>
          <a:ext cx="302646" cy="0"/>
        </a:xfrm>
        <a:custGeom>
          <a:avLst/>
          <a:gdLst/>
          <a:ahLst/>
          <a:cxnLst/>
          <a:rect l="0" t="0" r="0" b="0"/>
          <a:pathLst>
            <a:path>
              <a:moveTo>
                <a:pt x="0" y="0"/>
              </a:moveTo>
              <a:lnTo>
                <a:pt x="302646"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79377-9ABF-4377-8440-C907B96FFB6E}">
      <dsp:nvSpPr>
        <dsp:cNvPr id="0" name=""/>
        <dsp:cNvSpPr/>
      </dsp:nvSpPr>
      <dsp:spPr>
        <a:xfrm>
          <a:off x="1030759" y="3303968"/>
          <a:ext cx="1222740" cy="125740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s-ES" sz="1300" kern="1200" dirty="0"/>
            <a:t>ACCIÓN COMUNICATIVA</a:t>
          </a:r>
        </a:p>
      </dsp:txBody>
      <dsp:txXfrm>
        <a:off x="1090448" y="3363657"/>
        <a:ext cx="1103362" cy="1138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7963C-31EB-4AB3-BBB7-97AE43F26B07}">
      <dsp:nvSpPr>
        <dsp:cNvPr id="0" name=""/>
        <dsp:cNvSpPr/>
      </dsp:nvSpPr>
      <dsp:spPr>
        <a:xfrm>
          <a:off x="0" y="375428"/>
          <a:ext cx="6768752" cy="604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AC0F0-21A5-42DF-B47C-16EF0C0EEB6D}">
      <dsp:nvSpPr>
        <dsp:cNvPr id="0" name=""/>
        <dsp:cNvSpPr/>
      </dsp:nvSpPr>
      <dsp:spPr>
        <a:xfrm>
          <a:off x="338437" y="21188"/>
          <a:ext cx="4738126" cy="7084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90" tIns="0" rIns="179090" bIns="0" numCol="1" spcCol="1270" anchor="ctr" anchorCtr="0">
          <a:noAutofit/>
        </a:bodyPr>
        <a:lstStyle/>
        <a:p>
          <a:pPr marL="0" lvl="0" indent="0" algn="l" defTabSz="1066800">
            <a:lnSpc>
              <a:spcPct val="90000"/>
            </a:lnSpc>
            <a:spcBef>
              <a:spcPct val="0"/>
            </a:spcBef>
            <a:spcAft>
              <a:spcPct val="35000"/>
            </a:spcAft>
            <a:buNone/>
          </a:pPr>
          <a:r>
            <a:rPr lang="es-ES" sz="2400" kern="1200" dirty="0"/>
            <a:t>ADECUACIÓN DEL TEMA</a:t>
          </a:r>
        </a:p>
      </dsp:txBody>
      <dsp:txXfrm>
        <a:off x="373022" y="55773"/>
        <a:ext cx="4668956" cy="639310"/>
      </dsp:txXfrm>
    </dsp:sp>
    <dsp:sp modelId="{59A008F9-9404-466E-8FD9-0269FBC531DB}">
      <dsp:nvSpPr>
        <dsp:cNvPr id="0" name=""/>
        <dsp:cNvSpPr/>
      </dsp:nvSpPr>
      <dsp:spPr>
        <a:xfrm>
          <a:off x="0" y="1464068"/>
          <a:ext cx="6768752" cy="604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6F40A-C69E-4778-A2CF-864E62F94EFC}">
      <dsp:nvSpPr>
        <dsp:cNvPr id="0" name=""/>
        <dsp:cNvSpPr/>
      </dsp:nvSpPr>
      <dsp:spPr>
        <a:xfrm>
          <a:off x="338437" y="1109828"/>
          <a:ext cx="4738126" cy="7084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90" tIns="0" rIns="179090" bIns="0" numCol="1" spcCol="1270" anchor="ctr" anchorCtr="0">
          <a:noAutofit/>
        </a:bodyPr>
        <a:lstStyle/>
        <a:p>
          <a:pPr marL="0" lvl="0" indent="0" algn="l" defTabSz="1066800">
            <a:lnSpc>
              <a:spcPct val="90000"/>
            </a:lnSpc>
            <a:spcBef>
              <a:spcPct val="0"/>
            </a:spcBef>
            <a:spcAft>
              <a:spcPct val="35000"/>
            </a:spcAft>
            <a:buNone/>
          </a:pPr>
          <a:r>
            <a:rPr lang="es-ES" sz="2400" kern="1200" dirty="0"/>
            <a:t>ADECUACIÓN DE LA FORMA</a:t>
          </a:r>
        </a:p>
      </dsp:txBody>
      <dsp:txXfrm>
        <a:off x="373022" y="1144413"/>
        <a:ext cx="4668956" cy="639310"/>
      </dsp:txXfrm>
    </dsp:sp>
    <dsp:sp modelId="{0B31FB71-DB3B-472A-BFCD-571CBD6E4E34}">
      <dsp:nvSpPr>
        <dsp:cNvPr id="0" name=""/>
        <dsp:cNvSpPr/>
      </dsp:nvSpPr>
      <dsp:spPr>
        <a:xfrm>
          <a:off x="0" y="2449305"/>
          <a:ext cx="6768752" cy="604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D13BE-16EA-4D62-9CA8-22EF798B972D}">
      <dsp:nvSpPr>
        <dsp:cNvPr id="0" name=""/>
        <dsp:cNvSpPr/>
      </dsp:nvSpPr>
      <dsp:spPr>
        <a:xfrm>
          <a:off x="338437" y="2198467"/>
          <a:ext cx="4738126" cy="7084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90" tIns="0" rIns="179090" bIns="0" numCol="1" spcCol="1270" anchor="ctr" anchorCtr="0">
          <a:noAutofit/>
        </a:bodyPr>
        <a:lstStyle/>
        <a:p>
          <a:pPr marL="0" lvl="0" indent="0" algn="l" defTabSz="1066800">
            <a:lnSpc>
              <a:spcPct val="90000"/>
            </a:lnSpc>
            <a:spcBef>
              <a:spcPct val="0"/>
            </a:spcBef>
            <a:spcAft>
              <a:spcPct val="35000"/>
            </a:spcAft>
            <a:buNone/>
          </a:pPr>
          <a:r>
            <a:rPr lang="es-ES" sz="2400" kern="1200" dirty="0"/>
            <a:t>ADECUACIÓN DEL ASPECTO</a:t>
          </a:r>
        </a:p>
      </dsp:txBody>
      <dsp:txXfrm>
        <a:off x="373022" y="2233052"/>
        <a:ext cx="4668956" cy="63931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9F1A6-B08A-460B-8E1A-C65985C1FD7C}" type="datetimeFigureOut">
              <a:rPr lang="es-ES" smtClean="0"/>
              <a:t>20/04/2023</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33122-12A8-443E-97D1-28A6440C3F6C}" type="slidenum">
              <a:rPr lang="es-ES" smtClean="0"/>
              <a:t>‹Nº›</a:t>
            </a:fld>
            <a:endParaRPr lang="es-ES"/>
          </a:p>
        </p:txBody>
      </p:sp>
    </p:spTree>
    <p:extLst>
      <p:ext uri="{BB962C8B-B14F-4D97-AF65-F5344CB8AC3E}">
        <p14:creationId xmlns:p14="http://schemas.microsoft.com/office/powerpoint/2010/main" val="315749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FBC4935-10C6-4FD1-9375-F54FAEFE3369}" type="datetime1">
              <a:rPr lang="es-ES" smtClean="0"/>
              <a:t>20/04/2023</a:t>
            </a:fld>
            <a:endParaRPr lang="es-ES"/>
          </a:p>
        </p:txBody>
      </p:sp>
      <p:sp>
        <p:nvSpPr>
          <p:cNvPr id="5" name="Footer Placeholder 4"/>
          <p:cNvSpPr>
            <a:spLocks noGrp="1"/>
          </p:cNvSpPr>
          <p:nvPr>
            <p:ph type="ftr" sz="quarter" idx="11"/>
          </p:nvPr>
        </p:nvSpPr>
        <p:spPr/>
        <p:txBody>
          <a:bodyPr/>
          <a:lstStyle/>
          <a:p>
            <a:r>
              <a:rPr lang="es-ES"/>
              <a:t>CFIE</a:t>
            </a:r>
          </a:p>
        </p:txBody>
      </p:sp>
      <p:sp>
        <p:nvSpPr>
          <p:cNvPr id="6" name="Slide Number Placeholder 5"/>
          <p:cNvSpPr>
            <a:spLocks noGrp="1"/>
          </p:cNvSpPr>
          <p:nvPr>
            <p:ph type="sldNum" sz="quarter" idx="12"/>
          </p:nvPr>
        </p:nvSpPr>
        <p:spPr/>
        <p:txBody>
          <a:bodyPr/>
          <a:lstStyle/>
          <a:p>
            <a:fld id="{C2FB5C7C-20D7-444C-9FFD-34B860B2C82E}" type="slidenum">
              <a:rPr lang="es-ES" smtClean="0"/>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ACB6B6D-E130-468F-A719-9E6F27BAEFB7}" type="datetime1">
              <a:rPr lang="es-ES" smtClean="0"/>
              <a:t>20/04/2023</a:t>
            </a:fld>
            <a:endParaRPr lang="es-ES"/>
          </a:p>
        </p:txBody>
      </p:sp>
      <p:sp>
        <p:nvSpPr>
          <p:cNvPr id="5" name="Footer Placeholder 4"/>
          <p:cNvSpPr>
            <a:spLocks noGrp="1"/>
          </p:cNvSpPr>
          <p:nvPr>
            <p:ph type="ftr" sz="quarter" idx="11"/>
          </p:nvPr>
        </p:nvSpPr>
        <p:spPr/>
        <p:txBody>
          <a:bodyPr/>
          <a:lstStyle/>
          <a:p>
            <a:r>
              <a:rPr lang="es-ES"/>
              <a:t>CFIE</a:t>
            </a:r>
          </a:p>
        </p:txBody>
      </p:sp>
      <p:sp>
        <p:nvSpPr>
          <p:cNvPr id="6" name="Slide Number Placeholder 5"/>
          <p:cNvSpPr>
            <a:spLocks noGrp="1"/>
          </p:cNvSpPr>
          <p:nvPr>
            <p:ph type="sldNum" sz="quarter" idx="12"/>
          </p:nvPr>
        </p:nvSpPr>
        <p:spPr/>
        <p:txBody>
          <a:bodyPr/>
          <a:lstStyle/>
          <a:p>
            <a:fld id="{C2FB5C7C-20D7-444C-9FFD-34B860B2C82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E7ED924-B378-4A0A-B0F5-6BB51E653653}" type="datetime1">
              <a:rPr lang="es-ES" smtClean="0"/>
              <a:t>20/04/2023</a:t>
            </a:fld>
            <a:endParaRPr lang="es-ES"/>
          </a:p>
        </p:txBody>
      </p:sp>
      <p:sp>
        <p:nvSpPr>
          <p:cNvPr id="5" name="Footer Placeholder 4"/>
          <p:cNvSpPr>
            <a:spLocks noGrp="1"/>
          </p:cNvSpPr>
          <p:nvPr>
            <p:ph type="ftr" sz="quarter" idx="11"/>
          </p:nvPr>
        </p:nvSpPr>
        <p:spPr/>
        <p:txBody>
          <a:bodyPr/>
          <a:lstStyle/>
          <a:p>
            <a:r>
              <a:rPr lang="es-ES"/>
              <a:t>CFIE</a:t>
            </a:r>
          </a:p>
        </p:txBody>
      </p:sp>
      <p:sp>
        <p:nvSpPr>
          <p:cNvPr id="6" name="Slide Number Placeholder 5"/>
          <p:cNvSpPr>
            <a:spLocks noGrp="1"/>
          </p:cNvSpPr>
          <p:nvPr>
            <p:ph type="sldNum" sz="quarter" idx="12"/>
          </p:nvPr>
        </p:nvSpPr>
        <p:spPr/>
        <p:txBody>
          <a:bodyPr/>
          <a:lstStyle/>
          <a:p>
            <a:fld id="{C2FB5C7C-20D7-444C-9FFD-34B860B2C82E}"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F6D8323C-D956-4BB3-8C82-E7C6AA0B6FB0}" type="datetime1">
              <a:rPr lang="es-ES" smtClean="0"/>
              <a:t>20/04/2023</a:t>
            </a:fld>
            <a:endParaRPr lang="es-ES"/>
          </a:p>
        </p:txBody>
      </p:sp>
      <p:sp>
        <p:nvSpPr>
          <p:cNvPr id="5" name="Footer Placeholder 4"/>
          <p:cNvSpPr>
            <a:spLocks noGrp="1"/>
          </p:cNvSpPr>
          <p:nvPr>
            <p:ph type="ftr" sz="quarter" idx="11"/>
          </p:nvPr>
        </p:nvSpPr>
        <p:spPr/>
        <p:txBody>
          <a:bodyPr/>
          <a:lstStyle/>
          <a:p>
            <a:r>
              <a:rPr lang="es-ES"/>
              <a:t>CFIE</a:t>
            </a:r>
          </a:p>
        </p:txBody>
      </p:sp>
      <p:sp>
        <p:nvSpPr>
          <p:cNvPr id="6" name="Slide Number Placeholder 5"/>
          <p:cNvSpPr>
            <a:spLocks noGrp="1"/>
          </p:cNvSpPr>
          <p:nvPr>
            <p:ph type="sldNum" sz="quarter" idx="12"/>
          </p:nvPr>
        </p:nvSpPr>
        <p:spPr/>
        <p:txBody>
          <a:bodyPr/>
          <a:lstStyle/>
          <a:p>
            <a:fld id="{C2FB5C7C-20D7-444C-9FFD-34B860B2C82E}" type="slidenum">
              <a:rPr lang="es-ES" smtClean="0"/>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374FCFA-294C-4247-8B6C-AB67702AA592}" type="datetime1">
              <a:rPr lang="es-ES" smtClean="0"/>
              <a:t>20/04/2023</a:t>
            </a:fld>
            <a:endParaRPr lang="es-ES"/>
          </a:p>
        </p:txBody>
      </p:sp>
      <p:sp>
        <p:nvSpPr>
          <p:cNvPr id="5" name="Footer Placeholder 4"/>
          <p:cNvSpPr>
            <a:spLocks noGrp="1"/>
          </p:cNvSpPr>
          <p:nvPr>
            <p:ph type="ftr" sz="quarter" idx="11"/>
          </p:nvPr>
        </p:nvSpPr>
        <p:spPr/>
        <p:txBody>
          <a:bodyPr/>
          <a:lstStyle/>
          <a:p>
            <a:r>
              <a:rPr lang="es-ES"/>
              <a:t>CFIE</a:t>
            </a:r>
          </a:p>
        </p:txBody>
      </p:sp>
      <p:sp>
        <p:nvSpPr>
          <p:cNvPr id="6" name="Slide Number Placeholder 5"/>
          <p:cNvSpPr>
            <a:spLocks noGrp="1"/>
          </p:cNvSpPr>
          <p:nvPr>
            <p:ph type="sldNum" sz="quarter" idx="12"/>
          </p:nvPr>
        </p:nvSpPr>
        <p:spPr/>
        <p:txBody>
          <a:bodyPr/>
          <a:lstStyle/>
          <a:p>
            <a:fld id="{C2FB5C7C-20D7-444C-9FFD-34B860B2C82E}"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09600" y="274638"/>
            <a:ext cx="7924800" cy="1143000"/>
          </a:xfrm>
        </p:spPr>
        <p:txBody>
          <a:bodyPr/>
          <a:lstStyle/>
          <a:p>
            <a:r>
              <a:rPr lang="es-ES"/>
              <a:t>Haga clic para modificar el estilo de título del patrón</a:t>
            </a:r>
            <a:endParaRPr lang="en-US" dirty="0"/>
          </a:p>
        </p:txBody>
      </p:sp>
      <p:sp>
        <p:nvSpPr>
          <p:cNvPr id="5" name="Date Placeholder 4"/>
          <p:cNvSpPr>
            <a:spLocks noGrp="1"/>
          </p:cNvSpPr>
          <p:nvPr>
            <p:ph type="dt" sz="half" idx="10"/>
          </p:nvPr>
        </p:nvSpPr>
        <p:spPr/>
        <p:txBody>
          <a:bodyPr/>
          <a:lstStyle/>
          <a:p>
            <a:fld id="{5DF1D168-27C1-46A2-967F-9B23E1AA3F43}" type="datetime1">
              <a:rPr lang="es-ES" smtClean="0"/>
              <a:t>20/04/2023</a:t>
            </a:fld>
            <a:endParaRPr lang="es-ES"/>
          </a:p>
        </p:txBody>
      </p:sp>
      <p:sp>
        <p:nvSpPr>
          <p:cNvPr id="6" name="Footer Placeholder 5"/>
          <p:cNvSpPr>
            <a:spLocks noGrp="1"/>
          </p:cNvSpPr>
          <p:nvPr>
            <p:ph type="ftr" sz="quarter" idx="11"/>
          </p:nvPr>
        </p:nvSpPr>
        <p:spPr/>
        <p:txBody>
          <a:bodyPr/>
          <a:lstStyle/>
          <a:p>
            <a:r>
              <a:rPr lang="es-ES"/>
              <a:t>CFIE</a:t>
            </a:r>
          </a:p>
        </p:txBody>
      </p:sp>
      <p:sp>
        <p:nvSpPr>
          <p:cNvPr id="7" name="Slide Number Placeholder 6"/>
          <p:cNvSpPr>
            <a:spLocks noGrp="1"/>
          </p:cNvSpPr>
          <p:nvPr>
            <p:ph type="sldNum" sz="quarter" idx="12"/>
          </p:nvPr>
        </p:nvSpPr>
        <p:spPr/>
        <p:txBody>
          <a:bodyPr/>
          <a:lstStyle/>
          <a:p>
            <a:fld id="{C2FB5C7C-20D7-444C-9FFD-34B860B2C82E}"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F5CF12AF-715C-4828-8F0B-51FE7698C151}" type="datetime1">
              <a:rPr lang="es-ES" smtClean="0"/>
              <a:t>20/04/2023</a:t>
            </a:fld>
            <a:endParaRPr lang="es-ES"/>
          </a:p>
        </p:txBody>
      </p:sp>
      <p:sp>
        <p:nvSpPr>
          <p:cNvPr id="8" name="Footer Placeholder 7"/>
          <p:cNvSpPr>
            <a:spLocks noGrp="1"/>
          </p:cNvSpPr>
          <p:nvPr>
            <p:ph type="ftr" sz="quarter" idx="11"/>
          </p:nvPr>
        </p:nvSpPr>
        <p:spPr/>
        <p:txBody>
          <a:bodyPr/>
          <a:lstStyle/>
          <a:p>
            <a:r>
              <a:rPr lang="es-ES"/>
              <a:t>CFIE</a:t>
            </a:r>
          </a:p>
        </p:txBody>
      </p:sp>
      <p:sp>
        <p:nvSpPr>
          <p:cNvPr id="9" name="Slide Number Placeholder 8"/>
          <p:cNvSpPr>
            <a:spLocks noGrp="1"/>
          </p:cNvSpPr>
          <p:nvPr>
            <p:ph type="sldNum" sz="quarter" idx="12"/>
          </p:nvPr>
        </p:nvSpPr>
        <p:spPr/>
        <p:txBody>
          <a:bodyPr/>
          <a:lstStyle/>
          <a:p>
            <a:fld id="{C2FB5C7C-20D7-444C-9FFD-34B860B2C82E}"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B9536D-95A2-480C-B1E1-271521E1891C}" type="datetime1">
              <a:rPr lang="es-ES" smtClean="0"/>
              <a:t>20/04/2023</a:t>
            </a:fld>
            <a:endParaRPr lang="es-ES"/>
          </a:p>
        </p:txBody>
      </p:sp>
      <p:sp>
        <p:nvSpPr>
          <p:cNvPr id="4" name="Footer Placeholder 3"/>
          <p:cNvSpPr>
            <a:spLocks noGrp="1"/>
          </p:cNvSpPr>
          <p:nvPr>
            <p:ph type="ftr" sz="quarter" idx="11"/>
          </p:nvPr>
        </p:nvSpPr>
        <p:spPr/>
        <p:txBody>
          <a:bodyPr/>
          <a:lstStyle/>
          <a:p>
            <a:r>
              <a:rPr lang="es-ES"/>
              <a:t>CFIE</a:t>
            </a:r>
          </a:p>
        </p:txBody>
      </p:sp>
      <p:sp>
        <p:nvSpPr>
          <p:cNvPr id="5" name="Slide Number Placeholder 4"/>
          <p:cNvSpPr>
            <a:spLocks noGrp="1"/>
          </p:cNvSpPr>
          <p:nvPr>
            <p:ph type="sldNum" sz="quarter" idx="12"/>
          </p:nvPr>
        </p:nvSpPr>
        <p:spPr/>
        <p:txBody>
          <a:bodyPr/>
          <a:lstStyle/>
          <a:p>
            <a:fld id="{C2FB5C7C-20D7-444C-9FFD-34B860B2C82E}"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B3CE1-CD85-4BD6-BCC2-4F606195D8F4}" type="datetime1">
              <a:rPr lang="es-ES" smtClean="0"/>
              <a:t>20/04/2023</a:t>
            </a:fld>
            <a:endParaRPr lang="es-ES"/>
          </a:p>
        </p:txBody>
      </p:sp>
      <p:sp>
        <p:nvSpPr>
          <p:cNvPr id="3" name="Footer Placeholder 2"/>
          <p:cNvSpPr>
            <a:spLocks noGrp="1"/>
          </p:cNvSpPr>
          <p:nvPr>
            <p:ph type="ftr" sz="quarter" idx="11"/>
          </p:nvPr>
        </p:nvSpPr>
        <p:spPr/>
        <p:txBody>
          <a:bodyPr/>
          <a:lstStyle/>
          <a:p>
            <a:r>
              <a:rPr lang="es-ES"/>
              <a:t>CFIE</a:t>
            </a:r>
          </a:p>
        </p:txBody>
      </p:sp>
      <p:sp>
        <p:nvSpPr>
          <p:cNvPr id="4" name="Slide Number Placeholder 3"/>
          <p:cNvSpPr>
            <a:spLocks noGrp="1"/>
          </p:cNvSpPr>
          <p:nvPr>
            <p:ph type="sldNum" sz="quarter" idx="12"/>
          </p:nvPr>
        </p:nvSpPr>
        <p:spPr/>
        <p:txBody>
          <a:bodyPr/>
          <a:lstStyle/>
          <a:p>
            <a:fld id="{C2FB5C7C-20D7-444C-9FFD-34B860B2C82E}"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FD8AE62-E976-4F3A-9FE7-63D254717A55}" type="datetime1">
              <a:rPr lang="es-ES" smtClean="0"/>
              <a:t>20/04/2023</a:t>
            </a:fld>
            <a:endParaRPr lang="es-ES"/>
          </a:p>
        </p:txBody>
      </p:sp>
      <p:sp>
        <p:nvSpPr>
          <p:cNvPr id="6" name="Footer Placeholder 5"/>
          <p:cNvSpPr>
            <a:spLocks noGrp="1"/>
          </p:cNvSpPr>
          <p:nvPr>
            <p:ph type="ftr" sz="quarter" idx="11"/>
          </p:nvPr>
        </p:nvSpPr>
        <p:spPr/>
        <p:txBody>
          <a:bodyPr/>
          <a:lstStyle/>
          <a:p>
            <a:r>
              <a:rPr lang="es-ES"/>
              <a:t>CFIE</a:t>
            </a:r>
          </a:p>
        </p:txBody>
      </p:sp>
      <p:sp>
        <p:nvSpPr>
          <p:cNvPr id="7" name="Slide Number Placeholder 6"/>
          <p:cNvSpPr>
            <a:spLocks noGrp="1"/>
          </p:cNvSpPr>
          <p:nvPr>
            <p:ph type="sldNum" sz="quarter" idx="12"/>
          </p:nvPr>
        </p:nvSpPr>
        <p:spPr/>
        <p:txBody>
          <a:bodyPr/>
          <a:lstStyle/>
          <a:p>
            <a:fld id="{C2FB5C7C-20D7-444C-9FFD-34B860B2C82E}"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79F79AB-2231-479B-9D47-79A0F760B694}" type="datetime1">
              <a:rPr lang="es-ES" smtClean="0"/>
              <a:t>20/04/2023</a:t>
            </a:fld>
            <a:endParaRPr lang="es-ES"/>
          </a:p>
        </p:txBody>
      </p:sp>
      <p:sp>
        <p:nvSpPr>
          <p:cNvPr id="6" name="Footer Placeholder 5"/>
          <p:cNvSpPr>
            <a:spLocks noGrp="1"/>
          </p:cNvSpPr>
          <p:nvPr>
            <p:ph type="ftr" sz="quarter" idx="11"/>
          </p:nvPr>
        </p:nvSpPr>
        <p:spPr/>
        <p:txBody>
          <a:bodyPr/>
          <a:lstStyle/>
          <a:p>
            <a:r>
              <a:rPr lang="es-ES"/>
              <a:t>CFIE</a:t>
            </a:r>
          </a:p>
        </p:txBody>
      </p:sp>
      <p:sp>
        <p:nvSpPr>
          <p:cNvPr id="7" name="Slide Number Placeholder 6"/>
          <p:cNvSpPr>
            <a:spLocks noGrp="1"/>
          </p:cNvSpPr>
          <p:nvPr>
            <p:ph type="sldNum" sz="quarter" idx="12"/>
          </p:nvPr>
        </p:nvSpPr>
        <p:spPr/>
        <p:txBody>
          <a:bodyPr/>
          <a:lstStyle/>
          <a:p>
            <a:fld id="{C2FB5C7C-20D7-444C-9FFD-34B860B2C82E}"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90C2A59-9B9F-43F8-86C3-C381C1188AE8}" type="datetime1">
              <a:rPr lang="es-ES" smtClean="0"/>
              <a:t>20/04/2023</a:t>
            </a:fld>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s-ES"/>
              <a:t>CFIE</a:t>
            </a: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2FB5C7C-20D7-444C-9FFD-34B860B2C82E}"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CIcsL4OiD9Y"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R2360FFZFTk"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99592" y="4005064"/>
            <a:ext cx="7344816" cy="1633736"/>
          </a:xfrm>
        </p:spPr>
        <p:txBody>
          <a:bodyPr>
            <a:normAutofit/>
          </a:bodyPr>
          <a:lstStyle/>
          <a:p>
            <a:r>
              <a:rPr lang="es-ES" sz="2400" dirty="0"/>
              <a:t>TALLER DE HABILIDADES DE COMUNICACIÓN 3MT</a:t>
            </a:r>
          </a:p>
          <a:p>
            <a:r>
              <a:rPr lang="es-ES" sz="2400" cap="small" dirty="0"/>
              <a:t>Salvador </a:t>
            </a:r>
            <a:r>
              <a:rPr lang="es-ES" sz="2400" cap="small" dirty="0" err="1"/>
              <a:t>Tarodo</a:t>
            </a:r>
            <a:r>
              <a:rPr lang="es-ES" sz="2400" cap="small" dirty="0"/>
              <a:t> Soria</a:t>
            </a:r>
          </a:p>
          <a:p>
            <a:r>
              <a:rPr lang="es-ES" sz="2400" dirty="0"/>
              <a:t>stars@unileon.es</a:t>
            </a:r>
          </a:p>
          <a:p>
            <a:endParaRPr lang="es-ES" sz="2400" dirty="0"/>
          </a:p>
        </p:txBody>
      </p:sp>
      <p:sp>
        <p:nvSpPr>
          <p:cNvPr id="2" name="1 Título"/>
          <p:cNvSpPr>
            <a:spLocks noGrp="1"/>
          </p:cNvSpPr>
          <p:nvPr>
            <p:ph type="ctrTitle"/>
          </p:nvPr>
        </p:nvSpPr>
        <p:spPr>
          <a:xfrm>
            <a:off x="442631" y="1772816"/>
            <a:ext cx="7742465" cy="1440160"/>
          </a:xfrm>
        </p:spPr>
        <p:txBody>
          <a:bodyPr/>
          <a:lstStyle/>
          <a:p>
            <a:r>
              <a:rPr lang="es-ES" sz="4000" dirty="0">
                <a:solidFill>
                  <a:schemeClr val="tx2">
                    <a:lumMod val="60000"/>
                    <a:lumOff val="40000"/>
                  </a:schemeClr>
                </a:solidFill>
              </a:rPr>
              <a:t>COMUNICACIÓN  verbal,  </a:t>
            </a:r>
            <a:r>
              <a:rPr lang="es-ES" sz="4000" dirty="0" err="1">
                <a:solidFill>
                  <a:schemeClr val="tx2">
                    <a:lumMod val="60000"/>
                    <a:lumOff val="40000"/>
                  </a:schemeClr>
                </a:solidFill>
              </a:rPr>
              <a:t>paraverbal</a:t>
            </a:r>
            <a:r>
              <a:rPr lang="es-ES" sz="4000" dirty="0">
                <a:solidFill>
                  <a:schemeClr val="tx2">
                    <a:lumMod val="60000"/>
                    <a:lumOff val="40000"/>
                  </a:schemeClr>
                </a:solidFill>
              </a:rPr>
              <a:t>  Y  NO VERBAL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a:extLst>
              <a:ext uri="{FF2B5EF4-FFF2-40B4-BE49-F238E27FC236}">
                <a16:creationId xmlns:a16="http://schemas.microsoft.com/office/drawing/2014/main" id="{73F6A84B-D912-D529-08F3-4926C7BEA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Tree>
    <p:extLst>
      <p:ext uri="{BB962C8B-B14F-4D97-AF65-F5344CB8AC3E}">
        <p14:creationId xmlns:p14="http://schemas.microsoft.com/office/powerpoint/2010/main" val="384414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II.- COMUNICACIÓN VERBAL</a:t>
            </a:r>
          </a:p>
        </p:txBody>
      </p:sp>
      <p:sp>
        <p:nvSpPr>
          <p:cNvPr id="3" name="2 Marcador de contenido"/>
          <p:cNvSpPr>
            <a:spLocks noGrp="1"/>
          </p:cNvSpPr>
          <p:nvPr>
            <p:ph sz="quarter" idx="13"/>
          </p:nvPr>
        </p:nvSpPr>
        <p:spPr>
          <a:xfrm>
            <a:off x="539552" y="1597968"/>
            <a:ext cx="7924800" cy="4392488"/>
          </a:xfrm>
        </p:spPr>
        <p:txBody>
          <a:bodyPr>
            <a:normAutofit/>
          </a:bodyPr>
          <a:lstStyle/>
          <a:p>
            <a:pPr>
              <a:buFont typeface="Wingdings" panose="05000000000000000000" pitchFamily="2" charset="2"/>
              <a:buChar char="Ø"/>
            </a:pPr>
            <a:r>
              <a:rPr lang="es-ES" sz="2800" dirty="0">
                <a:solidFill>
                  <a:schemeClr val="tx2">
                    <a:lumMod val="60000"/>
                    <a:lumOff val="40000"/>
                  </a:schemeClr>
                </a:solidFill>
              </a:rPr>
              <a:t>Prepare un buen </a:t>
            </a:r>
            <a:r>
              <a:rPr lang="es-ES" sz="3600" b="1" cap="small" dirty="0">
                <a:solidFill>
                  <a:schemeClr val="tx2">
                    <a:lumMod val="60000"/>
                    <a:lumOff val="40000"/>
                  </a:schemeClr>
                </a:solidFill>
              </a:rPr>
              <a:t>inicio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Resultado de imagen de PRINCIPIO DE INER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7" y="2378246"/>
            <a:ext cx="5860195" cy="401876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87EBB9A0-D692-FCD3-164A-D265F501F7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BF7F39E4-3A4E-A527-8BA2-A2EE110F6EFB}"/>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178120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II.- COMUNICACIÓN VERBAL</a:t>
            </a:r>
          </a:p>
        </p:txBody>
      </p:sp>
      <p:sp>
        <p:nvSpPr>
          <p:cNvPr id="3" name="2 Marcador de contenido"/>
          <p:cNvSpPr>
            <a:spLocks noGrp="1"/>
          </p:cNvSpPr>
          <p:nvPr>
            <p:ph sz="quarter" idx="13"/>
          </p:nvPr>
        </p:nvSpPr>
        <p:spPr/>
        <p:txBody>
          <a:bodyPr/>
          <a:lstStyle/>
          <a:p>
            <a:r>
              <a:rPr lang="es-ES" sz="2800" dirty="0">
                <a:solidFill>
                  <a:schemeClr val="tx2">
                    <a:lumMod val="60000"/>
                    <a:lumOff val="40000"/>
                  </a:schemeClr>
                </a:solidFill>
              </a:rPr>
              <a:t>No descuide un buen </a:t>
            </a:r>
            <a:r>
              <a:rPr lang="es-ES" sz="3600" b="1" dirty="0">
                <a:solidFill>
                  <a:schemeClr val="tx2">
                    <a:lumMod val="60000"/>
                    <a:lumOff val="40000"/>
                  </a:schemeClr>
                </a:solidFill>
              </a:rPr>
              <a:t>FINAL</a:t>
            </a:r>
            <a:endParaRPr lang="es-ES" sz="3600" b="1" cap="small" dirty="0">
              <a:solidFill>
                <a:schemeClr val="tx2">
                  <a:lumMod val="60000"/>
                  <a:lumOff val="40000"/>
                </a:schemeClr>
              </a:solidFill>
            </a:endParaRPr>
          </a:p>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a:picLocks noChangeAspect="1"/>
          </p:cNvPicPr>
          <p:nvPr/>
        </p:nvPicPr>
        <p:blipFill rotWithShape="1">
          <a:blip r:embed="rId3">
            <a:extLst>
              <a:ext uri="{28A0092B-C50C-407E-A947-70E740481C1C}">
                <a14:useLocalDpi xmlns:a14="http://schemas.microsoft.com/office/drawing/2010/main" val="0"/>
              </a:ext>
            </a:extLst>
          </a:blip>
          <a:srcRect l="27869" t="2685" r="1297" b="10238"/>
          <a:stretch/>
        </p:blipFill>
        <p:spPr>
          <a:xfrm>
            <a:off x="1475655" y="2636912"/>
            <a:ext cx="6828291" cy="3384376"/>
          </a:xfrm>
          <a:prstGeom prst="rect">
            <a:avLst/>
          </a:prstGeom>
        </p:spPr>
      </p:pic>
      <p:pic>
        <p:nvPicPr>
          <p:cNvPr id="4" name="Imagen 3">
            <a:extLst>
              <a:ext uri="{FF2B5EF4-FFF2-40B4-BE49-F238E27FC236}">
                <a16:creationId xmlns:a16="http://schemas.microsoft.com/office/drawing/2014/main" id="{20C7621B-C4EA-D468-2323-A4FB408CA3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8" name="Marcador de pie de página 7">
            <a:extLst>
              <a:ext uri="{FF2B5EF4-FFF2-40B4-BE49-F238E27FC236}">
                <a16:creationId xmlns:a16="http://schemas.microsoft.com/office/drawing/2014/main" id="{51E63A50-52DF-708E-4613-5756ADAE61DE}"/>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5396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II.- COMUNICACIÓN VERBAL</a:t>
            </a:r>
          </a:p>
        </p:txBody>
      </p:sp>
      <p:sp>
        <p:nvSpPr>
          <p:cNvPr id="3" name="2 Marcador de contenido"/>
          <p:cNvSpPr>
            <a:spLocks noGrp="1"/>
          </p:cNvSpPr>
          <p:nvPr>
            <p:ph sz="quarter" idx="13"/>
          </p:nvPr>
        </p:nvSpPr>
        <p:spPr>
          <a:xfrm>
            <a:off x="611560" y="2204864"/>
            <a:ext cx="7924800" cy="3672408"/>
          </a:xfrm>
        </p:spPr>
        <p:txBody>
          <a:bodyPr>
            <a:noAutofit/>
          </a:bodyPr>
          <a:lstStyle/>
          <a:p>
            <a:pPr lvl="1" algn="just">
              <a:buFont typeface="Wingdings" panose="05000000000000000000" pitchFamily="2" charset="2"/>
              <a:buChar char="ü"/>
            </a:pPr>
            <a:r>
              <a:rPr lang="es-ES" sz="2400" dirty="0"/>
              <a:t>¿Dijo cuál es el tema?: (Título. Delimitación del estudio.)</a:t>
            </a:r>
          </a:p>
          <a:p>
            <a:pPr lvl="1" algn="just">
              <a:buFont typeface="Wingdings" panose="05000000000000000000" pitchFamily="2" charset="2"/>
              <a:buChar char="ü"/>
            </a:pPr>
            <a:r>
              <a:rPr lang="es-ES" sz="2400" dirty="0"/>
              <a:t>¿Subrayó el porqué?: (Pertinencia, importancia del tema, actualidad.)</a:t>
            </a:r>
          </a:p>
          <a:p>
            <a:pPr lvl="1" algn="just">
              <a:buFont typeface="Wingdings" panose="05000000000000000000" pitchFamily="2" charset="2"/>
              <a:buChar char="ü"/>
            </a:pPr>
            <a:r>
              <a:rPr lang="es-ES" sz="2400" dirty="0"/>
              <a:t>¿Adelantó cómo iba a afrontar la explicación?: (Adelantó un esquema organizativo. Metodología que iba a seguir.)</a:t>
            </a:r>
          </a:p>
          <a:p>
            <a:pPr lvl="1" algn="just">
              <a:buFont typeface="Wingdings" panose="05000000000000000000" pitchFamily="2" charset="2"/>
              <a:buChar char="ü"/>
            </a:pPr>
            <a:r>
              <a:rPr lang="es-ES" sz="2400" dirty="0"/>
              <a:t>¿Se adecúa el marco que ha diseñado en la introducción a los objetivos que pretende conseguir?</a:t>
            </a:r>
          </a:p>
          <a:p>
            <a:pPr lvl="1" algn="just">
              <a:buFont typeface="Wingdings" panose="05000000000000000000" pitchFamily="2" charset="2"/>
              <a:buChar char="ü"/>
            </a:pPr>
            <a:r>
              <a:rPr lang="es-ES" sz="2400" dirty="0"/>
              <a:t>¿Utiliza un tiempo adecuado para la introducción?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txBox="1">
            <a:spLocks/>
          </p:cNvSpPr>
          <p:nvPr/>
        </p:nvSpPr>
        <p:spPr>
          <a:xfrm>
            <a:off x="539552" y="1593273"/>
            <a:ext cx="7924800" cy="604664"/>
          </a:xfrm>
          <a:prstGeom prst="rect">
            <a:avLst/>
          </a:prstGeom>
        </p:spPr>
        <p:txBody>
          <a:bodyPr vert="horz" lIns="91440" tIns="45720" rIns="91440" bIns="45720" rtlCol="0">
            <a:normAutofit fontScale="925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Wingdings" panose="05000000000000000000" pitchFamily="2" charset="2"/>
              <a:buChar char="Ø"/>
            </a:pPr>
            <a:r>
              <a:rPr lang="es-ES" sz="2800" dirty="0">
                <a:solidFill>
                  <a:schemeClr val="tx2">
                    <a:lumMod val="60000"/>
                    <a:lumOff val="40000"/>
                  </a:schemeClr>
                </a:solidFill>
              </a:rPr>
              <a:t>Algunas claves para preparar una buena </a:t>
            </a:r>
            <a:r>
              <a:rPr lang="es-ES" sz="2800" cap="small" dirty="0">
                <a:solidFill>
                  <a:schemeClr val="tx2">
                    <a:lumMod val="60000"/>
                    <a:lumOff val="40000"/>
                  </a:schemeClr>
                </a:solidFill>
              </a:rPr>
              <a:t>Introducción:</a:t>
            </a:r>
          </a:p>
        </p:txBody>
      </p:sp>
      <p:pic>
        <p:nvPicPr>
          <p:cNvPr id="4" name="Imagen 3">
            <a:extLst>
              <a:ext uri="{FF2B5EF4-FFF2-40B4-BE49-F238E27FC236}">
                <a16:creationId xmlns:a16="http://schemas.microsoft.com/office/drawing/2014/main" id="{520B8586-1435-5E66-779F-F4B65B95C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4DDF6C1E-BCCD-747E-FE01-188EBF40336C}"/>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5396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II.- COMUNICACIÓN VERBAL</a:t>
            </a:r>
          </a:p>
        </p:txBody>
      </p:sp>
      <p:sp>
        <p:nvSpPr>
          <p:cNvPr id="3" name="2 Marcador de contenido"/>
          <p:cNvSpPr>
            <a:spLocks noGrp="1"/>
          </p:cNvSpPr>
          <p:nvPr>
            <p:ph sz="quarter" idx="13"/>
          </p:nvPr>
        </p:nvSpPr>
        <p:spPr>
          <a:xfrm>
            <a:off x="609600" y="2132856"/>
            <a:ext cx="7924800" cy="3672408"/>
          </a:xfrm>
        </p:spPr>
        <p:txBody>
          <a:bodyPr>
            <a:normAutofit/>
          </a:bodyPr>
          <a:lstStyle/>
          <a:p>
            <a:pPr lvl="1">
              <a:buFont typeface="Wingdings" panose="05000000000000000000" pitchFamily="2" charset="2"/>
              <a:buChar char="ü"/>
            </a:pPr>
            <a:r>
              <a:rPr lang="es-ES" sz="2000" dirty="0"/>
              <a:t>¿Hay un hilo</a:t>
            </a:r>
            <a:r>
              <a:rPr lang="es-ES" sz="2000" b="1" dirty="0"/>
              <a:t> </a:t>
            </a:r>
            <a:r>
              <a:rPr lang="es-ES" sz="2000" dirty="0"/>
              <a:t>argumental? ¿Lo sigue? ¿Lo pone de manifiesto?</a:t>
            </a:r>
          </a:p>
          <a:p>
            <a:pPr lvl="1">
              <a:buFont typeface="Wingdings" panose="05000000000000000000" pitchFamily="2" charset="2"/>
              <a:buChar char="ü"/>
            </a:pPr>
            <a:r>
              <a:rPr lang="es-ES" sz="2000" dirty="0"/>
              <a:t>¿Resalta lo fundamental, destacándolo de lo secundario?</a:t>
            </a:r>
          </a:p>
          <a:p>
            <a:pPr lvl="1">
              <a:buFont typeface="Wingdings" panose="05000000000000000000" pitchFamily="2" charset="2"/>
              <a:buChar char="ü"/>
            </a:pPr>
            <a:r>
              <a:rPr lang="es-ES" sz="2000" dirty="0"/>
              <a:t>¿Hace recapitulaciones?</a:t>
            </a:r>
          </a:p>
          <a:p>
            <a:pPr lvl="1">
              <a:buFont typeface="Wingdings" panose="05000000000000000000" pitchFamily="2" charset="2"/>
              <a:buChar char="ü"/>
            </a:pPr>
            <a:r>
              <a:rPr lang="es-ES" sz="2000" dirty="0"/>
              <a:t>¿Utiliza la terminología adecuada? ¿Es preciso/a?</a:t>
            </a:r>
          </a:p>
          <a:p>
            <a:pPr lvl="1">
              <a:buFont typeface="Wingdings" panose="05000000000000000000" pitchFamily="2" charset="2"/>
              <a:buChar char="ü"/>
            </a:pPr>
            <a:r>
              <a:rPr lang="es-ES" sz="2000" dirty="0"/>
              <a:t>¿Emplea generalizaciones: “siempre”, “todos/as”? ¡Matice!</a:t>
            </a:r>
          </a:p>
          <a:p>
            <a:pPr lvl="1">
              <a:buFont typeface="Wingdings" panose="05000000000000000000" pitchFamily="2" charset="2"/>
              <a:buChar char="ü"/>
            </a:pPr>
            <a:r>
              <a:rPr lang="es-ES" sz="2000" dirty="0"/>
              <a:t>¿Se reconoce quién es el sujeto de cada una de las oraciones?</a:t>
            </a:r>
          </a:p>
          <a:p>
            <a:pPr lvl="1">
              <a:buFont typeface="Wingdings" panose="05000000000000000000" pitchFamily="2" charset="2"/>
              <a:buChar char="ü"/>
            </a:pPr>
            <a:r>
              <a:rPr lang="es-ES" sz="2000" dirty="0"/>
              <a:t>¿Distingue los planos descriptivo y valorativo?</a:t>
            </a:r>
          </a:p>
          <a:p>
            <a:pPr lvl="1">
              <a:buFont typeface="Wingdings" panose="05000000000000000000" pitchFamily="2" charset="2"/>
              <a:buChar char="ü"/>
            </a:pPr>
            <a:r>
              <a:rPr lang="es-ES" sz="2000" dirty="0"/>
              <a:t>¿Argumenta las valoraciones?</a:t>
            </a:r>
          </a:p>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a:xfrm>
            <a:off x="539552" y="1593273"/>
            <a:ext cx="7924800" cy="60466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Wingdings" panose="05000000000000000000" pitchFamily="2" charset="2"/>
              <a:buChar char="Ø"/>
            </a:pPr>
            <a:r>
              <a:rPr lang="es-ES" sz="2800" dirty="0">
                <a:solidFill>
                  <a:schemeClr val="tx2">
                    <a:lumMod val="60000"/>
                    <a:lumOff val="40000"/>
                  </a:schemeClr>
                </a:solidFill>
              </a:rPr>
              <a:t>Durante el </a:t>
            </a:r>
            <a:r>
              <a:rPr lang="es-ES" sz="2800" cap="small" dirty="0">
                <a:solidFill>
                  <a:schemeClr val="tx2">
                    <a:lumMod val="60000"/>
                    <a:lumOff val="40000"/>
                  </a:schemeClr>
                </a:solidFill>
              </a:rPr>
              <a:t>Desarrollo…</a:t>
            </a:r>
          </a:p>
        </p:txBody>
      </p:sp>
      <p:pic>
        <p:nvPicPr>
          <p:cNvPr id="4" name="Imagen 3">
            <a:extLst>
              <a:ext uri="{FF2B5EF4-FFF2-40B4-BE49-F238E27FC236}">
                <a16:creationId xmlns:a16="http://schemas.microsoft.com/office/drawing/2014/main" id="{BE31AE37-9DC1-285F-C55A-97DB34535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8CAEBEED-0026-6C67-2EA1-FEC2AE5D2D89}"/>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5396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000" dirty="0"/>
              <a:t>Sigue…</a:t>
            </a:r>
          </a:p>
        </p:txBody>
      </p:sp>
      <p:sp>
        <p:nvSpPr>
          <p:cNvPr id="3" name="2 Marcador de contenido"/>
          <p:cNvSpPr>
            <a:spLocks noGrp="1"/>
          </p:cNvSpPr>
          <p:nvPr>
            <p:ph sz="quarter" idx="13"/>
          </p:nvPr>
        </p:nvSpPr>
        <p:spPr>
          <a:xfrm>
            <a:off x="179512" y="1747276"/>
            <a:ext cx="8568952" cy="4248472"/>
          </a:xfrm>
        </p:spPr>
        <p:txBody>
          <a:bodyPr>
            <a:normAutofit fontScale="92500" lnSpcReduction="10000"/>
          </a:bodyPr>
          <a:lstStyle/>
          <a:p>
            <a:pPr lvl="1" algn="just">
              <a:buFont typeface="Wingdings" panose="05000000000000000000" pitchFamily="2" charset="2"/>
              <a:buChar char="ü"/>
            </a:pPr>
            <a:r>
              <a:rPr lang="es-ES" sz="2200" dirty="0"/>
              <a:t>¿Trata con sensibilidad y con los matices adecuados las afirmaciones que puedan ser más problemáticas?</a:t>
            </a:r>
          </a:p>
          <a:p>
            <a:pPr lvl="1" algn="just">
              <a:buFont typeface="Wingdings" panose="05000000000000000000" pitchFamily="2" charset="2"/>
              <a:buChar char="ü"/>
            </a:pPr>
            <a:r>
              <a:rPr lang="es-ES" sz="2200" dirty="0"/>
              <a:t>En caso de que sea una exposición: ¿Motiva al auditorio? ¿Despierta interés, curiosidad? ¿Emplea algún silencio? ¿Alguna interrogación retórica? ¿Pone de manifiesto las preocupaciones o las cuestiones más problemáticas que encontró cuando estudió el tema? ¿Resalta en algún momento de la exposición la actualidad del tema, la conveniencia de seguir estudiando esa materia, la pertinencia de su punto de vista, de sus planteamientos o soluciones?</a:t>
            </a:r>
          </a:p>
          <a:p>
            <a:pPr lvl="1" algn="just">
              <a:buFont typeface="Wingdings" panose="05000000000000000000" pitchFamily="2" charset="2"/>
              <a:buChar char="ü"/>
            </a:pPr>
            <a:r>
              <a:rPr lang="es-ES" sz="2200" dirty="0"/>
              <a:t>¿Provoca una escucha activa?</a:t>
            </a:r>
          </a:p>
          <a:p>
            <a:pPr lvl="1" algn="just">
              <a:buFont typeface="Wingdings" panose="05000000000000000000" pitchFamily="2" charset="2"/>
              <a:buChar char="ü"/>
            </a:pPr>
            <a:r>
              <a:rPr lang="es-ES" sz="2200" dirty="0"/>
              <a:t>¿Se adapta a los imprevistos?</a:t>
            </a:r>
          </a:p>
          <a:p>
            <a:pPr lvl="1" algn="just">
              <a:buFont typeface="Wingdings" panose="05000000000000000000" pitchFamily="2" charset="2"/>
              <a:buChar char="ü"/>
            </a:pPr>
            <a:r>
              <a:rPr lang="es-ES" sz="2200" dirty="0"/>
              <a:t>¿Responde adecuadamente a las preguntas?</a:t>
            </a:r>
          </a:p>
          <a:p>
            <a:pPr lvl="1" algn="just">
              <a:buFont typeface="Wingdings" panose="05000000000000000000" pitchFamily="2" charset="2"/>
              <a:buChar char="ü"/>
            </a:pPr>
            <a:r>
              <a:rPr lang="es-ES" sz="2200" dirty="0"/>
              <a:t>¿Es adecuado el desarrollo al tiempo?</a:t>
            </a:r>
          </a:p>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a:extLst>
              <a:ext uri="{FF2B5EF4-FFF2-40B4-BE49-F238E27FC236}">
                <a16:creationId xmlns:a16="http://schemas.microsoft.com/office/drawing/2014/main" id="{ECB6F155-F77C-3715-AF8A-62297DEFE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68A06157-9A2D-A8DC-3A50-C8EDEF7B61AB}"/>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53972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II.- COMUNICACIÓN VERBAL</a:t>
            </a:r>
          </a:p>
        </p:txBody>
      </p:sp>
      <p:sp>
        <p:nvSpPr>
          <p:cNvPr id="3" name="2 Marcador de contenido"/>
          <p:cNvSpPr>
            <a:spLocks noGrp="1"/>
          </p:cNvSpPr>
          <p:nvPr>
            <p:ph sz="quarter" idx="13"/>
          </p:nvPr>
        </p:nvSpPr>
        <p:spPr>
          <a:xfrm>
            <a:off x="539552" y="2132856"/>
            <a:ext cx="8066856" cy="3895894"/>
          </a:xfrm>
        </p:spPr>
        <p:txBody>
          <a:bodyPr>
            <a:normAutofit fontScale="92500" lnSpcReduction="10000"/>
          </a:bodyPr>
          <a:lstStyle/>
          <a:p>
            <a:pPr lvl="1">
              <a:buFont typeface="Wingdings" panose="05000000000000000000" pitchFamily="2" charset="2"/>
              <a:buChar char="ü"/>
            </a:pPr>
            <a:r>
              <a:rPr lang="es-ES" sz="2200" dirty="0"/>
              <a:t>¿Enlaza el hilo argumental del desarrollo con las conclusiones? ¿Son sus conclusiones la consecuencia lógica de sus planteamientos? ¡Póngalo de manifiesto!</a:t>
            </a:r>
          </a:p>
          <a:p>
            <a:pPr lvl="1">
              <a:buFont typeface="Wingdings" panose="05000000000000000000" pitchFamily="2" charset="2"/>
              <a:buChar char="ü"/>
            </a:pPr>
            <a:r>
              <a:rPr lang="es-ES" sz="2200" dirty="0"/>
              <a:t>¿Es sistemático/a al exponer sus conclusiones?</a:t>
            </a:r>
          </a:p>
          <a:p>
            <a:pPr lvl="1">
              <a:buFont typeface="Wingdings" panose="05000000000000000000" pitchFamily="2" charset="2"/>
              <a:buChar char="ü"/>
            </a:pPr>
            <a:r>
              <a:rPr lang="es-ES" sz="2200" dirty="0"/>
              <a:t>¿Olvida las conclusiones más importantes? (A veces pueden ser las más triviales, pero no por eso dejan de ser las más importantes)</a:t>
            </a:r>
          </a:p>
          <a:p>
            <a:pPr lvl="1">
              <a:buFont typeface="Wingdings" panose="05000000000000000000" pitchFamily="2" charset="2"/>
              <a:buChar char="ü"/>
            </a:pPr>
            <a:r>
              <a:rPr lang="es-ES" sz="2200" dirty="0"/>
              <a:t>¿Delimita con precisión el alcance de sus conclusiones? ¿Donde aparecen nuevos problemas que son resultado de sus conclusiones, pero que por no afectar al objeto de estudio de su trabajo, no ha considerado y podrían ser objeto de una ulterior investigación?</a:t>
            </a:r>
          </a:p>
          <a:p>
            <a:pPr lvl="1">
              <a:buFont typeface="Wingdings" panose="05000000000000000000" pitchFamily="2" charset="2"/>
              <a:buChar char="ü"/>
            </a:pPr>
            <a:r>
              <a:rPr lang="es-ES" sz="2200" dirty="0"/>
              <a:t>Emplea el tiempo adecuado.</a:t>
            </a:r>
          </a:p>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a:xfrm>
            <a:off x="539552" y="1593273"/>
            <a:ext cx="7924800" cy="60466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Wingdings" panose="05000000000000000000" pitchFamily="2" charset="2"/>
              <a:buChar char="Ø"/>
            </a:pPr>
            <a:r>
              <a:rPr lang="es-ES" sz="2800" dirty="0">
                <a:solidFill>
                  <a:schemeClr val="tx2">
                    <a:lumMod val="60000"/>
                    <a:lumOff val="40000"/>
                  </a:schemeClr>
                </a:solidFill>
              </a:rPr>
              <a:t>Y al </a:t>
            </a:r>
            <a:r>
              <a:rPr lang="es-ES" sz="2800" cap="small" dirty="0">
                <a:solidFill>
                  <a:schemeClr val="tx2">
                    <a:lumMod val="60000"/>
                    <a:lumOff val="40000"/>
                  </a:schemeClr>
                </a:solidFill>
              </a:rPr>
              <a:t>Final…</a:t>
            </a:r>
          </a:p>
        </p:txBody>
      </p:sp>
      <p:pic>
        <p:nvPicPr>
          <p:cNvPr id="4" name="Imagen 3">
            <a:extLst>
              <a:ext uri="{FF2B5EF4-FFF2-40B4-BE49-F238E27FC236}">
                <a16:creationId xmlns:a16="http://schemas.microsoft.com/office/drawing/2014/main" id="{FE121BF0-0515-AD58-C87E-B703C4261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9" name="Marcador de pie de página 7">
            <a:extLst>
              <a:ext uri="{FF2B5EF4-FFF2-40B4-BE49-F238E27FC236}">
                <a16:creationId xmlns:a16="http://schemas.microsoft.com/office/drawing/2014/main" id="{4DBB0EEF-B03A-9DF0-2626-D7408AAE165C}"/>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5396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III. COMUNICACIÓN PARAVERBAL</a:t>
            </a:r>
          </a:p>
        </p:txBody>
      </p:sp>
      <p:sp>
        <p:nvSpPr>
          <p:cNvPr id="3" name="2 Marcador de contenido"/>
          <p:cNvSpPr>
            <a:spLocks noGrp="1"/>
          </p:cNvSpPr>
          <p:nvPr>
            <p:ph sz="quarter" idx="13"/>
          </p:nvPr>
        </p:nvSpPr>
        <p:spPr>
          <a:xfrm>
            <a:off x="609600" y="2564904"/>
            <a:ext cx="7924800" cy="1656184"/>
          </a:xfrm>
        </p:spPr>
        <p:txBody>
          <a:bodyPr>
            <a:normAutofit/>
          </a:bodyPr>
          <a:lstStyle/>
          <a:p>
            <a:pPr algn="ctr">
              <a:buFont typeface="Wingdings" panose="05000000000000000000" pitchFamily="2" charset="2"/>
              <a:buChar char="Ø"/>
            </a:pPr>
            <a:r>
              <a:rPr lang="es-ES" sz="3600" dirty="0"/>
              <a:t>   Tan  importante  como  el  </a:t>
            </a:r>
            <a:r>
              <a:rPr lang="es-ES" sz="3600" dirty="0">
                <a:solidFill>
                  <a:schemeClr val="tx2">
                    <a:lumMod val="60000"/>
                    <a:lumOff val="40000"/>
                  </a:schemeClr>
                </a:solidFill>
              </a:rPr>
              <a:t>qué</a:t>
            </a:r>
            <a:r>
              <a:rPr lang="es-ES" sz="3600" dirty="0"/>
              <a:t>,</a:t>
            </a:r>
          </a:p>
          <a:p>
            <a:pPr marL="0" indent="0" algn="ctr">
              <a:buNone/>
            </a:pPr>
            <a:r>
              <a:rPr lang="es-ES" sz="3600" dirty="0"/>
              <a:t>es  el  </a:t>
            </a:r>
            <a:r>
              <a:rPr lang="es-ES" sz="3600" dirty="0">
                <a:solidFill>
                  <a:schemeClr val="tx2">
                    <a:lumMod val="60000"/>
                    <a:lumOff val="40000"/>
                  </a:schemeClr>
                </a:solidFill>
              </a:rPr>
              <a:t>cómo.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a:extLst>
              <a:ext uri="{FF2B5EF4-FFF2-40B4-BE49-F238E27FC236}">
                <a16:creationId xmlns:a16="http://schemas.microsoft.com/office/drawing/2014/main" id="{8E3C375B-E946-57F3-167E-A41300475A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8" name="Marcador de pie de página 7">
            <a:extLst>
              <a:ext uri="{FF2B5EF4-FFF2-40B4-BE49-F238E27FC236}">
                <a16:creationId xmlns:a16="http://schemas.microsoft.com/office/drawing/2014/main" id="{7AF3BEE3-65E0-85EA-7983-9F919A200CA3}"/>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1941700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III. COMUNICACIÓN PARAVERBAL</a:t>
            </a:r>
          </a:p>
        </p:txBody>
      </p:sp>
      <p:sp>
        <p:nvSpPr>
          <p:cNvPr id="3" name="2 Marcador de contenido"/>
          <p:cNvSpPr>
            <a:spLocks noGrp="1"/>
          </p:cNvSpPr>
          <p:nvPr>
            <p:ph sz="quarter" idx="13"/>
          </p:nvPr>
        </p:nvSpPr>
        <p:spPr>
          <a:xfrm>
            <a:off x="611560" y="1988840"/>
            <a:ext cx="4464496" cy="3600400"/>
          </a:xfrm>
        </p:spPr>
        <p:txBody>
          <a:bodyPr>
            <a:normAutofit/>
          </a:bodyPr>
          <a:lstStyle/>
          <a:p>
            <a:pPr>
              <a:buFont typeface="Wingdings" panose="05000000000000000000" pitchFamily="2" charset="2"/>
              <a:buChar char="Ø"/>
            </a:pPr>
            <a:r>
              <a:rPr lang="es-ES" sz="3600" dirty="0"/>
              <a:t>  </a:t>
            </a:r>
            <a:r>
              <a:rPr lang="es-ES" sz="3600" dirty="0">
                <a:solidFill>
                  <a:schemeClr val="tx2">
                    <a:lumMod val="60000"/>
                    <a:lumOff val="40000"/>
                  </a:schemeClr>
                </a:solidFill>
              </a:rPr>
              <a:t>Lo más importante…</a:t>
            </a:r>
          </a:p>
          <a:p>
            <a:pPr>
              <a:buFont typeface="Wingdings" panose="05000000000000000000" pitchFamily="2" charset="2"/>
              <a:buChar char="Ø"/>
            </a:pPr>
            <a:endParaRPr lang="es-ES" sz="2000" dirty="0"/>
          </a:p>
          <a:p>
            <a:pPr>
              <a:buFont typeface="Wingdings" panose="05000000000000000000" pitchFamily="2" charset="2"/>
              <a:buChar char="Ø"/>
            </a:pPr>
            <a:endParaRPr lang="es-ES" sz="2000" dirty="0"/>
          </a:p>
          <a:p>
            <a:pPr>
              <a:buFont typeface="Wingdings" panose="05000000000000000000" pitchFamily="2" charset="2"/>
              <a:buChar char="Ø"/>
            </a:pPr>
            <a:endParaRPr lang="es-ES" sz="2000" dirty="0"/>
          </a:p>
          <a:p>
            <a:pPr>
              <a:buFont typeface="Wingdings" panose="05000000000000000000" pitchFamily="2" charset="2"/>
              <a:buChar char="Ø"/>
            </a:pPr>
            <a:endParaRPr lang="es-ES" sz="2000" dirty="0"/>
          </a:p>
          <a:p>
            <a:pPr marL="3086100" lvl="7" indent="0">
              <a:buNone/>
            </a:pPr>
            <a:r>
              <a:rPr lang="es-ES" sz="3600" dirty="0">
                <a:solidFill>
                  <a:schemeClr val="tx2">
                    <a:lumMod val="60000"/>
                    <a:lumOff val="40000"/>
                  </a:schemeClr>
                </a:solidFill>
              </a:rPr>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descr="niños pensand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70343"/>
            <a:ext cx="3929817" cy="2811785"/>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5148064" y="2996952"/>
            <a:ext cx="3386336" cy="237626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None/>
            </a:pPr>
            <a:r>
              <a:rPr lang="es-ES" sz="3600" dirty="0">
                <a:solidFill>
                  <a:schemeClr val="tx2">
                    <a:lumMod val="60000"/>
                    <a:lumOff val="40000"/>
                  </a:schemeClr>
                </a:solidFill>
              </a:rPr>
              <a:t>¿Qué es aquello que cuando se nombra se rompe?...</a:t>
            </a:r>
          </a:p>
        </p:txBody>
      </p:sp>
      <p:pic>
        <p:nvPicPr>
          <p:cNvPr id="4" name="Imagen 3">
            <a:extLst>
              <a:ext uri="{FF2B5EF4-FFF2-40B4-BE49-F238E27FC236}">
                <a16:creationId xmlns:a16="http://schemas.microsoft.com/office/drawing/2014/main" id="{07BFDFD3-FD2D-4499-702D-C80FB85D1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9" name="Marcador de pie de página 7">
            <a:extLst>
              <a:ext uri="{FF2B5EF4-FFF2-40B4-BE49-F238E27FC236}">
                <a16:creationId xmlns:a16="http://schemas.microsoft.com/office/drawing/2014/main" id="{F28DC88A-F23B-C33C-6DBD-CBA4F07C08E6}"/>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1941700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III. COMUNICACIÓN PARAVERBAL</a:t>
            </a:r>
          </a:p>
        </p:txBody>
      </p:sp>
      <p:sp>
        <p:nvSpPr>
          <p:cNvPr id="3" name="2 Marcador de contenido"/>
          <p:cNvSpPr>
            <a:spLocks noGrp="1"/>
          </p:cNvSpPr>
          <p:nvPr>
            <p:ph sz="quarter" idx="13"/>
          </p:nvPr>
        </p:nvSpPr>
        <p:spPr>
          <a:xfrm>
            <a:off x="323528" y="2348880"/>
            <a:ext cx="8352928" cy="3672408"/>
          </a:xfrm>
        </p:spPr>
        <p:txBody>
          <a:bodyPr>
            <a:normAutofit/>
          </a:bodyPr>
          <a:lstStyle/>
          <a:p>
            <a:pPr lvl="1" algn="just">
              <a:buFont typeface="Wingdings" panose="05000000000000000000" pitchFamily="2" charset="2"/>
              <a:buChar char="Ø"/>
            </a:pPr>
            <a:r>
              <a:rPr lang="es-ES" sz="2400" cap="small" dirty="0">
                <a:solidFill>
                  <a:schemeClr val="tx2">
                    <a:lumMod val="60000"/>
                    <a:lumOff val="40000"/>
                  </a:schemeClr>
                </a:solidFill>
              </a:rPr>
              <a:t>Colocación</a:t>
            </a:r>
            <a:r>
              <a:rPr lang="es-ES" sz="2400" dirty="0"/>
              <a:t> de la voz en la respiración:</a:t>
            </a:r>
          </a:p>
          <a:p>
            <a:pPr lvl="2" algn="just">
              <a:buFont typeface="Wingdings" panose="05000000000000000000" pitchFamily="2" charset="2"/>
              <a:buChar char="ü"/>
            </a:pPr>
            <a:r>
              <a:rPr lang="es-ES" sz="2000" dirty="0"/>
              <a:t>Se debe colocar la voz en la respiración abdominal y profunda. Emplee su tiempo para inspirar profundamente.</a:t>
            </a:r>
          </a:p>
          <a:p>
            <a:pPr lvl="2" algn="just">
              <a:buFont typeface="Wingdings" panose="05000000000000000000" pitchFamily="2" charset="2"/>
              <a:buChar char="ü"/>
            </a:pPr>
            <a:r>
              <a:rPr lang="es-ES" sz="2000" dirty="0"/>
              <a:t>Deje salir un poco de aire antes de colocar la voz y no agote todo el aire que tiene antes de una nueva inspiración: si no hace esto </a:t>
            </a:r>
            <a:r>
              <a:rPr lang="es-ES" sz="2000" dirty="0" err="1"/>
              <a:t>sucedera</a:t>
            </a:r>
            <a:r>
              <a:rPr lang="es-ES" sz="2000" dirty="0"/>
              <a:t>...</a:t>
            </a:r>
          </a:p>
          <a:p>
            <a:pPr lvl="3" algn="just">
              <a:buFont typeface="Wingdings" panose="05000000000000000000" pitchFamily="2" charset="2"/>
              <a:buChar char="v"/>
            </a:pPr>
            <a:r>
              <a:rPr lang="es-ES" sz="2000" dirty="0"/>
              <a:t>si coloca la voz al comienzo de la respiración: “gallitos”.</a:t>
            </a:r>
          </a:p>
          <a:p>
            <a:pPr marL="3657600" lvl="8" indent="0" algn="just">
              <a:buNone/>
            </a:pPr>
            <a:r>
              <a:rPr lang="es-ES" sz="2000" dirty="0">
                <a:hlinkClick r:id="rId2"/>
              </a:rPr>
              <a:t>https://youtu.be/CIcsL4OiD9Y</a:t>
            </a:r>
            <a:endParaRPr lang="es-ES" sz="2000" dirty="0"/>
          </a:p>
          <a:p>
            <a:pPr lvl="3" algn="just">
              <a:buFont typeface="Wingdings" panose="05000000000000000000" pitchFamily="2" charset="2"/>
              <a:buChar char="v"/>
            </a:pPr>
            <a:r>
              <a:rPr lang="es-ES" sz="2000" dirty="0"/>
              <a:t>si coloca la voz al final de la respiración: “</a:t>
            </a:r>
            <a:r>
              <a:rPr lang="es-ES" sz="2000" dirty="0" err="1"/>
              <a:t>farfullos</a:t>
            </a:r>
            <a:r>
              <a:rPr lang="es-ES" sz="2000" dirty="0"/>
              <a:t>”, “se come” el final de palabras o de frases.</a:t>
            </a:r>
          </a:p>
          <a:p>
            <a:endParaRPr lang="es-E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a:xfrm>
            <a:off x="539552" y="1593273"/>
            <a:ext cx="7924800" cy="60466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r>
              <a:rPr lang="es-ES" sz="2800" cap="small" dirty="0">
                <a:solidFill>
                  <a:schemeClr val="tx2">
                    <a:lumMod val="60000"/>
                    <a:lumOff val="40000"/>
                  </a:schemeClr>
                </a:solidFill>
              </a:rPr>
              <a:t>Modulación de la voz:</a:t>
            </a:r>
          </a:p>
        </p:txBody>
      </p:sp>
      <p:pic>
        <p:nvPicPr>
          <p:cNvPr id="4" name="Imagen 3">
            <a:extLst>
              <a:ext uri="{FF2B5EF4-FFF2-40B4-BE49-F238E27FC236}">
                <a16:creationId xmlns:a16="http://schemas.microsoft.com/office/drawing/2014/main" id="{0F712D26-4F16-3214-7018-01D3D3AF5D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C409D13E-E20B-2371-9201-F5E84B054FA6}"/>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1941700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19441"/>
            <a:ext cx="7924800" cy="1143000"/>
          </a:xfrm>
        </p:spPr>
        <p:txBody>
          <a:bodyPr/>
          <a:lstStyle/>
          <a:p>
            <a:r>
              <a:rPr lang="es-ES" dirty="0">
                <a:solidFill>
                  <a:schemeClr val="tx2">
                    <a:lumMod val="60000"/>
                    <a:lumOff val="40000"/>
                  </a:schemeClr>
                </a:solidFill>
              </a:rPr>
              <a:t>III. COMUNICACIÓN PARAVERBAL</a:t>
            </a:r>
          </a:p>
        </p:txBody>
      </p:sp>
      <p:sp>
        <p:nvSpPr>
          <p:cNvPr id="3" name="2 Marcador de contenido"/>
          <p:cNvSpPr>
            <a:spLocks noGrp="1"/>
          </p:cNvSpPr>
          <p:nvPr>
            <p:ph sz="quarter" idx="13"/>
          </p:nvPr>
        </p:nvSpPr>
        <p:spPr>
          <a:xfrm>
            <a:off x="755576" y="2492896"/>
            <a:ext cx="7924800" cy="3222104"/>
          </a:xfrm>
        </p:spPr>
        <p:txBody>
          <a:bodyPr>
            <a:normAutofit/>
          </a:bodyPr>
          <a:lstStyle/>
          <a:p>
            <a:pPr lvl="0" algn="just"/>
            <a:r>
              <a:rPr lang="es-ES" sz="2400" dirty="0"/>
              <a:t>Haga una correcta </a:t>
            </a:r>
            <a:r>
              <a:rPr lang="es-ES" sz="2400" cap="small" dirty="0">
                <a:solidFill>
                  <a:schemeClr val="tx2">
                    <a:lumMod val="60000"/>
                    <a:lumOff val="40000"/>
                  </a:schemeClr>
                </a:solidFill>
              </a:rPr>
              <a:t>impostación</a:t>
            </a:r>
            <a:r>
              <a:rPr lang="es-ES" sz="2400" dirty="0"/>
              <a:t>.</a:t>
            </a:r>
          </a:p>
          <a:p>
            <a:pPr lvl="1" algn="just"/>
            <a:r>
              <a:rPr lang="es-ES" sz="2400" dirty="0"/>
              <a:t>Saque la respiración del abdomen.</a:t>
            </a:r>
          </a:p>
          <a:p>
            <a:pPr lvl="1" algn="just"/>
            <a:r>
              <a:rPr lang="es-ES" sz="2400" dirty="0"/>
              <a:t>No fuerce la garganta.</a:t>
            </a:r>
          </a:p>
          <a:p>
            <a:pPr lvl="1" algn="just"/>
            <a:r>
              <a:rPr lang="es-ES" sz="2400" dirty="0"/>
              <a:t>Cierre el conducto nasal. De esta forma empleará la boca como caja de resonancia.</a:t>
            </a:r>
          </a:p>
          <a:p>
            <a:pPr lvl="1" algn="just"/>
            <a:r>
              <a:rPr lang="es-ES" sz="2400" dirty="0"/>
              <a:t>No hay que gritar, pero la voz debe ocupar todo el espacio.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a:xfrm>
            <a:off x="539552" y="1700808"/>
            <a:ext cx="7924800" cy="60466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r>
              <a:rPr lang="es-ES" sz="2800" cap="small" dirty="0">
                <a:solidFill>
                  <a:schemeClr val="tx2">
                    <a:lumMod val="60000"/>
                    <a:lumOff val="40000"/>
                  </a:schemeClr>
                </a:solidFill>
              </a:rPr>
              <a:t>Modulación de la voz:</a:t>
            </a:r>
          </a:p>
        </p:txBody>
      </p:sp>
      <p:pic>
        <p:nvPicPr>
          <p:cNvPr id="4" name="Imagen 3">
            <a:extLst>
              <a:ext uri="{FF2B5EF4-FFF2-40B4-BE49-F238E27FC236}">
                <a16:creationId xmlns:a16="http://schemas.microsoft.com/office/drawing/2014/main" id="{6A0C5B37-EEA5-6E61-E017-B32087A21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E24D24D0-E07F-ACB2-0939-7A29481EF607}"/>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194170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 Introducción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3"/>
          </p:nvPr>
        </p:nvSpPr>
        <p:spPr>
          <a:xfrm>
            <a:off x="901196" y="1772816"/>
            <a:ext cx="7490792" cy="3600400"/>
          </a:xfrm>
        </p:spPr>
        <p:txBody>
          <a:bodyPr>
            <a:normAutofit fontScale="62500" lnSpcReduction="20000"/>
          </a:bodyPr>
          <a:lstStyle/>
          <a:p>
            <a:pPr algn="just">
              <a:buFont typeface="Wingdings" panose="05000000000000000000" pitchFamily="2" charset="2"/>
              <a:buChar char="Ø"/>
            </a:pPr>
            <a:r>
              <a:rPr lang="es-ES" sz="4600" dirty="0"/>
              <a:t>   La comunicación es una </a:t>
            </a:r>
            <a:r>
              <a:rPr lang="es-ES" sz="4600" b="1" cap="small" dirty="0">
                <a:solidFill>
                  <a:schemeClr val="tx2">
                    <a:lumMod val="60000"/>
                    <a:lumOff val="40000"/>
                  </a:schemeClr>
                </a:solidFill>
              </a:rPr>
              <a:t>técnica</a:t>
            </a:r>
          </a:p>
          <a:p>
            <a:pPr marL="1257300" lvl="3" indent="0" algn="just">
              <a:buNone/>
            </a:pPr>
            <a:r>
              <a:rPr lang="es-ES" sz="4600" dirty="0"/>
              <a:t>sometida a reglas.</a:t>
            </a:r>
          </a:p>
          <a:p>
            <a:pPr marL="0" indent="0" algn="just">
              <a:buNone/>
            </a:pPr>
            <a:endParaRPr lang="es-ES" sz="2000" dirty="0"/>
          </a:p>
          <a:p>
            <a:pPr lvl="1" algn="just">
              <a:buFont typeface="Wingdings" panose="05000000000000000000" pitchFamily="2" charset="2"/>
              <a:buChar char="ü"/>
            </a:pPr>
            <a:r>
              <a:rPr lang="es-ES" sz="4600" dirty="0"/>
              <a:t>Si aprendemos, practicamos y cumplimos las reglas saldrá bien.</a:t>
            </a:r>
          </a:p>
          <a:p>
            <a:pPr lvl="1" algn="just">
              <a:buFont typeface="Wingdings" panose="05000000000000000000" pitchFamily="2" charset="2"/>
              <a:buChar char="ü"/>
            </a:pPr>
            <a:endParaRPr lang="es-ES" sz="2800" dirty="0"/>
          </a:p>
          <a:p>
            <a:pPr algn="just">
              <a:buFont typeface="Wingdings" panose="05000000000000000000" pitchFamily="2" charset="2"/>
              <a:buChar char="Ø"/>
            </a:pPr>
            <a:r>
              <a:rPr lang="es-ES" sz="4600" dirty="0"/>
              <a:t>  Tiene poco de genética y mucho de aprendizaje y dedicación.</a:t>
            </a:r>
          </a:p>
        </p:txBody>
      </p:sp>
      <p:pic>
        <p:nvPicPr>
          <p:cNvPr id="4" name="Imagen 3">
            <a:extLst>
              <a:ext uri="{FF2B5EF4-FFF2-40B4-BE49-F238E27FC236}">
                <a16:creationId xmlns:a16="http://schemas.microsoft.com/office/drawing/2014/main" id="{C88455F9-B258-1718-9F94-FDB9B154E7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73BAF365-D06B-44C8-9AE8-6FD88539A95D}"/>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2221174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1562" y="471224"/>
            <a:ext cx="7924800" cy="1143000"/>
          </a:xfrm>
        </p:spPr>
        <p:txBody>
          <a:bodyPr/>
          <a:lstStyle/>
          <a:p>
            <a:r>
              <a:rPr lang="es-ES" dirty="0">
                <a:solidFill>
                  <a:schemeClr val="tx2">
                    <a:lumMod val="60000"/>
                    <a:lumOff val="40000"/>
                  </a:schemeClr>
                </a:solidFill>
              </a:rPr>
              <a:t>III. COMUNICACIÓN PARAVERBAL</a:t>
            </a:r>
          </a:p>
        </p:txBody>
      </p:sp>
      <p:sp>
        <p:nvSpPr>
          <p:cNvPr id="3" name="2 Marcador de contenido"/>
          <p:cNvSpPr>
            <a:spLocks noGrp="1"/>
          </p:cNvSpPr>
          <p:nvPr>
            <p:ph sz="quarter" idx="13"/>
          </p:nvPr>
        </p:nvSpPr>
        <p:spPr>
          <a:xfrm>
            <a:off x="924210" y="3068960"/>
            <a:ext cx="7416824" cy="2448272"/>
          </a:xfrm>
        </p:spPr>
        <p:txBody>
          <a:bodyPr>
            <a:normAutofit/>
          </a:bodyPr>
          <a:lstStyle/>
          <a:p>
            <a:pPr algn="just"/>
            <a:r>
              <a:rPr lang="es-ES" sz="2400" dirty="0"/>
              <a:t>El empleo ocasional de una palabra “vacía” (“bueno”, “pues”), no es tan importante. No las preste una atención que no merecen; perdería frescura y naturalidad en la exposición. Sólo se convierte en “tic” verbal el abuso de una palabra sin significado.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a:xfrm>
            <a:off x="539552" y="2060848"/>
            <a:ext cx="8452124" cy="792088"/>
          </a:xfrm>
          <a:prstGeom prst="rect">
            <a:avLst/>
          </a:prstGeom>
        </p:spPr>
        <p:txBody>
          <a:bodyPr vert="horz" lIns="91440" tIns="45720" rIns="91440" bIns="45720" rtlCol="0">
            <a:normAutofit fontScale="925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Wingdings" panose="05000000000000000000" pitchFamily="2" charset="2"/>
              <a:buChar char="ü"/>
            </a:pPr>
            <a:r>
              <a:rPr lang="es-ES" sz="2800" cap="small" dirty="0">
                <a:solidFill>
                  <a:schemeClr val="tx2">
                    <a:lumMod val="60000"/>
                    <a:lumOff val="40000"/>
                  </a:schemeClr>
                </a:solidFill>
              </a:rPr>
              <a:t>Evite “tics”</a:t>
            </a:r>
            <a:r>
              <a:rPr lang="es-ES" sz="2800" dirty="0"/>
              <a:t>, estereotipos verbales, palabras sin significado.</a:t>
            </a:r>
            <a:endParaRPr lang="es-ES" sz="2800" cap="small" dirty="0">
              <a:solidFill>
                <a:schemeClr val="tx2">
                  <a:lumMod val="60000"/>
                  <a:lumOff val="40000"/>
                </a:schemeClr>
              </a:solidFill>
            </a:endParaRPr>
          </a:p>
        </p:txBody>
      </p:sp>
      <p:pic>
        <p:nvPicPr>
          <p:cNvPr id="4" name="Imagen 3">
            <a:extLst>
              <a:ext uri="{FF2B5EF4-FFF2-40B4-BE49-F238E27FC236}">
                <a16:creationId xmlns:a16="http://schemas.microsoft.com/office/drawing/2014/main" id="{23607787-56F4-9935-E392-8BA4F2708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35BB8CC0-FED0-CA4A-6F5A-DACA768379CD}"/>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539723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III. COMUNICACIÓN PARAVERBAL</a:t>
            </a:r>
          </a:p>
        </p:txBody>
      </p:sp>
      <p:sp>
        <p:nvSpPr>
          <p:cNvPr id="3" name="2 Marcador de contenido"/>
          <p:cNvSpPr>
            <a:spLocks noGrp="1"/>
          </p:cNvSpPr>
          <p:nvPr>
            <p:ph sz="quarter" idx="13"/>
          </p:nvPr>
        </p:nvSpPr>
        <p:spPr>
          <a:xfrm>
            <a:off x="1403648" y="2780928"/>
            <a:ext cx="7130752" cy="2376264"/>
          </a:xfrm>
        </p:spPr>
        <p:txBody>
          <a:bodyPr/>
          <a:lstStyle/>
          <a:p>
            <a:pPr lvl="0"/>
            <a:r>
              <a:rPr lang="es-ES" sz="3200" dirty="0"/>
              <a:t>¿Lenta, adecuada, excesiva?</a:t>
            </a:r>
          </a:p>
          <a:p>
            <a:pPr lvl="0"/>
            <a:r>
              <a:rPr lang="es-ES" sz="3200" dirty="0"/>
              <a:t>¿Altibajos a lo largo de la exposición?</a:t>
            </a:r>
          </a:p>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a:xfrm>
            <a:off x="683568" y="1916832"/>
            <a:ext cx="7780784" cy="60466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Wingdings" panose="05000000000000000000" pitchFamily="2" charset="2"/>
              <a:buChar char="Ø"/>
            </a:pPr>
            <a:r>
              <a:rPr lang="es-ES" sz="2800" cap="small" dirty="0">
                <a:solidFill>
                  <a:schemeClr val="tx2">
                    <a:lumMod val="60000"/>
                    <a:lumOff val="40000"/>
                  </a:schemeClr>
                </a:solidFill>
              </a:rPr>
              <a:t> Velocidad</a:t>
            </a:r>
          </a:p>
        </p:txBody>
      </p:sp>
      <p:pic>
        <p:nvPicPr>
          <p:cNvPr id="4" name="Imagen 3">
            <a:extLst>
              <a:ext uri="{FF2B5EF4-FFF2-40B4-BE49-F238E27FC236}">
                <a16:creationId xmlns:a16="http://schemas.microsoft.com/office/drawing/2014/main" id="{9045D123-6431-5728-06A6-F9778C3404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B325A55A-8516-2022-F494-CC7ACCFA821B}"/>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3154174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0836"/>
            <a:ext cx="7924800" cy="1143000"/>
          </a:xfrm>
        </p:spPr>
        <p:txBody>
          <a:bodyPr/>
          <a:lstStyle/>
          <a:p>
            <a:r>
              <a:rPr lang="es-ES" dirty="0">
                <a:solidFill>
                  <a:schemeClr val="tx2">
                    <a:lumMod val="60000"/>
                    <a:lumOff val="40000"/>
                  </a:schemeClr>
                </a:solidFill>
              </a:rPr>
              <a:t>III. COMUNICACIÓN PARAVERBAL</a:t>
            </a:r>
          </a:p>
        </p:txBody>
      </p:sp>
      <p:sp>
        <p:nvSpPr>
          <p:cNvPr id="3" name="2 Marcador de contenido"/>
          <p:cNvSpPr>
            <a:spLocks noGrp="1"/>
          </p:cNvSpPr>
          <p:nvPr>
            <p:ph sz="quarter" idx="13"/>
          </p:nvPr>
        </p:nvSpPr>
        <p:spPr>
          <a:xfrm>
            <a:off x="921056" y="2780928"/>
            <a:ext cx="7633204" cy="2664296"/>
          </a:xfrm>
        </p:spPr>
        <p:txBody>
          <a:bodyPr>
            <a:normAutofit/>
          </a:bodyPr>
          <a:lstStyle/>
          <a:p>
            <a:pPr algn="just"/>
            <a:r>
              <a:rPr lang="es-ES" sz="3200" dirty="0"/>
              <a:t>¿Excesivamente monótono o inexpresivo?</a:t>
            </a:r>
          </a:p>
          <a:p>
            <a:pPr algn="just"/>
            <a:endParaRPr lang="es-ES" sz="2000" dirty="0"/>
          </a:p>
          <a:p>
            <a:pPr algn="just">
              <a:buFont typeface="Wingdings" panose="05000000000000000000" pitchFamily="2" charset="2"/>
              <a:buChar char="ü"/>
            </a:pPr>
            <a:r>
              <a:rPr lang="es-ES" sz="3200" dirty="0"/>
              <a:t>  Aproveche el tono para distinguir lo principal de lo accesorio.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a:xfrm>
            <a:off x="683568" y="1916832"/>
            <a:ext cx="7780784" cy="60466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Wingdings" panose="05000000000000000000" pitchFamily="2" charset="2"/>
              <a:buChar char="Ø"/>
            </a:pPr>
            <a:r>
              <a:rPr lang="es-ES" sz="2800" cap="small" dirty="0">
                <a:solidFill>
                  <a:schemeClr val="tx2">
                    <a:lumMod val="60000"/>
                    <a:lumOff val="40000"/>
                  </a:schemeClr>
                </a:solidFill>
              </a:rPr>
              <a:t> Tono: EL tono denota la ilusión y el entusiasmo</a:t>
            </a:r>
          </a:p>
        </p:txBody>
      </p:sp>
      <p:pic>
        <p:nvPicPr>
          <p:cNvPr id="4" name="Imagen 3">
            <a:extLst>
              <a:ext uri="{FF2B5EF4-FFF2-40B4-BE49-F238E27FC236}">
                <a16:creationId xmlns:a16="http://schemas.microsoft.com/office/drawing/2014/main" id="{311453A5-8149-7828-840B-918D43910B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B4A2F4A0-EF29-9176-65AF-57EC3D572971}"/>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3154174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6662" y="205335"/>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81608" y="2151112"/>
            <a:ext cx="5618584" cy="3870176"/>
          </a:xfrm>
        </p:spPr>
        <p:txBody>
          <a:bodyPr>
            <a:normAutofit fontScale="77500" lnSpcReduction="20000"/>
          </a:bodyPr>
          <a:lstStyle/>
          <a:p>
            <a:pPr algn="just">
              <a:buFont typeface="Wingdings" panose="05000000000000000000" pitchFamily="2" charset="2"/>
              <a:buChar char="v"/>
            </a:pPr>
            <a:r>
              <a:rPr lang="es-ES" sz="2600" dirty="0"/>
              <a:t>“¿Has observado que siempre que miras en un ojo ves, como en un espejo, tu semblante en esta parte que se llama pupila, donde se refleja la imagen de aquel que en ella se ve?”</a:t>
            </a:r>
          </a:p>
          <a:p>
            <a:pPr marL="0" indent="0" algn="just">
              <a:buNone/>
            </a:pPr>
            <a:endParaRPr lang="es-ES" sz="1400" dirty="0"/>
          </a:p>
          <a:p>
            <a:pPr algn="just">
              <a:buFont typeface="Wingdings" panose="05000000000000000000" pitchFamily="2" charset="2"/>
              <a:buChar char="v"/>
            </a:pPr>
            <a:r>
              <a:rPr lang="es-ES" sz="2600" dirty="0"/>
              <a:t>“Un ojo, para verse, debe mirar en otro ojo, y en aquella parte del ojo, que es la más preciosa, y que es la única que tiene la facultad de ver.”</a:t>
            </a:r>
          </a:p>
          <a:p>
            <a:pPr marL="0" indent="0" algn="just">
              <a:buNone/>
            </a:pPr>
            <a:endParaRPr lang="es-ES" sz="1400" dirty="0"/>
          </a:p>
          <a:p>
            <a:pPr algn="just">
              <a:buFont typeface="Wingdings" panose="05000000000000000000" pitchFamily="2" charset="2"/>
              <a:buChar char="v"/>
            </a:pPr>
            <a:r>
              <a:rPr lang="es-ES" sz="2600" dirty="0"/>
              <a:t>“Mi querido </a:t>
            </a:r>
            <a:r>
              <a:rPr lang="es-ES" sz="2600" dirty="0" err="1"/>
              <a:t>Alcíbiades</a:t>
            </a:r>
            <a:r>
              <a:rPr lang="es-ES" sz="2600" dirty="0"/>
              <a:t>, ¿no sucede lo mismo con el alma? para verse ¿no debe mirarse en el alma, y en esta parte del alma donde reside toda su virtud, que es la sabiduría, o en cualquiera otra cosa a la que esta parte del alma se parezca en cierta manera?”</a:t>
            </a:r>
          </a:p>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Plato Pio-Clemetino Inv3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3877" y="2276872"/>
            <a:ext cx="2164684" cy="3284564"/>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530059" y="1412776"/>
            <a:ext cx="7780784" cy="60466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Wingdings" panose="05000000000000000000" pitchFamily="2" charset="2"/>
              <a:buChar char="Ø"/>
            </a:pPr>
            <a:r>
              <a:rPr lang="es-ES" sz="2800" cap="small" dirty="0">
                <a:solidFill>
                  <a:schemeClr val="tx2">
                    <a:lumMod val="60000"/>
                    <a:lumOff val="40000"/>
                  </a:schemeClr>
                </a:solidFill>
              </a:rPr>
              <a:t> El contacto visual: la mirada espejo del alma</a:t>
            </a:r>
          </a:p>
        </p:txBody>
      </p:sp>
      <p:pic>
        <p:nvPicPr>
          <p:cNvPr id="4" name="Imagen 3">
            <a:extLst>
              <a:ext uri="{FF2B5EF4-FFF2-40B4-BE49-F238E27FC236}">
                <a16:creationId xmlns:a16="http://schemas.microsoft.com/office/drawing/2014/main" id="{F27FFEA3-1F6B-19CA-3614-4196F69FCA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92670E7D-D09E-1D2F-BB48-599F88CAE67F}"/>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539723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09600" y="2780928"/>
            <a:ext cx="7924800" cy="2448272"/>
          </a:xfrm>
        </p:spPr>
        <p:txBody>
          <a:bodyPr>
            <a:normAutofit/>
          </a:bodyPr>
          <a:lstStyle/>
          <a:p>
            <a:r>
              <a:rPr lang="es-ES" sz="3200" dirty="0"/>
              <a:t>Generando respuestas positivas.</a:t>
            </a:r>
          </a:p>
          <a:p>
            <a:endParaRPr lang="es-ES" sz="2000" dirty="0"/>
          </a:p>
          <a:p>
            <a:r>
              <a:rPr lang="es-ES" sz="3200" dirty="0"/>
              <a:t>Sonrisa, imitación y refuerzo.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a:xfrm>
            <a:off x="673518" y="2075148"/>
            <a:ext cx="7780784" cy="60466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Wingdings" panose="05000000000000000000" pitchFamily="2" charset="2"/>
              <a:buChar char="Ø"/>
            </a:pPr>
            <a:r>
              <a:rPr lang="es-ES" sz="2800" cap="small" dirty="0">
                <a:solidFill>
                  <a:schemeClr val="tx2">
                    <a:lumMod val="60000"/>
                    <a:lumOff val="40000"/>
                  </a:schemeClr>
                </a:solidFill>
              </a:rPr>
              <a:t> La neurona espejo</a:t>
            </a:r>
          </a:p>
        </p:txBody>
      </p:sp>
      <p:pic>
        <p:nvPicPr>
          <p:cNvPr id="4" name="Imagen 3">
            <a:extLst>
              <a:ext uri="{FF2B5EF4-FFF2-40B4-BE49-F238E27FC236}">
                <a16:creationId xmlns:a16="http://schemas.microsoft.com/office/drawing/2014/main" id="{E8F79AAE-C633-B3F6-0CF4-A947C8691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02D8FFC9-1C85-C85A-083B-1D4A8DE1202E}"/>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232646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descr="Resultado de imagen de neurona espe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988840"/>
            <a:ext cx="3168352" cy="366019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FDE24126-81D4-0FFC-EF5F-6F28EB9D4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5" name="Marcador de pie de página 7">
            <a:extLst>
              <a:ext uri="{FF2B5EF4-FFF2-40B4-BE49-F238E27FC236}">
                <a16:creationId xmlns:a16="http://schemas.microsoft.com/office/drawing/2014/main" id="{5438FC52-D503-3A34-38BA-FF71639735EA}"/>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232646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761" y="1700808"/>
            <a:ext cx="5328592" cy="399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EB58B339-334D-33A8-A540-FDA44E0A88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5" name="Marcador de pie de página 7">
            <a:extLst>
              <a:ext uri="{FF2B5EF4-FFF2-40B4-BE49-F238E27FC236}">
                <a16:creationId xmlns:a16="http://schemas.microsoft.com/office/drawing/2014/main" id="{ADBB73C4-6F28-2A55-DF48-5FE44F3D3C4E}"/>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232646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434" y="383239"/>
            <a:ext cx="3681702" cy="556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a:extLst>
              <a:ext uri="{FF2B5EF4-FFF2-40B4-BE49-F238E27FC236}">
                <a16:creationId xmlns:a16="http://schemas.microsoft.com/office/drawing/2014/main" id="{D02471F9-CF27-55D1-C7C2-CF70B28BCF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4" name="Marcador de pie de página 7">
            <a:extLst>
              <a:ext uri="{FF2B5EF4-FFF2-40B4-BE49-F238E27FC236}">
                <a16:creationId xmlns:a16="http://schemas.microsoft.com/office/drawing/2014/main" id="{5E9E316D-B474-F28E-53B3-A6CE46041606}"/>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3390813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descr="E:\Oratoria\Curso Formación Lenguaje y Oratoria\7.0- Sonrisa Hugh Grant.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339752" y="1268760"/>
            <a:ext cx="3621988" cy="447484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27024E76-5313-7C7A-272C-F48DAF52CE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4" name="Marcador de pie de página 7">
            <a:extLst>
              <a:ext uri="{FF2B5EF4-FFF2-40B4-BE49-F238E27FC236}">
                <a16:creationId xmlns:a16="http://schemas.microsoft.com/office/drawing/2014/main" id="{7738EC49-1BFB-00B4-D34C-6357D33920B6}"/>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933921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descr="E:\Oratoria\Curso Formación Lenguaje y Oratoria\7.1.- Sonrisa Hugh Gr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388" y="968906"/>
            <a:ext cx="3826174" cy="472710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00FFDDC9-CC4D-2899-4433-E9DC633750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5" name="Marcador de pie de página 7">
            <a:extLst>
              <a:ext uri="{FF2B5EF4-FFF2-40B4-BE49-F238E27FC236}">
                <a16:creationId xmlns:a16="http://schemas.microsoft.com/office/drawing/2014/main" id="{CE8763CE-DB57-26EF-9706-087613F04B42}"/>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184294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 Introducción</a:t>
            </a:r>
          </a:p>
        </p:txBody>
      </p:sp>
      <p:graphicFrame>
        <p:nvGraphicFramePr>
          <p:cNvPr id="8" name="7 Marcador de contenido"/>
          <p:cNvGraphicFramePr>
            <a:graphicFrameLocks noGrp="1"/>
          </p:cNvGraphicFramePr>
          <p:nvPr>
            <p:ph sz="quarter" idx="13"/>
            <p:extLst>
              <p:ext uri="{D42A27DB-BD31-4B8C-83A1-F6EECF244321}">
                <p14:modId xmlns:p14="http://schemas.microsoft.com/office/powerpoint/2010/main" val="2225414361"/>
              </p:ext>
            </p:extLst>
          </p:nvPr>
        </p:nvGraphicFramePr>
        <p:xfrm>
          <a:off x="611560" y="1384176"/>
          <a:ext cx="7924800"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B106593D-85D0-5582-D6EB-8BDCA6F54B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5" name="Marcador de pie de página 7">
            <a:extLst>
              <a:ext uri="{FF2B5EF4-FFF2-40B4-BE49-F238E27FC236}">
                <a16:creationId xmlns:a16="http://schemas.microsoft.com/office/drawing/2014/main" id="{BEDA0413-B6F0-9C89-02EC-FA69E1EEA1B7}"/>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1155972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3" name="Picture 1" descr="C:\Users\Salvador\Documents\Oratoria\Curso Formación Lenguaje y Oratoria\1.4.5 índ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373" y="1916832"/>
            <a:ext cx="4998989" cy="374441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5F24BD82-AC1C-27C0-9FC8-8E3BEA129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5" name="Marcador de pie de página 7">
            <a:extLst>
              <a:ext uri="{FF2B5EF4-FFF2-40B4-BE49-F238E27FC236}">
                <a16:creationId xmlns:a16="http://schemas.microsoft.com/office/drawing/2014/main" id="{3650A24F-304D-002D-F34B-9898AA8197D0}"/>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232646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09600" y="1844824"/>
            <a:ext cx="7924800" cy="3870176"/>
          </a:xfrm>
        </p:spPr>
        <p:txBody>
          <a:bodyPr/>
          <a:lstStyle/>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29" name="Picture 1" descr="C:\Users\Salvador\Documents\Oratoria\Curso Formación Lenguaje y Oratoria\1.5.- Neuronas espej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17" y="1799603"/>
            <a:ext cx="5995402" cy="4075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70522AB5-9F2F-AD28-7EA6-EF9FF7B2D3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A587AB8A-58F4-EAEE-8333-BE6F3CEA5F4B}"/>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232646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09600" y="1844824"/>
            <a:ext cx="7924800" cy="3870176"/>
          </a:xfrm>
        </p:spPr>
        <p:txBody>
          <a:bodyPr/>
          <a:lstStyle/>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 name="Picture 1" descr="E:\Oratoria\Curso Formación Lenguaje y Oratoria\1.6.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580" y="1916832"/>
            <a:ext cx="6840760" cy="394027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2B390DBC-1465-F3E7-9E7A-55BF784EBF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F6EA02E1-4219-B4A1-B5B3-6A56D90237CE}"/>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232646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09600" y="2416010"/>
            <a:ext cx="7924800" cy="3298990"/>
          </a:xfrm>
        </p:spPr>
        <p:txBody>
          <a:bodyPr>
            <a:normAutofit/>
          </a:bodyPr>
          <a:lstStyle/>
          <a:p>
            <a:r>
              <a:rPr lang="es-ES" sz="2800" cap="small" dirty="0">
                <a:solidFill>
                  <a:schemeClr val="tx2">
                    <a:lumMod val="60000"/>
                    <a:lumOff val="40000"/>
                  </a:schemeClr>
                </a:solidFill>
              </a:rPr>
              <a:t>Barreras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a:xfrm>
            <a:off x="673518" y="1811346"/>
            <a:ext cx="7780784" cy="60466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Wingdings" panose="05000000000000000000" pitchFamily="2" charset="2"/>
              <a:buChar char="Ø"/>
            </a:pPr>
            <a:r>
              <a:rPr lang="es-ES" sz="2800" cap="small" dirty="0">
                <a:solidFill>
                  <a:schemeClr val="tx2">
                    <a:lumMod val="60000"/>
                    <a:lumOff val="40000"/>
                  </a:schemeClr>
                </a:solidFill>
              </a:rPr>
              <a:t> Posición y dominio del espacio</a:t>
            </a:r>
          </a:p>
        </p:txBody>
      </p:sp>
      <p:pic>
        <p:nvPicPr>
          <p:cNvPr id="34818" name="Picture 2" descr="Resultado de imagen de lenguaje no verbal barre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909" y="3211421"/>
            <a:ext cx="4658410" cy="310824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479DFFA8-4897-1F5C-885D-50E4BCAE1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4AAC89C7-5652-15D2-F7FA-F0176809CB89}"/>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2534863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09600" y="1844824"/>
            <a:ext cx="7924800" cy="3870176"/>
          </a:xfrm>
        </p:spPr>
        <p:txBody>
          <a:bodyPr/>
          <a:lstStyle/>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9" y="2132856"/>
            <a:ext cx="3629462" cy="3629463"/>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790" y="3101473"/>
            <a:ext cx="4312995" cy="262823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68FC5309-3048-DC5D-D447-9C9ABC7638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68FE55EB-D92C-B454-779B-A7FA9E8B6013}"/>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1532043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09600" y="1844824"/>
            <a:ext cx="7924800" cy="3870176"/>
          </a:xfrm>
        </p:spPr>
        <p:txBody>
          <a:bodyPr/>
          <a:lstStyle/>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descr="Resultado de imagen de comunicacion no verbal p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39113"/>
            <a:ext cx="7744524" cy="267471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A5E05EA-7AD3-C7E1-3E97-A47CAD434D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D5C4CE99-EF88-83A8-06DD-D2170507813D}"/>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1896073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09600" y="1844824"/>
            <a:ext cx="7924800" cy="3870176"/>
          </a:xfrm>
        </p:spPr>
        <p:txBody>
          <a:bodyPr/>
          <a:lstStyle/>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8" name="Picture 2" descr="E:\Oratoria\Curso Formación Lenguaje y Oratoria\9.- Barrer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658" y="1917841"/>
            <a:ext cx="6444694" cy="386681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0DAB62D-B01A-F7FB-4A6D-DBCE10491C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1EF304DE-B7BD-17A1-0CF8-36FB0040782D}"/>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3988134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09600" y="1844824"/>
            <a:ext cx="7924800" cy="3870176"/>
          </a:xfrm>
        </p:spPr>
        <p:txBody>
          <a:bodyPr/>
          <a:lstStyle/>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892959"/>
            <a:ext cx="5562891" cy="383447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D0529D8-510B-0E29-8DB9-F7C47D1397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8" name="Marcador de pie de página 7">
            <a:extLst>
              <a:ext uri="{FF2B5EF4-FFF2-40B4-BE49-F238E27FC236}">
                <a16:creationId xmlns:a16="http://schemas.microsoft.com/office/drawing/2014/main" id="{C2F7D4A7-CC8E-7E05-198F-B622BDBEB8B4}"/>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1814965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259632" y="2354274"/>
            <a:ext cx="6624735" cy="366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Marcador de contenido"/>
          <p:cNvSpPr txBox="1">
            <a:spLocks/>
          </p:cNvSpPr>
          <p:nvPr/>
        </p:nvSpPr>
        <p:spPr>
          <a:xfrm>
            <a:off x="467544" y="1772816"/>
            <a:ext cx="8280920" cy="394218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Wingdings" panose="05000000000000000000" pitchFamily="2" charset="2"/>
              <a:buChar char="Ø"/>
            </a:pPr>
            <a:r>
              <a:rPr lang="es-ES" sz="2400" cap="small" dirty="0">
                <a:solidFill>
                  <a:schemeClr val="tx2">
                    <a:lumMod val="60000"/>
                    <a:lumOff val="40000"/>
                  </a:schemeClr>
                </a:solidFill>
              </a:rPr>
              <a:t>Triángulos y marcadores: </a:t>
            </a:r>
            <a:r>
              <a:rPr lang="es-ES" sz="2000" cap="small" dirty="0">
                <a:solidFill>
                  <a:schemeClr val="tx2">
                    <a:lumMod val="60000"/>
                    <a:lumOff val="40000"/>
                  </a:schemeClr>
                </a:solidFill>
              </a:rPr>
              <a:t>El cuerpo indica a donde quiere ir la cabeza</a:t>
            </a:r>
          </a:p>
        </p:txBody>
      </p:sp>
      <p:pic>
        <p:nvPicPr>
          <p:cNvPr id="3" name="Imagen 2">
            <a:extLst>
              <a:ext uri="{FF2B5EF4-FFF2-40B4-BE49-F238E27FC236}">
                <a16:creationId xmlns:a16="http://schemas.microsoft.com/office/drawing/2014/main" id="{F39D15E8-D71B-643E-FED2-31366A8FE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5" name="Marcador de pie de página 7">
            <a:extLst>
              <a:ext uri="{FF2B5EF4-FFF2-40B4-BE49-F238E27FC236}">
                <a16:creationId xmlns:a16="http://schemas.microsoft.com/office/drawing/2014/main" id="{36EA734C-091B-A927-2D3C-5226269FF38C}"/>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970581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09600" y="1844824"/>
            <a:ext cx="7924800" cy="3870176"/>
          </a:xfrm>
        </p:spPr>
        <p:txBody>
          <a:bodyPr/>
          <a:lstStyle/>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0" name="Picture 2" descr="E:\Oratoria\Curso Formación Lenguaje y Oratoria\9.2.- Barrer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978287"/>
            <a:ext cx="7084546" cy="367510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62AD8B95-95AA-5F83-E656-EEEF217CB2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F5A969CC-1A4B-A2FE-0912-8F7E189708A0}"/>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365984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 Introducción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323469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2 Marcador de contenido"/>
          <p:cNvSpPr txBox="1">
            <a:spLocks/>
          </p:cNvSpPr>
          <p:nvPr/>
        </p:nvSpPr>
        <p:spPr>
          <a:xfrm>
            <a:off x="4211959" y="1412776"/>
            <a:ext cx="4522115" cy="4464496"/>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s-ES" sz="2400" dirty="0"/>
              <a:t>Pocos.</a:t>
            </a:r>
          </a:p>
          <a:p>
            <a:r>
              <a:rPr lang="es-ES" sz="2400" dirty="0"/>
              <a:t>Definidos.</a:t>
            </a:r>
          </a:p>
          <a:p>
            <a:r>
              <a:rPr lang="es-ES" sz="2400" dirty="0"/>
              <a:t>Pertinentes al motivo de la exposición y al auditorio.</a:t>
            </a:r>
          </a:p>
          <a:p>
            <a:r>
              <a:rPr lang="es-ES" sz="2400" dirty="0"/>
              <a:t>Lógicos.</a:t>
            </a:r>
          </a:p>
          <a:p>
            <a:r>
              <a:rPr lang="es-ES" sz="2400" dirty="0"/>
              <a:t>Adecuados al tiempo del que dispone.</a:t>
            </a:r>
          </a:p>
          <a:p>
            <a:r>
              <a:rPr lang="es-ES" sz="2400" dirty="0"/>
              <a:t>Todo lo demás (exposición, materiales de apoyo, estrategias), debe ser coherente con ellos.</a:t>
            </a:r>
          </a:p>
        </p:txBody>
      </p:sp>
      <p:pic>
        <p:nvPicPr>
          <p:cNvPr id="3" name="Imagen 2">
            <a:extLst>
              <a:ext uri="{FF2B5EF4-FFF2-40B4-BE49-F238E27FC236}">
                <a16:creationId xmlns:a16="http://schemas.microsoft.com/office/drawing/2014/main" id="{3C5D73AF-9A4E-EFC9-B9FA-FF7DC98399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5" name="Marcador de pie de página 7">
            <a:extLst>
              <a:ext uri="{FF2B5EF4-FFF2-40B4-BE49-F238E27FC236}">
                <a16:creationId xmlns:a16="http://schemas.microsoft.com/office/drawing/2014/main" id="{667A267D-A5B1-DCBA-D9A8-52B4D9EB553A}"/>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379646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09600" y="1844824"/>
            <a:ext cx="7924800" cy="3870176"/>
          </a:xfrm>
        </p:spPr>
        <p:txBody>
          <a:bodyPr/>
          <a:lstStyle/>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3" name="Picture 1" descr="E:\Oratoria\Curso Formación Lenguaje y Oratoria\5.2.- Barrera sut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32856"/>
            <a:ext cx="5452293" cy="3628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de principe carlos gemelos"/>
          <p:cNvPicPr>
            <a:picLocks noChangeAspect="1" noChangeArrowheads="1"/>
          </p:cNvPicPr>
          <p:nvPr/>
        </p:nvPicPr>
        <p:blipFill rotWithShape="1">
          <a:blip r:embed="rId4">
            <a:extLst>
              <a:ext uri="{28A0092B-C50C-407E-A947-70E740481C1C}">
                <a14:useLocalDpi xmlns:a14="http://schemas.microsoft.com/office/drawing/2010/main" val="0"/>
              </a:ext>
            </a:extLst>
          </a:blip>
          <a:srcRect l="55784"/>
          <a:stretch/>
        </p:blipFill>
        <p:spPr bwMode="auto">
          <a:xfrm>
            <a:off x="6304059" y="1178742"/>
            <a:ext cx="2488777" cy="460851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2268A2B3-78C0-1249-86EB-ACF887DC4A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A8A59C5A-81D8-1D3D-202A-BA1113E6A7BA}"/>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527489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09600" y="1844824"/>
            <a:ext cx="7924800" cy="3870176"/>
          </a:xfrm>
        </p:spPr>
        <p:txBody>
          <a:bodyPr/>
          <a:lstStyle/>
          <a:p>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978465"/>
            <a:ext cx="65627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7586C90-7547-345E-D607-C890E5831C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882C2B74-3DD1-2433-3F50-6D228FF6A29D}"/>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637858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Grp="1" noChangeAspect="1" noChangeArrowheads="1" noCro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275634" y="2060848"/>
            <a:ext cx="6560390" cy="369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65DB69F6-65E8-BC23-0EDE-EF74A95EA5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5" name="Marcador de pie de página 7">
            <a:extLst>
              <a:ext uri="{FF2B5EF4-FFF2-40B4-BE49-F238E27FC236}">
                <a16:creationId xmlns:a16="http://schemas.microsoft.com/office/drawing/2014/main" id="{D760300A-0F34-61A6-27C1-639931F6113E}"/>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3718505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sp>
        <p:nvSpPr>
          <p:cNvPr id="3" name="2 Marcador de contenido"/>
          <p:cNvSpPr>
            <a:spLocks noGrp="1"/>
          </p:cNvSpPr>
          <p:nvPr>
            <p:ph sz="quarter" idx="13"/>
          </p:nvPr>
        </p:nvSpPr>
        <p:spPr>
          <a:xfrm>
            <a:off x="609600" y="2564904"/>
            <a:ext cx="7924800" cy="1584176"/>
          </a:xfrm>
        </p:spPr>
        <p:txBody>
          <a:bodyPr/>
          <a:lstStyle/>
          <a:p>
            <a:r>
              <a:rPr lang="es-ES" sz="2400" dirty="0">
                <a:hlinkClick r:id="rId2"/>
              </a:rPr>
              <a:t>https://youtu.be/R2360FFZFTk</a:t>
            </a:r>
            <a:endParaRPr lang="es-ES" sz="2400" dirty="0"/>
          </a:p>
          <a:p>
            <a:endParaRPr lang="es-E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a:extLst>
              <a:ext uri="{FF2B5EF4-FFF2-40B4-BE49-F238E27FC236}">
                <a16:creationId xmlns:a16="http://schemas.microsoft.com/office/drawing/2014/main" id="{E5DACA10-B6C5-3999-1C54-7F9A34A756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7CD88EE1-A929-BD6B-32BF-2FB331C93E53}"/>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96085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3"/>
          </p:nvPr>
        </p:nvSpPr>
        <p:spPr>
          <a:xfrm>
            <a:off x="609600" y="1772816"/>
            <a:ext cx="7924800" cy="3942184"/>
          </a:xfrm>
        </p:spPr>
        <p:txBody>
          <a:bodyPr>
            <a:normAutofit/>
          </a:bodyPr>
          <a:lstStyle/>
          <a:p>
            <a:r>
              <a:rPr lang="es-ES" sz="2800" cap="small" dirty="0">
                <a:solidFill>
                  <a:schemeClr val="tx2">
                    <a:lumMod val="60000"/>
                    <a:lumOff val="40000"/>
                  </a:schemeClr>
                </a:solidFill>
              </a:rPr>
              <a:t>Enfrentamiento y colaboración desde el espacio:</a:t>
            </a:r>
          </a:p>
        </p:txBody>
      </p:sp>
      <p:pic>
        <p:nvPicPr>
          <p:cNvPr id="491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960" b="52154"/>
          <a:stretch/>
        </p:blipFill>
        <p:spPr bwMode="auto">
          <a:xfrm>
            <a:off x="888651" y="2563091"/>
            <a:ext cx="6995718" cy="317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a:extLst>
              <a:ext uri="{FF2B5EF4-FFF2-40B4-BE49-F238E27FC236}">
                <a16:creationId xmlns:a16="http://schemas.microsoft.com/office/drawing/2014/main" id="{E0C0D829-27DB-5F8A-EBA5-7ACA28DCC7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D6505976-A550-31D9-4BDD-F6CD3CFB6766}"/>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845448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3"/>
          </p:nvPr>
        </p:nvSpPr>
        <p:spPr/>
        <p:txBody>
          <a:bodyPr>
            <a:normAutofit/>
          </a:bodyPr>
          <a:lstStyle/>
          <a:p>
            <a:r>
              <a:rPr lang="es-ES" sz="2800" cap="small" dirty="0">
                <a:solidFill>
                  <a:schemeClr val="tx2">
                    <a:lumMod val="60000"/>
                    <a:lumOff val="40000"/>
                  </a:schemeClr>
                </a:solidFill>
              </a:rPr>
              <a:t>Las Manos</a:t>
            </a:r>
          </a:p>
        </p:txBody>
      </p:sp>
      <p:pic>
        <p:nvPicPr>
          <p:cNvPr id="55298" name="Picture 2" descr="E:\Oratoria\Curso Formación Lenguaje y Oratoria\2.8.5.- A-importância-da-linguagem-corporal-numa-entrevis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228381"/>
            <a:ext cx="5715000" cy="365645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A052CEEC-96F4-4D76-8681-1149D094BF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BC6C834A-5C82-6895-5A6F-185E58EAD1B6}"/>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898003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3"/>
          </p:nvPr>
        </p:nvSpPr>
        <p:spPr/>
        <p:txBody>
          <a:bodyPr>
            <a:normAutofit/>
          </a:bodyPr>
          <a:lstStyle/>
          <a:p>
            <a:pPr marL="0" indent="0">
              <a:buNone/>
            </a:pPr>
            <a:endParaRPr lang="es-ES" sz="2800" cap="small" dirty="0">
              <a:solidFill>
                <a:schemeClr val="tx2">
                  <a:lumMod val="60000"/>
                  <a:lumOff val="40000"/>
                </a:schemeClr>
              </a:solidFill>
            </a:endParaRPr>
          </a:p>
        </p:txBody>
      </p:sp>
      <p:pic>
        <p:nvPicPr>
          <p:cNvPr id="57346" name="Picture 2" descr="E:\Oratoria\Curso Formación Lenguaje y Oratoria\8.1. Rajoy plam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92896"/>
            <a:ext cx="6400800"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8151005-49CA-1AB2-3426-8313B35650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36A90CFD-474B-6219-EFA8-FCC65753CDB1}"/>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2469882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3"/>
          </p:nvPr>
        </p:nvSpPr>
        <p:spPr/>
        <p:txBody>
          <a:bodyPr/>
          <a:lstStyle/>
          <a:p>
            <a:endParaRPr lang="es-ES" dirty="0"/>
          </a:p>
        </p:txBody>
      </p:sp>
      <p:pic>
        <p:nvPicPr>
          <p:cNvPr id="58370" name="Picture 2" descr="E:\Oratoria\Curso Formación Lenguaje y Oratoria\8.1.- Rajoy anvers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2881" y="1687042"/>
            <a:ext cx="6261487" cy="416388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86CC7ECD-78FC-6FD0-1FA7-ABB6686C7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1F8E76AB-BB5B-254B-5076-56A07F60C84F}"/>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3548209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3"/>
          </p:nvPr>
        </p:nvSpPr>
        <p:spPr/>
        <p:txBody>
          <a:bodyPr/>
          <a:lstStyle/>
          <a:p>
            <a:endParaRPr lang="es-ES" dirty="0"/>
          </a:p>
        </p:txBody>
      </p:sp>
      <p:pic>
        <p:nvPicPr>
          <p:cNvPr id="59394" name="Picture 2" descr="E:\Oratoria\Curso Formación Lenguaje y Oratoria\8.3.- Oji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428" y="1916832"/>
            <a:ext cx="3203798" cy="389481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3CB2E44-44A2-3A73-749F-E00B93E2B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A0111EC8-8741-6FCF-3984-EED625F774CF}"/>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3548209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3"/>
          </p:nvPr>
        </p:nvSpPr>
        <p:spPr/>
        <p:txBody>
          <a:bodyPr/>
          <a:lstStyle/>
          <a:p>
            <a:endParaRPr lang="es-ES" dirty="0"/>
          </a:p>
        </p:txBody>
      </p:sp>
      <p:pic>
        <p:nvPicPr>
          <p:cNvPr id="56322" name="Picture 2" descr="E:\Oratoria\Curso Formación Lenguaje y Oratoria\2.8.- Interés cabez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6" y="1700808"/>
            <a:ext cx="6212571" cy="411999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66A26ADA-E1D2-468C-4E80-08AE71DCE3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5D1F0673-68D0-A5EC-760C-EEA934FD5178}"/>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13966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 Introducción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8 Marcador de contenido"/>
          <p:cNvGraphicFramePr>
            <a:graphicFrameLocks noGrp="1"/>
          </p:cNvGraphicFramePr>
          <p:nvPr>
            <p:ph sz="quarter" idx="13"/>
            <p:extLst>
              <p:ext uri="{D42A27DB-BD31-4B8C-83A1-F6EECF244321}">
                <p14:modId xmlns:p14="http://schemas.microsoft.com/office/powerpoint/2010/main" val="2824506451"/>
              </p:ext>
            </p:extLst>
          </p:nvPr>
        </p:nvGraphicFramePr>
        <p:xfrm>
          <a:off x="1835696" y="2564904"/>
          <a:ext cx="6768752" cy="3178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1 Título"/>
          <p:cNvSpPr txBox="1">
            <a:spLocks/>
          </p:cNvSpPr>
          <p:nvPr/>
        </p:nvSpPr>
        <p:spPr>
          <a:xfrm>
            <a:off x="1113415" y="1556792"/>
            <a:ext cx="7704856" cy="64807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ADECUACIÓN  AL  CONTEXTO  Y  AL  AUDITORIO</a:t>
            </a:r>
          </a:p>
        </p:txBody>
      </p:sp>
      <p:pic>
        <p:nvPicPr>
          <p:cNvPr id="3" name="Imagen 2">
            <a:extLst>
              <a:ext uri="{FF2B5EF4-FFF2-40B4-BE49-F238E27FC236}">
                <a16:creationId xmlns:a16="http://schemas.microsoft.com/office/drawing/2014/main" id="{A7D3B02A-07D0-8142-7C1F-F2B15EE36A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5" name="Marcador de pie de página 7">
            <a:extLst>
              <a:ext uri="{FF2B5EF4-FFF2-40B4-BE49-F238E27FC236}">
                <a16:creationId xmlns:a16="http://schemas.microsoft.com/office/drawing/2014/main" id="{3D19810A-D296-822B-C749-62FE43AC635C}"/>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379646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3"/>
          </p:nvPr>
        </p:nvSpPr>
        <p:spPr>
          <a:xfrm>
            <a:off x="609600" y="1700808"/>
            <a:ext cx="7924800" cy="4014192"/>
          </a:xfrm>
        </p:spPr>
        <p:txBody>
          <a:bodyPr>
            <a:normAutofit/>
          </a:bodyPr>
          <a:lstStyle/>
          <a:p>
            <a:pPr>
              <a:buFont typeface="Wingdings" panose="05000000000000000000" pitchFamily="2" charset="2"/>
              <a:buChar char="Ø"/>
            </a:pPr>
            <a:r>
              <a:rPr lang="es-ES" sz="2400" cap="small" dirty="0">
                <a:solidFill>
                  <a:schemeClr val="tx2">
                    <a:lumMod val="60000"/>
                    <a:lumOff val="40000"/>
                  </a:schemeClr>
                </a:solidFill>
              </a:rPr>
              <a:t>Gestos de Evaluación:</a:t>
            </a:r>
          </a:p>
        </p:txBody>
      </p:sp>
      <p:pic>
        <p:nvPicPr>
          <p:cNvPr id="61442" name="Picture 2" descr="Las claves del lenguaje corporal de Hillary Clin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348880"/>
            <a:ext cx="6531984" cy="341310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82E59625-0A14-936B-9364-D19EFBA3D8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D06856ED-C05C-FBD6-96A7-0E18EC885E0A}"/>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2671414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1224"/>
            <a:ext cx="7924800" cy="1143000"/>
          </a:xfrm>
        </p:spPr>
        <p:txBody>
          <a:bodyPr/>
          <a:lstStyle/>
          <a:p>
            <a:r>
              <a:rPr lang="es-ES" dirty="0">
                <a:solidFill>
                  <a:schemeClr val="tx2">
                    <a:lumMod val="60000"/>
                    <a:lumOff val="40000"/>
                  </a:schemeClr>
                </a:solidFill>
              </a:rPr>
              <a:t>IV.- Comunicación no verbal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3"/>
          </p:nvPr>
        </p:nvSpPr>
        <p:spPr>
          <a:xfrm>
            <a:off x="609600" y="2132856"/>
            <a:ext cx="7924800" cy="3582144"/>
          </a:xfrm>
        </p:spPr>
        <p:txBody>
          <a:bodyPr/>
          <a:lstStyle/>
          <a:p>
            <a:endParaRPr lang="es-ES" dirty="0"/>
          </a:p>
        </p:txBody>
      </p:sp>
      <p:sp>
        <p:nvSpPr>
          <p:cNvPr id="5" name="AutoShape 2" descr="Resultado de imagen de inclinar cabeza lenguaje corpo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4" descr="Resultado de imagen de inclinar cabeza lenguaje corpor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6" descr="Resultado de imagen de inclinar cabeza lenguaje corpor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3255" name="Picture 7" descr="E:\Oratoria\Curso Formación Lenguaje y Oratoria\2.5. 00118232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204864"/>
            <a:ext cx="6409466" cy="360428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E74B146D-20AE-9977-23ED-5E95FE9F6D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10" name="Marcador de pie de página 7">
            <a:extLst>
              <a:ext uri="{FF2B5EF4-FFF2-40B4-BE49-F238E27FC236}">
                <a16:creationId xmlns:a16="http://schemas.microsoft.com/office/drawing/2014/main" id="{31CF5FEE-7DBD-4FEF-01A2-E0B9730DF27E}"/>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2752797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3"/>
          </p:nvPr>
        </p:nvSpPr>
        <p:spPr>
          <a:xfrm>
            <a:off x="4427984" y="2780928"/>
            <a:ext cx="4178424" cy="2160240"/>
          </a:xfrm>
        </p:spPr>
        <p:txBody>
          <a:bodyPr>
            <a:normAutofit/>
          </a:bodyPr>
          <a:lstStyle/>
          <a:p>
            <a:pPr marL="0" indent="0" algn="ctr">
              <a:buNone/>
            </a:pPr>
            <a:r>
              <a:rPr lang="es-ES" sz="4000" cap="small" dirty="0">
                <a:solidFill>
                  <a:schemeClr val="tx2">
                    <a:lumMod val="60000"/>
                    <a:lumOff val="40000"/>
                  </a:schemeClr>
                </a:solidFill>
              </a:rPr>
              <a:t>Muchas gracias</a:t>
            </a:r>
          </a:p>
        </p:txBody>
      </p:sp>
      <p:sp>
        <p:nvSpPr>
          <p:cNvPr id="5" name="AutoShape 2" descr="Resultado de imagen de inclinar cabeza lenguaje corpo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4" descr="Resultado de imagen de inclinar cabeza lenguaje corpor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6" descr="Resultado de imagen de inclinar cabeza lenguaje corpor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9 Título"/>
          <p:cNvSpPr>
            <a:spLocks noGrp="1"/>
          </p:cNvSpPr>
          <p:nvPr>
            <p:ph type="title"/>
          </p:nvPr>
        </p:nvSpPr>
        <p:spPr/>
        <p:txBody>
          <a:bodyPr/>
          <a:lstStyle/>
          <a:p>
            <a:endParaRPr lang="es-ES" dirty="0"/>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764704"/>
            <a:ext cx="2880320" cy="512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a:extLst>
              <a:ext uri="{FF2B5EF4-FFF2-40B4-BE49-F238E27FC236}">
                <a16:creationId xmlns:a16="http://schemas.microsoft.com/office/drawing/2014/main" id="{078A179C-9DF2-3239-855C-1329E6AF88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42FD65EE-2659-EEEC-F87E-86AC308CECDA}"/>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47817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2">
                    <a:lumMod val="60000"/>
                    <a:lumOff val="40000"/>
                  </a:schemeClr>
                </a:solidFill>
              </a:rPr>
              <a:t>I.- Introducción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Resultado de imagen de NERVI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1"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83568" y="2420888"/>
            <a:ext cx="2952328" cy="337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970646" y="1556792"/>
            <a:ext cx="7058985" cy="64807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AUTOCONTROL</a:t>
            </a:r>
          </a:p>
        </p:txBody>
      </p:sp>
      <p:sp>
        <p:nvSpPr>
          <p:cNvPr id="10" name="2 Marcador de contenido"/>
          <p:cNvSpPr txBox="1">
            <a:spLocks/>
          </p:cNvSpPr>
          <p:nvPr/>
        </p:nvSpPr>
        <p:spPr>
          <a:xfrm>
            <a:off x="4211959" y="2420888"/>
            <a:ext cx="4522115" cy="3456384"/>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endParaRPr lang="es-ES" sz="2400" dirty="0"/>
          </a:p>
        </p:txBody>
      </p:sp>
      <p:sp>
        <p:nvSpPr>
          <p:cNvPr id="11" name="2 Marcador de contenido"/>
          <p:cNvSpPr txBox="1">
            <a:spLocks/>
          </p:cNvSpPr>
          <p:nvPr/>
        </p:nvSpPr>
        <p:spPr>
          <a:xfrm>
            <a:off x="4053108" y="2348880"/>
            <a:ext cx="4680966" cy="3528392"/>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Wingdings" panose="05000000000000000000" pitchFamily="2" charset="2"/>
              <a:buChar char="Ø"/>
            </a:pPr>
            <a:r>
              <a:rPr lang="es-ES" sz="2400" dirty="0"/>
              <a:t>¿Se encuentra </a:t>
            </a:r>
            <a:r>
              <a:rPr lang="es-ES" sz="2400" dirty="0" err="1"/>
              <a:t>nervisos</a:t>
            </a:r>
            <a:r>
              <a:rPr lang="es-ES" sz="2400" dirty="0"/>
              <a:t>@, </a:t>
            </a:r>
            <a:r>
              <a:rPr lang="es-ES" sz="2400" dirty="0" err="1"/>
              <a:t>insegur</a:t>
            </a:r>
            <a:r>
              <a:rPr lang="es-ES" sz="2400" dirty="0"/>
              <a:t>@?</a:t>
            </a:r>
          </a:p>
          <a:p>
            <a:pPr>
              <a:buFont typeface="Wingdings" panose="05000000000000000000" pitchFamily="2" charset="2"/>
              <a:buChar char="Ø"/>
            </a:pPr>
            <a:r>
              <a:rPr lang="es-ES" sz="2400" dirty="0"/>
              <a:t>Recuerde que en cierto grado es normal y lógico que lo esté. Si no lo estuviera seria perjudicial para usted. Tan solo debe disimularlo.</a:t>
            </a:r>
          </a:p>
          <a:p>
            <a:pPr lvl="1">
              <a:buFont typeface="Wingdings" panose="05000000000000000000" pitchFamily="2" charset="2"/>
              <a:buChar char="Ø"/>
            </a:pPr>
            <a:r>
              <a:rPr lang="es-ES" sz="2400" dirty="0"/>
              <a:t>Terapia cognitiva.</a:t>
            </a:r>
          </a:p>
          <a:p>
            <a:pPr lvl="1">
              <a:buFont typeface="Wingdings" panose="05000000000000000000" pitchFamily="2" charset="2"/>
              <a:buChar char="Ø"/>
            </a:pPr>
            <a:r>
              <a:rPr lang="es-ES" sz="2400" dirty="0"/>
              <a:t>Relajación.</a:t>
            </a:r>
            <a:r>
              <a:rPr lang="es-ES" sz="2000" dirty="0"/>
              <a:t>   </a:t>
            </a:r>
            <a:r>
              <a:rPr lang="es-ES" sz="2000" cap="small" dirty="0">
                <a:solidFill>
                  <a:schemeClr val="tx2">
                    <a:lumMod val="60000"/>
                    <a:lumOff val="40000"/>
                  </a:schemeClr>
                </a:solidFill>
              </a:rPr>
              <a:t>(Luis Fernando Calvo)</a:t>
            </a:r>
          </a:p>
          <a:p>
            <a:pPr lvl="1">
              <a:buFont typeface="Wingdings" panose="05000000000000000000" pitchFamily="2" charset="2"/>
              <a:buChar char="Ø"/>
            </a:pPr>
            <a:endParaRPr lang="es-ES" sz="2400" dirty="0"/>
          </a:p>
        </p:txBody>
      </p:sp>
      <p:pic>
        <p:nvPicPr>
          <p:cNvPr id="3" name="Imagen 2">
            <a:extLst>
              <a:ext uri="{FF2B5EF4-FFF2-40B4-BE49-F238E27FC236}">
                <a16:creationId xmlns:a16="http://schemas.microsoft.com/office/drawing/2014/main" id="{C8F9AAE6-C41E-F8F9-6D09-D5740EC8A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F2694D75-944B-F1F1-0ACA-B8CEFC86CC99}"/>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53972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noGrp="1"/>
          </p:cNvSpPr>
          <p:nvPr>
            <p:ph sz="quarter" idx="13"/>
          </p:nvPr>
        </p:nvSpPr>
        <p:spPr>
          <a:xfrm>
            <a:off x="611560" y="2708920"/>
            <a:ext cx="5688632" cy="2160389"/>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just">
              <a:buNone/>
            </a:pPr>
            <a:r>
              <a:rPr lang="es-ES" sz="2800" i="1" dirty="0"/>
              <a:t>“</a:t>
            </a:r>
            <a:r>
              <a:rPr lang="es-ES" sz="2800" b="1" i="1" dirty="0">
                <a:solidFill>
                  <a:schemeClr val="tx2">
                    <a:lumMod val="60000"/>
                    <a:lumOff val="40000"/>
                  </a:schemeClr>
                </a:solidFill>
              </a:rPr>
              <a:t>La palabra: </a:t>
            </a:r>
            <a:r>
              <a:rPr lang="es-ES" sz="2800" i="1" dirty="0"/>
              <a:t>ese poderoso soberano que con un cuerpo pequeñísimo y totalmente invisible realiza acciones divinas”.</a:t>
            </a:r>
          </a:p>
          <a:p>
            <a:pPr marL="0" indent="0" algn="r">
              <a:buNone/>
            </a:pPr>
            <a:r>
              <a:rPr lang="es-ES" sz="2400" cap="small" dirty="0" err="1"/>
              <a:t>Gorgias</a:t>
            </a:r>
            <a:r>
              <a:rPr lang="es-ES" sz="2400" dirty="0"/>
              <a:t>, </a:t>
            </a:r>
            <a:r>
              <a:rPr lang="es-ES" sz="2400" i="1" dirty="0"/>
              <a:t>Elogio de Helena</a:t>
            </a:r>
            <a:endParaRPr lang="es-ES" sz="2400" dirty="0"/>
          </a:p>
        </p:txBody>
      </p:sp>
      <p:pic>
        <p:nvPicPr>
          <p:cNvPr id="11266" name="Picture 2" descr="Gorgi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24" y="2420888"/>
            <a:ext cx="1814538" cy="2311011"/>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p:cNvSpPr>
            <a:spLocks noGrp="1"/>
          </p:cNvSpPr>
          <p:nvPr>
            <p:ph type="title"/>
          </p:nvPr>
        </p:nvSpPr>
        <p:spPr>
          <a:xfrm>
            <a:off x="908270" y="1124744"/>
            <a:ext cx="5954114" cy="1143000"/>
          </a:xfrm>
        </p:spPr>
        <p:txBody>
          <a:bodyPr/>
          <a:lstStyle/>
          <a:p>
            <a:pPr algn="ctr"/>
            <a:r>
              <a:rPr lang="es-ES" dirty="0">
                <a:solidFill>
                  <a:schemeClr val="tx2">
                    <a:lumMod val="60000"/>
                    <a:lumOff val="40000"/>
                  </a:schemeClr>
                </a:solidFill>
              </a:rPr>
              <a:t>COMUNICACIÓN  verbal,  </a:t>
            </a:r>
            <a:r>
              <a:rPr lang="es-ES" dirty="0" err="1">
                <a:solidFill>
                  <a:schemeClr val="tx2">
                    <a:lumMod val="60000"/>
                    <a:lumOff val="40000"/>
                  </a:schemeClr>
                </a:solidFill>
              </a:rPr>
              <a:t>paraverbal</a:t>
            </a:r>
            <a:r>
              <a:rPr lang="es-ES" dirty="0">
                <a:solidFill>
                  <a:schemeClr val="tx2">
                    <a:lumMod val="60000"/>
                    <a:lumOff val="40000"/>
                  </a:schemeClr>
                </a:solidFill>
              </a:rPr>
              <a:t> Y NO VERBAL</a:t>
            </a:r>
            <a:endParaRPr lang="es-ES" dirty="0"/>
          </a:p>
        </p:txBody>
      </p:sp>
      <p:pic>
        <p:nvPicPr>
          <p:cNvPr id="2" name="Imagen 1">
            <a:extLst>
              <a:ext uri="{FF2B5EF4-FFF2-40B4-BE49-F238E27FC236}">
                <a16:creationId xmlns:a16="http://schemas.microsoft.com/office/drawing/2014/main" id="{0F048370-7686-884B-E0E4-5E8297E88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4" name="Marcador de pie de página 7">
            <a:extLst>
              <a:ext uri="{FF2B5EF4-FFF2-40B4-BE49-F238E27FC236}">
                <a16:creationId xmlns:a16="http://schemas.microsoft.com/office/drawing/2014/main" id="{27482AFF-DCE4-62F6-3F0A-88D98B752573}"/>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178120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776835"/>
            <a:ext cx="6192688" cy="1143000"/>
          </a:xfrm>
        </p:spPr>
        <p:txBody>
          <a:bodyPr/>
          <a:lstStyle/>
          <a:p>
            <a:pPr algn="ctr"/>
            <a:r>
              <a:rPr lang="es-ES" dirty="0">
                <a:solidFill>
                  <a:schemeClr val="tx2">
                    <a:lumMod val="60000"/>
                    <a:lumOff val="40000"/>
                  </a:schemeClr>
                </a:solidFill>
              </a:rPr>
              <a:t>COMUNICACIÓN  verbal,  </a:t>
            </a:r>
            <a:r>
              <a:rPr lang="es-ES" dirty="0" err="1">
                <a:solidFill>
                  <a:schemeClr val="tx2">
                    <a:lumMod val="60000"/>
                    <a:lumOff val="40000"/>
                  </a:schemeClr>
                </a:solidFill>
              </a:rPr>
              <a:t>paraverbal</a:t>
            </a:r>
            <a:r>
              <a:rPr lang="es-ES" dirty="0">
                <a:solidFill>
                  <a:schemeClr val="tx2">
                    <a:lumMod val="60000"/>
                    <a:lumOff val="40000"/>
                  </a:schemeClr>
                </a:solidFill>
              </a:rPr>
              <a:t> Y NO VERBAL</a:t>
            </a:r>
            <a:endParaRPr lang="es-E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arcador de contenido"/>
          <p:cNvSpPr>
            <a:spLocks noGrp="1"/>
          </p:cNvSpPr>
          <p:nvPr>
            <p:ph sz="quarter" idx="13"/>
          </p:nvPr>
        </p:nvSpPr>
        <p:spPr>
          <a:xfrm>
            <a:off x="584656" y="1916832"/>
            <a:ext cx="7924800" cy="3366120"/>
          </a:xfrm>
        </p:spPr>
        <p:txBody>
          <a:bodyPr/>
          <a:lstStyle/>
          <a:p>
            <a:pPr>
              <a:buFont typeface="Wingdings" panose="05000000000000000000" pitchFamily="2" charset="2"/>
              <a:buChar char="Ø"/>
            </a:pPr>
            <a:r>
              <a:rPr lang="es-ES" sz="2800" b="1" dirty="0">
                <a:solidFill>
                  <a:schemeClr val="tx2">
                    <a:lumMod val="60000"/>
                    <a:lumOff val="40000"/>
                  </a:schemeClr>
                </a:solidFill>
              </a:rPr>
              <a:t>PERO…</a:t>
            </a:r>
          </a:p>
          <a:p>
            <a:endParaRPr lang="es-ES" dirty="0"/>
          </a:p>
        </p:txBody>
      </p:sp>
      <p:pic>
        <p:nvPicPr>
          <p:cNvPr id="8194" name="Picture 2" descr="https://media.licdn.com/mpr/mpr/shrinknp_800_800/AAEAAQAAAAAAAAPbAAAAJDc0ZDA5Zjc0LWU0ZjYtNDYzNy05ZWVmLTM0NzYzOGFlNTYw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708920"/>
            <a:ext cx="7033800" cy="31812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82938E54-7A64-2E4D-A46A-FA57BCC4F7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6" name="Marcador de pie de página 7">
            <a:extLst>
              <a:ext uri="{FF2B5EF4-FFF2-40B4-BE49-F238E27FC236}">
                <a16:creationId xmlns:a16="http://schemas.microsoft.com/office/drawing/2014/main" id="{6FDA3CC5-AD44-FE92-DC63-04055A862EE9}"/>
              </a:ext>
            </a:extLst>
          </p:cNvPr>
          <p:cNvSpPr txBox="1">
            <a:spLocks/>
          </p:cNvSpPr>
          <p:nvPr/>
        </p:nvSpPr>
        <p:spPr>
          <a:xfrm>
            <a:off x="1403648" y="6458550"/>
            <a:ext cx="5631904" cy="365125"/>
          </a:xfrm>
          <a:prstGeom prst="rect">
            <a:avLst/>
          </a:prstGeom>
        </p:spPr>
        <p:txBody>
          <a:bodyPr vert="horz" lIns="91440" tIns="45720" rIns="91440" bIns="45720" rtlCol="0" anchor="ctr"/>
          <a:lstStyle>
            <a:defPPr>
              <a:defRPr lang="es-E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cap="small">
                <a:solidFill>
                  <a:schemeClr val="tx2"/>
                </a:solidFill>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178120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219" y="6021288"/>
            <a:ext cx="1375457" cy="72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noGrp="1"/>
          </p:cNvSpPr>
          <p:nvPr>
            <p:ph sz="quarter" idx="13"/>
          </p:nvPr>
        </p:nvSpPr>
        <p:spPr>
          <a:xfrm>
            <a:off x="670530" y="2086673"/>
            <a:ext cx="7620379" cy="1944365"/>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lgn="just">
              <a:buFont typeface="Wingdings" panose="05000000000000000000" pitchFamily="2" charset="2"/>
              <a:buChar char="Ø"/>
            </a:pPr>
            <a:r>
              <a:rPr lang="es-ES" sz="3200" dirty="0"/>
              <a:t>   Lo importante es la coherencia entre los gestos, lo que se dice y cómo se dice.</a:t>
            </a:r>
          </a:p>
        </p:txBody>
      </p:sp>
      <p:sp>
        <p:nvSpPr>
          <p:cNvPr id="12" name="1 Título"/>
          <p:cNvSpPr>
            <a:spLocks noGrp="1"/>
          </p:cNvSpPr>
          <p:nvPr>
            <p:ph type="title"/>
          </p:nvPr>
        </p:nvSpPr>
        <p:spPr>
          <a:xfrm>
            <a:off x="899592" y="631773"/>
            <a:ext cx="5954114" cy="1143000"/>
          </a:xfrm>
        </p:spPr>
        <p:txBody>
          <a:bodyPr/>
          <a:lstStyle/>
          <a:p>
            <a:pPr algn="ctr"/>
            <a:r>
              <a:rPr lang="es-ES" dirty="0">
                <a:solidFill>
                  <a:schemeClr val="tx2">
                    <a:lumMod val="60000"/>
                    <a:lumOff val="40000"/>
                  </a:schemeClr>
                </a:solidFill>
              </a:rPr>
              <a:t>COMUNICACIÓN  verbal,  </a:t>
            </a:r>
            <a:r>
              <a:rPr lang="es-ES" dirty="0" err="1">
                <a:solidFill>
                  <a:schemeClr val="tx2">
                    <a:lumMod val="60000"/>
                    <a:lumOff val="40000"/>
                  </a:schemeClr>
                </a:solidFill>
              </a:rPr>
              <a:t>paraverbal</a:t>
            </a:r>
            <a:r>
              <a:rPr lang="es-ES" dirty="0">
                <a:solidFill>
                  <a:schemeClr val="tx2">
                    <a:lumMod val="60000"/>
                    <a:lumOff val="40000"/>
                  </a:schemeClr>
                </a:solidFill>
              </a:rPr>
              <a:t> Y NO VERBAL</a:t>
            </a:r>
            <a:endParaRPr lang="es-ES" dirty="0"/>
          </a:p>
        </p:txBody>
      </p:sp>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556" y="3429000"/>
            <a:ext cx="4552326" cy="2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a:extLst>
              <a:ext uri="{FF2B5EF4-FFF2-40B4-BE49-F238E27FC236}">
                <a16:creationId xmlns:a16="http://schemas.microsoft.com/office/drawing/2014/main" id="{50671DB7-8A1C-4448-A0BF-651234666D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24" y="6151613"/>
            <a:ext cx="1035300" cy="648885"/>
          </a:xfrm>
          <a:prstGeom prst="rect">
            <a:avLst/>
          </a:prstGeom>
        </p:spPr>
      </p:pic>
      <p:sp>
        <p:nvSpPr>
          <p:cNvPr id="4" name="Marcador de pie de página 7">
            <a:extLst>
              <a:ext uri="{FF2B5EF4-FFF2-40B4-BE49-F238E27FC236}">
                <a16:creationId xmlns:a16="http://schemas.microsoft.com/office/drawing/2014/main" id="{81DA7371-E5BF-01B1-2F62-1777E596B348}"/>
              </a:ext>
            </a:extLst>
          </p:cNvPr>
          <p:cNvSpPr>
            <a:spLocks noGrp="1"/>
          </p:cNvSpPr>
          <p:nvPr>
            <p:ph type="ftr" sz="quarter" idx="11"/>
          </p:nvPr>
        </p:nvSpPr>
        <p:spPr>
          <a:xfrm>
            <a:off x="1403648" y="6458550"/>
            <a:ext cx="5631904" cy="365125"/>
          </a:xfrm>
        </p:spPr>
        <p:txBody>
          <a:bodyPr/>
          <a:lstStyle/>
          <a:p>
            <a:pPr algn="ctr"/>
            <a:r>
              <a:rPr lang="es-ES" b="1" cap="small" dirty="0">
                <a:solidFill>
                  <a:schemeClr val="tx2"/>
                </a:solidFill>
                <a:effectLst/>
                <a:latin typeface="Times New Roman" panose="02020603050405020304" pitchFamily="18" charset="0"/>
                <a:ea typeface="Times New Roman" panose="02020603050405020304" pitchFamily="18" charset="0"/>
              </a:rPr>
              <a:t>Centro de Formación del Profesorado e Innovación Educativa</a:t>
            </a:r>
            <a:endParaRPr lang="es-ES" dirty="0">
              <a:solidFill>
                <a:schemeClr val="tx2"/>
              </a:solidFill>
            </a:endParaRPr>
          </a:p>
        </p:txBody>
      </p:sp>
    </p:spTree>
    <p:extLst>
      <p:ext uri="{BB962C8B-B14F-4D97-AF65-F5344CB8AC3E}">
        <p14:creationId xmlns:p14="http://schemas.microsoft.com/office/powerpoint/2010/main" val="559411130"/>
      </p:ext>
    </p:extLst>
  </p:cSld>
  <p:clrMapOvr>
    <a:masterClrMapping/>
  </p:clrMapOvr>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303</TotalTime>
  <Words>1759</Words>
  <Application>Microsoft Office PowerPoint</Application>
  <PresentationFormat>Presentación en pantalla (4:3)</PresentationFormat>
  <Paragraphs>209</Paragraphs>
  <Slides>52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52</vt:i4>
      </vt:variant>
    </vt:vector>
  </HeadingPairs>
  <TitlesOfParts>
    <vt:vector size="58" baseType="lpstr">
      <vt:lpstr>Arial</vt:lpstr>
      <vt:lpstr>Arial Narrow</vt:lpstr>
      <vt:lpstr>Calibri</vt:lpstr>
      <vt:lpstr>Times New Roman</vt:lpstr>
      <vt:lpstr>Wingdings</vt:lpstr>
      <vt:lpstr>Horizonte</vt:lpstr>
      <vt:lpstr>COMUNICACIÓN  verbal,  paraverbal  Y  NO VERBAL</vt:lpstr>
      <vt:lpstr>i.- Introducción</vt:lpstr>
      <vt:lpstr>i.- Introducción</vt:lpstr>
      <vt:lpstr>i.- Introducción</vt:lpstr>
      <vt:lpstr>i.- Introducción</vt:lpstr>
      <vt:lpstr>I.- Introducción</vt:lpstr>
      <vt:lpstr>COMUNICACIÓN  verbal,  paraverbal Y NO VERBAL</vt:lpstr>
      <vt:lpstr>COMUNICACIÓN  verbal,  paraverbal Y NO VERBAL</vt:lpstr>
      <vt:lpstr>COMUNICACIÓN  verbal,  paraverbal Y NO VERBAL</vt:lpstr>
      <vt:lpstr>II.- COMUNICACIÓN VERBAL</vt:lpstr>
      <vt:lpstr>II.- COMUNICACIÓN VERBAL</vt:lpstr>
      <vt:lpstr>II.- COMUNICACIÓN VERBAL</vt:lpstr>
      <vt:lpstr>II.- COMUNICACIÓN VERBAL</vt:lpstr>
      <vt:lpstr>Sigue…</vt:lpstr>
      <vt:lpstr>II.- COMUNICACIÓN VERBAL</vt:lpstr>
      <vt:lpstr>III. COMUNICACIÓN PARAVERBAL</vt:lpstr>
      <vt:lpstr>III. COMUNICACIÓN PARAVERBAL</vt:lpstr>
      <vt:lpstr>III. COMUNICACIÓN PARAVERBAL</vt:lpstr>
      <vt:lpstr>III. COMUNICACIÓN PARAVERBAL</vt:lpstr>
      <vt:lpstr>III. COMUNICACIÓN PARAVERBAL</vt:lpstr>
      <vt:lpstr>III. COMUNICACIÓN PARAVERBAL</vt:lpstr>
      <vt:lpstr>III. COMUNICACIÓN PARAVERBAL</vt:lpstr>
      <vt:lpstr>IV.- Comunicación no verbal</vt:lpstr>
      <vt:lpstr>IV.- Comunicación no verbal</vt:lpstr>
      <vt:lpstr>IV.- Comunicación no verbal</vt:lpstr>
      <vt:lpstr>IV.- Comunicación no verbal</vt:lpstr>
      <vt:lpstr>Presentación de PowerPoint</vt:lpstr>
      <vt:lpstr>Presentación de PowerPoint</vt:lpstr>
      <vt:lpstr>Presentación de PowerPoint</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IV.- Comunicación no verbal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verbal  y  paraverbal</dc:title>
  <dc:creator>Usuario de Windows</dc:creator>
  <cp:lastModifiedBy>Salvador Tarodo Soria</cp:lastModifiedBy>
  <cp:revision>44</cp:revision>
  <dcterms:created xsi:type="dcterms:W3CDTF">2017-09-12T18:36:05Z</dcterms:created>
  <dcterms:modified xsi:type="dcterms:W3CDTF">2023-04-20T19:58:33Z</dcterms:modified>
</cp:coreProperties>
</file>