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64" r:id="rId3"/>
    <p:sldId id="257" r:id="rId4"/>
    <p:sldId id="259" r:id="rId5"/>
    <p:sldId id="268" r:id="rId6"/>
    <p:sldId id="260" r:id="rId7"/>
    <p:sldId id="258" r:id="rId8"/>
    <p:sldId id="266" r:id="rId9"/>
    <p:sldId id="265" r:id="rId10"/>
    <p:sldId id="263" r:id="rId11"/>
    <p:sldId id="262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73668-0F39-00BC-3BB2-5B576AB0C1D9}" v="311" dt="2019-10-02T09:48:37.801"/>
    <p1510:client id="{3C0F8776-6758-1578-EEF1-D561A2CA565D}" v="782" dt="2019-10-02T17:45:22.510"/>
    <p1510:client id="{4A8E2EF2-EED2-209D-4D87-70E27F05D7B0}" v="301" dt="2019-10-03T10:32:53.990"/>
    <p1510:client id="{6037642B-E05E-DF9C-A1C9-9CC94524E9B2}" v="26" dt="2019-10-02T16:51:13.172"/>
    <p1510:client id="{758AB5AD-1BFD-EBF4-38C7-3592FEEB7D91}" v="29" dt="2019-10-03T13:07:46.225"/>
    <p1510:client id="{8E78C2A9-6CE4-4F01-B311-F0CEAE7B7771}" v="182" dt="2019-10-02T16:00:50.860"/>
    <p1510:client id="{9A238ECC-3BB6-482E-9C57-66451CFD1F58}" v="69" dt="2019-10-10T15:14:18.220"/>
    <p1510:client id="{C9B3524D-E7D1-4B26-9A63-E88787EABF07}" v="358" dt="2019-09-25T09:52:34.012"/>
    <p1510:client id="{CBA13524-D1BC-444A-B90D-EE8A5C11FCD3}" v="87" dt="2019-10-03T15:02:36.251"/>
    <p1510:client id="{D19D2B14-3911-24BA-6178-221CB3750C0C}" v="312" dt="2019-10-03T08:14:08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PASTOR DIEZ" userId="S::josez.pasdie@educa.jcyl.es::37f4a36d-e28a-435d-ae12-f89a82b13139" providerId="AD" clId="Web-{CBA13524-D1BC-444A-B90D-EE8A5C11FCD3}"/>
    <pc:docChg chg="modSld">
      <pc:chgData name="JOSÉ PASTOR DIEZ" userId="S::josez.pasdie@educa.jcyl.es::37f4a36d-e28a-435d-ae12-f89a82b13139" providerId="AD" clId="Web-{CBA13524-D1BC-444A-B90D-EE8A5C11FCD3}" dt="2019-10-03T15:02:36.251" v="85" actId="20577"/>
      <pc:docMkLst>
        <pc:docMk/>
      </pc:docMkLst>
      <pc:sldChg chg="modSp">
        <pc:chgData name="JOSÉ PASTOR DIEZ" userId="S::josez.pasdie@educa.jcyl.es::37f4a36d-e28a-435d-ae12-f89a82b13139" providerId="AD" clId="Web-{CBA13524-D1BC-444A-B90D-EE8A5C11FCD3}" dt="2019-10-03T15:02:36.236" v="84" actId="20577"/>
        <pc:sldMkLst>
          <pc:docMk/>
          <pc:sldMk cId="251873354" sldId="263"/>
        </pc:sldMkLst>
        <pc:spChg chg="mod">
          <ac:chgData name="JOSÉ PASTOR DIEZ" userId="S::josez.pasdie@educa.jcyl.es::37f4a36d-e28a-435d-ae12-f89a82b13139" providerId="AD" clId="Web-{CBA13524-D1BC-444A-B90D-EE8A5C11FCD3}" dt="2019-10-03T15:02:36.236" v="84" actId="20577"/>
          <ac:spMkLst>
            <pc:docMk/>
            <pc:sldMk cId="251873354" sldId="263"/>
            <ac:spMk id="3" creationId="{3AA5BB0E-D33A-4F77-B948-0347808905D9}"/>
          </ac:spMkLst>
        </pc:spChg>
      </pc:sldChg>
    </pc:docChg>
  </pc:docChgLst>
  <pc:docChgLst>
    <pc:chgData name="JOSÉ PASTOR DIEZ" userId="S::josez.pasdie@educa.jcyl.es::37f4a36d-e28a-435d-ae12-f89a82b13139" providerId="AD" clId="Web-{9A238ECC-3BB6-482E-9C57-66451CFD1F58}"/>
    <pc:docChg chg="modSld">
      <pc:chgData name="JOSÉ PASTOR DIEZ" userId="S::josez.pasdie@educa.jcyl.es::37f4a36d-e28a-435d-ae12-f89a82b13139" providerId="AD" clId="Web-{9A238ECC-3BB6-482E-9C57-66451CFD1F58}" dt="2019-10-10T15:14:18.220" v="67" actId="20577"/>
      <pc:docMkLst>
        <pc:docMk/>
      </pc:docMkLst>
      <pc:sldChg chg="modSp">
        <pc:chgData name="JOSÉ PASTOR DIEZ" userId="S::josez.pasdie@educa.jcyl.es::37f4a36d-e28a-435d-ae12-f89a82b13139" providerId="AD" clId="Web-{9A238ECC-3BB6-482E-9C57-66451CFD1F58}" dt="2019-10-10T15:14:18.220" v="66" actId="20577"/>
        <pc:sldMkLst>
          <pc:docMk/>
          <pc:sldMk cId="3146953443" sldId="262"/>
        </pc:sldMkLst>
        <pc:spChg chg="mod">
          <ac:chgData name="JOSÉ PASTOR DIEZ" userId="S::josez.pasdie@educa.jcyl.es::37f4a36d-e28a-435d-ae12-f89a82b13139" providerId="AD" clId="Web-{9A238ECC-3BB6-482E-9C57-66451CFD1F58}" dt="2019-10-10T15:14:18.220" v="66" actId="20577"/>
          <ac:spMkLst>
            <pc:docMk/>
            <pc:sldMk cId="3146953443" sldId="262"/>
            <ac:spMk id="3" creationId="{8D45A69C-C78C-4BED-9C8A-CAFE99A98324}"/>
          </ac:spMkLst>
        </pc:spChg>
      </pc:sldChg>
      <pc:sldChg chg="modSp">
        <pc:chgData name="JOSÉ PASTOR DIEZ" userId="S::josez.pasdie@educa.jcyl.es::37f4a36d-e28a-435d-ae12-f89a82b13139" providerId="AD" clId="Web-{9A238ECC-3BB6-482E-9C57-66451CFD1F58}" dt="2019-10-10T15:14:02.626" v="62" actId="20577"/>
        <pc:sldMkLst>
          <pc:docMk/>
          <pc:sldMk cId="251873354" sldId="263"/>
        </pc:sldMkLst>
        <pc:spChg chg="mod">
          <ac:chgData name="JOSÉ PASTOR DIEZ" userId="S::josez.pasdie@educa.jcyl.es::37f4a36d-e28a-435d-ae12-f89a82b13139" providerId="AD" clId="Web-{9A238ECC-3BB6-482E-9C57-66451CFD1F58}" dt="2019-10-10T15:14:02.626" v="62" actId="20577"/>
          <ac:spMkLst>
            <pc:docMk/>
            <pc:sldMk cId="251873354" sldId="263"/>
            <ac:spMk id="3" creationId="{3AA5BB0E-D33A-4F77-B948-0347808905D9}"/>
          </ac:spMkLst>
        </pc:spChg>
      </pc:sldChg>
    </pc:docChg>
  </pc:docChgLst>
  <pc:docChgLst>
    <pc:chgData name="JOSÉ PASTOR DIEZ" userId="S::josez.pasdie@educa.jcyl.es::37f4a36d-e28a-435d-ae12-f89a82b13139" providerId="AD" clId="Web-{758AB5AD-1BFD-EBF4-38C7-3592FEEB7D91}"/>
    <pc:docChg chg="modSld">
      <pc:chgData name="JOSÉ PASTOR DIEZ" userId="S::josez.pasdie@educa.jcyl.es::37f4a36d-e28a-435d-ae12-f89a82b13139" providerId="AD" clId="Web-{758AB5AD-1BFD-EBF4-38C7-3592FEEB7D91}" dt="2019-10-03T13:07:43.631" v="26" actId="20577"/>
      <pc:docMkLst>
        <pc:docMk/>
      </pc:docMkLst>
      <pc:sldChg chg="modSp">
        <pc:chgData name="JOSÉ PASTOR DIEZ" userId="S::josez.pasdie@educa.jcyl.es::37f4a36d-e28a-435d-ae12-f89a82b13139" providerId="AD" clId="Web-{758AB5AD-1BFD-EBF4-38C7-3592FEEB7D91}" dt="2019-10-03T13:07:43.631" v="25" actId="20577"/>
        <pc:sldMkLst>
          <pc:docMk/>
          <pc:sldMk cId="3146953443" sldId="262"/>
        </pc:sldMkLst>
        <pc:spChg chg="mod">
          <ac:chgData name="JOSÉ PASTOR DIEZ" userId="S::josez.pasdie@educa.jcyl.es::37f4a36d-e28a-435d-ae12-f89a82b13139" providerId="AD" clId="Web-{758AB5AD-1BFD-EBF4-38C7-3592FEEB7D91}" dt="2019-10-03T13:07:43.631" v="25" actId="20577"/>
          <ac:spMkLst>
            <pc:docMk/>
            <pc:sldMk cId="3146953443" sldId="262"/>
            <ac:spMk id="3" creationId="{8D45A69C-C78C-4BED-9C8A-CAFE99A98324}"/>
          </ac:spMkLst>
        </pc:spChg>
      </pc:sldChg>
      <pc:sldChg chg="modSp">
        <pc:chgData name="JOSÉ PASTOR DIEZ" userId="S::josez.pasdie@educa.jcyl.es::37f4a36d-e28a-435d-ae12-f89a82b13139" providerId="AD" clId="Web-{758AB5AD-1BFD-EBF4-38C7-3592FEEB7D91}" dt="2019-10-03T12:39:14.681" v="3" actId="20577"/>
        <pc:sldMkLst>
          <pc:docMk/>
          <pc:sldMk cId="932677315" sldId="268"/>
        </pc:sldMkLst>
        <pc:spChg chg="mod">
          <ac:chgData name="JOSÉ PASTOR DIEZ" userId="S::josez.pasdie@educa.jcyl.es::37f4a36d-e28a-435d-ae12-f89a82b13139" providerId="AD" clId="Web-{758AB5AD-1BFD-EBF4-38C7-3592FEEB7D91}" dt="2019-10-03T12:39:14.681" v="3" actId="20577"/>
          <ac:spMkLst>
            <pc:docMk/>
            <pc:sldMk cId="932677315" sldId="268"/>
            <ac:spMk id="4" creationId="{EC4E0CA0-59F5-48A6-8449-BF861C21BC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4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27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842488" cy="2374312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Abadi"/>
                <a:cs typeface="Arial"/>
              </a:rPr>
              <a:t>Office 365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9626" y="4749426"/>
            <a:ext cx="3339281" cy="14643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 b="1" i="1" dirty="0">
                <a:latin typeface="Abadi"/>
                <a:cs typeface="Arial"/>
              </a:rPr>
              <a:t>CENTRO: CEIP Padre Claret</a:t>
            </a:r>
          </a:p>
          <a:p>
            <a:pPr>
              <a:lnSpc>
                <a:spcPct val="90000"/>
              </a:lnSpc>
            </a:pPr>
            <a:endParaRPr lang="es-ES" sz="1500" b="1" i="1" dirty="0">
              <a:latin typeface="Abad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s-ES" sz="1500" b="1" i="1" dirty="0">
                <a:latin typeface="Abadi"/>
                <a:cs typeface="Arial"/>
              </a:rPr>
              <a:t>PONENTE: José Pastor Diez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5D63D-1856-45F1-A591-EA7B36524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42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9788-2B5D-47D8-9AE6-324F1ED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Calendario</a:t>
            </a:r>
            <a:endParaRPr lang="es-ES" b="1" u="sng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BB0E-D33A-4F77-B948-03478089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28" y="1374475"/>
            <a:ext cx="6586489" cy="4964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Crear un evento.</a:t>
            </a:r>
          </a:p>
          <a:p>
            <a:r>
              <a:rPr lang="es-ES" sz="3200" dirty="0">
                <a:latin typeface="Arial"/>
                <a:cs typeface="Arial"/>
              </a:rPr>
              <a:t>Añadir recordatorios.</a:t>
            </a:r>
          </a:p>
          <a:p>
            <a:r>
              <a:rPr lang="es-ES" sz="3200" dirty="0">
                <a:latin typeface="Arial"/>
                <a:cs typeface="Arial"/>
              </a:rPr>
              <a:t>Sincronización teléfono.</a:t>
            </a:r>
          </a:p>
          <a:p>
            <a:r>
              <a:rPr lang="es-ES" sz="3200" dirty="0">
                <a:latin typeface="Arial"/>
                <a:cs typeface="Arial"/>
              </a:rPr>
              <a:t>Incluir próximas sesiones:</a:t>
            </a:r>
          </a:p>
          <a:p>
            <a:pPr lvl="1"/>
            <a:r>
              <a:rPr lang="es-ES" sz="3000" dirty="0">
                <a:latin typeface="Arial"/>
                <a:cs typeface="Arial"/>
              </a:rPr>
              <a:t>23 oct</a:t>
            </a:r>
          </a:p>
          <a:p>
            <a:pPr lvl="1"/>
            <a:r>
              <a:rPr lang="es-ES" sz="3000" dirty="0">
                <a:latin typeface="Arial"/>
                <a:cs typeface="Arial"/>
              </a:rPr>
              <a:t>4 nov</a:t>
            </a:r>
          </a:p>
          <a:p>
            <a:pPr lvl="1"/>
            <a:r>
              <a:rPr lang="es-ES" sz="3000" dirty="0">
                <a:latin typeface="Arial"/>
                <a:cs typeface="Arial"/>
              </a:rPr>
              <a:t>25 nov</a:t>
            </a:r>
          </a:p>
          <a:p>
            <a:endParaRPr lang="es-ES" sz="3200" dirty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80BF2-9A4A-4D05-96A1-C4D618CF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BC19AC18-6B0C-46B0-90A9-D7B3F5CAD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áfico 4" descr="Calendario mensual">
            <a:extLst>
              <a:ext uri="{FF2B5EF4-FFF2-40B4-BE49-F238E27FC236}">
                <a16:creationId xmlns:a16="http://schemas.microsoft.com/office/drawing/2014/main" id="{9A1BCBB7-A5E6-46D4-890F-71F05B3A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5675" y="2003651"/>
            <a:ext cx="2697479" cy="269747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6B4E32-FF92-4243-B8C0-BDC2DBF34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8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3B5D-CB0C-4205-9C85-470199A1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err="1">
                <a:latin typeface="Arial"/>
                <a:cs typeface="Calibri Light"/>
              </a:rPr>
              <a:t>Onedrive</a:t>
            </a:r>
            <a:endParaRPr lang="es-ES" b="1" u="sng">
              <a:latin typeface="Arial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5A69C-C78C-4BED-9C8A-CAFE99A9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Alojar nuestros archivos.</a:t>
            </a:r>
          </a:p>
          <a:p>
            <a:r>
              <a:rPr lang="es-ES" sz="3200" dirty="0">
                <a:latin typeface="Arial"/>
                <a:cs typeface="Arial"/>
              </a:rPr>
              <a:t>Crear carpetas:</a:t>
            </a:r>
          </a:p>
          <a:p>
            <a:pPr lvl="1"/>
            <a:r>
              <a:rPr lang="es-ES" sz="3000" dirty="0">
                <a:latin typeface="Arial"/>
                <a:cs typeface="Arial"/>
              </a:rPr>
              <a:t>Privadas</a:t>
            </a:r>
            <a:endParaRPr lang="es-ES" sz="3000" dirty="0">
              <a:latin typeface="Century Gothic" panose="020B0502020202020204"/>
              <a:cs typeface="Arial"/>
            </a:endParaRPr>
          </a:p>
          <a:p>
            <a:pPr lvl="1"/>
            <a:r>
              <a:rPr lang="es-ES" sz="3000" dirty="0">
                <a:latin typeface="Arial"/>
                <a:cs typeface="Arial"/>
              </a:rPr>
              <a:t>Compartidas</a:t>
            </a:r>
            <a:endParaRPr lang="es-ES" sz="3000" dirty="0"/>
          </a:p>
          <a:p>
            <a:endParaRPr lang="es-ES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áfico 4" descr="Disco">
            <a:extLst>
              <a:ext uri="{FF2B5EF4-FFF2-40B4-BE49-F238E27FC236}">
                <a16:creationId xmlns:a16="http://schemas.microsoft.com/office/drawing/2014/main" id="{C9856E72-52BB-400A-A882-EE91E45C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5569" y="2196445"/>
            <a:ext cx="2968312" cy="2939558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9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9788-2B5D-47D8-9AE6-324F1ED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Word</a:t>
            </a:r>
            <a:endParaRPr lang="es-ES" b="1" u="sng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BB0E-D33A-4F77-B948-03478089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Crear un documento dentro de nuestro OneDrive. </a:t>
            </a:r>
          </a:p>
          <a:p>
            <a:r>
              <a:rPr lang="es-ES" sz="3200" dirty="0">
                <a:latin typeface="Arial"/>
                <a:cs typeface="Arial"/>
              </a:rPr>
              <a:t>Funciones extra.</a:t>
            </a:r>
          </a:p>
          <a:p>
            <a:r>
              <a:rPr lang="es-ES" sz="3200" dirty="0">
                <a:latin typeface="Arial"/>
                <a:cs typeface="Arial"/>
              </a:rPr>
              <a:t>Lo compartimos con un compañero/a y lo editamos.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áfico 4" descr="Informática en la nube">
            <a:extLst>
              <a:ext uri="{FF2B5EF4-FFF2-40B4-BE49-F238E27FC236}">
                <a16:creationId xmlns:a16="http://schemas.microsoft.com/office/drawing/2014/main" id="{F9821A8A-3280-4CEF-AD2B-68FACD07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6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9788-2B5D-47D8-9AE6-324F1ED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PowerPoint</a:t>
            </a:r>
            <a:endParaRPr lang="es-ES" b="1" u="sng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BB0E-D33A-4F77-B948-03478089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Crear un documento dentro de nuestro OneDrive. </a:t>
            </a:r>
          </a:p>
          <a:p>
            <a:r>
              <a:rPr lang="es-ES" sz="3200" dirty="0">
                <a:latin typeface="Arial"/>
                <a:cs typeface="Arial"/>
              </a:rPr>
              <a:t>Opciones de personalización.</a:t>
            </a:r>
          </a:p>
          <a:p>
            <a:r>
              <a:rPr lang="es-ES" sz="3200" dirty="0">
                <a:latin typeface="Arial"/>
                <a:cs typeface="Arial"/>
              </a:rPr>
              <a:t>Lo compartimos con un compañero/a y lo editamos.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áfico 4" descr="Informática en la nube">
            <a:extLst>
              <a:ext uri="{FF2B5EF4-FFF2-40B4-BE49-F238E27FC236}">
                <a16:creationId xmlns:a16="http://schemas.microsoft.com/office/drawing/2014/main" id="{F9821A8A-3280-4CEF-AD2B-68FACD07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7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9788-2B5D-47D8-9AE6-324F1ED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Excel</a:t>
            </a:r>
            <a:endParaRPr lang="es-ES" b="1" u="sng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BB0E-D33A-4F77-B948-03478089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Crear un documento dentro de nuestro OneDrive. </a:t>
            </a:r>
          </a:p>
          <a:p>
            <a:r>
              <a:rPr lang="es-ES" sz="3200" dirty="0">
                <a:latin typeface="Arial"/>
                <a:cs typeface="Arial"/>
              </a:rPr>
              <a:t>Lo compartimos con un compañero/a y lo editamos.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áfico 4" descr="Informática en la nube">
            <a:extLst>
              <a:ext uri="{FF2B5EF4-FFF2-40B4-BE49-F238E27FC236}">
                <a16:creationId xmlns:a16="http://schemas.microsoft.com/office/drawing/2014/main" id="{F9821A8A-3280-4CEF-AD2B-68FACD07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22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9788-2B5D-47D8-9AE6-324F1ED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En la próxima sesión...</a:t>
            </a:r>
            <a:endParaRPr lang="es-ES" b="1" u="sng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BB0E-D33A-4F77-B948-03478089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44218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Trabajaremos con la herramienta FORMS, para crear formularios y cuestionarios.</a:t>
            </a:r>
          </a:p>
          <a:p>
            <a:r>
              <a:rPr lang="es-ES" sz="3200" dirty="0">
                <a:latin typeface="Arial"/>
                <a:cs typeface="Arial"/>
              </a:rPr>
              <a:t>Diseñaremos presentaciones con SWAY.</a:t>
            </a: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Gráfico 5" descr="Presentación con gráfico de barras">
            <a:extLst>
              <a:ext uri="{FF2B5EF4-FFF2-40B4-BE49-F238E27FC236}">
                <a16:creationId xmlns:a16="http://schemas.microsoft.com/office/drawing/2014/main" id="{0E334C33-142E-44CC-A1E4-2310019D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25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2DD10-D30A-43C7-806B-90CE8260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>
                <a:latin typeface="Arial"/>
                <a:cs typeface="Calibri Light"/>
              </a:rPr>
              <a:t>Distribución de sesiones</a:t>
            </a:r>
            <a:endParaRPr lang="es-ES" b="1" u="sng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79FBC-A40E-4AC2-8B35-B79EE2C7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166" y="1764569"/>
            <a:ext cx="8917973" cy="4285375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ES" sz="3600" dirty="0">
                <a:latin typeface="Arial"/>
                <a:cs typeface="Calibri" panose="020F0502020204030204"/>
              </a:rPr>
              <a:t>Outlook, Calendario, OneDrive y herramientas básicas (Word, Excel y PowerPoint).</a:t>
            </a:r>
          </a:p>
          <a:p>
            <a:pPr marL="457200" indent="-457200">
              <a:buAutoNum type="arabicPeriod"/>
            </a:pPr>
            <a:r>
              <a:rPr lang="es-ES" sz="3600" dirty="0" err="1">
                <a:latin typeface="Arial"/>
                <a:cs typeface="Calibri" panose="020F0502020204030204"/>
              </a:rPr>
              <a:t>Forms</a:t>
            </a:r>
            <a:r>
              <a:rPr lang="es-ES" sz="3600" dirty="0">
                <a:latin typeface="Arial"/>
                <a:cs typeface="Calibri" panose="020F0502020204030204"/>
              </a:rPr>
              <a:t> y Sway.</a:t>
            </a:r>
          </a:p>
          <a:p>
            <a:pPr marL="457200" indent="-457200">
              <a:buAutoNum type="arabicPeriod"/>
            </a:pPr>
            <a:r>
              <a:rPr lang="es-ES" sz="3600" dirty="0" err="1">
                <a:latin typeface="Arial"/>
                <a:cs typeface="Calibri" panose="020F0502020204030204"/>
              </a:rPr>
              <a:t>Teams</a:t>
            </a:r>
            <a:r>
              <a:rPr lang="es-ES" sz="3600" dirty="0">
                <a:latin typeface="Arial"/>
                <a:cs typeface="Calibri" panose="020F0502020204030204"/>
              </a:rPr>
              <a:t> y OneNote</a:t>
            </a:r>
          </a:p>
          <a:p>
            <a:pPr marL="457200" indent="-457200">
              <a:buAutoNum type="arabicPeriod"/>
            </a:pPr>
            <a:r>
              <a:rPr lang="es-ES" sz="3600" dirty="0" err="1">
                <a:latin typeface="Arial"/>
                <a:cs typeface="Calibri" panose="020F0502020204030204"/>
              </a:rPr>
              <a:t>Teams</a:t>
            </a:r>
            <a:r>
              <a:rPr lang="es-ES" sz="3600" dirty="0">
                <a:latin typeface="Arial"/>
                <a:cs typeface="Calibri" panose="020F0502020204030204"/>
              </a:rPr>
              <a:t> y OneNote, más una propuesta de actividad final.</a:t>
            </a:r>
          </a:p>
          <a:p>
            <a:pPr marL="457200" indent="-457200">
              <a:buAutoNum type="arabicPeriod"/>
            </a:pP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09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F60E9-0254-4F59-82D6-0EC50924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79" y="482797"/>
            <a:ext cx="9404723" cy="1400530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atin typeface="Arial"/>
                <a:cs typeface="Calibri Light"/>
              </a:rPr>
              <a:t>¿Qué es Office 365?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9473C-CD13-46C2-B036-5C3A63A7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s-ES" sz="4000" dirty="0">
                <a:latin typeface="Arial"/>
                <a:cs typeface="Calibri"/>
              </a:rPr>
              <a:t>Conjunto de herramientas gratuitas del paquete Microsoft Office que tenemos incluidas en nuestra cuenta Educa, tanto alumnado como profesorado.</a:t>
            </a:r>
          </a:p>
        </p:txBody>
      </p:sp>
    </p:spTree>
    <p:extLst>
      <p:ext uri="{BB962C8B-B14F-4D97-AF65-F5344CB8AC3E}">
        <p14:creationId xmlns:p14="http://schemas.microsoft.com/office/powerpoint/2010/main" val="23557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5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7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9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51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53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1" name="Rectangle 55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481274-072A-47B6-A6D4-01AF7E00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325567"/>
            <a:ext cx="3342462" cy="34377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cs typeface="Arial"/>
              </a:rPr>
              <a:t>¿Cómo acceder?</a:t>
            </a:r>
          </a:p>
        </p:txBody>
      </p:sp>
      <p:pic>
        <p:nvPicPr>
          <p:cNvPr id="8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9974AFD3-D85B-4094-A518-D3734E4DB5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776"/>
          <a:stretch/>
        </p:blipFill>
        <p:spPr>
          <a:xfrm>
            <a:off x="607848" y="609601"/>
            <a:ext cx="6946288" cy="5638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13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5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7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9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51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53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1" name="Rectangle 55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C4E0CA0-59F5-48A6-8449-BF861C21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54" y="1038022"/>
            <a:ext cx="9382637" cy="4857138"/>
          </a:xfrm>
        </p:spPr>
        <p:txBody>
          <a:bodyPr/>
          <a:lstStyle/>
          <a:p>
            <a:r>
              <a:rPr lang="es-ES" dirty="0">
                <a:latin typeface="ari"/>
              </a:rPr>
              <a:t>¿Necesito recuperar o cambiar la contraseña?</a:t>
            </a:r>
            <a:br>
              <a:rPr lang="es-ES" dirty="0">
                <a:latin typeface="ari"/>
              </a:rPr>
            </a:br>
            <a:r>
              <a:rPr lang="es-ES" dirty="0">
                <a:latin typeface="ari"/>
              </a:rPr>
              <a:t>Desde la pestaña "mis datos" se puede modificar.</a:t>
            </a:r>
            <a:br>
              <a:rPr lang="es-ES" dirty="0">
                <a:latin typeface="ari"/>
              </a:rPr>
            </a:br>
            <a:endParaRPr lang="es-ES" dirty="0">
              <a:latin typeface="ari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F3551BBE-06BD-4051-8480-D9DAE10FB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922" y="3906370"/>
            <a:ext cx="7028069" cy="150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6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4A8D8CC-F6FC-4FE0-89B1-6F3ED1D8D7D2}"/>
              </a:ext>
            </a:extLst>
          </p:cNvPr>
          <p:cNvSpPr/>
          <p:nvPr/>
        </p:nvSpPr>
        <p:spPr>
          <a:xfrm>
            <a:off x="5638800" y="2971800"/>
            <a:ext cx="920150" cy="92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2BC1B03F-948A-48A5-8757-54D0F7F40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" r="17432"/>
          <a:stretch/>
        </p:blipFill>
        <p:spPr>
          <a:xfrm>
            <a:off x="1036965" y="677216"/>
            <a:ext cx="9913194" cy="521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384525-8420-4AE1-A196-2ACAFAEC164D}"/>
              </a:ext>
            </a:extLst>
          </p:cNvPr>
          <p:cNvSpPr/>
          <p:nvPr/>
        </p:nvSpPr>
        <p:spPr>
          <a:xfrm>
            <a:off x="5048430" y="1475656"/>
            <a:ext cx="1883433" cy="20847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9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BDF69-E13E-4990-9621-84455B89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1" y="221411"/>
            <a:ext cx="12191998" cy="1488057"/>
          </a:xfrm>
        </p:spPr>
        <p:txBody>
          <a:bodyPr/>
          <a:lstStyle/>
          <a:p>
            <a:r>
              <a:rPr lang="es-ES" u="sng" dirty="0">
                <a:latin typeface="Arial"/>
                <a:cs typeface="Calibri Light"/>
              </a:rPr>
              <a:t>¿Con qué herramientas contamos?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864BD70-E3D3-48B9-AF0C-EEDAA3ECC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95" y="1254632"/>
            <a:ext cx="11660035" cy="476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6C8A64A-F7A1-4557-94BE-8BFE3C30C9AC}"/>
              </a:ext>
            </a:extLst>
          </p:cNvPr>
          <p:cNvSpPr/>
          <p:nvPr/>
        </p:nvSpPr>
        <p:spPr>
          <a:xfrm>
            <a:off x="9362536" y="2123536"/>
            <a:ext cx="1883433" cy="61822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10BFFCA-3C73-450C-A14D-4A35AD914939}"/>
              </a:ext>
            </a:extLst>
          </p:cNvPr>
          <p:cNvSpPr/>
          <p:nvPr/>
        </p:nvSpPr>
        <p:spPr>
          <a:xfrm>
            <a:off x="1196195" y="2914290"/>
            <a:ext cx="862640" cy="115018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E2B30D1-489D-4387-86CE-4DD552CC8110}"/>
              </a:ext>
            </a:extLst>
          </p:cNvPr>
          <p:cNvSpPr/>
          <p:nvPr/>
        </p:nvSpPr>
        <p:spPr>
          <a:xfrm>
            <a:off x="10785894" y="1189007"/>
            <a:ext cx="589471" cy="6038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F0F6A54-3037-4027-AAE9-DFBA2172E7CD}"/>
              </a:ext>
            </a:extLst>
          </p:cNvPr>
          <p:cNvSpPr/>
          <p:nvPr/>
        </p:nvSpPr>
        <p:spPr>
          <a:xfrm>
            <a:off x="4747403" y="4064478"/>
            <a:ext cx="948906" cy="126520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9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80591-34F1-4EEC-B816-DBDFD47C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>
                <a:latin typeface="Arial"/>
                <a:cs typeface="Arial"/>
              </a:rPr>
              <a:t>Panel de control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2DAE6C-F05D-45B1-BB6A-0D32A0CF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708" y="206729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latin typeface="Arial"/>
                <a:cs typeface="Arial"/>
              </a:rPr>
              <a:t>Iniciar nuevo: accesos rápidos.</a:t>
            </a:r>
            <a:endParaRPr lang="es-ES" sz="3200" dirty="0"/>
          </a:p>
          <a:p>
            <a:r>
              <a:rPr lang="es-ES" sz="3200" dirty="0">
                <a:latin typeface="Arial"/>
                <a:cs typeface="Arial"/>
              </a:rPr>
              <a:t>Ruleta: personalizar panel de control.</a:t>
            </a:r>
            <a:endParaRPr lang="es-ES" sz="3200"/>
          </a:p>
          <a:p>
            <a:r>
              <a:rPr lang="es-ES" sz="3200" dirty="0">
                <a:latin typeface="Arial"/>
                <a:cs typeface="Arial"/>
              </a:rPr>
              <a:t>Descarga de office en nuestro pc.</a:t>
            </a:r>
          </a:p>
          <a:p>
            <a:r>
              <a:rPr lang="es-ES" sz="3200" dirty="0">
                <a:latin typeface="Arial"/>
                <a:cs typeface="Arial"/>
              </a:rPr>
              <a:t>Acceso a todas las aplicaciones 365.</a:t>
            </a:r>
          </a:p>
          <a:p>
            <a:endParaRPr lang="es-E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0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EBAF-A692-4F1C-8195-80AC86B8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Arial"/>
                <a:cs typeface="Calibri Light"/>
              </a:rPr>
              <a:t>Outlook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989462-FFE0-4536-8F93-0E6132E0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43669"/>
            <a:ext cx="6188189" cy="4380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s-ES" sz="3200" dirty="0">
              <a:latin typeface="Arial"/>
              <a:cs typeface="Arial"/>
            </a:endParaRPr>
          </a:p>
          <a:p>
            <a:r>
              <a:rPr lang="es-ES" sz="3200">
                <a:latin typeface="Arial"/>
                <a:cs typeface="Arial"/>
              </a:rPr>
              <a:t>Enviar, responder y reenviar. Adjuntar archivos.</a:t>
            </a:r>
            <a:endParaRPr lang="es-ES"/>
          </a:p>
          <a:p>
            <a:r>
              <a:rPr lang="es-ES" sz="3200">
                <a:latin typeface="Arial"/>
                <a:cs typeface="Arial"/>
              </a:rPr>
              <a:t>Configurar opciones:</a:t>
            </a:r>
            <a:endParaRPr lang="es-ES" sz="3200">
              <a:ea typeface="+mj-lt"/>
              <a:cs typeface="+mj-lt"/>
            </a:endParaRPr>
          </a:p>
          <a:p>
            <a:pPr lvl="1"/>
            <a:r>
              <a:rPr lang="es-ES" sz="3200">
                <a:latin typeface="Arial"/>
                <a:cs typeface="Arial"/>
              </a:rPr>
              <a:t>Temas.</a:t>
            </a:r>
            <a:endParaRPr lang="es-ES" sz="3200">
              <a:ea typeface="+mj-lt"/>
              <a:cs typeface="+mj-lt"/>
            </a:endParaRPr>
          </a:p>
          <a:p>
            <a:pPr lvl="1"/>
            <a:r>
              <a:rPr lang="es-ES" sz="3200">
                <a:latin typeface="Arial"/>
                <a:cs typeface="Arial"/>
              </a:rPr>
              <a:t>Firma.</a:t>
            </a:r>
            <a:endParaRPr lang="es-ES"/>
          </a:p>
          <a:p>
            <a:endParaRPr lang="es-ES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áfico 4" descr="Correo electrónico">
            <a:extLst>
              <a:ext uri="{FF2B5EF4-FFF2-40B4-BE49-F238E27FC236}">
                <a16:creationId xmlns:a16="http://schemas.microsoft.com/office/drawing/2014/main" id="{2CA9898F-B466-4D69-8AD3-0F7587629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0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Ion</vt:lpstr>
      <vt:lpstr>Office 365</vt:lpstr>
      <vt:lpstr>Distribución de sesiones</vt:lpstr>
      <vt:lpstr>¿Qué es Office 365?</vt:lpstr>
      <vt:lpstr>¿Cómo acceder?</vt:lpstr>
      <vt:lpstr>¿Necesito recuperar o cambiar la contraseña? Desde la pestaña "mis datos" se puede modificar. </vt:lpstr>
      <vt:lpstr>Presentación de PowerPoint</vt:lpstr>
      <vt:lpstr>¿Con qué herramientas contamos?</vt:lpstr>
      <vt:lpstr>Panel de control </vt:lpstr>
      <vt:lpstr>Outlook</vt:lpstr>
      <vt:lpstr>Calendario</vt:lpstr>
      <vt:lpstr>Onedrive</vt:lpstr>
      <vt:lpstr>Word</vt:lpstr>
      <vt:lpstr>PowerPoint</vt:lpstr>
      <vt:lpstr>Excel</vt:lpstr>
      <vt:lpstr>En la próxima sesión...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517</cp:revision>
  <dcterms:created xsi:type="dcterms:W3CDTF">2012-07-30T22:48:03Z</dcterms:created>
  <dcterms:modified xsi:type="dcterms:W3CDTF">2019-10-10T15:14:18Z</dcterms:modified>
</cp:coreProperties>
</file>