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4" r:id="rId4"/>
    <p:sldId id="262" r:id="rId5"/>
    <p:sldId id="266" r:id="rId6"/>
    <p:sldId id="263" r:id="rId7"/>
    <p:sldId id="265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CDEFB-EF9D-FAB2-5D39-3066DBB2C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EDB1F2-980B-419F-2141-7EB9596C5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98BABF-3BB0-42B3-1367-CD2B87C5A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3025-FE80-4282-9034-A9C8BFCDC51D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251834-6782-1694-66F9-48A9E5C4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5F49FA-442A-8B2E-6D87-03B1D20B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3772-A3C2-416E-BC86-CE45B009DF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114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688A34-F666-D573-E610-860B8DB50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A19534F-9512-14E4-BF38-628AE2684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B37F16-F1DD-CD50-0E4E-69A48A83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3025-FE80-4282-9034-A9C8BFCDC51D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0ADF06-579A-EF5C-2B3D-BBE48C50F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572D69-6C61-E4AE-3CE4-12FB62217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3772-A3C2-416E-BC86-CE45B009DF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195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C469BFA-01A3-B7CB-70EA-7BC7924C42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455AE6-7544-CDB1-3E5E-8B69433A8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5E83D8-C8E0-F192-F874-B26BCF861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3025-FE80-4282-9034-A9C8BFCDC51D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762B3F-987B-E137-1384-146BB410C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C9325A-EEAD-F898-E0B4-BF6600FDD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3772-A3C2-416E-BC86-CE45B009DF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33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83E71C-06C0-D996-A54F-1DFA5DB3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1C3FAE-EFB4-F6C6-FEF0-6BDE30716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435ACE-1571-01F2-2B87-295E0F954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3025-FE80-4282-9034-A9C8BFCDC51D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6FD283-EF5F-5548-3906-AAADEDF05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4DF4D4-342F-1FBD-ED1D-DF36377EB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3772-A3C2-416E-BC86-CE45B009DF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89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558EF3-EA1E-61EB-A47F-C9E0A55DB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DA031B-0212-5F3E-9BDB-F535F9DB2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257367-E37F-682D-723C-D2A7138D4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3025-FE80-4282-9034-A9C8BFCDC51D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D26447-DD28-6905-F726-75055C971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593BD6-3F55-8A7A-3525-C626D57C4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3772-A3C2-416E-BC86-CE45B009DF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324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09627D-F860-CC9F-B909-42ECEB956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EEBC3A-7CEF-6C38-28BD-C52DF13937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DF75AF-2D05-AEED-B376-908ED8976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23E76E-EB45-B64E-CD3E-5B1AA9FE8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3025-FE80-4282-9034-A9C8BFCDC51D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81C6D5-DCC5-E13E-FA51-023334A63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644C82-2F9E-9692-C654-6FB07B9B3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3772-A3C2-416E-BC86-CE45B009DF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015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98A6E-30A5-683E-099B-95ACF85DB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ADEB91-CCBD-55DA-B691-18509DF17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C87DC7-90D2-4E29-B84B-F4436F81E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D76F69-8E03-4A9A-1951-1F0A114209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D8AF9CD-CC69-4A33-ECBF-60126C4CB8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E507ADC-5306-17D4-970D-582E7212B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3025-FE80-4282-9034-A9C8BFCDC51D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30D9C04-EDD0-2BDD-D2CD-47D5E0BB2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365FD83-4679-5EE4-6B55-63419472C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3772-A3C2-416E-BC86-CE45B009DF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064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6E79E6-1825-C4BD-F19A-15A095B1D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920F692-1481-04BD-8492-5A6B8D3E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3025-FE80-4282-9034-A9C8BFCDC51D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861915-0061-6EA1-6794-7E5CF508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9D46707-4F07-85D4-EE7B-3EDE35A0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3772-A3C2-416E-BC86-CE45B009DF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250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A144E27-697A-2E81-17C3-FE1A1957A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3025-FE80-4282-9034-A9C8BFCDC51D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71D9AE-11BD-4B49-9DBA-1DA343ED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F597186-D0F2-41B0-E3D2-1A7EC3F2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3772-A3C2-416E-BC86-CE45B009DF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595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76475C-4D28-13F6-1B66-6450ECCBE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28460A-F8E4-0C87-7FB2-8D4656A78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201F63-70F7-FDE3-6243-D6018277E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50F229-4B8F-E3BD-A910-79AB7B74F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3025-FE80-4282-9034-A9C8BFCDC51D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0EB134-D29C-E8B5-1A2A-553CDC40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65B918-9A2C-E334-3E1E-35E0219D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3772-A3C2-416E-BC86-CE45B009DF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993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51875-7328-136B-740C-C1838C9B2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D4929D6-C10C-525B-77DF-104C95F127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3470CE-27C6-AD33-7346-4EECD5A07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865928-3D15-16E7-EDEA-9AFE5AD98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3025-FE80-4282-9034-A9C8BFCDC51D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2CF3AA-3349-EFB2-2B71-B94F8D153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EA9D29-A53E-053C-5DA7-137525B1A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3772-A3C2-416E-BC86-CE45B009DF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631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1329CAE-FE87-35E8-040F-E5B05D6DB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5577E6-45C5-7314-2E1E-96E63972A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D68C29-B084-0374-7B36-2150B4641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3025-FE80-4282-9034-A9C8BFCDC51D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804F36-0A27-C26E-452B-C3A135A1A2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5924AD-86AD-FABE-0D64-6FE28F9A2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23772-A3C2-416E-BC86-CE45B009DF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14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.ana@autismonavarra.com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autismonavarra.com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mailto:info.ana@autismonavarra.com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hyperlink" Target="http://www.autismonavarra.com/" TargetMode="External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.ana@autismonavarra.com" TargetMode="External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hyperlink" Target="http://www.autismonavarra.com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hyperlink" Target="mailto:info.ana@autismonavarra.com" TargetMode="External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hyperlink" Target="http://www.autismonavarra.com/" TargetMode="External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.ana@autismonavarra.com" TargetMode="External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hyperlink" Target="http://www.autismonavarra.com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hyperlink" Target="mailto:info.ana@autismonavarra.com" TargetMode="External"/><Relationship Id="rId7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hyperlink" Target="http://www.autismonavarra.com/" TargetMode="External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.ana@autismonavarra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utismonavarr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F290B55-CF27-A0ED-BEEE-E35109086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04" y="159412"/>
            <a:ext cx="471546" cy="361094"/>
          </a:xfrm>
          <a:prstGeom prst="rect">
            <a:avLst/>
          </a:prstGeom>
        </p:spPr>
      </p:pic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4E1542A-C436-CB94-C798-EA17C0B6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291446" y="6572006"/>
            <a:ext cx="6859588" cy="460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60" indent="-28575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14" indent="-22860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20" indent="-22860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26" indent="-22860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32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37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43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48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800" dirty="0">
              <a:hlinkClick r:id="rId3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800" dirty="0"/>
              <a:t>Material elaborado por Amaya Núñez Galar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800" dirty="0">
                <a:solidFill>
                  <a:srgbClr val="7030A0"/>
                </a:solidFill>
                <a:hlinkClick r:id="rId4"/>
              </a:rPr>
              <a:t>www.autismonavarra.com</a:t>
            </a:r>
            <a:r>
              <a:rPr lang="es-ES" sz="800" dirty="0">
                <a:solidFill>
                  <a:srgbClr val="7030A0"/>
                </a:solidFill>
              </a:rPr>
              <a:t>  </a:t>
            </a:r>
            <a:r>
              <a:rPr lang="es-ES" sz="800" b="1" dirty="0"/>
              <a:t>Autor pictogramas:</a:t>
            </a:r>
            <a:r>
              <a:rPr lang="es-ES" sz="800" dirty="0"/>
              <a:t> Sergio Palao </a:t>
            </a:r>
            <a:r>
              <a:rPr lang="es-ES" sz="800" b="1" dirty="0"/>
              <a:t>Procedencia:</a:t>
            </a:r>
            <a:r>
              <a:rPr lang="es-ES" sz="800" dirty="0"/>
              <a:t> ARASAAC (http://arasaac.org) </a:t>
            </a:r>
            <a:r>
              <a:rPr lang="es-ES" sz="800" b="1" dirty="0"/>
              <a:t>Licencia:</a:t>
            </a:r>
            <a:r>
              <a:rPr lang="es-ES" sz="800" dirty="0"/>
              <a:t> CC (BY-NC-SA) </a:t>
            </a:r>
            <a:r>
              <a:rPr lang="es-ES" sz="800" b="1" dirty="0"/>
              <a:t>Propiedad:</a:t>
            </a:r>
            <a:r>
              <a:rPr lang="es-ES" sz="800" dirty="0"/>
              <a:t> Gobierno de Aragón</a:t>
            </a:r>
            <a:endParaRPr lang="es-ES" sz="800" dirty="0">
              <a:solidFill>
                <a:srgbClr val="7030A0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6CF96EE-7EC0-1309-2892-7F4146BEB2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6368" y="239956"/>
            <a:ext cx="1667336" cy="1667336"/>
          </a:xfrm>
          <a:prstGeom prst="rect">
            <a:avLst/>
          </a:prstGeom>
        </p:spPr>
      </p:pic>
      <p:pic>
        <p:nvPicPr>
          <p:cNvPr id="9" name="Imagen 8" descr="Forma&#10;&#10;Descripción generada automáticamente">
            <a:extLst>
              <a:ext uri="{FF2B5EF4-FFF2-40B4-BE49-F238E27FC236}">
                <a16:creationId xmlns:a16="http://schemas.microsoft.com/office/drawing/2014/main" id="{A4D4588E-53C1-2E98-C109-3313E2925D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161" y="239956"/>
            <a:ext cx="1667336" cy="166733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2F98DD3-18CC-AED6-B170-7973025A9F2E}"/>
              </a:ext>
            </a:extLst>
          </p:cNvPr>
          <p:cNvSpPr txBox="1"/>
          <p:nvPr/>
        </p:nvSpPr>
        <p:spPr>
          <a:xfrm>
            <a:off x="1385964" y="1907292"/>
            <a:ext cx="4763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HOY HE JUGADO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B9843253-E9C8-A308-7D81-6D875719D2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25665" y="2811615"/>
            <a:ext cx="2695575" cy="2695575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2AF77A6A-2332-0AF7-5A00-4C1852EF8D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9693" y="2811614"/>
            <a:ext cx="2695575" cy="2695575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F9E6AF4F-C7DC-B4C3-2AFD-D80E6315F0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73721" y="2811614"/>
            <a:ext cx="269557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29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F290B55-CF27-A0ED-BEEE-E35109086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04" y="159412"/>
            <a:ext cx="471546" cy="361094"/>
          </a:xfrm>
          <a:prstGeom prst="rect">
            <a:avLst/>
          </a:prstGeom>
        </p:spPr>
      </p:pic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4E1542A-C436-CB94-C798-EA17C0B6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291446" y="6572006"/>
            <a:ext cx="6859588" cy="460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60" indent="-28575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14" indent="-22860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20" indent="-22860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26" indent="-22860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32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37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43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48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800" dirty="0">
              <a:hlinkClick r:id="rId3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800" dirty="0"/>
              <a:t>Material elaborado por Amaya Núñez Galar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800" dirty="0">
                <a:solidFill>
                  <a:srgbClr val="7030A0"/>
                </a:solidFill>
                <a:hlinkClick r:id="rId4"/>
              </a:rPr>
              <a:t>www.autismonavarra.com</a:t>
            </a:r>
            <a:r>
              <a:rPr lang="es-ES" sz="800" dirty="0">
                <a:solidFill>
                  <a:srgbClr val="7030A0"/>
                </a:solidFill>
              </a:rPr>
              <a:t>  </a:t>
            </a:r>
            <a:r>
              <a:rPr lang="es-ES" sz="800" b="1" dirty="0"/>
              <a:t>Autor pictogramas:</a:t>
            </a:r>
            <a:r>
              <a:rPr lang="es-ES" sz="800" dirty="0"/>
              <a:t> Sergio Palao </a:t>
            </a:r>
            <a:r>
              <a:rPr lang="es-ES" sz="800" b="1" dirty="0"/>
              <a:t>Procedencia:</a:t>
            </a:r>
            <a:r>
              <a:rPr lang="es-ES" sz="800" dirty="0"/>
              <a:t> ARASAAC (http://arasaac.org) </a:t>
            </a:r>
            <a:r>
              <a:rPr lang="es-ES" sz="800" b="1" dirty="0"/>
              <a:t>Licencia:</a:t>
            </a:r>
            <a:r>
              <a:rPr lang="es-ES" sz="800" dirty="0"/>
              <a:t> CC (BY-NC-SA) </a:t>
            </a:r>
            <a:r>
              <a:rPr lang="es-ES" sz="800" b="1" dirty="0"/>
              <a:t>Propiedad:</a:t>
            </a:r>
            <a:r>
              <a:rPr lang="es-ES" sz="800" dirty="0"/>
              <a:t> Gobierno de Aragón</a:t>
            </a:r>
            <a:endParaRPr lang="es-ES" sz="800" dirty="0">
              <a:solidFill>
                <a:srgbClr val="7030A0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11B8F67-F8A5-201C-7F14-B13AA27E28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426" y="239956"/>
            <a:ext cx="2695575" cy="269557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193DD0B-BB93-F687-26B4-8966A6CA5C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3863" y="239955"/>
            <a:ext cx="2695575" cy="269557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AA01D44-2745-19D7-4EFA-1F98B77C61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6300" y="239955"/>
            <a:ext cx="2695575" cy="269557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2F72DDE-CE29-8C3D-23BC-026F47BA2F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70851" y="239955"/>
            <a:ext cx="2695575" cy="269557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B1F9099-2876-FFD5-8C9E-D9A5DD846C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1425" y="3429000"/>
            <a:ext cx="2695575" cy="269557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F028341-4E24-5929-E5C4-942D2815595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73862" y="3429000"/>
            <a:ext cx="2695575" cy="26955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1DFDD92D-175E-640F-0FB2-AE023941082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66299" y="3429000"/>
            <a:ext cx="2695575" cy="269557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8EDD952-38AB-2DBC-982E-95B405FB02D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74118" y="3429000"/>
            <a:ext cx="269557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52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F290B55-CF27-A0ED-BEEE-E35109086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04" y="159412"/>
            <a:ext cx="471546" cy="361094"/>
          </a:xfrm>
          <a:prstGeom prst="rect">
            <a:avLst/>
          </a:prstGeom>
        </p:spPr>
      </p:pic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4E1542A-C436-CB94-C798-EA17C0B6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291446" y="6572006"/>
            <a:ext cx="6859588" cy="460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60" indent="-28575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14" indent="-22860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20" indent="-22860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26" indent="-22860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32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37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43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48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800" dirty="0">
              <a:hlinkClick r:id="rId3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800" dirty="0"/>
              <a:t>Material elaborado por Amaya Núñez Galar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800" dirty="0">
                <a:solidFill>
                  <a:srgbClr val="7030A0"/>
                </a:solidFill>
                <a:hlinkClick r:id="rId4"/>
              </a:rPr>
              <a:t>www.autismonavarra.com</a:t>
            </a:r>
            <a:r>
              <a:rPr lang="es-ES" sz="800" dirty="0">
                <a:solidFill>
                  <a:srgbClr val="7030A0"/>
                </a:solidFill>
              </a:rPr>
              <a:t>  </a:t>
            </a:r>
            <a:r>
              <a:rPr lang="es-ES" sz="800" b="1" dirty="0"/>
              <a:t>Autor pictogramas:</a:t>
            </a:r>
            <a:r>
              <a:rPr lang="es-ES" sz="800" dirty="0"/>
              <a:t> Sergio Palao </a:t>
            </a:r>
            <a:r>
              <a:rPr lang="es-ES" sz="800" b="1" dirty="0"/>
              <a:t>Procedencia:</a:t>
            </a:r>
            <a:r>
              <a:rPr lang="es-ES" sz="800" dirty="0"/>
              <a:t> ARASAAC (http://arasaac.org) </a:t>
            </a:r>
            <a:r>
              <a:rPr lang="es-ES" sz="800" b="1" dirty="0"/>
              <a:t>Licencia:</a:t>
            </a:r>
            <a:r>
              <a:rPr lang="es-ES" sz="800" dirty="0"/>
              <a:t> CC (BY-NC-SA) </a:t>
            </a:r>
            <a:r>
              <a:rPr lang="es-ES" sz="800" b="1" dirty="0"/>
              <a:t>Propiedad:</a:t>
            </a:r>
            <a:r>
              <a:rPr lang="es-ES" sz="800" dirty="0"/>
              <a:t> Gobierno de Aragón</a:t>
            </a:r>
            <a:endParaRPr lang="es-ES" sz="800" dirty="0">
              <a:solidFill>
                <a:srgbClr val="7030A0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6CF96EE-7EC0-1309-2892-7F4146BEB2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6368" y="239956"/>
            <a:ext cx="1667336" cy="166733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2F98DD3-18CC-AED6-B170-7973025A9F2E}"/>
              </a:ext>
            </a:extLst>
          </p:cNvPr>
          <p:cNvSpPr txBox="1"/>
          <p:nvPr/>
        </p:nvSpPr>
        <p:spPr>
          <a:xfrm>
            <a:off x="1046368" y="1907292"/>
            <a:ext cx="4763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HOY HE TRABAJADO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B9843253-E9C8-A308-7D81-6D875719D2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25665" y="2811615"/>
            <a:ext cx="2695575" cy="2695575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2AF77A6A-2332-0AF7-5A00-4C1852EF8D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9693" y="2811614"/>
            <a:ext cx="2695575" cy="2695575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F9E6AF4F-C7DC-B4C3-2AFD-D80E6315F0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73721" y="2811614"/>
            <a:ext cx="2695575" cy="269557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6908274A-33E2-7F65-C395-D324916FAB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23355" y="239956"/>
            <a:ext cx="1688945" cy="168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14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F290B55-CF27-A0ED-BEEE-E35109086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04" y="159412"/>
            <a:ext cx="471546" cy="361094"/>
          </a:xfrm>
          <a:prstGeom prst="rect">
            <a:avLst/>
          </a:prstGeom>
        </p:spPr>
      </p:pic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4E1542A-C436-CB94-C798-EA17C0B6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291446" y="6572006"/>
            <a:ext cx="6859588" cy="460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60" indent="-28575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14" indent="-22860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20" indent="-22860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26" indent="-22860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32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37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43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48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800" dirty="0">
              <a:hlinkClick r:id="rId3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800" dirty="0"/>
              <a:t>Material elaborado por Amaya Núñez Galar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800" dirty="0">
                <a:solidFill>
                  <a:srgbClr val="7030A0"/>
                </a:solidFill>
                <a:hlinkClick r:id="rId4"/>
              </a:rPr>
              <a:t>www.autismonavarra.com</a:t>
            </a:r>
            <a:r>
              <a:rPr lang="es-ES" sz="800" dirty="0">
                <a:solidFill>
                  <a:srgbClr val="7030A0"/>
                </a:solidFill>
              </a:rPr>
              <a:t>  </a:t>
            </a:r>
            <a:r>
              <a:rPr lang="es-ES" sz="800" b="1" dirty="0"/>
              <a:t>Autor pictogramas:</a:t>
            </a:r>
            <a:r>
              <a:rPr lang="es-ES" sz="800" dirty="0"/>
              <a:t> Sergio Palao </a:t>
            </a:r>
            <a:r>
              <a:rPr lang="es-ES" sz="800" b="1" dirty="0"/>
              <a:t>Procedencia:</a:t>
            </a:r>
            <a:r>
              <a:rPr lang="es-ES" sz="800" dirty="0"/>
              <a:t> ARASAAC (http://arasaac.org) </a:t>
            </a:r>
            <a:r>
              <a:rPr lang="es-ES" sz="800" b="1" dirty="0"/>
              <a:t>Licencia:</a:t>
            </a:r>
            <a:r>
              <a:rPr lang="es-ES" sz="800" dirty="0"/>
              <a:t> CC (BY-NC-SA) </a:t>
            </a:r>
            <a:r>
              <a:rPr lang="es-ES" sz="800" b="1" dirty="0"/>
              <a:t>Propiedad:</a:t>
            </a:r>
            <a:r>
              <a:rPr lang="es-ES" sz="800" dirty="0"/>
              <a:t> Gobierno de Aragón</a:t>
            </a:r>
            <a:endParaRPr lang="es-ES" sz="800" dirty="0">
              <a:solidFill>
                <a:srgbClr val="7030A0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67FCA4E-F6EC-60A7-71EB-3C99BA1508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644" y="159412"/>
            <a:ext cx="2695575" cy="269557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FBCFD90-B3FF-C2BF-776C-67C732A2E7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63574" y="181535"/>
            <a:ext cx="2695575" cy="269557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C5EE7D5-5AEF-5075-F4A5-83C2AB8554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55459" y="159412"/>
            <a:ext cx="2695575" cy="269557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7A350E8-D491-5B74-96F4-2CF35D6D733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95521" y="181535"/>
            <a:ext cx="2695575" cy="269557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82C749B-3779-D514-63C7-23D3EC68FF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5644" y="3376771"/>
            <a:ext cx="2695575" cy="269557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EE496E1-1EA6-0ADE-4795-1B7569CA282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63574" y="3376771"/>
            <a:ext cx="2695575" cy="26955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F5BDE63-2855-32DF-E512-90741FE4A6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55459" y="3376771"/>
            <a:ext cx="2695575" cy="2695575"/>
          </a:xfrm>
          <a:prstGeom prst="rect">
            <a:avLst/>
          </a:prstGeom>
        </p:spPr>
      </p:pic>
      <p:pic>
        <p:nvPicPr>
          <p:cNvPr id="12" name="Imagen 11" descr="Forma&#10;&#10;Descripción generada automáticamente">
            <a:extLst>
              <a:ext uri="{FF2B5EF4-FFF2-40B4-BE49-F238E27FC236}">
                <a16:creationId xmlns:a16="http://schemas.microsoft.com/office/drawing/2014/main" id="{5A429FE3-7426-9087-2424-72D322C3255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521" y="3376771"/>
            <a:ext cx="269557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84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F290B55-CF27-A0ED-BEEE-E35109086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04" y="159412"/>
            <a:ext cx="471546" cy="361094"/>
          </a:xfrm>
          <a:prstGeom prst="rect">
            <a:avLst/>
          </a:prstGeom>
        </p:spPr>
      </p:pic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4E1542A-C436-CB94-C798-EA17C0B6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291446" y="6572006"/>
            <a:ext cx="6859588" cy="460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60" indent="-28575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14" indent="-22860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20" indent="-22860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26" indent="-22860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32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37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43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48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800" dirty="0">
              <a:hlinkClick r:id="rId3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800" dirty="0"/>
              <a:t>Material elaborado por Amaya Núñez Galar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800" dirty="0">
                <a:solidFill>
                  <a:srgbClr val="7030A0"/>
                </a:solidFill>
                <a:hlinkClick r:id="rId4"/>
              </a:rPr>
              <a:t>www.autismonavarra.com</a:t>
            </a:r>
            <a:r>
              <a:rPr lang="es-ES" sz="800" dirty="0">
                <a:solidFill>
                  <a:srgbClr val="7030A0"/>
                </a:solidFill>
              </a:rPr>
              <a:t>  </a:t>
            </a:r>
            <a:r>
              <a:rPr lang="es-ES" sz="800" b="1" dirty="0"/>
              <a:t>Autor pictogramas:</a:t>
            </a:r>
            <a:r>
              <a:rPr lang="es-ES" sz="800" dirty="0"/>
              <a:t> Sergio Palao </a:t>
            </a:r>
            <a:r>
              <a:rPr lang="es-ES" sz="800" b="1" dirty="0"/>
              <a:t>Procedencia:</a:t>
            </a:r>
            <a:r>
              <a:rPr lang="es-ES" sz="800" dirty="0"/>
              <a:t> ARASAAC (http://arasaac.org) </a:t>
            </a:r>
            <a:r>
              <a:rPr lang="es-ES" sz="800" b="1" dirty="0"/>
              <a:t>Licencia:</a:t>
            </a:r>
            <a:r>
              <a:rPr lang="es-ES" sz="800" dirty="0"/>
              <a:t> CC (BY-NC-SA) </a:t>
            </a:r>
            <a:r>
              <a:rPr lang="es-ES" sz="800" b="1" dirty="0"/>
              <a:t>Propiedad:</a:t>
            </a:r>
            <a:r>
              <a:rPr lang="es-ES" sz="800" dirty="0"/>
              <a:t> Gobierno de Aragón</a:t>
            </a:r>
            <a:endParaRPr lang="es-ES" sz="800" dirty="0">
              <a:solidFill>
                <a:srgbClr val="7030A0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6CF96EE-7EC0-1309-2892-7F4146BEB2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6368" y="239956"/>
            <a:ext cx="1667336" cy="166733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2F98DD3-18CC-AED6-B170-7973025A9F2E}"/>
              </a:ext>
            </a:extLst>
          </p:cNvPr>
          <p:cNvSpPr txBox="1"/>
          <p:nvPr/>
        </p:nvSpPr>
        <p:spPr>
          <a:xfrm>
            <a:off x="1193852" y="1907292"/>
            <a:ext cx="4763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HOY HE IDO A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B9843253-E9C8-A308-7D81-6D875719D2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25665" y="2811615"/>
            <a:ext cx="2695575" cy="2695575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2AF77A6A-2332-0AF7-5A00-4C1852EF8D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9693" y="2811614"/>
            <a:ext cx="2695575" cy="2695575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F9E6AF4F-C7DC-B4C3-2AFD-D80E6315F0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73721" y="2811614"/>
            <a:ext cx="2695575" cy="269557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93F8F6C-E73F-459C-8C5E-FD8B270F48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19413" y="242478"/>
            <a:ext cx="1667336" cy="166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439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F290B55-CF27-A0ED-BEEE-E35109086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04" y="159412"/>
            <a:ext cx="471546" cy="361094"/>
          </a:xfrm>
          <a:prstGeom prst="rect">
            <a:avLst/>
          </a:prstGeom>
        </p:spPr>
      </p:pic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4E1542A-C436-CB94-C798-EA17C0B6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291446" y="6572006"/>
            <a:ext cx="6859588" cy="460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60" indent="-28575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14" indent="-22860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20" indent="-22860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26" indent="-22860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32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37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43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48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800" dirty="0">
              <a:hlinkClick r:id="rId3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800" dirty="0"/>
              <a:t>Material elaborado por Amaya Núñez Galar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800" dirty="0">
                <a:solidFill>
                  <a:srgbClr val="7030A0"/>
                </a:solidFill>
                <a:hlinkClick r:id="rId4"/>
              </a:rPr>
              <a:t>www.autismonavarra.com</a:t>
            </a:r>
            <a:r>
              <a:rPr lang="es-ES" sz="800" dirty="0">
                <a:solidFill>
                  <a:srgbClr val="7030A0"/>
                </a:solidFill>
              </a:rPr>
              <a:t>  </a:t>
            </a:r>
            <a:r>
              <a:rPr lang="es-ES" sz="800" b="1" dirty="0"/>
              <a:t>Autor pictogramas:</a:t>
            </a:r>
            <a:r>
              <a:rPr lang="es-ES" sz="800" dirty="0"/>
              <a:t> Sergio Palao </a:t>
            </a:r>
            <a:r>
              <a:rPr lang="es-ES" sz="800" b="1" dirty="0"/>
              <a:t>Procedencia:</a:t>
            </a:r>
            <a:r>
              <a:rPr lang="es-ES" sz="800" dirty="0"/>
              <a:t> ARASAAC (http://arasaac.org) </a:t>
            </a:r>
            <a:r>
              <a:rPr lang="es-ES" sz="800" b="1" dirty="0"/>
              <a:t>Licencia:</a:t>
            </a:r>
            <a:r>
              <a:rPr lang="es-ES" sz="800" dirty="0"/>
              <a:t> CC (BY-NC-SA) </a:t>
            </a:r>
            <a:r>
              <a:rPr lang="es-ES" sz="800" b="1" dirty="0"/>
              <a:t>Propiedad:</a:t>
            </a:r>
            <a:r>
              <a:rPr lang="es-ES" sz="800" dirty="0"/>
              <a:t> Gobierno de Aragón</a:t>
            </a:r>
            <a:endParaRPr lang="es-ES" sz="800" dirty="0">
              <a:solidFill>
                <a:srgbClr val="7030A0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EE4438E-1B9B-E4F3-2A37-93B7C86B33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141" y="239956"/>
            <a:ext cx="2695575" cy="269557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F80B60D-0899-EEC7-44DA-2A683F4C6E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3407" y="239955"/>
            <a:ext cx="2695575" cy="269557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3A79940-0FC4-B589-40A7-CD50B86C3A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1673" y="239954"/>
            <a:ext cx="2695575" cy="269557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00D6ECA-1C8A-662F-FCCE-C0EFC7A697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5141" y="3246335"/>
            <a:ext cx="2695575" cy="269557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F3319F3-864A-1276-D888-C050C072135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73407" y="3246334"/>
            <a:ext cx="2695575" cy="269557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70F4535-D5FD-46A8-ABC2-A867E6430C1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69939" y="239954"/>
            <a:ext cx="2695575" cy="26955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7812FD8-98D0-1795-51BF-C630529FEE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21673" y="3246334"/>
            <a:ext cx="269557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14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F290B55-CF27-A0ED-BEEE-E35109086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04" y="159412"/>
            <a:ext cx="471546" cy="361094"/>
          </a:xfrm>
          <a:prstGeom prst="rect">
            <a:avLst/>
          </a:prstGeom>
        </p:spPr>
      </p:pic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4E1542A-C436-CB94-C798-EA17C0B6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291446" y="6572006"/>
            <a:ext cx="6859588" cy="460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60" indent="-28575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14" indent="-22860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20" indent="-22860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26" indent="-22860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32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37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43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48" indent="-22860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800" dirty="0">
              <a:hlinkClick r:id="rId3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800" dirty="0"/>
              <a:t>Material elaborado por Amaya Núñez Galar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800" dirty="0">
                <a:solidFill>
                  <a:srgbClr val="7030A0"/>
                </a:solidFill>
                <a:hlinkClick r:id="rId4"/>
              </a:rPr>
              <a:t>www.autismonavarra.com</a:t>
            </a:r>
            <a:r>
              <a:rPr lang="es-ES" sz="800" dirty="0">
                <a:solidFill>
                  <a:srgbClr val="7030A0"/>
                </a:solidFill>
              </a:rPr>
              <a:t>  </a:t>
            </a:r>
            <a:r>
              <a:rPr lang="es-ES" sz="800" b="1" dirty="0"/>
              <a:t>Autor pictogramas:</a:t>
            </a:r>
            <a:r>
              <a:rPr lang="es-ES" sz="800" dirty="0"/>
              <a:t> Sergio Palao </a:t>
            </a:r>
            <a:r>
              <a:rPr lang="es-ES" sz="800" b="1" dirty="0"/>
              <a:t>Procedencia:</a:t>
            </a:r>
            <a:r>
              <a:rPr lang="es-ES" sz="800" dirty="0"/>
              <a:t> ARASAAC (http://arasaac.org) </a:t>
            </a:r>
            <a:r>
              <a:rPr lang="es-ES" sz="800" b="1" dirty="0"/>
              <a:t>Licencia:</a:t>
            </a:r>
            <a:r>
              <a:rPr lang="es-ES" sz="800" dirty="0"/>
              <a:t> CC (BY-NC-SA) </a:t>
            </a:r>
            <a:r>
              <a:rPr lang="es-ES" sz="800" b="1" dirty="0"/>
              <a:t>Propiedad:</a:t>
            </a:r>
            <a:r>
              <a:rPr lang="es-ES" sz="800" dirty="0"/>
              <a:t> Gobierno de Aragón</a:t>
            </a:r>
            <a:endParaRPr lang="es-ES" sz="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1863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DE9B37D4263014A9C0DAEA9B06B62FC" ma:contentTypeVersion="0" ma:contentTypeDescription="Crear nuevo documento." ma:contentTypeScope="" ma:versionID="dea955f12700af43e38c80558722c0f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f811a6767019e7426d133b42330215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F911D9-874E-48DE-A38F-AEAF61FE9F39}"/>
</file>

<file path=customXml/itemProps2.xml><?xml version="1.0" encoding="utf-8"?>
<ds:datastoreItem xmlns:ds="http://schemas.openxmlformats.org/officeDocument/2006/customXml" ds:itemID="{DD1313A1-815B-40C7-91E7-07D22E8247DD}"/>
</file>

<file path=customXml/itemProps3.xml><?xml version="1.0" encoding="utf-8"?>
<ds:datastoreItem xmlns:ds="http://schemas.openxmlformats.org/officeDocument/2006/customXml" ds:itemID="{406D2657-133C-4583-935E-EAC3D3A2A4F8}"/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269</Words>
  <Application>Microsoft Office PowerPoint</Application>
  <PresentationFormat>Panorámica</PresentationFormat>
  <Paragraphs>24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Amaya Núñez Galar</dc:creator>
  <cp:lastModifiedBy>Amaya Núñez Galar</cp:lastModifiedBy>
  <cp:revision>2</cp:revision>
  <cp:lastPrinted>2023-11-07T07:24:38Z</cp:lastPrinted>
  <dcterms:created xsi:type="dcterms:W3CDTF">2023-11-07T07:14:25Z</dcterms:created>
  <dcterms:modified xsi:type="dcterms:W3CDTF">2024-09-19T08:03:10Z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0x0101007DE9B37D4263014A9C0DAEA9B06B62FC</vt:lpwstr>
  </property>
</Properties>
</file>