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70" r:id="rId6"/>
    <p:sldId id="269" r:id="rId7"/>
    <p:sldId id="262" r:id="rId8"/>
    <p:sldId id="263" r:id="rId9"/>
    <p:sldId id="265" r:id="rId10"/>
    <p:sldId id="268" r:id="rId11"/>
    <p:sldId id="272" r:id="rId12"/>
    <p:sldId id="273" r:id="rId13"/>
    <p:sldId id="264" r:id="rId14"/>
    <p:sldId id="274" r:id="rId15"/>
    <p:sldId id="258" r:id="rId16"/>
    <p:sldId id="257" r:id="rId17"/>
    <p:sldId id="259" r:id="rId18"/>
    <p:sldId id="271" r:id="rId19"/>
    <p:sldId id="266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3C13E0-CB1E-4989-A11A-F23DD7CB1579}" v="80" dt="2022-01-24T10:05:42.234"/>
    <p1510:client id="{0ABDC758-5D6C-EF6E-75AD-1BA1B222B7D7}" v="1" dt="2022-03-07T13:46:48.660"/>
    <p1510:client id="{1C2A65E4-252D-456C-8341-8C49C56064DF}" v="173" dt="2022-02-14T13:45:07.904"/>
    <p1510:client id="{2BD1B821-674B-560A-E3D5-D7FDABC6F37D}" v="1" dt="2022-03-21T13:40:02.335"/>
    <p1510:client id="{424E79BA-35F4-C391-9ECC-27D24ED76880}" v="2" dt="2022-02-11T21:30:22.179"/>
    <p1510:client id="{67426A5E-6113-EB60-B0F0-E5A4E67BC8AD}" v="30" dt="2022-02-14T13:24:07.112"/>
    <p1510:client id="{7811A87A-7BAC-8D10-7F42-3C698ECC58DA}" v="341" dt="2022-01-24T13:39:01.098"/>
    <p1510:client id="{F201D3BF-73AF-43CD-5A31-A6503136EAFB}" v="55" dt="2022-03-07T13:44:02.235"/>
    <p1510:client id="{F95CB04B-FFC5-D60D-DB06-03401CBB11B2}" v="341" dt="2022-03-14T13:37:23.3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ESSA GONZALEZ GALLEGO" userId="S::vanessa.gongal@educa.jcyl.es::ade0f722-df0a-4a68-b887-7a665ba03d32" providerId="AD" clId="Web-{424E79BA-35F4-C391-9ECC-27D24ED76880}"/>
    <pc:docChg chg="modSld">
      <pc:chgData name="VANESSA GONZALEZ GALLEGO" userId="S::vanessa.gongal@educa.jcyl.es::ade0f722-df0a-4a68-b887-7a665ba03d32" providerId="AD" clId="Web-{424E79BA-35F4-C391-9ECC-27D24ED76880}" dt="2022-02-11T21:30:22.179" v="1" actId="20577"/>
      <pc:docMkLst>
        <pc:docMk/>
      </pc:docMkLst>
      <pc:sldChg chg="modSp">
        <pc:chgData name="VANESSA GONZALEZ GALLEGO" userId="S::vanessa.gongal@educa.jcyl.es::ade0f722-df0a-4a68-b887-7a665ba03d32" providerId="AD" clId="Web-{424E79BA-35F4-C391-9ECC-27D24ED76880}" dt="2022-02-11T21:30:22.179" v="1" actId="20577"/>
        <pc:sldMkLst>
          <pc:docMk/>
          <pc:sldMk cId="3163488137" sldId="262"/>
        </pc:sldMkLst>
        <pc:spChg chg="mod">
          <ac:chgData name="VANESSA GONZALEZ GALLEGO" userId="S::vanessa.gongal@educa.jcyl.es::ade0f722-df0a-4a68-b887-7a665ba03d32" providerId="AD" clId="Web-{424E79BA-35F4-C391-9ECC-27D24ED76880}" dt="2022-02-11T21:30:22.179" v="1" actId="20577"/>
          <ac:spMkLst>
            <pc:docMk/>
            <pc:sldMk cId="3163488137" sldId="262"/>
            <ac:spMk id="3" creationId="{3F35BB9C-91F7-4C6B-928B-E1863DBE0AFA}"/>
          </ac:spMkLst>
        </pc:spChg>
      </pc:sldChg>
    </pc:docChg>
  </pc:docChgLst>
  <pc:docChgLst>
    <pc:chgData name="TAMARA SAIZ SUAREZ" userId="S::tamara.saisua@educa.jcyl.es::aad1e3a8-e015-49cb-87ad-5a93acb70e97" providerId="AD" clId="Web-{67426A5E-6113-EB60-B0F0-E5A4E67BC8AD}"/>
    <pc:docChg chg="addSld modSld">
      <pc:chgData name="TAMARA SAIZ SUAREZ" userId="S::tamara.saisua@educa.jcyl.es::aad1e3a8-e015-49cb-87ad-5a93acb70e97" providerId="AD" clId="Web-{67426A5E-6113-EB60-B0F0-E5A4E67BC8AD}" dt="2022-02-14T13:24:07.112" v="28" actId="20577"/>
      <pc:docMkLst>
        <pc:docMk/>
      </pc:docMkLst>
      <pc:sldChg chg="delSp modSp new">
        <pc:chgData name="TAMARA SAIZ SUAREZ" userId="S::tamara.saisua@educa.jcyl.es::aad1e3a8-e015-49cb-87ad-5a93acb70e97" providerId="AD" clId="Web-{67426A5E-6113-EB60-B0F0-E5A4E67BC8AD}" dt="2022-02-14T13:23:57.190" v="20" actId="20577"/>
        <pc:sldMkLst>
          <pc:docMk/>
          <pc:sldMk cId="1062312125" sldId="267"/>
        </pc:sldMkLst>
        <pc:spChg chg="mod">
          <ac:chgData name="TAMARA SAIZ SUAREZ" userId="S::tamara.saisua@educa.jcyl.es::aad1e3a8-e015-49cb-87ad-5a93acb70e97" providerId="AD" clId="Web-{67426A5E-6113-EB60-B0F0-E5A4E67BC8AD}" dt="2022-02-14T13:23:57.190" v="20" actId="20577"/>
          <ac:spMkLst>
            <pc:docMk/>
            <pc:sldMk cId="1062312125" sldId="267"/>
            <ac:spMk id="2" creationId="{BADABEAC-F5FF-4989-AFA6-48DC2B0F65BF}"/>
          </ac:spMkLst>
        </pc:spChg>
        <pc:spChg chg="del">
          <ac:chgData name="TAMARA SAIZ SUAREZ" userId="S::tamara.saisua@educa.jcyl.es::aad1e3a8-e015-49cb-87ad-5a93acb70e97" providerId="AD" clId="Web-{67426A5E-6113-EB60-B0F0-E5A4E67BC8AD}" dt="2022-02-14T13:23:46.065" v="19"/>
          <ac:spMkLst>
            <pc:docMk/>
            <pc:sldMk cId="1062312125" sldId="267"/>
            <ac:spMk id="3" creationId="{EE88858C-7684-49D8-9A5A-84C137531E5F}"/>
          </ac:spMkLst>
        </pc:spChg>
      </pc:sldChg>
      <pc:sldChg chg="modSp new">
        <pc:chgData name="TAMARA SAIZ SUAREZ" userId="S::tamara.saisua@educa.jcyl.es::aad1e3a8-e015-49cb-87ad-5a93acb70e97" providerId="AD" clId="Web-{67426A5E-6113-EB60-B0F0-E5A4E67BC8AD}" dt="2022-02-14T13:24:07.112" v="28" actId="20577"/>
        <pc:sldMkLst>
          <pc:docMk/>
          <pc:sldMk cId="236440701" sldId="268"/>
        </pc:sldMkLst>
        <pc:spChg chg="mod">
          <ac:chgData name="TAMARA SAIZ SUAREZ" userId="S::tamara.saisua@educa.jcyl.es::aad1e3a8-e015-49cb-87ad-5a93acb70e97" providerId="AD" clId="Web-{67426A5E-6113-EB60-B0F0-E5A4E67BC8AD}" dt="2022-02-14T13:24:07.112" v="28" actId="20577"/>
          <ac:spMkLst>
            <pc:docMk/>
            <pc:sldMk cId="236440701" sldId="268"/>
            <ac:spMk id="2" creationId="{4A11644D-DAB5-40A6-A749-B87FAA324D76}"/>
          </ac:spMkLst>
        </pc:spChg>
      </pc:sldChg>
    </pc:docChg>
  </pc:docChgLst>
  <pc:docChgLst>
    <pc:chgData name="M. MERCEDES MURO CALVO" userId="S::mmmuro@educa.jcyl.es::de318c79-0f1d-4c03-9889-893701555309" providerId="AD" clId="Web-{F95CB04B-FFC5-D60D-DB06-03401CBB11B2}"/>
    <pc:docChg chg="addSld modSld sldOrd">
      <pc:chgData name="M. MERCEDES MURO CALVO" userId="S::mmmuro@educa.jcyl.es::de318c79-0f1d-4c03-9889-893701555309" providerId="AD" clId="Web-{F95CB04B-FFC5-D60D-DB06-03401CBB11B2}" dt="2022-03-14T13:37:21.758" v="329" actId="20577"/>
      <pc:docMkLst>
        <pc:docMk/>
      </pc:docMkLst>
      <pc:sldChg chg="modSp">
        <pc:chgData name="M. MERCEDES MURO CALVO" userId="S::mmmuro@educa.jcyl.es::de318c79-0f1d-4c03-9889-893701555309" providerId="AD" clId="Web-{F95CB04B-FFC5-D60D-DB06-03401CBB11B2}" dt="2022-03-14T13:37:13.351" v="326" actId="20577"/>
        <pc:sldMkLst>
          <pc:docMk/>
          <pc:sldMk cId="2406273178" sldId="256"/>
        </pc:sldMkLst>
        <pc:spChg chg="mod">
          <ac:chgData name="M. MERCEDES MURO CALVO" userId="S::mmmuro@educa.jcyl.es::de318c79-0f1d-4c03-9889-893701555309" providerId="AD" clId="Web-{F95CB04B-FFC5-D60D-DB06-03401CBB11B2}" dt="2022-03-14T13:37:13.351" v="326" actId="20577"/>
          <ac:spMkLst>
            <pc:docMk/>
            <pc:sldMk cId="2406273178" sldId="256"/>
            <ac:spMk id="2" creationId="{00000000-0000-0000-0000-000000000000}"/>
          </ac:spMkLst>
        </pc:spChg>
      </pc:sldChg>
      <pc:sldChg chg="ord">
        <pc:chgData name="M. MERCEDES MURO CALVO" userId="S::mmmuro@educa.jcyl.es::de318c79-0f1d-4c03-9889-893701555309" providerId="AD" clId="Web-{F95CB04B-FFC5-D60D-DB06-03401CBB11B2}" dt="2022-03-14T13:35:08.442" v="240"/>
        <pc:sldMkLst>
          <pc:docMk/>
          <pc:sldMk cId="1540850587" sldId="257"/>
        </pc:sldMkLst>
      </pc:sldChg>
      <pc:sldChg chg="modSp">
        <pc:chgData name="M. MERCEDES MURO CALVO" userId="S::mmmuro@educa.jcyl.es::de318c79-0f1d-4c03-9889-893701555309" providerId="AD" clId="Web-{F95CB04B-FFC5-D60D-DB06-03401CBB11B2}" dt="2022-03-14T13:35:18.849" v="243" actId="20577"/>
        <pc:sldMkLst>
          <pc:docMk/>
          <pc:sldMk cId="751522221" sldId="258"/>
        </pc:sldMkLst>
        <pc:spChg chg="mod">
          <ac:chgData name="M. MERCEDES MURO CALVO" userId="S::mmmuro@educa.jcyl.es::de318c79-0f1d-4c03-9889-893701555309" providerId="AD" clId="Web-{F95CB04B-FFC5-D60D-DB06-03401CBB11B2}" dt="2022-03-14T13:35:18.849" v="243" actId="20577"/>
          <ac:spMkLst>
            <pc:docMk/>
            <pc:sldMk cId="751522221" sldId="258"/>
            <ac:spMk id="2" creationId="{6170B87F-95DC-41F6-B0B6-4143C98736B5}"/>
          </ac:spMkLst>
        </pc:spChg>
      </pc:sldChg>
      <pc:sldChg chg="modSp ord">
        <pc:chgData name="M. MERCEDES MURO CALVO" userId="S::mmmuro@educa.jcyl.es::de318c79-0f1d-4c03-9889-893701555309" providerId="AD" clId="Web-{F95CB04B-FFC5-D60D-DB06-03401CBB11B2}" dt="2022-03-14T13:34:43.441" v="238" actId="1076"/>
        <pc:sldMkLst>
          <pc:docMk/>
          <pc:sldMk cId="1748915744" sldId="259"/>
        </pc:sldMkLst>
        <pc:spChg chg="mod">
          <ac:chgData name="M. MERCEDES MURO CALVO" userId="S::mmmuro@educa.jcyl.es::de318c79-0f1d-4c03-9889-893701555309" providerId="AD" clId="Web-{F95CB04B-FFC5-D60D-DB06-03401CBB11B2}" dt="2022-03-14T13:34:43.441" v="238" actId="1076"/>
          <ac:spMkLst>
            <pc:docMk/>
            <pc:sldMk cId="1748915744" sldId="259"/>
            <ac:spMk id="2" creationId="{489FCEF0-BEEE-411F-9F7A-A9A23A89F22F}"/>
          </ac:spMkLst>
        </pc:spChg>
      </pc:sldChg>
      <pc:sldChg chg="modSp">
        <pc:chgData name="M. MERCEDES MURO CALVO" userId="S::mmmuro@educa.jcyl.es::de318c79-0f1d-4c03-9889-893701555309" providerId="AD" clId="Web-{F95CB04B-FFC5-D60D-DB06-03401CBB11B2}" dt="2022-03-14T13:24:25.223" v="27" actId="20577"/>
        <pc:sldMkLst>
          <pc:docMk/>
          <pc:sldMk cId="3163488137" sldId="262"/>
        </pc:sldMkLst>
        <pc:spChg chg="mod">
          <ac:chgData name="M. MERCEDES MURO CALVO" userId="S::mmmuro@educa.jcyl.es::de318c79-0f1d-4c03-9889-893701555309" providerId="AD" clId="Web-{F95CB04B-FFC5-D60D-DB06-03401CBB11B2}" dt="2022-03-14T13:24:25.223" v="27" actId="20577"/>
          <ac:spMkLst>
            <pc:docMk/>
            <pc:sldMk cId="3163488137" sldId="262"/>
            <ac:spMk id="2" creationId="{67BC92B3-5D1E-4E7B-B307-0D6C51B4F789}"/>
          </ac:spMkLst>
        </pc:spChg>
      </pc:sldChg>
      <pc:sldChg chg="modSp">
        <pc:chgData name="M. MERCEDES MURO CALVO" userId="S::mmmuro@educa.jcyl.es::de318c79-0f1d-4c03-9889-893701555309" providerId="AD" clId="Web-{F95CB04B-FFC5-D60D-DB06-03401CBB11B2}" dt="2022-03-14T13:25:37.678" v="36" actId="1076"/>
        <pc:sldMkLst>
          <pc:docMk/>
          <pc:sldMk cId="2092055150" sldId="263"/>
        </pc:sldMkLst>
        <pc:spChg chg="mod">
          <ac:chgData name="M. MERCEDES MURO CALVO" userId="S::mmmuro@educa.jcyl.es::de318c79-0f1d-4c03-9889-893701555309" providerId="AD" clId="Web-{F95CB04B-FFC5-D60D-DB06-03401CBB11B2}" dt="2022-03-14T13:25:37.678" v="36" actId="1076"/>
          <ac:spMkLst>
            <pc:docMk/>
            <pc:sldMk cId="2092055150" sldId="263"/>
            <ac:spMk id="3" creationId="{C75424D9-47D9-49F3-A6C6-29DE913B12A9}"/>
          </ac:spMkLst>
        </pc:spChg>
      </pc:sldChg>
      <pc:sldChg chg="ord">
        <pc:chgData name="M. MERCEDES MURO CALVO" userId="S::mmmuro@educa.jcyl.es::de318c79-0f1d-4c03-9889-893701555309" providerId="AD" clId="Web-{F95CB04B-FFC5-D60D-DB06-03401CBB11B2}" dt="2022-03-14T13:34:56.957" v="239"/>
        <pc:sldMkLst>
          <pc:docMk/>
          <pc:sldMk cId="3480918969" sldId="264"/>
        </pc:sldMkLst>
      </pc:sldChg>
      <pc:sldChg chg="modSp">
        <pc:chgData name="M. MERCEDES MURO CALVO" userId="S::mmmuro@educa.jcyl.es::de318c79-0f1d-4c03-9889-893701555309" providerId="AD" clId="Web-{F95CB04B-FFC5-D60D-DB06-03401CBB11B2}" dt="2022-03-14T13:36:11.506" v="274" actId="20577"/>
        <pc:sldMkLst>
          <pc:docMk/>
          <pc:sldMk cId="2634948569" sldId="266"/>
        </pc:sldMkLst>
        <pc:spChg chg="mod">
          <ac:chgData name="M. MERCEDES MURO CALVO" userId="S::mmmuro@educa.jcyl.es::de318c79-0f1d-4c03-9889-893701555309" providerId="AD" clId="Web-{F95CB04B-FFC5-D60D-DB06-03401CBB11B2}" dt="2022-03-14T13:36:11.506" v="274" actId="20577"/>
          <ac:spMkLst>
            <pc:docMk/>
            <pc:sldMk cId="2634948569" sldId="266"/>
            <ac:spMk id="2" creationId="{253E39B8-30D0-4ABA-A587-A552FC022383}"/>
          </ac:spMkLst>
        </pc:spChg>
      </pc:sldChg>
      <pc:sldChg chg="modSp">
        <pc:chgData name="M. MERCEDES MURO CALVO" userId="S::mmmuro@educa.jcyl.es::de318c79-0f1d-4c03-9889-893701555309" providerId="AD" clId="Web-{F95CB04B-FFC5-D60D-DB06-03401CBB11B2}" dt="2022-03-14T13:31:38.687" v="164" actId="20577"/>
        <pc:sldMkLst>
          <pc:docMk/>
          <pc:sldMk cId="236440701" sldId="268"/>
        </pc:sldMkLst>
        <pc:spChg chg="mod">
          <ac:chgData name="M. MERCEDES MURO CALVO" userId="S::mmmuro@educa.jcyl.es::de318c79-0f1d-4c03-9889-893701555309" providerId="AD" clId="Web-{F95CB04B-FFC5-D60D-DB06-03401CBB11B2}" dt="2022-03-14T13:31:38.687" v="164" actId="20577"/>
          <ac:spMkLst>
            <pc:docMk/>
            <pc:sldMk cId="236440701" sldId="268"/>
            <ac:spMk id="3" creationId="{5CE40E68-561E-45CC-9375-D338823EB04C}"/>
          </ac:spMkLst>
        </pc:spChg>
      </pc:sldChg>
      <pc:sldChg chg="modSp">
        <pc:chgData name="M. MERCEDES MURO CALVO" userId="S::mmmuro@educa.jcyl.es::de318c79-0f1d-4c03-9889-893701555309" providerId="AD" clId="Web-{F95CB04B-FFC5-D60D-DB06-03401CBB11B2}" dt="2022-03-14T13:37:21.758" v="329" actId="20577"/>
        <pc:sldMkLst>
          <pc:docMk/>
          <pc:sldMk cId="2628223534" sldId="270"/>
        </pc:sldMkLst>
        <pc:spChg chg="mod">
          <ac:chgData name="M. MERCEDES MURO CALVO" userId="S::mmmuro@educa.jcyl.es::de318c79-0f1d-4c03-9889-893701555309" providerId="AD" clId="Web-{F95CB04B-FFC5-D60D-DB06-03401CBB11B2}" dt="2022-03-14T13:37:21.758" v="329" actId="20577"/>
          <ac:spMkLst>
            <pc:docMk/>
            <pc:sldMk cId="2628223534" sldId="270"/>
            <ac:spMk id="3" creationId="{828EF78F-8E6B-403B-9029-5DDE85C602D9}"/>
          </ac:spMkLst>
        </pc:spChg>
      </pc:sldChg>
      <pc:sldChg chg="modSp">
        <pc:chgData name="M. MERCEDES MURO CALVO" userId="S::mmmuro@educa.jcyl.es::de318c79-0f1d-4c03-9889-893701555309" providerId="AD" clId="Web-{F95CB04B-FFC5-D60D-DB06-03401CBB11B2}" dt="2022-03-14T13:36:33.304" v="323" actId="20577"/>
        <pc:sldMkLst>
          <pc:docMk/>
          <pc:sldMk cId="2548537308" sldId="271"/>
        </pc:sldMkLst>
        <pc:spChg chg="mod">
          <ac:chgData name="M. MERCEDES MURO CALVO" userId="S::mmmuro@educa.jcyl.es::de318c79-0f1d-4c03-9889-893701555309" providerId="AD" clId="Web-{F95CB04B-FFC5-D60D-DB06-03401CBB11B2}" dt="2022-03-14T13:35:55.881" v="253" actId="20577"/>
          <ac:spMkLst>
            <pc:docMk/>
            <pc:sldMk cId="2548537308" sldId="271"/>
            <ac:spMk id="2" creationId="{3FAA048D-A2E2-45F7-8F7A-472C96EC7B55}"/>
          </ac:spMkLst>
        </pc:spChg>
        <pc:spChg chg="mod">
          <ac:chgData name="M. MERCEDES MURO CALVO" userId="S::mmmuro@educa.jcyl.es::de318c79-0f1d-4c03-9889-893701555309" providerId="AD" clId="Web-{F95CB04B-FFC5-D60D-DB06-03401CBB11B2}" dt="2022-03-14T13:36:33.304" v="323" actId="20577"/>
          <ac:spMkLst>
            <pc:docMk/>
            <pc:sldMk cId="2548537308" sldId="271"/>
            <ac:spMk id="3" creationId="{67794187-6F09-4BAA-9948-8F666151F571}"/>
          </ac:spMkLst>
        </pc:spChg>
      </pc:sldChg>
      <pc:sldChg chg="modSp new">
        <pc:chgData name="M. MERCEDES MURO CALVO" userId="S::mmmuro@educa.jcyl.es::de318c79-0f1d-4c03-9889-893701555309" providerId="AD" clId="Web-{F95CB04B-FFC5-D60D-DB06-03401CBB11B2}" dt="2022-03-14T13:33:43.799" v="185" actId="20577"/>
        <pc:sldMkLst>
          <pc:docMk/>
          <pc:sldMk cId="587212987" sldId="272"/>
        </pc:sldMkLst>
        <pc:spChg chg="mod">
          <ac:chgData name="M. MERCEDES MURO CALVO" userId="S::mmmuro@educa.jcyl.es::de318c79-0f1d-4c03-9889-893701555309" providerId="AD" clId="Web-{F95CB04B-FFC5-D60D-DB06-03401CBB11B2}" dt="2022-03-14T13:31:50.781" v="170" actId="20577"/>
          <ac:spMkLst>
            <pc:docMk/>
            <pc:sldMk cId="587212987" sldId="272"/>
            <ac:spMk id="2" creationId="{1E773123-7BB1-4480-935F-E9AE692A0671}"/>
          </ac:spMkLst>
        </pc:spChg>
        <pc:spChg chg="mod">
          <ac:chgData name="M. MERCEDES MURO CALVO" userId="S::mmmuro@educa.jcyl.es::de318c79-0f1d-4c03-9889-893701555309" providerId="AD" clId="Web-{F95CB04B-FFC5-D60D-DB06-03401CBB11B2}" dt="2022-03-14T13:33:43.799" v="185" actId="20577"/>
          <ac:spMkLst>
            <pc:docMk/>
            <pc:sldMk cId="587212987" sldId="272"/>
            <ac:spMk id="3" creationId="{B1435EB9-6595-44E5-927F-1CF27D90FE57}"/>
          </ac:spMkLst>
        </pc:spChg>
      </pc:sldChg>
      <pc:sldChg chg="modSp new">
        <pc:chgData name="M. MERCEDES MURO CALVO" userId="S::mmmuro@educa.jcyl.es::de318c79-0f1d-4c03-9889-893701555309" providerId="AD" clId="Web-{F95CB04B-FFC5-D60D-DB06-03401CBB11B2}" dt="2022-03-14T13:33:35.565" v="184" actId="20577"/>
        <pc:sldMkLst>
          <pc:docMk/>
          <pc:sldMk cId="3024243872" sldId="273"/>
        </pc:sldMkLst>
        <pc:spChg chg="mod">
          <ac:chgData name="M. MERCEDES MURO CALVO" userId="S::mmmuro@educa.jcyl.es::de318c79-0f1d-4c03-9889-893701555309" providerId="AD" clId="Web-{F95CB04B-FFC5-D60D-DB06-03401CBB11B2}" dt="2022-03-14T13:33:13.533" v="180" actId="20577"/>
          <ac:spMkLst>
            <pc:docMk/>
            <pc:sldMk cId="3024243872" sldId="273"/>
            <ac:spMk id="2" creationId="{F34F6231-0B72-4FA7-B9F2-DD7F62B72C38}"/>
          </ac:spMkLst>
        </pc:spChg>
        <pc:spChg chg="mod">
          <ac:chgData name="M. MERCEDES MURO CALVO" userId="S::mmmuro@educa.jcyl.es::de318c79-0f1d-4c03-9889-893701555309" providerId="AD" clId="Web-{F95CB04B-FFC5-D60D-DB06-03401CBB11B2}" dt="2022-03-14T13:33:35.565" v="184" actId="20577"/>
          <ac:spMkLst>
            <pc:docMk/>
            <pc:sldMk cId="3024243872" sldId="273"/>
            <ac:spMk id="3" creationId="{32259391-9DE0-4D99-95AF-9F08A6DAC128}"/>
          </ac:spMkLst>
        </pc:spChg>
      </pc:sldChg>
      <pc:sldChg chg="modSp new">
        <pc:chgData name="M. MERCEDES MURO CALVO" userId="S::mmmuro@educa.jcyl.es::de318c79-0f1d-4c03-9889-893701555309" providerId="AD" clId="Web-{F95CB04B-FFC5-D60D-DB06-03401CBB11B2}" dt="2022-03-14T13:34:18.550" v="229" actId="20577"/>
        <pc:sldMkLst>
          <pc:docMk/>
          <pc:sldMk cId="1436406501" sldId="274"/>
        </pc:sldMkLst>
        <pc:spChg chg="mod">
          <ac:chgData name="M. MERCEDES MURO CALVO" userId="S::mmmuro@educa.jcyl.es::de318c79-0f1d-4c03-9889-893701555309" providerId="AD" clId="Web-{F95CB04B-FFC5-D60D-DB06-03401CBB11B2}" dt="2022-03-14T13:33:51.706" v="190" actId="20577"/>
          <ac:spMkLst>
            <pc:docMk/>
            <pc:sldMk cId="1436406501" sldId="274"/>
            <ac:spMk id="2" creationId="{0D2C84E8-70B5-4A94-8B29-CA6561E0ADEA}"/>
          </ac:spMkLst>
        </pc:spChg>
        <pc:spChg chg="mod">
          <ac:chgData name="M. MERCEDES MURO CALVO" userId="S::mmmuro@educa.jcyl.es::de318c79-0f1d-4c03-9889-893701555309" providerId="AD" clId="Web-{F95CB04B-FFC5-D60D-DB06-03401CBB11B2}" dt="2022-03-14T13:34:18.550" v="229" actId="20577"/>
          <ac:spMkLst>
            <pc:docMk/>
            <pc:sldMk cId="1436406501" sldId="274"/>
            <ac:spMk id="3" creationId="{7F68E995-0762-4ADD-9DAC-51A3C342922E}"/>
          </ac:spMkLst>
        </pc:spChg>
      </pc:sldChg>
    </pc:docChg>
  </pc:docChgLst>
  <pc:docChgLst>
    <pc:chgData name="M. MERCEDES MURO CALVO" userId="S::mmmuro@educa.jcyl.es::de318c79-0f1d-4c03-9889-893701555309" providerId="AD" clId="Web-{F201D3BF-73AF-43CD-5A31-A6503136EAFB}"/>
    <pc:docChg chg="addSld modSld">
      <pc:chgData name="M. MERCEDES MURO CALVO" userId="S::mmmuro@educa.jcyl.es::de318c79-0f1d-4c03-9889-893701555309" providerId="AD" clId="Web-{F201D3BF-73AF-43CD-5A31-A6503136EAFB}" dt="2022-03-07T13:44:02.235" v="72" actId="20577"/>
      <pc:docMkLst>
        <pc:docMk/>
      </pc:docMkLst>
      <pc:sldChg chg="modSp">
        <pc:chgData name="M. MERCEDES MURO CALVO" userId="S::mmmuro@educa.jcyl.es::de318c79-0f1d-4c03-9889-893701555309" providerId="AD" clId="Web-{F201D3BF-73AF-43CD-5A31-A6503136EAFB}" dt="2022-03-07T13:44:02.235" v="72" actId="20577"/>
        <pc:sldMkLst>
          <pc:docMk/>
          <pc:sldMk cId="2634948569" sldId="266"/>
        </pc:sldMkLst>
        <pc:spChg chg="mod">
          <ac:chgData name="M. MERCEDES MURO CALVO" userId="S::mmmuro@educa.jcyl.es::de318c79-0f1d-4c03-9889-893701555309" providerId="AD" clId="Web-{F201D3BF-73AF-43CD-5A31-A6503136EAFB}" dt="2022-03-07T13:41:23.714" v="44" actId="20577"/>
          <ac:spMkLst>
            <pc:docMk/>
            <pc:sldMk cId="2634948569" sldId="266"/>
            <ac:spMk id="2" creationId="{253E39B8-30D0-4ABA-A587-A552FC022383}"/>
          </ac:spMkLst>
        </pc:spChg>
        <pc:spChg chg="mod">
          <ac:chgData name="M. MERCEDES MURO CALVO" userId="S::mmmuro@educa.jcyl.es::de318c79-0f1d-4c03-9889-893701555309" providerId="AD" clId="Web-{F201D3BF-73AF-43CD-5A31-A6503136EAFB}" dt="2022-03-07T13:44:02.235" v="72" actId="20577"/>
          <ac:spMkLst>
            <pc:docMk/>
            <pc:sldMk cId="2634948569" sldId="266"/>
            <ac:spMk id="3" creationId="{E80EF09B-0453-4487-BE79-3AB3AD85A3AE}"/>
          </ac:spMkLst>
        </pc:spChg>
      </pc:sldChg>
      <pc:sldChg chg="modSp new">
        <pc:chgData name="M. MERCEDES MURO CALVO" userId="S::mmmuro@educa.jcyl.es::de318c79-0f1d-4c03-9889-893701555309" providerId="AD" clId="Web-{F201D3BF-73AF-43CD-5A31-A6503136EAFB}" dt="2022-03-07T13:41:11.152" v="36" actId="20577"/>
        <pc:sldMkLst>
          <pc:docMk/>
          <pc:sldMk cId="2548537308" sldId="271"/>
        </pc:sldMkLst>
        <pc:spChg chg="mod">
          <ac:chgData name="M. MERCEDES MURO CALVO" userId="S::mmmuro@educa.jcyl.es::de318c79-0f1d-4c03-9889-893701555309" providerId="AD" clId="Web-{F201D3BF-73AF-43CD-5A31-A6503136EAFB}" dt="2022-03-07T13:40:10.978" v="7" actId="20577"/>
          <ac:spMkLst>
            <pc:docMk/>
            <pc:sldMk cId="2548537308" sldId="271"/>
            <ac:spMk id="2" creationId="{3FAA048D-A2E2-45F7-8F7A-472C96EC7B55}"/>
          </ac:spMkLst>
        </pc:spChg>
        <pc:spChg chg="mod">
          <ac:chgData name="M. MERCEDES MURO CALVO" userId="S::mmmuro@educa.jcyl.es::de318c79-0f1d-4c03-9889-893701555309" providerId="AD" clId="Web-{F201D3BF-73AF-43CD-5A31-A6503136EAFB}" dt="2022-03-07T13:41:11.152" v="36" actId="20577"/>
          <ac:spMkLst>
            <pc:docMk/>
            <pc:sldMk cId="2548537308" sldId="271"/>
            <ac:spMk id="3" creationId="{67794187-6F09-4BAA-9948-8F666151F571}"/>
          </ac:spMkLst>
        </pc:spChg>
      </pc:sldChg>
    </pc:docChg>
  </pc:docChgLst>
  <pc:docChgLst>
    <pc:chgData name="M. MERCEDES MURO CALVO" userId="S::mmmuro@educa.jcyl.es::de318c79-0f1d-4c03-9889-893701555309" providerId="AD" clId="Web-{0ABDC758-5D6C-EF6E-75AD-1BA1B222B7D7}"/>
    <pc:docChg chg="modSld">
      <pc:chgData name="M. MERCEDES MURO CALVO" userId="S::mmmuro@educa.jcyl.es::de318c79-0f1d-4c03-9889-893701555309" providerId="AD" clId="Web-{0ABDC758-5D6C-EF6E-75AD-1BA1B222B7D7}" dt="2022-03-07T13:46:48.660" v="2" actId="20577"/>
      <pc:docMkLst>
        <pc:docMk/>
      </pc:docMkLst>
      <pc:sldChg chg="modSp">
        <pc:chgData name="M. MERCEDES MURO CALVO" userId="S::mmmuro@educa.jcyl.es::de318c79-0f1d-4c03-9889-893701555309" providerId="AD" clId="Web-{0ABDC758-5D6C-EF6E-75AD-1BA1B222B7D7}" dt="2022-03-07T13:46:48.660" v="2" actId="20577"/>
        <pc:sldMkLst>
          <pc:docMk/>
          <pc:sldMk cId="236440701" sldId="268"/>
        </pc:sldMkLst>
        <pc:spChg chg="mod">
          <ac:chgData name="M. MERCEDES MURO CALVO" userId="S::mmmuro@educa.jcyl.es::de318c79-0f1d-4c03-9889-893701555309" providerId="AD" clId="Web-{0ABDC758-5D6C-EF6E-75AD-1BA1B222B7D7}" dt="2022-03-07T13:46:48.660" v="2" actId="20577"/>
          <ac:spMkLst>
            <pc:docMk/>
            <pc:sldMk cId="236440701" sldId="268"/>
            <ac:spMk id="3" creationId="{5CE40E68-561E-45CC-9375-D338823EB04C}"/>
          </ac:spMkLst>
        </pc:spChg>
      </pc:sldChg>
    </pc:docChg>
  </pc:docChgLst>
  <pc:docChgLst>
    <pc:chgData name="M. MERCEDES MURO CALVO" userId="S::mmmuro@educa.jcyl.es::de318c79-0f1d-4c03-9889-893701555309" providerId="AD" clId="Web-{2BD1B821-674B-560A-E3D5-D7FDABC6F37D}"/>
    <pc:docChg chg="modSld">
      <pc:chgData name="M. MERCEDES MURO CALVO" userId="S::mmmuro@educa.jcyl.es::de318c79-0f1d-4c03-9889-893701555309" providerId="AD" clId="Web-{2BD1B821-674B-560A-E3D5-D7FDABC6F37D}" dt="2022-03-21T13:40:02.335" v="0" actId="20577"/>
      <pc:docMkLst>
        <pc:docMk/>
      </pc:docMkLst>
      <pc:sldChg chg="modSp">
        <pc:chgData name="M. MERCEDES MURO CALVO" userId="S::mmmuro@educa.jcyl.es::de318c79-0f1d-4c03-9889-893701555309" providerId="AD" clId="Web-{2BD1B821-674B-560A-E3D5-D7FDABC6F37D}" dt="2022-03-21T13:40:02.335" v="0" actId="20577"/>
        <pc:sldMkLst>
          <pc:docMk/>
          <pc:sldMk cId="2628223534" sldId="270"/>
        </pc:sldMkLst>
        <pc:spChg chg="mod">
          <ac:chgData name="M. MERCEDES MURO CALVO" userId="S::mmmuro@educa.jcyl.es::de318c79-0f1d-4c03-9889-893701555309" providerId="AD" clId="Web-{2BD1B821-674B-560A-E3D5-D7FDABC6F37D}" dt="2022-03-21T13:40:02.335" v="0" actId="20577"/>
          <ac:spMkLst>
            <pc:docMk/>
            <pc:sldMk cId="2628223534" sldId="270"/>
            <ac:spMk id="3" creationId="{828EF78F-8E6B-403B-9029-5DDE85C602D9}"/>
          </ac:spMkLst>
        </pc:spChg>
      </pc:sldChg>
    </pc:docChg>
  </pc:docChgLst>
  <pc:docChgLst>
    <pc:chgData name="TAMARA SAIZ SUAREZ" userId="S::tamara.saisua@educa.jcyl.es::aad1e3a8-e015-49cb-87ad-5a93acb70e97" providerId="AD" clId="Web-{1C2A65E4-252D-456C-8341-8C49C56064DF}"/>
    <pc:docChg chg="addSld delSld modSld">
      <pc:chgData name="TAMARA SAIZ SUAREZ" userId="S::tamara.saisua@educa.jcyl.es::aad1e3a8-e015-49cb-87ad-5a93acb70e97" providerId="AD" clId="Web-{1C2A65E4-252D-456C-8341-8C49C56064DF}" dt="2022-02-14T13:45:07.904" v="170" actId="20577"/>
      <pc:docMkLst>
        <pc:docMk/>
      </pc:docMkLst>
      <pc:sldChg chg="del">
        <pc:chgData name="TAMARA SAIZ SUAREZ" userId="S::tamara.saisua@educa.jcyl.es::aad1e3a8-e015-49cb-87ad-5a93acb70e97" providerId="AD" clId="Web-{1C2A65E4-252D-456C-8341-8C49C56064DF}" dt="2022-02-14T13:34:02.703" v="1"/>
        <pc:sldMkLst>
          <pc:docMk/>
          <pc:sldMk cId="1062312125" sldId="267"/>
        </pc:sldMkLst>
      </pc:sldChg>
      <pc:sldChg chg="modSp new">
        <pc:chgData name="TAMARA SAIZ SUAREZ" userId="S::tamara.saisua@educa.jcyl.es::aad1e3a8-e015-49cb-87ad-5a93acb70e97" providerId="AD" clId="Web-{1C2A65E4-252D-456C-8341-8C49C56064DF}" dt="2022-02-14T13:34:52.938" v="85" actId="20577"/>
        <pc:sldMkLst>
          <pc:docMk/>
          <pc:sldMk cId="1050547956" sldId="269"/>
        </pc:sldMkLst>
        <pc:spChg chg="mod">
          <ac:chgData name="TAMARA SAIZ SUAREZ" userId="S::tamara.saisua@educa.jcyl.es::aad1e3a8-e015-49cb-87ad-5a93acb70e97" providerId="AD" clId="Web-{1C2A65E4-252D-456C-8341-8C49C56064DF}" dt="2022-02-14T13:34:29.049" v="11" actId="20577"/>
          <ac:spMkLst>
            <pc:docMk/>
            <pc:sldMk cId="1050547956" sldId="269"/>
            <ac:spMk id="2" creationId="{4DD0F5B7-D278-4F65-AC30-73D6A2F833D7}"/>
          </ac:spMkLst>
        </pc:spChg>
        <pc:spChg chg="mod">
          <ac:chgData name="TAMARA SAIZ SUAREZ" userId="S::tamara.saisua@educa.jcyl.es::aad1e3a8-e015-49cb-87ad-5a93acb70e97" providerId="AD" clId="Web-{1C2A65E4-252D-456C-8341-8C49C56064DF}" dt="2022-02-14T13:34:52.938" v="85" actId="20577"/>
          <ac:spMkLst>
            <pc:docMk/>
            <pc:sldMk cId="1050547956" sldId="269"/>
            <ac:spMk id="3" creationId="{07A32D98-A67C-4B49-904D-BF0C1C79ACBD}"/>
          </ac:spMkLst>
        </pc:spChg>
      </pc:sldChg>
      <pc:sldChg chg="modSp new">
        <pc:chgData name="TAMARA SAIZ SUAREZ" userId="S::tamara.saisua@educa.jcyl.es::aad1e3a8-e015-49cb-87ad-5a93acb70e97" providerId="AD" clId="Web-{1C2A65E4-252D-456C-8341-8C49C56064DF}" dt="2022-02-14T13:45:07.904" v="170" actId="20577"/>
        <pc:sldMkLst>
          <pc:docMk/>
          <pc:sldMk cId="2628223534" sldId="270"/>
        </pc:sldMkLst>
        <pc:spChg chg="mod">
          <ac:chgData name="TAMARA SAIZ SUAREZ" userId="S::tamara.saisua@educa.jcyl.es::aad1e3a8-e015-49cb-87ad-5a93acb70e97" providerId="AD" clId="Web-{1C2A65E4-252D-456C-8341-8C49C56064DF}" dt="2022-02-14T13:42:55.699" v="93" actId="20577"/>
          <ac:spMkLst>
            <pc:docMk/>
            <pc:sldMk cId="2628223534" sldId="270"/>
            <ac:spMk id="2" creationId="{051DA7CE-B9FA-42E0-B0FA-FB295227D3A4}"/>
          </ac:spMkLst>
        </pc:spChg>
        <pc:spChg chg="mod">
          <ac:chgData name="TAMARA SAIZ SUAREZ" userId="S::tamara.saisua@educa.jcyl.es::aad1e3a8-e015-49cb-87ad-5a93acb70e97" providerId="AD" clId="Web-{1C2A65E4-252D-456C-8341-8C49C56064DF}" dt="2022-02-14T13:45:07.904" v="170" actId="20577"/>
          <ac:spMkLst>
            <pc:docMk/>
            <pc:sldMk cId="2628223534" sldId="270"/>
            <ac:spMk id="3" creationId="{828EF78F-8E6B-403B-9029-5DDE85C602D9}"/>
          </ac:spMkLst>
        </pc:spChg>
      </pc:sldChg>
    </pc:docChg>
  </pc:docChgLst>
  <pc:docChgLst>
    <pc:chgData clId="Web-{F95CB04B-FFC5-D60D-DB06-03401CBB11B2}"/>
    <pc:docChg chg="modSld">
      <pc:chgData name="" userId="" providerId="" clId="Web-{F95CB04B-FFC5-D60D-DB06-03401CBB11B2}" dt="2022-03-14T13:14:40.817" v="0" actId="20577"/>
      <pc:docMkLst>
        <pc:docMk/>
      </pc:docMkLst>
      <pc:sldChg chg="modSp">
        <pc:chgData name="" userId="" providerId="" clId="Web-{F95CB04B-FFC5-D60D-DB06-03401CBB11B2}" dt="2022-03-14T13:14:40.817" v="0" actId="20577"/>
        <pc:sldMkLst>
          <pc:docMk/>
          <pc:sldMk cId="2628223534" sldId="270"/>
        </pc:sldMkLst>
        <pc:spChg chg="mod">
          <ac:chgData name="" userId="" providerId="" clId="Web-{F95CB04B-FFC5-D60D-DB06-03401CBB11B2}" dt="2022-03-14T13:14:40.817" v="0" actId="20577"/>
          <ac:spMkLst>
            <pc:docMk/>
            <pc:sldMk cId="2628223534" sldId="270"/>
            <ac:spMk id="3" creationId="{828EF78F-8E6B-403B-9029-5DDE85C602D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9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5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55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34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98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50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79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37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3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5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4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0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3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1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1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2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1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sZyxGl9Su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J97O6xDXK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iainfantil.com/videos/educacion/experimentos/5-experimentos-cientificos-con-agua-para-ninos/#header4" TargetMode="External"/><Relationship Id="rId2" Type="http://schemas.openxmlformats.org/officeDocument/2006/relationships/hyperlink" Target="https://www.guiainfantil.com/ocio/experimentos/deshielo-con-sal-increible-experimento-cientifico-con-agua-para-nino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uiainfantil.com/articulos/ocio/manualidades/como-separar-la-pimienta-del-agua-ciencia-divertida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s.liveworksheets.com/em1694992kp" TargetMode="External"/><Relationship Id="rId2" Type="http://schemas.openxmlformats.org/officeDocument/2006/relationships/hyperlink" Target="https://es.liveworksheets.com/ck1540903n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s.liveworksheets.com/et622614tt" TargetMode="External"/><Relationship Id="rId4" Type="http://schemas.openxmlformats.org/officeDocument/2006/relationships/hyperlink" Target="https://es.liveworksheets.com/rb622768n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htBEEy5U-U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3QVj99UGk3Q" TargetMode="External"/><Relationship Id="rId5" Type="http://schemas.openxmlformats.org/officeDocument/2006/relationships/hyperlink" Target="https://www.youtube.com/watch?v=isZyxGl9SuM" TargetMode="External"/><Relationship Id="rId4" Type="http://schemas.openxmlformats.org/officeDocument/2006/relationships/hyperlink" Target="https://www.youtube.com/watch?v=F4N7uwSwlKw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UGKRQpkGk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_Mm6UIC4_0" TargetMode="External"/><Relationship Id="rId2" Type="http://schemas.openxmlformats.org/officeDocument/2006/relationships/hyperlink" Target="https://www.youtube.com/watch?v=nFNMHe2ZoI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sZyxGl9SuM" TargetMode="External"/><Relationship Id="rId2" Type="http://schemas.openxmlformats.org/officeDocument/2006/relationships/hyperlink" Target="https://www.youtube.com/watch?v=F4N7uwSwlK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ubes geométricas blancas en un cielo azul">
            <a:extLst>
              <a:ext uri="{FF2B5EF4-FFF2-40B4-BE49-F238E27FC236}">
                <a16:creationId xmlns:a16="http://schemas.microsoft.com/office/drawing/2014/main" id="{F27D9723-F5FE-42DD-B504-710EC6EDD2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499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A2366C-96BE-4587-BABC-529047265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557" y="3336063"/>
            <a:ext cx="7055369" cy="2286139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30184" y="3531612"/>
            <a:ext cx="6672838" cy="1414311"/>
          </a:xfrm>
        </p:spPr>
        <p:txBody>
          <a:bodyPr>
            <a:normAutofit/>
          </a:bodyPr>
          <a:lstStyle/>
          <a:p>
            <a:r>
              <a:rPr lang="es-ES" sz="4800" dirty="0">
                <a:cs typeface="Calibri Light"/>
              </a:rPr>
              <a:t>EL TIEMPO: TEMA 3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DAC6FD44-1E82-4326-849B-7DE4BC164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0185" y="5023821"/>
            <a:ext cx="6672838" cy="476867"/>
          </a:xfrm>
        </p:spPr>
        <p:txBody>
          <a:bodyPr>
            <a:normAutofit/>
          </a:bodyPr>
          <a:lstStyle/>
          <a:p>
            <a:r>
              <a:rPr lang="es-ES" sz="180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4C39A5A-6D63-4FAC-B6C2-D37778B97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0E46C4F-3514-46CB-AE42-CB6078352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5084902-5C24-45E2-B5A3-092541E3C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37FA1E91-A8BC-48A2-AC9A-E89FD9612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764E3167-8F97-4F74-BF1C-06B09CB71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008DBEC-8AE7-4A3E-92FB-A56EDF90D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A04160F-52CD-4394-AAF9-EE7B5A1F4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744B846-2093-46A7-A010-99C809F48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96" y="685800"/>
            <a:ext cx="2543201" cy="1752599"/>
          </a:xfrm>
        </p:spPr>
        <p:txBody>
          <a:bodyPr anchor="b">
            <a:normAutofit/>
          </a:bodyPr>
          <a:lstStyle/>
          <a:p>
            <a:pPr algn="l"/>
            <a:r>
              <a:rPr lang="es-ES" sz="3200"/>
              <a:t>Vocabulario del tiempo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42CE70-CC52-4E4D-92AA-2AF5DB779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2812387" cy="3124201"/>
          </a:xfrm>
        </p:spPr>
        <p:txBody>
          <a:bodyPr anchor="t">
            <a:normAutofit/>
          </a:bodyPr>
          <a:lstStyle/>
          <a:p>
            <a:r>
              <a:rPr lang="es-ES" sz="1800">
                <a:ea typeface="+mn-lt"/>
                <a:cs typeface="+mn-lt"/>
                <a:hlinkClick r:id="rId3"/>
              </a:rPr>
              <a:t>https://www.youtube.com/watch?v=isZyxGl9SuM</a:t>
            </a:r>
            <a:endParaRPr lang="es-ES" sz="1800">
              <a:ea typeface="+mn-lt"/>
              <a:cs typeface="+mn-lt"/>
            </a:endParaRPr>
          </a:p>
          <a:p>
            <a:pPr>
              <a:buClr>
                <a:srgbClr val="1287C3"/>
              </a:buClr>
            </a:pPr>
            <a:endParaRPr lang="es-ES" sz="1800">
              <a:ea typeface="+mn-lt"/>
              <a:cs typeface="+mn-l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5599FE3-8CCE-4364-9F89-0C11699C4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1162" y="648931"/>
            <a:ext cx="6881862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 descr="Imagen que contiene computadora, reloj&#10;&#10;Descripción generada automáticamente">
            <a:extLst>
              <a:ext uri="{FF2B5EF4-FFF2-40B4-BE49-F238E27FC236}">
                <a16:creationId xmlns:a16="http://schemas.microsoft.com/office/drawing/2014/main" id="{1E0EEE80-A037-46C4-8EAE-D2B8487D99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08" r="12175" b="2"/>
          <a:stretch/>
        </p:blipFill>
        <p:spPr>
          <a:xfrm>
            <a:off x="4941202" y="1011765"/>
            <a:ext cx="6237359" cy="45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18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2C84E8-70B5-4A94-8B29-CA6561E0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SESIÓN 5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68E995-0762-4ADD-9DAC-51A3C3429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ea typeface="+mn-lt"/>
                <a:cs typeface="+mn-lt"/>
              </a:rPr>
              <a:t>Estaciones del año: </a:t>
            </a:r>
            <a:r>
              <a:rPr lang="es-ES" dirty="0">
                <a:ea typeface="+mn-lt"/>
                <a:cs typeface="+mn-lt"/>
                <a:hlinkClick r:id="rId2"/>
              </a:rPr>
              <a:t>https://www.youtube.com/watch?v=QJ97O6xDXKY</a:t>
            </a:r>
            <a:endParaRPr lang="es-ES">
              <a:ea typeface="+mn-lt"/>
              <a:cs typeface="+mn-lt"/>
            </a:endParaRPr>
          </a:p>
          <a:p>
            <a:pPr>
              <a:buClr>
                <a:srgbClr val="1287C3"/>
              </a:buClr>
            </a:pPr>
            <a:r>
              <a:rPr lang="es-ES" dirty="0"/>
              <a:t>Hacer dibujos de las estaciones y comentarlos diciendo sus características por equipos</a:t>
            </a:r>
          </a:p>
        </p:txBody>
      </p:sp>
    </p:spTree>
    <p:extLst>
      <p:ext uri="{BB962C8B-B14F-4D97-AF65-F5344CB8AC3E}">
        <p14:creationId xmlns:p14="http://schemas.microsoft.com/office/powerpoint/2010/main" val="1436406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7" name="Picture 6" descr="Tubos de ensayo rellenos y uno de ellos con solución roja">
            <a:extLst>
              <a:ext uri="{FF2B5EF4-FFF2-40B4-BE49-F238E27FC236}">
                <a16:creationId xmlns:a16="http://schemas.microsoft.com/office/drawing/2014/main" id="{AB1B00F3-2177-4179-A8AC-D4BF5875A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5"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2A2366C-96BE-4587-BABC-529047265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557" y="3336063"/>
            <a:ext cx="7055369" cy="2286139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70B87F-95DC-41F6-B0B6-4143C9873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184" y="3531612"/>
            <a:ext cx="6672838" cy="14143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 err="1"/>
              <a:t>Sesión</a:t>
            </a:r>
            <a:r>
              <a:rPr lang="en-US" sz="4800" dirty="0"/>
              <a:t> 6 </a:t>
            </a:r>
          </a:p>
        </p:txBody>
      </p:sp>
    </p:spTree>
    <p:extLst>
      <p:ext uri="{BB962C8B-B14F-4D97-AF65-F5344CB8AC3E}">
        <p14:creationId xmlns:p14="http://schemas.microsoft.com/office/powerpoint/2010/main" val="751522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28A4A409-9242-444A-AC1F-809866828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ABF65108-5AB6-40BD-BCAF-526D8E309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C77C904B-BC3A-472F-BB70-8750D41E4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E910D569-2CFD-4010-B886-2F31BB8EC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5A816932-FBAD-46C0-AA92-336589A5A9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3D914BDD-E5E0-4DFB-8072-5B498F94A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ED9E392E-46C2-4B84-A121-9B2BC452F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27CB56D-B1B0-4048-9060-4B0ADFBB6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2" y="661988"/>
            <a:ext cx="3780760" cy="1776411"/>
          </a:xfrm>
        </p:spPr>
        <p:txBody>
          <a:bodyPr>
            <a:normAutofit/>
          </a:bodyPr>
          <a:lstStyle/>
          <a:p>
            <a:r>
              <a:rPr lang="es-ES" sz="2500">
                <a:ea typeface="Meiryo"/>
              </a:rPr>
              <a:t>ASAMBLEA INTERACTIVA DE MATEMÁTICAS  SM</a:t>
            </a:r>
          </a:p>
        </p:txBody>
      </p:sp>
      <p:sp>
        <p:nvSpPr>
          <p:cNvPr id="26" name="Marcador de contenido 2">
            <a:extLst>
              <a:ext uri="{FF2B5EF4-FFF2-40B4-BE49-F238E27FC236}">
                <a16:creationId xmlns:a16="http://schemas.microsoft.com/office/drawing/2014/main" id="{1F597BBD-60B8-4A98-84FC-E395F6BE5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2812387" cy="3124201"/>
          </a:xfrm>
        </p:spPr>
        <p:txBody>
          <a:bodyPr vert="horz" lIns="109728" tIns="109728" rIns="109728" bIns="91440" rtlCol="0">
            <a:normAutofit/>
          </a:bodyPr>
          <a:lstStyle/>
          <a:p>
            <a:r>
              <a:rPr lang="es-ES" sz="1800">
                <a:ea typeface="Meiryo"/>
              </a:rPr>
              <a:t>FECHA</a:t>
            </a:r>
          </a:p>
          <a:p>
            <a:pPr>
              <a:buClr>
                <a:srgbClr val="1287C3"/>
              </a:buClr>
            </a:pPr>
            <a:r>
              <a:rPr lang="es-ES" sz="1800">
                <a:ea typeface="Meiryo"/>
              </a:rPr>
              <a:t>DÍA</a:t>
            </a:r>
          </a:p>
          <a:p>
            <a:pPr>
              <a:buClr>
                <a:srgbClr val="1287C3"/>
              </a:buClr>
            </a:pPr>
            <a:r>
              <a:rPr lang="es-ES" sz="1800">
                <a:ea typeface="Meiryo"/>
              </a:rPr>
              <a:t>TIEMPO</a:t>
            </a:r>
            <a:endParaRPr lang="es-ES" sz="1800"/>
          </a:p>
          <a:p>
            <a:pPr>
              <a:buClr>
                <a:srgbClr val="1287C3"/>
              </a:buClr>
            </a:pPr>
            <a:r>
              <a:rPr lang="es-ES" sz="1800">
                <a:ea typeface="Meiryo"/>
              </a:rPr>
              <a:t>VESTIMENTA</a:t>
            </a:r>
          </a:p>
          <a:p>
            <a:pPr>
              <a:buClr>
                <a:srgbClr val="1287C3"/>
              </a:buClr>
            </a:pPr>
            <a:r>
              <a:rPr lang="es-ES" sz="1800">
                <a:ea typeface="Meiryo"/>
              </a:rPr>
              <a:t>RUTINAS</a:t>
            </a:r>
          </a:p>
          <a:p>
            <a:r>
              <a:rPr lang="es-ES" sz="1800">
                <a:ea typeface="Meiryo"/>
              </a:rPr>
              <a:t>ASISTENCIA</a:t>
            </a:r>
          </a:p>
        </p:txBody>
      </p:sp>
      <p:sp>
        <p:nvSpPr>
          <p:cNvPr id="39" name="Rounded Rectangle 16">
            <a:extLst>
              <a:ext uri="{FF2B5EF4-FFF2-40B4-BE49-F238E27FC236}">
                <a16:creationId xmlns:a16="http://schemas.microsoft.com/office/drawing/2014/main" id="{21ECAAB0-702B-4C08-B30F-0AFAC3479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1162" y="648931"/>
            <a:ext cx="6881862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4" descr="Hojas verdes">
            <a:extLst>
              <a:ext uri="{FF2B5EF4-FFF2-40B4-BE49-F238E27FC236}">
                <a16:creationId xmlns:a16="http://schemas.microsoft.com/office/drawing/2014/main" id="{AFDB7F66-555C-48A1-8C19-63DE6480D0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6" r="4" b="4"/>
          <a:stretch/>
        </p:blipFill>
        <p:spPr>
          <a:xfrm>
            <a:off x="4941202" y="1134892"/>
            <a:ext cx="6237359" cy="430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50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C616B3DC-C165-433D-9187-62DCC0E31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97E1BF84-9824-4B0E-98DF-F0F7181DD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A85FA340-7392-4303-9707-A12F45A46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758A9051-2BD9-4868-8B84-344752FA2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58264C49-3539-4CBD-8F11-1106C8B87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DE862133-5C7E-4B32-9786-0B33BC51A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90925F6C-DF03-4707-9176-6049F049B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6073935-E043-4801-AF06-06093A914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9FCEF0-BEEE-411F-9F7A-A9A23A89F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6723" y="2000402"/>
            <a:ext cx="3461281" cy="33473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4800"/>
              <a:t>AEMET</a:t>
            </a:r>
            <a:br>
              <a:rPr lang="en-US" sz="4800"/>
            </a:br>
            <a:r>
              <a:rPr lang="en-US" sz="4800"/>
              <a:t>El </a:t>
            </a:r>
            <a:r>
              <a:rPr lang="en-US" sz="4800" err="1"/>
              <a:t>tiempo</a:t>
            </a:r>
            <a:r>
              <a:rPr lang="en-US" sz="4800"/>
              <a:t> con Roberto Brasero</a:t>
            </a:r>
            <a:br>
              <a:rPr lang="en-US" sz="4800"/>
            </a:br>
            <a:r>
              <a:rPr lang="en-US" sz="4800">
                <a:ea typeface="+mj-lt"/>
                <a:cs typeface="+mj-lt"/>
              </a:rPr>
              <a:t>http://www.aemet.es/es/portada</a:t>
            </a:r>
            <a:endParaRPr lang="en-US" sz="480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AC26FF4-D6F9-4A94-A837-D051A101E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EFFE501B-F9EC-4229-99D6-F39E38A71B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B064C6A0-3DE4-4F4A-B650-78A628163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8" name="Freeform 25">
              <a:extLst>
                <a:ext uri="{FF2B5EF4-FFF2-40B4-BE49-F238E27FC236}">
                  <a16:creationId xmlns:a16="http://schemas.microsoft.com/office/drawing/2014/main" id="{43CD3E83-3D0D-40EE-B1A2-9C989EBF2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9" name="Freeform 26">
              <a:extLst>
                <a:ext uri="{FF2B5EF4-FFF2-40B4-BE49-F238E27FC236}">
                  <a16:creationId xmlns:a16="http://schemas.microsoft.com/office/drawing/2014/main" id="{71553909-760D-4B98-96A4-F9F48339A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0" name="Freeform 27">
              <a:extLst>
                <a:ext uri="{FF2B5EF4-FFF2-40B4-BE49-F238E27FC236}">
                  <a16:creationId xmlns:a16="http://schemas.microsoft.com/office/drawing/2014/main" id="{1F006A6C-F843-49BC-AC84-89BD2AF58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1" name="Freeform 28">
              <a:extLst>
                <a:ext uri="{FF2B5EF4-FFF2-40B4-BE49-F238E27FC236}">
                  <a16:creationId xmlns:a16="http://schemas.microsoft.com/office/drawing/2014/main" id="{62AEE6F3-16F4-4944-8459-4D5EEA341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53" name="Rounded Rectangle 16">
            <a:extLst>
              <a:ext uri="{FF2B5EF4-FFF2-40B4-BE49-F238E27FC236}">
                <a16:creationId xmlns:a16="http://schemas.microsoft.com/office/drawing/2014/main" id="{8D6B9972-4A81-4223-9901-0E559A1D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693" y="648931"/>
            <a:ext cx="685443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Imagen 30" descr="Mapa&#10;&#10;Descripción generada automáticamente">
            <a:extLst>
              <a:ext uri="{FF2B5EF4-FFF2-40B4-BE49-F238E27FC236}">
                <a16:creationId xmlns:a16="http://schemas.microsoft.com/office/drawing/2014/main" id="{B0AB9C6F-1D28-4A10-B668-0B75F3FB4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1764" y="1011765"/>
            <a:ext cx="5094350" cy="45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15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A048D-A2E2-45F7-8F7A-472C96EC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SESIÓN 6: EXPERIMENTOS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794187-6F09-4BAA-9948-8F666151F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s-ES" dirty="0"/>
          </a:p>
          <a:p>
            <a:pPr>
              <a:buClr>
                <a:srgbClr val="1287C3"/>
              </a:buClr>
            </a:pPr>
            <a:r>
              <a:rPr lang="es-ES" dirty="0">
                <a:ea typeface="+mn-lt"/>
                <a:cs typeface="+mn-lt"/>
                <a:hlinkClick r:id="rId2"/>
              </a:rPr>
              <a:t>https://www.guiainfantil.com/ocio/experimentos/deshielo-con-sal-increible-experimento-cientifico-con-agua-para-ninos/</a:t>
            </a:r>
            <a:br>
              <a:rPr lang="es-ES" dirty="0">
                <a:ea typeface="+mn-lt"/>
                <a:cs typeface="+mn-lt"/>
              </a:rPr>
            </a:br>
            <a:endParaRPr lang="es-ES" dirty="0">
              <a:ea typeface="+mn-lt"/>
              <a:cs typeface="+mn-lt"/>
            </a:endParaRPr>
          </a:p>
          <a:p>
            <a:pPr>
              <a:buClr>
                <a:srgbClr val="1287C3"/>
              </a:buClr>
            </a:pPr>
            <a:r>
              <a:rPr lang="es-ES" dirty="0">
                <a:ea typeface="+mn-lt"/>
                <a:cs typeface="+mn-lt"/>
                <a:hlinkClick r:id="rId3"/>
              </a:rPr>
              <a:t>https://www.guiainfantil.com/videos/educacion/experimentos/5-experimentos-cientificos-con-agua-para-ninos/#header4</a:t>
            </a:r>
            <a:endParaRPr lang="es-ES" dirty="0">
              <a:ea typeface="+mn-lt"/>
              <a:cs typeface="+mn-lt"/>
            </a:endParaRPr>
          </a:p>
          <a:p>
            <a:pPr>
              <a:buClr>
                <a:srgbClr val="1287C3"/>
              </a:buClr>
            </a:pPr>
            <a:r>
              <a:rPr lang="es-ES" dirty="0">
                <a:ea typeface="+mn-lt"/>
                <a:cs typeface="+mn-lt"/>
                <a:hlinkClick r:id="rId4"/>
              </a:rPr>
              <a:t>https://www.guiainfantil.com/articulos/ocio/manualidades/como-separar-la-pimienta-del-agua-ciencia-divertida/</a:t>
            </a:r>
            <a:endParaRPr lang="es-ES">
              <a:ea typeface="+mn-lt"/>
              <a:cs typeface="+mn-lt"/>
            </a:endParaRPr>
          </a:p>
          <a:p>
            <a:pPr>
              <a:buClr>
                <a:srgbClr val="1287C3"/>
              </a:buClr>
            </a:pPr>
            <a:r>
              <a:rPr lang="es-ES" dirty="0">
                <a:ea typeface="+mn-lt"/>
                <a:cs typeface="+mn-lt"/>
              </a:rPr>
              <a:t>Se les explica en clase y lo pueden realizar en casa</a:t>
            </a:r>
            <a:br>
              <a:rPr lang="es-ES" dirty="0">
                <a:ea typeface="+mn-lt"/>
                <a:cs typeface="+mn-lt"/>
              </a:rPr>
            </a:br>
            <a:endParaRPr lang="es-E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8537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E39B8-30D0-4ABA-A587-A552FC022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SESIÓN 7: REPASO DE ACTIVIDADES DIGITALES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0EF09B-0453-4487-BE79-3AB3AD85A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s-ES" dirty="0">
              <a:ea typeface="+mn-lt"/>
              <a:cs typeface="+mn-lt"/>
            </a:endParaRPr>
          </a:p>
          <a:p>
            <a:pPr>
              <a:buNone/>
            </a:pPr>
            <a:r>
              <a:rPr lang="es-ES" dirty="0">
                <a:ea typeface="+mn-lt"/>
                <a:cs typeface="+mn-lt"/>
              </a:rPr>
              <a:t>El tiempo atmosférico - </a:t>
            </a:r>
            <a:r>
              <a:rPr lang="es-ES" dirty="0">
                <a:ea typeface="+mn-lt"/>
                <a:cs typeface="+mn-lt"/>
                <a:hlinkClick r:id="rId2"/>
              </a:rPr>
              <a:t>https://es.liveworksheets.com/ck1540903nn</a:t>
            </a:r>
            <a:br>
              <a:rPr lang="es-ES" dirty="0">
                <a:ea typeface="+mn-lt"/>
                <a:cs typeface="+mn-lt"/>
              </a:rPr>
            </a:br>
            <a:endParaRPr lang="es-ES" dirty="0">
              <a:ea typeface="+mn-lt"/>
              <a:cs typeface="+mn-lt"/>
            </a:endParaRPr>
          </a:p>
          <a:p>
            <a:pPr>
              <a:buNone/>
            </a:pPr>
            <a:r>
              <a:rPr lang="es-ES" dirty="0">
                <a:ea typeface="+mn-lt"/>
                <a:cs typeface="+mn-lt"/>
              </a:rPr>
              <a:t>Estaciones del año - </a:t>
            </a:r>
            <a:r>
              <a:rPr lang="es-ES" dirty="0">
                <a:ea typeface="+mn-lt"/>
                <a:cs typeface="+mn-lt"/>
                <a:hlinkClick r:id="rId3"/>
              </a:rPr>
              <a:t>https://es.liveworksheets.com/em1694992kp</a:t>
            </a:r>
            <a:endParaRPr lang="es-ES"/>
          </a:p>
          <a:p>
            <a:pPr>
              <a:buNone/>
            </a:pPr>
            <a:r>
              <a:rPr lang="es-ES" dirty="0">
                <a:ea typeface="+mn-lt"/>
                <a:cs typeface="+mn-lt"/>
              </a:rPr>
              <a:t>Formas del agua - </a:t>
            </a:r>
            <a:r>
              <a:rPr lang="es-ES" dirty="0">
                <a:ea typeface="+mn-lt"/>
                <a:cs typeface="+mn-lt"/>
                <a:hlinkClick r:id="rId4"/>
              </a:rPr>
              <a:t>https://es.liveworksheets.com/rb622768nt</a:t>
            </a:r>
            <a:endParaRPr lang="es-ES"/>
          </a:p>
          <a:p>
            <a:pPr>
              <a:buNone/>
            </a:pPr>
            <a:r>
              <a:rPr lang="es-ES" dirty="0">
                <a:ea typeface="+mn-lt"/>
                <a:cs typeface="+mn-lt"/>
              </a:rPr>
              <a:t>Formas del agua 2 - </a:t>
            </a:r>
            <a:r>
              <a:rPr lang="es-ES" dirty="0">
                <a:ea typeface="+mn-lt"/>
                <a:cs typeface="+mn-lt"/>
                <a:hlinkClick r:id="rId5"/>
              </a:rPr>
              <a:t>https://es.liveworksheets.com/et622614tt</a:t>
            </a:r>
            <a:endParaRPr lang="es-ES"/>
          </a:p>
          <a:p>
            <a:pPr marL="0" indent="0">
              <a:buClr>
                <a:srgbClr val="30ACEC">
                  <a:lumMod val="75000"/>
                </a:srgbClr>
              </a:buClr>
              <a:buNone/>
            </a:pPr>
            <a:br>
              <a:rPr lang="es-ES" dirty="0">
                <a:ea typeface="+mn-lt"/>
                <a:cs typeface="+mn-lt"/>
              </a:rPr>
            </a:br>
            <a:br>
              <a:rPr lang="en-US" dirty="0"/>
            </a:br>
            <a:endParaRPr lang="en-US"/>
          </a:p>
          <a:p>
            <a:pPr>
              <a:buClr>
                <a:srgbClr val="1287C3"/>
              </a:buClr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4948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1DA7CE-B9FA-42E0-B0FA-FB295227D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Estructura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8EF78F-8E6B-403B-9029-5DDE85C60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Motivación y conocimientos previos - Asamblea</a:t>
            </a:r>
          </a:p>
          <a:p>
            <a:pPr>
              <a:buClr>
                <a:srgbClr val="1287C3"/>
              </a:buClr>
            </a:pPr>
            <a:r>
              <a:rPr lang="es-ES"/>
              <a:t>6 sesiones de contenidos de la unidad</a:t>
            </a:r>
          </a:p>
          <a:p>
            <a:pPr>
              <a:buClr>
                <a:srgbClr val="1287C3"/>
              </a:buClr>
            </a:pPr>
            <a:r>
              <a:rPr lang="es-ES" dirty="0"/>
              <a:t>Repaso</a:t>
            </a:r>
          </a:p>
        </p:txBody>
      </p:sp>
    </p:spTree>
    <p:extLst>
      <p:ext uri="{BB962C8B-B14F-4D97-AF65-F5344CB8AC3E}">
        <p14:creationId xmlns:p14="http://schemas.microsoft.com/office/powerpoint/2010/main" val="2628223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0F5B7-D278-4F65-AC30-73D6A2F8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1º sesión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A32D98-A67C-4B49-904D-BF0C1C79A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Canción del rock de SM</a:t>
            </a:r>
          </a:p>
          <a:p>
            <a:pPr>
              <a:buClr>
                <a:srgbClr val="1287C3"/>
              </a:buClr>
            </a:pPr>
            <a:r>
              <a:rPr lang="es-ES"/>
              <a:t>El tiempo atmosférico para niños</a:t>
            </a:r>
          </a:p>
          <a:p>
            <a:pPr>
              <a:buClr>
                <a:srgbClr val="1287C3"/>
              </a:buClr>
            </a:pPr>
            <a:r>
              <a:rPr lang="es-ES"/>
              <a:t>Importancia del agua</a:t>
            </a:r>
          </a:p>
        </p:txBody>
      </p:sp>
    </p:spTree>
    <p:extLst>
      <p:ext uri="{BB962C8B-B14F-4D97-AF65-F5344CB8AC3E}">
        <p14:creationId xmlns:p14="http://schemas.microsoft.com/office/powerpoint/2010/main" val="105054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BC92B3-5D1E-4E7B-B307-0D6C51B4F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515" y="1380068"/>
            <a:ext cx="10932508" cy="2616199"/>
          </a:xfrm>
        </p:spPr>
        <p:txBody>
          <a:bodyPr/>
          <a:lstStyle/>
          <a:p>
            <a:r>
              <a:rPr lang="es-ES" dirty="0"/>
              <a:t>Canción: "Bienvenidos a la estación"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35BB9C-91F7-4C6B-928B-E1863DBE0A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/>
              <a:t>Link: </a:t>
            </a:r>
            <a:r>
              <a:rPr lang="es-ES">
                <a:ea typeface="+mn-lt"/>
                <a:cs typeface="+mn-lt"/>
                <a:hlinkClick r:id="rId2"/>
              </a:rPr>
              <a:t>https://www.youtube.com/watch?v=-htBEEy5U-U</a:t>
            </a:r>
            <a:endParaRPr lang="es-ES">
              <a:ea typeface="+mn-lt"/>
              <a:cs typeface="+mn-lt"/>
            </a:endParaRPr>
          </a:p>
          <a:p>
            <a:r>
              <a:rPr lang="es-ES"/>
              <a:t>Transcrito con letra ligada</a:t>
            </a:r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3488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D272FEBF-145D-4281-8FD8-E562EB4C85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55" r="34704" b="-1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3E6ED1A-FD27-45E7-823E-E5F954B67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80" y="685800"/>
            <a:ext cx="5260680" cy="1752599"/>
          </a:xfrm>
        </p:spPr>
        <p:txBody>
          <a:bodyPr>
            <a:normAutofit/>
          </a:bodyPr>
          <a:lstStyle/>
          <a:p>
            <a:pPr algn="l"/>
            <a:r>
              <a:rPr lang="es-ES"/>
              <a:t>El tiempo atmosférico para niños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5424D9-47D9-49F3-A6C6-29DE913B1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64" y="2379452"/>
            <a:ext cx="5260680" cy="31242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ES" sz="2000" dirty="0">
              <a:ea typeface="+mn-lt"/>
              <a:cs typeface="+mn-lt"/>
            </a:endParaRPr>
          </a:p>
          <a:p>
            <a:pPr>
              <a:buClr>
                <a:srgbClr val="1287C3"/>
              </a:buClr>
            </a:pPr>
            <a:r>
              <a:rPr lang="es-ES" sz="2000" dirty="0"/>
              <a:t>Tiempo atmosférico: </a:t>
            </a:r>
            <a:r>
              <a:rPr lang="es-ES" sz="2000" dirty="0">
                <a:hlinkClick r:id="rId4"/>
              </a:rPr>
              <a:t>https://www.youtube.com/watch?v=F4N7uwSwlKw</a:t>
            </a:r>
            <a:endParaRPr lang="es-ES" sz="2000">
              <a:ea typeface="+mn-lt"/>
              <a:cs typeface="+mn-lt"/>
            </a:endParaRPr>
          </a:p>
          <a:p>
            <a:pPr>
              <a:buClr>
                <a:srgbClr val="1287C3"/>
              </a:buClr>
            </a:pPr>
            <a:r>
              <a:rPr lang="es-ES" sz="2000" dirty="0"/>
              <a:t>Tiempo atmosférico vocabulario: </a:t>
            </a:r>
            <a:r>
              <a:rPr lang="es-ES" sz="2000" dirty="0">
                <a:hlinkClick r:id="rId5"/>
              </a:rPr>
              <a:t>https://www.youtube.com/watch?v=isZyxGl9SuM</a:t>
            </a:r>
            <a:endParaRPr lang="es-ES" sz="2000">
              <a:ea typeface="+mn-lt"/>
              <a:cs typeface="+mn-lt"/>
            </a:endParaRPr>
          </a:p>
          <a:p>
            <a:pPr>
              <a:buClr>
                <a:srgbClr val="1287C3"/>
              </a:buClr>
            </a:pPr>
            <a:r>
              <a:rPr lang="es-ES" sz="2000" dirty="0"/>
              <a:t>Ciclo del agua simple (para ver los cambios) : </a:t>
            </a:r>
            <a:r>
              <a:rPr lang="es-ES" sz="2000" dirty="0">
                <a:hlinkClick r:id="rId6"/>
              </a:rPr>
              <a:t>https://www.youtube.com/watch?v=3QVj99UGk3Q</a:t>
            </a:r>
            <a:endParaRPr lang="es-ES" sz="2000">
              <a:ea typeface="+mn-lt"/>
              <a:cs typeface="+mn-lt"/>
            </a:endParaRPr>
          </a:p>
          <a:p>
            <a:pPr>
              <a:buClr>
                <a:srgbClr val="1287C3"/>
              </a:buClr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092055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4" name="Imagen 4" descr="Imagen que contiene persona, interior, hombre, tabla&#10;&#10;Descripción generada automáticamente">
            <a:extLst>
              <a:ext uri="{FF2B5EF4-FFF2-40B4-BE49-F238E27FC236}">
                <a16:creationId xmlns:a16="http://schemas.microsoft.com/office/drawing/2014/main" id="{F6D89CAA-03EB-4B9B-BEC3-AEB6BA3E2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0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2A2366C-96BE-4587-BABC-529047265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557" y="3336063"/>
            <a:ext cx="7055369" cy="2286139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6FE6B2-FD3C-4F03-956B-4A61C2DC9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184" y="3531612"/>
            <a:ext cx="6672838" cy="14143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000"/>
              <a:t>Importancia del agua y del aire</a:t>
            </a:r>
            <a:br>
              <a:rPr lang="en-US" sz="3000"/>
            </a:br>
            <a:r>
              <a:rPr lang="en-US" sz="3000"/>
              <a:t>Asamblea - Relación con la vida cotidiana</a:t>
            </a:r>
          </a:p>
        </p:txBody>
      </p:sp>
    </p:spTree>
    <p:extLst>
      <p:ext uri="{BB962C8B-B14F-4D97-AF65-F5344CB8AC3E}">
        <p14:creationId xmlns:p14="http://schemas.microsoft.com/office/powerpoint/2010/main" val="3572424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11644D-DAB5-40A6-A749-B87FAA324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2º sesión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E40E68-561E-45CC-9375-D338823EB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1287C3"/>
              </a:buClr>
            </a:pPr>
            <a:r>
              <a:rPr lang="es-ES" dirty="0">
                <a:ea typeface="+mn-lt"/>
                <a:cs typeface="+mn-lt"/>
              </a:rPr>
              <a:t>Estados del agua: </a:t>
            </a:r>
            <a:r>
              <a:rPr lang="es-ES" dirty="0">
                <a:ea typeface="+mn-lt"/>
                <a:cs typeface="+mn-lt"/>
                <a:hlinkClick r:id="rId2"/>
              </a:rPr>
              <a:t>https://www.youtube.com/watch?v=AUGKRQpkGkY</a:t>
            </a:r>
            <a:endParaRPr lang="es-ES"/>
          </a:p>
          <a:p>
            <a:pPr>
              <a:buClr>
                <a:srgbClr val="1287C3"/>
              </a:buClr>
            </a:pPr>
            <a:r>
              <a:rPr lang="es-ES" dirty="0">
                <a:ea typeface="+mn-lt"/>
                <a:cs typeface="+mn-lt"/>
              </a:rPr>
              <a:t>(Comentamos el vídeo y hablamos de la forma y el color del agua y del aire)</a:t>
            </a:r>
          </a:p>
          <a:p>
            <a:pPr>
              <a:buClr>
                <a:srgbClr val="1287C3"/>
              </a:buClr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440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773123-7BB1-4480-935F-E9AE692A0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SESIÓN 3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435EB9-6595-44E5-927F-1CF27D90F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Contaminación del agua (cuidemos nuestro planeta </a:t>
            </a:r>
            <a:r>
              <a:rPr lang="es-ES" dirty="0" err="1"/>
              <a:t>Happy</a:t>
            </a:r>
            <a:r>
              <a:rPr lang="es-ES" dirty="0"/>
              <a:t> </a:t>
            </a:r>
            <a:r>
              <a:rPr lang="es-ES" dirty="0" err="1"/>
              <a:t>learning</a:t>
            </a:r>
            <a:r>
              <a:rPr lang="es-ES" dirty="0"/>
              <a:t>)</a:t>
            </a:r>
            <a:endParaRPr lang="es-ES" dirty="0">
              <a:ea typeface="+mn-lt"/>
              <a:cs typeface="+mn-lt"/>
            </a:endParaRPr>
          </a:p>
          <a:p>
            <a:pPr>
              <a:buClr>
                <a:srgbClr val="1287C3"/>
              </a:buClr>
            </a:pPr>
            <a:r>
              <a:rPr lang="es-ES" dirty="0">
                <a:hlinkClick r:id="rId2"/>
              </a:rPr>
              <a:t>https://www.youtube.com/watch?v=nFNMHe2ZoIw</a:t>
            </a:r>
            <a:endParaRPr lang="en-US">
              <a:ea typeface="+mn-lt"/>
              <a:cs typeface="+mn-lt"/>
            </a:endParaRPr>
          </a:p>
          <a:p>
            <a:pPr>
              <a:buClr>
                <a:srgbClr val="1287C3"/>
              </a:buClr>
            </a:pPr>
            <a:r>
              <a:rPr lang="es-ES" dirty="0"/>
              <a:t>Cuidemos del aire (canción) </a:t>
            </a:r>
            <a:r>
              <a:rPr lang="es-ES" dirty="0">
                <a:hlinkClick r:id="rId3"/>
              </a:rPr>
              <a:t>https://www.youtube.com/watch?v=8_Mm6UIC4_0</a:t>
            </a:r>
            <a:endParaRPr lang="es-ES">
              <a:ea typeface="+mn-lt"/>
              <a:cs typeface="+mn-lt"/>
            </a:endParaRPr>
          </a:p>
          <a:p>
            <a:pPr>
              <a:buClr>
                <a:srgbClr val="1287C3"/>
              </a:buClr>
            </a:pPr>
            <a:r>
              <a:rPr lang="es-ES" dirty="0"/>
              <a:t>MURAL DE ACCIONES QUE CONTAMINAN EL AGUA Y EL AIRE</a:t>
            </a:r>
            <a:endParaRPr lang="es-ES" dirty="0">
              <a:ea typeface="+mn-lt"/>
              <a:cs typeface="+mn-lt"/>
            </a:endParaRPr>
          </a:p>
          <a:p>
            <a:pPr>
              <a:buClr>
                <a:srgbClr val="1287C3"/>
              </a:buClr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7212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F6231-0B72-4FA7-B9F2-DD7F62B72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SESION 4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259391-9DE0-4D99-95AF-9F08A6DAC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ea typeface="+mn-lt"/>
                <a:cs typeface="+mn-lt"/>
              </a:rPr>
              <a:t>Tiempo atmosférico: </a:t>
            </a:r>
            <a:r>
              <a:rPr lang="es-ES" dirty="0">
                <a:ea typeface="+mn-lt"/>
                <a:cs typeface="+mn-lt"/>
                <a:hlinkClick r:id="rId2"/>
              </a:rPr>
              <a:t>https://www.youtube.com/watch?v=F4N7uwSwlKw</a:t>
            </a:r>
            <a:endParaRPr lang="es-ES">
              <a:ea typeface="+mn-lt"/>
              <a:cs typeface="+mn-lt"/>
            </a:endParaRPr>
          </a:p>
          <a:p>
            <a:pPr>
              <a:buClr>
                <a:srgbClr val="1287C3"/>
              </a:buClr>
            </a:pPr>
            <a:endParaRPr lang="es-ES" dirty="0"/>
          </a:p>
          <a:p>
            <a:pPr>
              <a:buClr>
                <a:srgbClr val="1287C3"/>
              </a:buClr>
            </a:pPr>
            <a:r>
              <a:rPr lang="es-ES" dirty="0">
                <a:ea typeface="+mn-lt"/>
                <a:cs typeface="+mn-lt"/>
              </a:rPr>
              <a:t>Tiempo atmosférico vocabulario: </a:t>
            </a:r>
            <a:r>
              <a:rPr lang="es-ES" dirty="0">
                <a:ea typeface="+mn-lt"/>
                <a:cs typeface="+mn-lt"/>
                <a:hlinkClick r:id="rId3"/>
              </a:rPr>
              <a:t>https://www.youtube.com/watch?v=isZyxGl9SuM</a:t>
            </a:r>
            <a:endParaRPr lang="es-ES">
              <a:ea typeface="+mn-lt"/>
              <a:cs typeface="+mn-lt"/>
            </a:endParaRPr>
          </a:p>
          <a:p>
            <a:pPr>
              <a:buClr>
                <a:srgbClr val="1287C3"/>
              </a:buClr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4243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365EF1046B19949823E7D2827CB5B9A" ma:contentTypeVersion="13" ma:contentTypeDescription="Crear nuevo documento." ma:contentTypeScope="" ma:versionID="dfe2c8aa913a23380f6caeb681f557b5">
  <xsd:schema xmlns:xsd="http://www.w3.org/2001/XMLSchema" xmlns:xs="http://www.w3.org/2001/XMLSchema" xmlns:p="http://schemas.microsoft.com/office/2006/metadata/properties" xmlns:ns2="f19f8028-feef-4995-bd27-38e9206b2806" xmlns:ns3="5a813717-89f4-490f-8819-d18d27ffd40c" targetNamespace="http://schemas.microsoft.com/office/2006/metadata/properties" ma:root="true" ma:fieldsID="a7e4fce1f8fa44010f595d41673f1429" ns2:_="" ns3:_="">
    <xsd:import namespace="f19f8028-feef-4995-bd27-38e9206b2806"/>
    <xsd:import namespace="5a813717-89f4-490f-8819-d18d27ffd4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9f8028-feef-4995-bd27-38e9206b28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13717-89f4-490f-8819-d18d27ffd40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1BF79E-68DA-45AA-85F1-0D29871FAB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2EADFB-79F1-47EC-A5EF-BD0B25DB1A3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31F1AEA-539F-4477-8664-BE961C8A0F97}">
  <ds:schemaRefs>
    <ds:schemaRef ds:uri="5a813717-89f4-490f-8819-d18d27ffd40c"/>
    <ds:schemaRef ds:uri="f19f8028-feef-4995-bd27-38e9206b280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16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Parallax</vt:lpstr>
      <vt:lpstr>EL TIEMPO: TEMA 3</vt:lpstr>
      <vt:lpstr>Estructura</vt:lpstr>
      <vt:lpstr>1º sesión</vt:lpstr>
      <vt:lpstr>Canción: "Bienvenidos a la estación"</vt:lpstr>
      <vt:lpstr>El tiempo atmosférico para niños</vt:lpstr>
      <vt:lpstr>Importancia del agua y del aire Asamblea - Relación con la vida cotidiana</vt:lpstr>
      <vt:lpstr>2º sesión</vt:lpstr>
      <vt:lpstr>SESIÓN 3</vt:lpstr>
      <vt:lpstr>SESION 4</vt:lpstr>
      <vt:lpstr>Vocabulario del tiempo</vt:lpstr>
      <vt:lpstr>SESIÓN 5</vt:lpstr>
      <vt:lpstr>Sesión 6 </vt:lpstr>
      <vt:lpstr>ASAMBLEA INTERACTIVA DE MATEMÁTICAS  SM</vt:lpstr>
      <vt:lpstr>AEMET El tiempo con Roberto Brasero http://www.aemet.es/es/portada</vt:lpstr>
      <vt:lpstr>SESIÓN 6: EXPERIMENTOS</vt:lpstr>
      <vt:lpstr>SESIÓN 7: REPASO DE ACTIVIDADES DIGITALES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revision>86</cp:revision>
  <dcterms:created xsi:type="dcterms:W3CDTF">2022-01-24T09:54:53Z</dcterms:created>
  <dcterms:modified xsi:type="dcterms:W3CDTF">2022-03-21T13:40:02Z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0x010100F365EF1046B19949823E7D2827CB5B9A</vt:lpwstr>
  </property>
</Properties>
</file>