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ph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681B3-5CF6-B445-8EBA-C3D16CEDCAC2}" v="93" dt="2023-03-08T19:40:30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HENAR RECA FERNANDEZ" userId="09a63f17-1c71-41ff-8899-5762380e2e7e" providerId="ADAL" clId="{2E9681B3-5CF6-B445-8EBA-C3D16CEDCAC2}"/>
    <pc:docChg chg="undo custSel addSld delSld modSld sldOrd">
      <pc:chgData name="MARIA HENAR RECA FERNANDEZ" userId="09a63f17-1c71-41ff-8899-5762380e2e7e" providerId="ADAL" clId="{2E9681B3-5CF6-B445-8EBA-C3D16CEDCAC2}" dt="2023-03-08T19:40:30.015" v="1933" actId="1076"/>
      <pc:docMkLst>
        <pc:docMk/>
      </pc:docMkLst>
      <pc:sldChg chg="addSp modSp mod">
        <pc:chgData name="MARIA HENAR RECA FERNANDEZ" userId="09a63f17-1c71-41ff-8899-5762380e2e7e" providerId="ADAL" clId="{2E9681B3-5CF6-B445-8EBA-C3D16CEDCAC2}" dt="2023-03-08T17:54:51.734" v="5" actId="14100"/>
        <pc:sldMkLst>
          <pc:docMk/>
          <pc:sldMk cId="3088725008" sldId="256"/>
        </pc:sldMkLst>
        <pc:picChg chg="add mod">
          <ac:chgData name="MARIA HENAR RECA FERNANDEZ" userId="09a63f17-1c71-41ff-8899-5762380e2e7e" providerId="ADAL" clId="{2E9681B3-5CF6-B445-8EBA-C3D16CEDCAC2}" dt="2023-03-08T17:54:51.734" v="5" actId="14100"/>
          <ac:picMkLst>
            <pc:docMk/>
            <pc:sldMk cId="3088725008" sldId="256"/>
            <ac:picMk id="6" creationId="{C1F5577B-2EEA-E6CB-F0F3-790224C7EAD2}"/>
          </ac:picMkLst>
        </pc:picChg>
      </pc:sldChg>
      <pc:sldChg chg="addSp delSp modSp mod">
        <pc:chgData name="MARIA HENAR RECA FERNANDEZ" userId="09a63f17-1c71-41ff-8899-5762380e2e7e" providerId="ADAL" clId="{2E9681B3-5CF6-B445-8EBA-C3D16CEDCAC2}" dt="2023-03-08T19:38:22.031" v="1908" actId="26606"/>
        <pc:sldMkLst>
          <pc:docMk/>
          <pc:sldMk cId="2293537912" sldId="257"/>
        </pc:sldMkLst>
        <pc:spChg chg="mod">
          <ac:chgData name="MARIA HENAR RECA FERNANDEZ" userId="09a63f17-1c71-41ff-8899-5762380e2e7e" providerId="ADAL" clId="{2E9681B3-5CF6-B445-8EBA-C3D16CEDCAC2}" dt="2023-03-08T19:38:22.031" v="1908" actId="26606"/>
          <ac:spMkLst>
            <pc:docMk/>
            <pc:sldMk cId="2293537912" sldId="257"/>
            <ac:spMk id="2" creationId="{8A6020B6-3BC8-314A-8D60-86281A30695C}"/>
          </ac:spMkLst>
        </pc:spChg>
        <pc:spChg chg="del">
          <ac:chgData name="MARIA HENAR RECA FERNANDEZ" userId="09a63f17-1c71-41ff-8899-5762380e2e7e" providerId="ADAL" clId="{2E9681B3-5CF6-B445-8EBA-C3D16CEDCAC2}" dt="2023-03-08T19:38:22.031" v="1908" actId="26606"/>
          <ac:spMkLst>
            <pc:docMk/>
            <pc:sldMk cId="2293537912" sldId="257"/>
            <ac:spMk id="9" creationId="{247B6BBF-09F2-4A29-AE4E-3771E2924817}"/>
          </ac:spMkLst>
        </pc:spChg>
        <pc:spChg chg="del">
          <ac:chgData name="MARIA HENAR RECA FERNANDEZ" userId="09a63f17-1c71-41ff-8899-5762380e2e7e" providerId="ADAL" clId="{2E9681B3-5CF6-B445-8EBA-C3D16CEDCAC2}" dt="2023-03-08T19:38:22.031" v="1908" actId="26606"/>
          <ac:spMkLst>
            <pc:docMk/>
            <pc:sldMk cId="2293537912" sldId="257"/>
            <ac:spMk id="11" creationId="{535742DD-1B16-4E9D-B715-0D74B4574A68}"/>
          </ac:spMkLst>
        </pc:spChg>
        <pc:spChg chg="add">
          <ac:chgData name="MARIA HENAR RECA FERNANDEZ" userId="09a63f17-1c71-41ff-8899-5762380e2e7e" providerId="ADAL" clId="{2E9681B3-5CF6-B445-8EBA-C3D16CEDCAC2}" dt="2023-03-08T19:38:22.031" v="1908" actId="26606"/>
          <ac:spMkLst>
            <pc:docMk/>
            <pc:sldMk cId="2293537912" sldId="257"/>
            <ac:spMk id="16" creationId="{43DAA0EF-336D-4CDC-A9A2-8460363E27FE}"/>
          </ac:spMkLst>
        </pc:spChg>
        <pc:spChg chg="add">
          <ac:chgData name="MARIA HENAR RECA FERNANDEZ" userId="09a63f17-1c71-41ff-8899-5762380e2e7e" providerId="ADAL" clId="{2E9681B3-5CF6-B445-8EBA-C3D16CEDCAC2}" dt="2023-03-08T19:38:22.031" v="1908" actId="26606"/>
          <ac:spMkLst>
            <pc:docMk/>
            <pc:sldMk cId="2293537912" sldId="257"/>
            <ac:spMk id="18" creationId="{FD079A19-B31E-4129-A464-7547FF05AE33}"/>
          </ac:spMkLst>
        </pc:spChg>
        <pc:graphicFrameChg chg="mod modGraphic">
          <ac:chgData name="MARIA HENAR RECA FERNANDEZ" userId="09a63f17-1c71-41ff-8899-5762380e2e7e" providerId="ADAL" clId="{2E9681B3-5CF6-B445-8EBA-C3D16CEDCAC2}" dt="2023-03-08T19:38:22.031" v="1908" actId="26606"/>
          <ac:graphicFrameMkLst>
            <pc:docMk/>
            <pc:sldMk cId="2293537912" sldId="257"/>
            <ac:graphicFrameMk id="5" creationId="{79F2D2E9-5E25-C8A4-D33C-ECCA7F1654CE}"/>
          </ac:graphicFrameMkLst>
        </pc:graphicFrameChg>
      </pc:sldChg>
      <pc:sldChg chg="addSp delSp modSp mod">
        <pc:chgData name="MARIA HENAR RECA FERNANDEZ" userId="09a63f17-1c71-41ff-8899-5762380e2e7e" providerId="ADAL" clId="{2E9681B3-5CF6-B445-8EBA-C3D16CEDCAC2}" dt="2023-03-08T19:40:30.015" v="1933" actId="1076"/>
        <pc:sldMkLst>
          <pc:docMk/>
          <pc:sldMk cId="2407986773" sldId="258"/>
        </pc:sldMkLst>
        <pc:spChg chg="mod">
          <ac:chgData name="MARIA HENAR RECA FERNANDEZ" userId="09a63f17-1c71-41ff-8899-5762380e2e7e" providerId="ADAL" clId="{2E9681B3-5CF6-B445-8EBA-C3D16CEDCAC2}" dt="2023-03-08T17:55:40.300" v="8" actId="20577"/>
          <ac:spMkLst>
            <pc:docMk/>
            <pc:sldMk cId="2407986773" sldId="258"/>
            <ac:spMk id="2" creationId="{77BFD728-D4B4-CF86-5F9F-85F3903B25A3}"/>
          </ac:spMkLst>
        </pc:spChg>
        <pc:spChg chg="mod">
          <ac:chgData name="MARIA HENAR RECA FERNANDEZ" userId="09a63f17-1c71-41ff-8899-5762380e2e7e" providerId="ADAL" clId="{2E9681B3-5CF6-B445-8EBA-C3D16CEDCAC2}" dt="2023-03-08T18:57:58.103" v="430" actId="14100"/>
          <ac:spMkLst>
            <pc:docMk/>
            <pc:sldMk cId="2407986773" sldId="258"/>
            <ac:spMk id="3" creationId="{3E273F6F-F288-1F07-AA9A-B22F37C25E22}"/>
          </ac:spMkLst>
        </pc:spChg>
        <pc:spChg chg="add mod">
          <ac:chgData name="MARIA HENAR RECA FERNANDEZ" userId="09a63f17-1c71-41ff-8899-5762380e2e7e" providerId="ADAL" clId="{2E9681B3-5CF6-B445-8EBA-C3D16CEDCAC2}" dt="2023-03-08T19:02:36.907" v="561" actId="5793"/>
          <ac:spMkLst>
            <pc:docMk/>
            <pc:sldMk cId="2407986773" sldId="258"/>
            <ac:spMk id="4" creationId="{28002298-3903-533A-7D3E-FBBC6009D2B7}"/>
          </ac:spMkLst>
        </pc:spChg>
        <pc:spChg chg="add mod">
          <ac:chgData name="MARIA HENAR RECA FERNANDEZ" userId="09a63f17-1c71-41ff-8899-5762380e2e7e" providerId="ADAL" clId="{2E9681B3-5CF6-B445-8EBA-C3D16CEDCAC2}" dt="2023-03-08T19:13:37.333" v="968" actId="20577"/>
          <ac:spMkLst>
            <pc:docMk/>
            <pc:sldMk cId="2407986773" sldId="258"/>
            <ac:spMk id="5" creationId="{90220E8E-CD27-293A-07D5-6B16FB302C61}"/>
          </ac:spMkLst>
        </pc:spChg>
        <pc:spChg chg="add del mod">
          <ac:chgData name="MARIA HENAR RECA FERNANDEZ" userId="09a63f17-1c71-41ff-8899-5762380e2e7e" providerId="ADAL" clId="{2E9681B3-5CF6-B445-8EBA-C3D16CEDCAC2}" dt="2023-03-08T19:03:37.274" v="599"/>
          <ac:spMkLst>
            <pc:docMk/>
            <pc:sldMk cId="2407986773" sldId="258"/>
            <ac:spMk id="6" creationId="{FE31CF0A-C4B2-D8EA-6A17-9349906985B1}"/>
          </ac:spMkLst>
        </pc:spChg>
        <pc:spChg chg="add del mod">
          <ac:chgData name="MARIA HENAR RECA FERNANDEZ" userId="09a63f17-1c71-41ff-8899-5762380e2e7e" providerId="ADAL" clId="{2E9681B3-5CF6-B445-8EBA-C3D16CEDCAC2}" dt="2023-03-08T19:13:45.007" v="970"/>
          <ac:spMkLst>
            <pc:docMk/>
            <pc:sldMk cId="2407986773" sldId="258"/>
            <ac:spMk id="7" creationId="{1DF6F9EC-F189-BBD7-85C6-CFBE554FA3A8}"/>
          </ac:spMkLst>
        </pc:spChg>
        <pc:spChg chg="add del mod">
          <ac:chgData name="MARIA HENAR RECA FERNANDEZ" userId="09a63f17-1c71-41ff-8899-5762380e2e7e" providerId="ADAL" clId="{2E9681B3-5CF6-B445-8EBA-C3D16CEDCAC2}" dt="2023-03-08T19:39:21.064" v="1918" actId="478"/>
          <ac:spMkLst>
            <pc:docMk/>
            <pc:sldMk cId="2407986773" sldId="258"/>
            <ac:spMk id="12" creationId="{253D408B-EFCC-695D-89FE-DF651EE4ED8D}"/>
          </ac:spMkLst>
        </pc:spChg>
        <pc:spChg chg="add del mod">
          <ac:chgData name="MARIA HENAR RECA FERNANDEZ" userId="09a63f17-1c71-41ff-8899-5762380e2e7e" providerId="ADAL" clId="{2E9681B3-5CF6-B445-8EBA-C3D16CEDCAC2}" dt="2023-03-08T19:39:36.631" v="1923" actId="478"/>
          <ac:spMkLst>
            <pc:docMk/>
            <pc:sldMk cId="2407986773" sldId="258"/>
            <ac:spMk id="15" creationId="{7BFF977B-E440-7018-53F8-E3CBCB7FB3D1}"/>
          </ac:spMkLst>
        </pc:spChg>
        <pc:spChg chg="add mod">
          <ac:chgData name="MARIA HENAR RECA FERNANDEZ" userId="09a63f17-1c71-41ff-8899-5762380e2e7e" providerId="ADAL" clId="{2E9681B3-5CF6-B445-8EBA-C3D16CEDCAC2}" dt="2023-03-08T19:40:21.951" v="1930" actId="14100"/>
          <ac:spMkLst>
            <pc:docMk/>
            <pc:sldMk cId="2407986773" sldId="258"/>
            <ac:spMk id="18" creationId="{0F7CDE53-5CEA-A0A0-FBF1-FF60941BE13E}"/>
          </ac:spMkLst>
        </pc:spChg>
        <pc:picChg chg="add del mod">
          <ac:chgData name="MARIA HENAR RECA FERNANDEZ" userId="09a63f17-1c71-41ff-8899-5762380e2e7e" providerId="ADAL" clId="{2E9681B3-5CF6-B445-8EBA-C3D16CEDCAC2}" dt="2023-03-08T19:39:21.064" v="1918" actId="478"/>
          <ac:picMkLst>
            <pc:docMk/>
            <pc:sldMk cId="2407986773" sldId="258"/>
            <ac:picMk id="11" creationId="{5D461540-BA84-1EEC-6761-D69B498C3B14}"/>
          </ac:picMkLst>
        </pc:picChg>
        <pc:picChg chg="add del mod">
          <ac:chgData name="MARIA HENAR RECA FERNANDEZ" userId="09a63f17-1c71-41ff-8899-5762380e2e7e" providerId="ADAL" clId="{2E9681B3-5CF6-B445-8EBA-C3D16CEDCAC2}" dt="2023-03-08T19:39:36.631" v="1923" actId="478"/>
          <ac:picMkLst>
            <pc:docMk/>
            <pc:sldMk cId="2407986773" sldId="258"/>
            <ac:picMk id="14" creationId="{B7F8631F-131B-31A8-E8DE-6F7F042DD296}"/>
          </ac:picMkLst>
        </pc:picChg>
        <pc:picChg chg="add mod">
          <ac:chgData name="MARIA HENAR RECA FERNANDEZ" userId="09a63f17-1c71-41ff-8899-5762380e2e7e" providerId="ADAL" clId="{2E9681B3-5CF6-B445-8EBA-C3D16CEDCAC2}" dt="2023-03-08T19:40:27.588" v="1932" actId="14100"/>
          <ac:picMkLst>
            <pc:docMk/>
            <pc:sldMk cId="2407986773" sldId="258"/>
            <ac:picMk id="17" creationId="{9B7A0DA0-7924-B5DB-0C45-5D7A73D03FD9}"/>
          </ac:picMkLst>
        </pc:picChg>
        <pc:picChg chg="add mod">
          <ac:chgData name="MARIA HENAR RECA FERNANDEZ" userId="09a63f17-1c71-41ff-8899-5762380e2e7e" providerId="ADAL" clId="{2E9681B3-5CF6-B445-8EBA-C3D16CEDCAC2}" dt="2023-03-08T19:40:30.015" v="1933" actId="1076"/>
          <ac:picMkLst>
            <pc:docMk/>
            <pc:sldMk cId="2407986773" sldId="258"/>
            <ac:picMk id="8194" creationId="{0AB7FF03-53A6-2C6B-370B-C430696F4B4B}"/>
          </ac:picMkLst>
        </pc:picChg>
      </pc:sldChg>
      <pc:sldChg chg="addSp modSp add mod">
        <pc:chgData name="MARIA HENAR RECA FERNANDEZ" userId="09a63f17-1c71-41ff-8899-5762380e2e7e" providerId="ADAL" clId="{2E9681B3-5CF6-B445-8EBA-C3D16CEDCAC2}" dt="2023-03-08T18:27:29.914" v="299" actId="1076"/>
        <pc:sldMkLst>
          <pc:docMk/>
          <pc:sldMk cId="468007703" sldId="259"/>
        </pc:sldMkLst>
        <pc:spChg chg="mod">
          <ac:chgData name="MARIA HENAR RECA FERNANDEZ" userId="09a63f17-1c71-41ff-8899-5762380e2e7e" providerId="ADAL" clId="{2E9681B3-5CF6-B445-8EBA-C3D16CEDCAC2}" dt="2023-03-08T18:14:40.530" v="29" actId="20577"/>
          <ac:spMkLst>
            <pc:docMk/>
            <pc:sldMk cId="468007703" sldId="259"/>
            <ac:spMk id="2" creationId="{77BFD728-D4B4-CF86-5F9F-85F3903B25A3}"/>
          </ac:spMkLst>
        </pc:spChg>
        <pc:spChg chg="mod">
          <ac:chgData name="MARIA HENAR RECA FERNANDEZ" userId="09a63f17-1c71-41ff-8899-5762380e2e7e" providerId="ADAL" clId="{2E9681B3-5CF6-B445-8EBA-C3D16CEDCAC2}" dt="2023-03-08T18:23:30.463" v="241" actId="14100"/>
          <ac:spMkLst>
            <pc:docMk/>
            <pc:sldMk cId="468007703" sldId="259"/>
            <ac:spMk id="3" creationId="{3E273F6F-F288-1F07-AA9A-B22F37C25E22}"/>
          </ac:spMkLst>
        </pc:spChg>
        <pc:spChg chg="add mod">
          <ac:chgData name="MARIA HENAR RECA FERNANDEZ" userId="09a63f17-1c71-41ff-8899-5762380e2e7e" providerId="ADAL" clId="{2E9681B3-5CF6-B445-8EBA-C3D16CEDCAC2}" dt="2023-03-08T18:25:25.556" v="278" actId="1076"/>
          <ac:spMkLst>
            <pc:docMk/>
            <pc:sldMk cId="468007703" sldId="259"/>
            <ac:spMk id="4" creationId="{E08B22B0-F8FC-66C5-2B9B-C020FFA04F43}"/>
          </ac:spMkLst>
        </pc:spChg>
        <pc:spChg chg="add mod">
          <ac:chgData name="MARIA HENAR RECA FERNANDEZ" userId="09a63f17-1c71-41ff-8899-5762380e2e7e" providerId="ADAL" clId="{2E9681B3-5CF6-B445-8EBA-C3D16CEDCAC2}" dt="2023-03-08T18:27:24.095" v="297" actId="1076"/>
          <ac:spMkLst>
            <pc:docMk/>
            <pc:sldMk cId="468007703" sldId="259"/>
            <ac:spMk id="7" creationId="{592DC324-1FA2-BA00-5126-C873790D40D5}"/>
          </ac:spMkLst>
        </pc:spChg>
        <pc:spChg chg="add mod">
          <ac:chgData name="MARIA HENAR RECA FERNANDEZ" userId="09a63f17-1c71-41ff-8899-5762380e2e7e" providerId="ADAL" clId="{2E9681B3-5CF6-B445-8EBA-C3D16CEDCAC2}" dt="2023-03-08T18:27:29.914" v="299" actId="1076"/>
          <ac:spMkLst>
            <pc:docMk/>
            <pc:sldMk cId="468007703" sldId="259"/>
            <ac:spMk id="12" creationId="{B919E473-04FE-2541-9728-1ED660F2A933}"/>
          </ac:spMkLst>
        </pc:spChg>
        <pc:picChg chg="add mod">
          <ac:chgData name="MARIA HENAR RECA FERNANDEZ" userId="09a63f17-1c71-41ff-8899-5762380e2e7e" providerId="ADAL" clId="{2E9681B3-5CF6-B445-8EBA-C3D16CEDCAC2}" dt="2023-03-08T18:27:20.561" v="296" actId="1076"/>
          <ac:picMkLst>
            <pc:docMk/>
            <pc:sldMk cId="468007703" sldId="259"/>
            <ac:picMk id="6" creationId="{4CC7F267-EFE9-4339-31FB-2658867723AF}"/>
          </ac:picMkLst>
        </pc:picChg>
        <pc:picChg chg="add mod">
          <ac:chgData name="MARIA HENAR RECA FERNANDEZ" userId="09a63f17-1c71-41ff-8899-5762380e2e7e" providerId="ADAL" clId="{2E9681B3-5CF6-B445-8EBA-C3D16CEDCAC2}" dt="2023-03-08T18:27:25.772" v="298" actId="1076"/>
          <ac:picMkLst>
            <pc:docMk/>
            <pc:sldMk cId="468007703" sldId="259"/>
            <ac:picMk id="11" creationId="{13DFC4C7-BAA8-DF32-964B-F14F62F921B4}"/>
          </ac:picMkLst>
        </pc:picChg>
      </pc:sldChg>
      <pc:sldChg chg="addSp delSp modSp add mod ord">
        <pc:chgData name="MARIA HENAR RECA FERNANDEZ" userId="09a63f17-1c71-41ff-8899-5762380e2e7e" providerId="ADAL" clId="{2E9681B3-5CF6-B445-8EBA-C3D16CEDCAC2}" dt="2023-03-08T19:06:01.414" v="627" actId="20578"/>
        <pc:sldMkLst>
          <pc:docMk/>
          <pc:sldMk cId="848098992" sldId="260"/>
        </pc:sldMkLst>
        <pc:spChg chg="mod">
          <ac:chgData name="MARIA HENAR RECA FERNANDEZ" userId="09a63f17-1c71-41ff-8899-5762380e2e7e" providerId="ADAL" clId="{2E9681B3-5CF6-B445-8EBA-C3D16CEDCAC2}" dt="2023-03-08T19:04:35.024" v="615" actId="20577"/>
          <ac:spMkLst>
            <pc:docMk/>
            <pc:sldMk cId="848098992" sldId="260"/>
            <ac:spMk id="2" creationId="{77BFD728-D4B4-CF86-5F9F-85F3903B25A3}"/>
          </ac:spMkLst>
        </pc:spChg>
        <pc:spChg chg="del">
          <ac:chgData name="MARIA HENAR RECA FERNANDEZ" userId="09a63f17-1c71-41ff-8899-5762380e2e7e" providerId="ADAL" clId="{2E9681B3-5CF6-B445-8EBA-C3D16CEDCAC2}" dt="2023-03-08T18:27:36.647" v="301" actId="478"/>
          <ac:spMkLst>
            <pc:docMk/>
            <pc:sldMk cId="848098992" sldId="260"/>
            <ac:spMk id="3" creationId="{3E273F6F-F288-1F07-AA9A-B22F37C25E22}"/>
          </ac:spMkLst>
        </pc:spChg>
        <pc:spChg chg="del">
          <ac:chgData name="MARIA HENAR RECA FERNANDEZ" userId="09a63f17-1c71-41ff-8899-5762380e2e7e" providerId="ADAL" clId="{2E9681B3-5CF6-B445-8EBA-C3D16CEDCAC2}" dt="2023-03-08T18:27:45.240" v="305" actId="478"/>
          <ac:spMkLst>
            <pc:docMk/>
            <pc:sldMk cId="848098992" sldId="260"/>
            <ac:spMk id="4" creationId="{E08B22B0-F8FC-66C5-2B9B-C020FFA04F43}"/>
          </ac:spMkLst>
        </pc:spChg>
        <pc:spChg chg="del">
          <ac:chgData name="MARIA HENAR RECA FERNANDEZ" userId="09a63f17-1c71-41ff-8899-5762380e2e7e" providerId="ADAL" clId="{2E9681B3-5CF6-B445-8EBA-C3D16CEDCAC2}" dt="2023-03-08T18:27:45.961" v="306" actId="478"/>
          <ac:spMkLst>
            <pc:docMk/>
            <pc:sldMk cId="848098992" sldId="260"/>
            <ac:spMk id="7" creationId="{592DC324-1FA2-BA00-5126-C873790D40D5}"/>
          </ac:spMkLst>
        </pc:spChg>
        <pc:spChg chg="add del mod">
          <ac:chgData name="MARIA HENAR RECA FERNANDEZ" userId="09a63f17-1c71-41ff-8899-5762380e2e7e" providerId="ADAL" clId="{2E9681B3-5CF6-B445-8EBA-C3D16CEDCAC2}" dt="2023-03-08T18:27:43.186" v="303" actId="478"/>
          <ac:spMkLst>
            <pc:docMk/>
            <pc:sldMk cId="848098992" sldId="260"/>
            <ac:spMk id="9" creationId="{D9C83F0E-D30B-A8D0-66FA-F32BF0F6F87D}"/>
          </ac:spMkLst>
        </pc:spChg>
        <pc:spChg chg="del">
          <ac:chgData name="MARIA HENAR RECA FERNANDEZ" userId="09a63f17-1c71-41ff-8899-5762380e2e7e" providerId="ADAL" clId="{2E9681B3-5CF6-B445-8EBA-C3D16CEDCAC2}" dt="2023-03-08T18:27:44.043" v="304" actId="478"/>
          <ac:spMkLst>
            <pc:docMk/>
            <pc:sldMk cId="848098992" sldId="260"/>
            <ac:spMk id="12" creationId="{B919E473-04FE-2541-9728-1ED660F2A933}"/>
          </ac:spMkLst>
        </pc:spChg>
        <pc:spChg chg="add mod">
          <ac:chgData name="MARIA HENAR RECA FERNANDEZ" userId="09a63f17-1c71-41ff-8899-5762380e2e7e" providerId="ADAL" clId="{2E9681B3-5CF6-B445-8EBA-C3D16CEDCAC2}" dt="2023-03-08T19:05:18.078" v="624" actId="1076"/>
          <ac:spMkLst>
            <pc:docMk/>
            <pc:sldMk cId="848098992" sldId="260"/>
            <ac:spMk id="15" creationId="{5437E16D-4E65-2D55-A298-DFA048620615}"/>
          </ac:spMkLst>
        </pc:spChg>
        <pc:picChg chg="del">
          <ac:chgData name="MARIA HENAR RECA FERNANDEZ" userId="09a63f17-1c71-41ff-8899-5762380e2e7e" providerId="ADAL" clId="{2E9681B3-5CF6-B445-8EBA-C3D16CEDCAC2}" dt="2023-03-08T18:27:45.961" v="306" actId="478"/>
          <ac:picMkLst>
            <pc:docMk/>
            <pc:sldMk cId="848098992" sldId="260"/>
            <ac:picMk id="6" creationId="{4CC7F267-EFE9-4339-31FB-2658867723AF}"/>
          </ac:picMkLst>
        </pc:picChg>
        <pc:picChg chg="del">
          <ac:chgData name="MARIA HENAR RECA FERNANDEZ" userId="09a63f17-1c71-41ff-8899-5762380e2e7e" providerId="ADAL" clId="{2E9681B3-5CF6-B445-8EBA-C3D16CEDCAC2}" dt="2023-03-08T18:27:44.043" v="304" actId="478"/>
          <ac:picMkLst>
            <pc:docMk/>
            <pc:sldMk cId="848098992" sldId="260"/>
            <ac:picMk id="11" creationId="{13DFC4C7-BAA8-DF32-964B-F14F62F921B4}"/>
          </ac:picMkLst>
        </pc:picChg>
        <pc:picChg chg="add mod">
          <ac:chgData name="MARIA HENAR RECA FERNANDEZ" userId="09a63f17-1c71-41ff-8899-5762380e2e7e" providerId="ADAL" clId="{2E9681B3-5CF6-B445-8EBA-C3D16CEDCAC2}" dt="2023-03-08T19:05:13.177" v="623" actId="14100"/>
          <ac:picMkLst>
            <pc:docMk/>
            <pc:sldMk cId="848098992" sldId="260"/>
            <ac:picMk id="14" creationId="{25464F9E-9231-9AC6-1D2A-33E292836E37}"/>
          </ac:picMkLst>
        </pc:picChg>
        <pc:picChg chg="add mod">
          <ac:chgData name="MARIA HENAR RECA FERNANDEZ" userId="09a63f17-1c71-41ff-8899-5762380e2e7e" providerId="ADAL" clId="{2E9681B3-5CF6-B445-8EBA-C3D16CEDCAC2}" dt="2023-03-08T18:54:51.743" v="313" actId="1076"/>
          <ac:picMkLst>
            <pc:docMk/>
            <pc:sldMk cId="848098992" sldId="260"/>
            <ac:picMk id="1026" creationId="{74AE0582-2918-8773-1754-A905EBB9D97F}"/>
          </ac:picMkLst>
        </pc:picChg>
        <pc:picChg chg="add mod">
          <ac:chgData name="MARIA HENAR RECA FERNANDEZ" userId="09a63f17-1c71-41ff-8899-5762380e2e7e" providerId="ADAL" clId="{2E9681B3-5CF6-B445-8EBA-C3D16CEDCAC2}" dt="2023-03-08T18:54:50.195" v="312" actId="1076"/>
          <ac:picMkLst>
            <pc:docMk/>
            <pc:sldMk cId="848098992" sldId="260"/>
            <ac:picMk id="1028" creationId="{C3F3D7EB-CC83-38F2-3AC2-CC073C33D016}"/>
          </ac:picMkLst>
        </pc:picChg>
      </pc:sldChg>
      <pc:sldChg chg="delSp modSp add del mod">
        <pc:chgData name="MARIA HENAR RECA FERNANDEZ" userId="09a63f17-1c71-41ff-8899-5762380e2e7e" providerId="ADAL" clId="{2E9681B3-5CF6-B445-8EBA-C3D16CEDCAC2}" dt="2023-03-08T19:05:47.992" v="625" actId="2696"/>
        <pc:sldMkLst>
          <pc:docMk/>
          <pc:sldMk cId="70383401" sldId="261"/>
        </pc:sldMkLst>
        <pc:spChg chg="mod">
          <ac:chgData name="MARIA HENAR RECA FERNANDEZ" userId="09a63f17-1c71-41ff-8899-5762380e2e7e" providerId="ADAL" clId="{2E9681B3-5CF6-B445-8EBA-C3D16CEDCAC2}" dt="2023-03-08T18:57:01.216" v="328" actId="20577"/>
          <ac:spMkLst>
            <pc:docMk/>
            <pc:sldMk cId="70383401" sldId="261"/>
            <ac:spMk id="2" creationId="{77BFD728-D4B4-CF86-5F9F-85F3903B25A3}"/>
          </ac:spMkLst>
        </pc:spChg>
        <pc:picChg chg="del">
          <ac:chgData name="MARIA HENAR RECA FERNANDEZ" userId="09a63f17-1c71-41ff-8899-5762380e2e7e" providerId="ADAL" clId="{2E9681B3-5CF6-B445-8EBA-C3D16CEDCAC2}" dt="2023-03-08T18:56:56.092" v="315" actId="478"/>
          <ac:picMkLst>
            <pc:docMk/>
            <pc:sldMk cId="70383401" sldId="261"/>
            <ac:picMk id="1026" creationId="{74AE0582-2918-8773-1754-A905EBB9D97F}"/>
          </ac:picMkLst>
        </pc:picChg>
        <pc:picChg chg="del">
          <ac:chgData name="MARIA HENAR RECA FERNANDEZ" userId="09a63f17-1c71-41ff-8899-5762380e2e7e" providerId="ADAL" clId="{2E9681B3-5CF6-B445-8EBA-C3D16CEDCAC2}" dt="2023-03-08T18:56:56.670" v="316" actId="478"/>
          <ac:picMkLst>
            <pc:docMk/>
            <pc:sldMk cId="70383401" sldId="261"/>
            <ac:picMk id="1028" creationId="{C3F3D7EB-CC83-38F2-3AC2-CC073C33D016}"/>
          </ac:picMkLst>
        </pc:picChg>
      </pc:sldChg>
      <pc:sldChg chg="addSp delSp modSp add mod">
        <pc:chgData name="MARIA HENAR RECA FERNANDEZ" userId="09a63f17-1c71-41ff-8899-5762380e2e7e" providerId="ADAL" clId="{2E9681B3-5CF6-B445-8EBA-C3D16CEDCAC2}" dt="2023-03-08T19:08:47.151" v="736" actId="14100"/>
        <pc:sldMkLst>
          <pc:docMk/>
          <pc:sldMk cId="3233899651" sldId="261"/>
        </pc:sldMkLst>
        <pc:spChg chg="mod">
          <ac:chgData name="MARIA HENAR RECA FERNANDEZ" userId="09a63f17-1c71-41ff-8899-5762380e2e7e" providerId="ADAL" clId="{2E9681B3-5CF6-B445-8EBA-C3D16CEDCAC2}" dt="2023-03-08T19:06:08.941" v="649" actId="20577"/>
          <ac:spMkLst>
            <pc:docMk/>
            <pc:sldMk cId="3233899651" sldId="261"/>
            <ac:spMk id="2" creationId="{77BFD728-D4B4-CF86-5F9F-85F3903B25A3}"/>
          </ac:spMkLst>
        </pc:spChg>
        <pc:spChg chg="mod">
          <ac:chgData name="MARIA HENAR RECA FERNANDEZ" userId="09a63f17-1c71-41ff-8899-5762380e2e7e" providerId="ADAL" clId="{2E9681B3-5CF6-B445-8EBA-C3D16CEDCAC2}" dt="2023-03-08T19:08:04.612" v="726" actId="20577"/>
          <ac:spMkLst>
            <pc:docMk/>
            <pc:sldMk cId="3233899651" sldId="261"/>
            <ac:spMk id="3" creationId="{3E273F6F-F288-1F07-AA9A-B22F37C25E22}"/>
          </ac:spMkLst>
        </pc:spChg>
        <pc:spChg chg="del mod">
          <ac:chgData name="MARIA HENAR RECA FERNANDEZ" userId="09a63f17-1c71-41ff-8899-5762380e2e7e" providerId="ADAL" clId="{2E9681B3-5CF6-B445-8EBA-C3D16CEDCAC2}" dt="2023-03-08T19:08:15.699" v="728"/>
          <ac:spMkLst>
            <pc:docMk/>
            <pc:sldMk cId="3233899651" sldId="261"/>
            <ac:spMk id="4" creationId="{E08B22B0-F8FC-66C5-2B9B-C020FFA04F43}"/>
          </ac:spMkLst>
        </pc:spChg>
        <pc:spChg chg="mod">
          <ac:chgData name="MARIA HENAR RECA FERNANDEZ" userId="09a63f17-1c71-41ff-8899-5762380e2e7e" providerId="ADAL" clId="{2E9681B3-5CF6-B445-8EBA-C3D16CEDCAC2}" dt="2023-03-08T19:06:17.286" v="651" actId="1076"/>
          <ac:spMkLst>
            <pc:docMk/>
            <pc:sldMk cId="3233899651" sldId="261"/>
            <ac:spMk id="7" creationId="{592DC324-1FA2-BA00-5126-C873790D40D5}"/>
          </ac:spMkLst>
        </pc:spChg>
        <pc:picChg chg="add mod">
          <ac:chgData name="MARIA HENAR RECA FERNANDEZ" userId="09a63f17-1c71-41ff-8899-5762380e2e7e" providerId="ADAL" clId="{2E9681B3-5CF6-B445-8EBA-C3D16CEDCAC2}" dt="2023-03-08T19:08:35.967" v="732" actId="14100"/>
          <ac:picMkLst>
            <pc:docMk/>
            <pc:sldMk cId="3233899651" sldId="261"/>
            <ac:picMk id="5" creationId="{B2D819FA-6F7D-F5AC-EA0A-9FA803EC48A2}"/>
          </ac:picMkLst>
        </pc:picChg>
        <pc:picChg chg="mod">
          <ac:chgData name="MARIA HENAR RECA FERNANDEZ" userId="09a63f17-1c71-41ff-8899-5762380e2e7e" providerId="ADAL" clId="{2E9681B3-5CF6-B445-8EBA-C3D16CEDCAC2}" dt="2023-03-08T19:06:13.907" v="650" actId="1076"/>
          <ac:picMkLst>
            <pc:docMk/>
            <pc:sldMk cId="3233899651" sldId="261"/>
            <ac:picMk id="6" creationId="{4CC7F267-EFE9-4339-31FB-2658867723AF}"/>
          </ac:picMkLst>
        </pc:picChg>
        <pc:picChg chg="add mod">
          <ac:chgData name="MARIA HENAR RECA FERNANDEZ" userId="09a63f17-1c71-41ff-8899-5762380e2e7e" providerId="ADAL" clId="{2E9681B3-5CF6-B445-8EBA-C3D16CEDCAC2}" dt="2023-03-08T19:08:47.151" v="736" actId="14100"/>
          <ac:picMkLst>
            <pc:docMk/>
            <pc:sldMk cId="3233899651" sldId="261"/>
            <ac:picMk id="9" creationId="{C8D99EDC-1F78-C07A-500F-F6F6169E069C}"/>
          </ac:picMkLst>
        </pc:picChg>
      </pc:sldChg>
      <pc:sldChg chg="addSp delSp modSp add mod">
        <pc:chgData name="MARIA HENAR RECA FERNANDEZ" userId="09a63f17-1c71-41ff-8899-5762380e2e7e" providerId="ADAL" clId="{2E9681B3-5CF6-B445-8EBA-C3D16CEDCAC2}" dt="2023-03-08T19:22:48.111" v="1187" actId="20577"/>
        <pc:sldMkLst>
          <pc:docMk/>
          <pc:sldMk cId="1063145261" sldId="262"/>
        </pc:sldMkLst>
        <pc:spChg chg="mod">
          <ac:chgData name="MARIA HENAR RECA FERNANDEZ" userId="09a63f17-1c71-41ff-8899-5762380e2e7e" providerId="ADAL" clId="{2E9681B3-5CF6-B445-8EBA-C3D16CEDCAC2}" dt="2023-03-08T19:09:08.935" v="760" actId="20577"/>
          <ac:spMkLst>
            <pc:docMk/>
            <pc:sldMk cId="1063145261" sldId="262"/>
            <ac:spMk id="2" creationId="{77BFD728-D4B4-CF86-5F9F-85F3903B25A3}"/>
          </ac:spMkLst>
        </pc:spChg>
        <pc:spChg chg="mod">
          <ac:chgData name="MARIA HENAR RECA FERNANDEZ" userId="09a63f17-1c71-41ff-8899-5762380e2e7e" providerId="ADAL" clId="{2E9681B3-5CF6-B445-8EBA-C3D16CEDCAC2}" dt="2023-03-08T19:10:29.766" v="953" actId="20577"/>
          <ac:spMkLst>
            <pc:docMk/>
            <pc:sldMk cId="1063145261" sldId="262"/>
            <ac:spMk id="3" creationId="{3E273F6F-F288-1F07-AA9A-B22F37C25E22}"/>
          </ac:spMkLst>
        </pc:spChg>
        <pc:spChg chg="add del mod">
          <ac:chgData name="MARIA HENAR RECA FERNANDEZ" userId="09a63f17-1c71-41ff-8899-5762380e2e7e" providerId="ADAL" clId="{2E9681B3-5CF6-B445-8EBA-C3D16CEDCAC2}" dt="2023-03-08T19:20:23.252" v="1079" actId="478"/>
          <ac:spMkLst>
            <pc:docMk/>
            <pc:sldMk cId="1063145261" sldId="262"/>
            <ac:spMk id="4" creationId="{6B28972E-620A-36A4-D8A0-66745C5CFB32}"/>
          </ac:spMkLst>
        </pc:spChg>
        <pc:spChg chg="del">
          <ac:chgData name="MARIA HENAR RECA FERNANDEZ" userId="09a63f17-1c71-41ff-8899-5762380e2e7e" providerId="ADAL" clId="{2E9681B3-5CF6-B445-8EBA-C3D16CEDCAC2}" dt="2023-03-08T19:09:11.644" v="763" actId="478"/>
          <ac:spMkLst>
            <pc:docMk/>
            <pc:sldMk cId="1063145261" sldId="262"/>
            <ac:spMk id="7" creationId="{592DC324-1FA2-BA00-5126-C873790D40D5}"/>
          </ac:spMkLst>
        </pc:spChg>
        <pc:spChg chg="del">
          <ac:chgData name="MARIA HENAR RECA FERNANDEZ" userId="09a63f17-1c71-41ff-8899-5762380e2e7e" providerId="ADAL" clId="{2E9681B3-5CF6-B445-8EBA-C3D16CEDCAC2}" dt="2023-03-08T19:09:12.223" v="764" actId="478"/>
          <ac:spMkLst>
            <pc:docMk/>
            <pc:sldMk cId="1063145261" sldId="262"/>
            <ac:spMk id="12" creationId="{B919E473-04FE-2541-9728-1ED660F2A933}"/>
          </ac:spMkLst>
        </pc:spChg>
        <pc:spChg chg="add mod">
          <ac:chgData name="MARIA HENAR RECA FERNANDEZ" userId="09a63f17-1c71-41ff-8899-5762380e2e7e" providerId="ADAL" clId="{2E9681B3-5CF6-B445-8EBA-C3D16CEDCAC2}" dt="2023-03-08T19:19:40.448" v="1075" actId="20577"/>
          <ac:spMkLst>
            <pc:docMk/>
            <pc:sldMk cId="1063145261" sldId="262"/>
            <ac:spMk id="13" creationId="{87745AFE-76DE-A633-B3BD-A0F588B7D100}"/>
          </ac:spMkLst>
        </pc:spChg>
        <pc:spChg chg="add mod">
          <ac:chgData name="MARIA HENAR RECA FERNANDEZ" userId="09a63f17-1c71-41ff-8899-5762380e2e7e" providerId="ADAL" clId="{2E9681B3-5CF6-B445-8EBA-C3D16CEDCAC2}" dt="2023-03-08T19:22:48.111" v="1187" actId="20577"/>
          <ac:spMkLst>
            <pc:docMk/>
            <pc:sldMk cId="1063145261" sldId="262"/>
            <ac:spMk id="14" creationId="{1FA90BFE-F7D3-CD68-87EB-9A31102D290A}"/>
          </ac:spMkLst>
        </pc:spChg>
        <pc:spChg chg="add del mod">
          <ac:chgData name="MARIA HENAR RECA FERNANDEZ" userId="09a63f17-1c71-41ff-8899-5762380e2e7e" providerId="ADAL" clId="{2E9681B3-5CF6-B445-8EBA-C3D16CEDCAC2}" dt="2023-03-08T19:22:01.541" v="1145"/>
          <ac:spMkLst>
            <pc:docMk/>
            <pc:sldMk cId="1063145261" sldId="262"/>
            <ac:spMk id="15" creationId="{2F97A0A4-1968-0B72-E3B6-AA696F6489A6}"/>
          </ac:spMkLst>
        </pc:spChg>
        <pc:picChg chg="del">
          <ac:chgData name="MARIA HENAR RECA FERNANDEZ" userId="09a63f17-1c71-41ff-8899-5762380e2e7e" providerId="ADAL" clId="{2E9681B3-5CF6-B445-8EBA-C3D16CEDCAC2}" dt="2023-03-08T19:09:10.597" v="761" actId="478"/>
          <ac:picMkLst>
            <pc:docMk/>
            <pc:sldMk cId="1063145261" sldId="262"/>
            <ac:picMk id="5" creationId="{B2D819FA-6F7D-F5AC-EA0A-9FA803EC48A2}"/>
          </ac:picMkLst>
        </pc:picChg>
        <pc:picChg chg="del">
          <ac:chgData name="MARIA HENAR RECA FERNANDEZ" userId="09a63f17-1c71-41ff-8899-5762380e2e7e" providerId="ADAL" clId="{2E9681B3-5CF6-B445-8EBA-C3D16CEDCAC2}" dt="2023-03-08T19:09:11.644" v="763" actId="478"/>
          <ac:picMkLst>
            <pc:docMk/>
            <pc:sldMk cId="1063145261" sldId="262"/>
            <ac:picMk id="6" creationId="{4CC7F267-EFE9-4339-31FB-2658867723AF}"/>
          </ac:picMkLst>
        </pc:picChg>
        <pc:picChg chg="del">
          <ac:chgData name="MARIA HENAR RECA FERNANDEZ" userId="09a63f17-1c71-41ff-8899-5762380e2e7e" providerId="ADAL" clId="{2E9681B3-5CF6-B445-8EBA-C3D16CEDCAC2}" dt="2023-03-08T19:09:11.126" v="762" actId="478"/>
          <ac:picMkLst>
            <pc:docMk/>
            <pc:sldMk cId="1063145261" sldId="262"/>
            <ac:picMk id="9" creationId="{C8D99EDC-1F78-C07A-500F-F6F6169E069C}"/>
          </ac:picMkLst>
        </pc:picChg>
        <pc:picChg chg="del">
          <ac:chgData name="MARIA HENAR RECA FERNANDEZ" userId="09a63f17-1c71-41ff-8899-5762380e2e7e" providerId="ADAL" clId="{2E9681B3-5CF6-B445-8EBA-C3D16CEDCAC2}" dt="2023-03-08T19:09:12.223" v="764" actId="478"/>
          <ac:picMkLst>
            <pc:docMk/>
            <pc:sldMk cId="1063145261" sldId="262"/>
            <ac:picMk id="11" creationId="{13DFC4C7-BAA8-DF32-964B-F14F62F921B4}"/>
          </ac:picMkLst>
        </pc:picChg>
      </pc:sldChg>
      <pc:sldChg chg="addSp delSp modSp add mod">
        <pc:chgData name="MARIA HENAR RECA FERNANDEZ" userId="09a63f17-1c71-41ff-8899-5762380e2e7e" providerId="ADAL" clId="{2E9681B3-5CF6-B445-8EBA-C3D16CEDCAC2}" dt="2023-03-08T19:32:25.341" v="1645" actId="20577"/>
        <pc:sldMkLst>
          <pc:docMk/>
          <pc:sldMk cId="652578028" sldId="263"/>
        </pc:sldMkLst>
        <pc:spChg chg="mod">
          <ac:chgData name="MARIA HENAR RECA FERNANDEZ" userId="09a63f17-1c71-41ff-8899-5762380e2e7e" providerId="ADAL" clId="{2E9681B3-5CF6-B445-8EBA-C3D16CEDCAC2}" dt="2023-03-08T19:25:33.187" v="1324" actId="20577"/>
          <ac:spMkLst>
            <pc:docMk/>
            <pc:sldMk cId="652578028" sldId="263"/>
            <ac:spMk id="2" creationId="{77BFD728-D4B4-CF86-5F9F-85F3903B25A3}"/>
          </ac:spMkLst>
        </pc:spChg>
        <pc:spChg chg="mod">
          <ac:chgData name="MARIA HENAR RECA FERNANDEZ" userId="09a63f17-1c71-41ff-8899-5762380e2e7e" providerId="ADAL" clId="{2E9681B3-5CF6-B445-8EBA-C3D16CEDCAC2}" dt="2023-03-08T19:32:25.341" v="1645" actId="20577"/>
          <ac:spMkLst>
            <pc:docMk/>
            <pc:sldMk cId="652578028" sldId="263"/>
            <ac:spMk id="3" creationId="{3E273F6F-F288-1F07-AA9A-B22F37C25E22}"/>
          </ac:spMkLst>
        </pc:spChg>
        <pc:spChg chg="add mod">
          <ac:chgData name="MARIA HENAR RECA FERNANDEZ" userId="09a63f17-1c71-41ff-8899-5762380e2e7e" providerId="ADAL" clId="{2E9681B3-5CF6-B445-8EBA-C3D16CEDCAC2}" dt="2023-03-08T19:28:16.254" v="1558" actId="20577"/>
          <ac:spMkLst>
            <pc:docMk/>
            <pc:sldMk cId="652578028" sldId="263"/>
            <ac:spMk id="4" creationId="{B79733D5-55D5-7A83-78A5-6BEFE5844FED}"/>
          </ac:spMkLst>
        </pc:spChg>
        <pc:spChg chg="add mod">
          <ac:chgData name="MARIA HENAR RECA FERNANDEZ" userId="09a63f17-1c71-41ff-8899-5762380e2e7e" providerId="ADAL" clId="{2E9681B3-5CF6-B445-8EBA-C3D16CEDCAC2}" dt="2023-03-08T19:30:00.976" v="1575" actId="20577"/>
          <ac:spMkLst>
            <pc:docMk/>
            <pc:sldMk cId="652578028" sldId="263"/>
            <ac:spMk id="5" creationId="{1CDEE876-47CB-BD56-B636-676129EA1BED}"/>
          </ac:spMkLst>
        </pc:spChg>
        <pc:spChg chg="add del mod">
          <ac:chgData name="MARIA HENAR RECA FERNANDEZ" userId="09a63f17-1c71-41ff-8899-5762380e2e7e" providerId="ADAL" clId="{2E9681B3-5CF6-B445-8EBA-C3D16CEDCAC2}" dt="2023-03-08T19:29:17.424" v="1567" actId="478"/>
          <ac:spMkLst>
            <pc:docMk/>
            <pc:sldMk cId="652578028" sldId="263"/>
            <ac:spMk id="9" creationId="{8CEFA77B-893A-85F3-F252-7B95A2BA1626}"/>
          </ac:spMkLst>
        </pc:spChg>
        <pc:spChg chg="del">
          <ac:chgData name="MARIA HENAR RECA FERNANDEZ" userId="09a63f17-1c71-41ff-8899-5762380e2e7e" providerId="ADAL" clId="{2E9681B3-5CF6-B445-8EBA-C3D16CEDCAC2}" dt="2023-03-08T19:26:14.290" v="1350" actId="478"/>
          <ac:spMkLst>
            <pc:docMk/>
            <pc:sldMk cId="652578028" sldId="263"/>
            <ac:spMk id="13" creationId="{87745AFE-76DE-A633-B3BD-A0F588B7D100}"/>
          </ac:spMkLst>
        </pc:spChg>
        <pc:spChg chg="del">
          <ac:chgData name="MARIA HENAR RECA FERNANDEZ" userId="09a63f17-1c71-41ff-8899-5762380e2e7e" providerId="ADAL" clId="{2E9681B3-5CF6-B445-8EBA-C3D16CEDCAC2}" dt="2023-03-08T19:26:15.777" v="1351" actId="478"/>
          <ac:spMkLst>
            <pc:docMk/>
            <pc:sldMk cId="652578028" sldId="263"/>
            <ac:spMk id="14" creationId="{1FA90BFE-F7D3-CD68-87EB-9A31102D290A}"/>
          </ac:spMkLst>
        </pc:spChg>
        <pc:spChg chg="add del mod">
          <ac:chgData name="MARIA HENAR RECA FERNANDEZ" userId="09a63f17-1c71-41ff-8899-5762380e2e7e" providerId="ADAL" clId="{2E9681B3-5CF6-B445-8EBA-C3D16CEDCAC2}" dt="2023-03-08T19:29:24.648" v="1572" actId="478"/>
          <ac:spMkLst>
            <pc:docMk/>
            <pc:sldMk cId="652578028" sldId="263"/>
            <ac:spMk id="15" creationId="{818C0C25-A174-2E77-330B-8670A4DDF242}"/>
          </ac:spMkLst>
        </pc:spChg>
        <pc:picChg chg="add del mod">
          <ac:chgData name="MARIA HENAR RECA FERNANDEZ" userId="09a63f17-1c71-41ff-8899-5762380e2e7e" providerId="ADAL" clId="{2E9681B3-5CF6-B445-8EBA-C3D16CEDCAC2}" dt="2023-03-08T19:29:17.424" v="1567" actId="478"/>
          <ac:picMkLst>
            <pc:docMk/>
            <pc:sldMk cId="652578028" sldId="263"/>
            <ac:picMk id="7" creationId="{C7710A1E-8812-621F-63C6-42BECBF2A226}"/>
          </ac:picMkLst>
        </pc:picChg>
        <pc:picChg chg="add del mod">
          <ac:chgData name="MARIA HENAR RECA FERNANDEZ" userId="09a63f17-1c71-41ff-8899-5762380e2e7e" providerId="ADAL" clId="{2E9681B3-5CF6-B445-8EBA-C3D16CEDCAC2}" dt="2023-03-08T19:29:24.648" v="1572" actId="478"/>
          <ac:picMkLst>
            <pc:docMk/>
            <pc:sldMk cId="652578028" sldId="263"/>
            <ac:picMk id="12" creationId="{C24A86A3-4E87-1EF6-AB1B-7F3B357F03F5}"/>
          </ac:picMkLst>
        </pc:picChg>
        <pc:picChg chg="add mod">
          <ac:chgData name="MARIA HENAR RECA FERNANDEZ" userId="09a63f17-1c71-41ff-8899-5762380e2e7e" providerId="ADAL" clId="{2E9681B3-5CF6-B445-8EBA-C3D16CEDCAC2}" dt="2023-03-08T19:29:51.570" v="1574" actId="1076"/>
          <ac:picMkLst>
            <pc:docMk/>
            <pc:sldMk cId="652578028" sldId="263"/>
            <ac:picMk id="5122" creationId="{A12196AF-2C0A-9824-6F5C-49DD7EAF099B}"/>
          </ac:picMkLst>
        </pc:picChg>
      </pc:sldChg>
      <pc:sldChg chg="addSp delSp modSp add mod">
        <pc:chgData name="MARIA HENAR RECA FERNANDEZ" userId="09a63f17-1c71-41ff-8899-5762380e2e7e" providerId="ADAL" clId="{2E9681B3-5CF6-B445-8EBA-C3D16CEDCAC2}" dt="2023-03-08T19:36:47.726" v="1905" actId="20577"/>
        <pc:sldMkLst>
          <pc:docMk/>
          <pc:sldMk cId="3507695841" sldId="264"/>
        </pc:sldMkLst>
        <pc:spChg chg="mod">
          <ac:chgData name="MARIA HENAR RECA FERNANDEZ" userId="09a63f17-1c71-41ff-8899-5762380e2e7e" providerId="ADAL" clId="{2E9681B3-5CF6-B445-8EBA-C3D16CEDCAC2}" dt="2023-03-08T19:32:58.370" v="1658" actId="20577"/>
          <ac:spMkLst>
            <pc:docMk/>
            <pc:sldMk cId="3507695841" sldId="264"/>
            <ac:spMk id="2" creationId="{77BFD728-D4B4-CF86-5F9F-85F3903B25A3}"/>
          </ac:spMkLst>
        </pc:spChg>
        <pc:spChg chg="mod">
          <ac:chgData name="MARIA HENAR RECA FERNANDEZ" userId="09a63f17-1c71-41ff-8899-5762380e2e7e" providerId="ADAL" clId="{2E9681B3-5CF6-B445-8EBA-C3D16CEDCAC2}" dt="2023-03-08T19:36:47.726" v="1905" actId="20577"/>
          <ac:spMkLst>
            <pc:docMk/>
            <pc:sldMk cId="3507695841" sldId="264"/>
            <ac:spMk id="3" creationId="{3E273F6F-F288-1F07-AA9A-B22F37C25E22}"/>
          </ac:spMkLst>
        </pc:spChg>
        <pc:spChg chg="mod">
          <ac:chgData name="MARIA HENAR RECA FERNANDEZ" userId="09a63f17-1c71-41ff-8899-5762380e2e7e" providerId="ADAL" clId="{2E9681B3-5CF6-B445-8EBA-C3D16CEDCAC2}" dt="2023-03-08T19:36:34.758" v="1883" actId="20577"/>
          <ac:spMkLst>
            <pc:docMk/>
            <pc:sldMk cId="3507695841" sldId="264"/>
            <ac:spMk id="5" creationId="{1CDEE876-47CB-BD56-B636-676129EA1BED}"/>
          </ac:spMkLst>
        </pc:spChg>
        <pc:picChg chg="del">
          <ac:chgData name="MARIA HENAR RECA FERNANDEZ" userId="09a63f17-1c71-41ff-8899-5762380e2e7e" providerId="ADAL" clId="{2E9681B3-5CF6-B445-8EBA-C3D16CEDCAC2}" dt="2023-03-08T19:33:00.081" v="1659" actId="478"/>
          <ac:picMkLst>
            <pc:docMk/>
            <pc:sldMk cId="3507695841" sldId="264"/>
            <ac:picMk id="5122" creationId="{A12196AF-2C0A-9824-6F5C-49DD7EAF099B}"/>
          </ac:picMkLst>
        </pc:picChg>
        <pc:picChg chg="add mod">
          <ac:chgData name="MARIA HENAR RECA FERNANDEZ" userId="09a63f17-1c71-41ff-8899-5762380e2e7e" providerId="ADAL" clId="{2E9681B3-5CF6-B445-8EBA-C3D16CEDCAC2}" dt="2023-03-08T19:33:15.640" v="1681" actId="1076"/>
          <ac:picMkLst>
            <pc:docMk/>
            <pc:sldMk cId="3507695841" sldId="264"/>
            <ac:picMk id="7170" creationId="{7BE01E77-90DF-210E-C716-0D3FBAFC5C4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F253B-96B7-4E60-95E2-B4EFE448C17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2521DD-4CE3-4906-9EBD-B3FEC5DFFD4D}">
      <dgm:prSet/>
      <dgm:spPr/>
      <dgm:t>
        <a:bodyPr/>
        <a:lstStyle/>
        <a:p>
          <a:r>
            <a:rPr lang="es-ES_tradnl"/>
            <a:t>INFANTIL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413459B-6C7E-4827-92C9-DA0858C361C5}" type="parTrans" cxnId="{2DE0EA27-6DC9-429F-94B1-DD9152820096}">
      <dgm:prSet/>
      <dgm:spPr/>
      <dgm:t>
        <a:bodyPr/>
        <a:lstStyle/>
        <a:p>
          <a:endParaRPr lang="en-US"/>
        </a:p>
      </dgm:t>
    </dgm:pt>
    <dgm:pt modelId="{AB741048-17EC-437C-87AE-474EF88C7DC3}" type="sibTrans" cxnId="{2DE0EA27-6DC9-429F-94B1-DD9152820096}">
      <dgm:prSet/>
      <dgm:spPr/>
      <dgm:t>
        <a:bodyPr/>
        <a:lstStyle/>
        <a:p>
          <a:endParaRPr lang="en-US"/>
        </a:p>
      </dgm:t>
    </dgm:pt>
    <dgm:pt modelId="{750BE879-3DAF-43C6-A17D-6364D8C3ADF2}">
      <dgm:prSet/>
      <dgm:spPr/>
      <dgm:t>
        <a:bodyPr/>
        <a:lstStyle/>
        <a:p>
          <a:r>
            <a:rPr lang="es-ES_tradnl" dirty="0"/>
            <a:t>PRIMER CICLO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01D9EFE-E450-4D5A-9FED-0DD41CB01AB8}" type="parTrans" cxnId="{24A03D9D-01F3-454B-B3D2-8E36C4CA7947}">
      <dgm:prSet/>
      <dgm:spPr/>
      <dgm:t>
        <a:bodyPr/>
        <a:lstStyle/>
        <a:p>
          <a:endParaRPr lang="en-US"/>
        </a:p>
      </dgm:t>
    </dgm:pt>
    <dgm:pt modelId="{AF1087A3-846A-471B-A724-AC15FAC4D6FA}" type="sibTrans" cxnId="{24A03D9D-01F3-454B-B3D2-8E36C4CA7947}">
      <dgm:prSet/>
      <dgm:spPr/>
      <dgm:t>
        <a:bodyPr/>
        <a:lstStyle/>
        <a:p>
          <a:endParaRPr lang="en-US"/>
        </a:p>
      </dgm:t>
    </dgm:pt>
    <dgm:pt modelId="{EC8E5004-4F16-46FA-B072-6BE8DAE1AC4F}">
      <dgm:prSet/>
      <dgm:spPr/>
      <dgm:t>
        <a:bodyPr/>
        <a:lstStyle/>
        <a:p>
          <a:r>
            <a:rPr lang="es-ES_tradnl"/>
            <a:t>SEGUNDO CICLO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44BDC80-5686-48A6-A44C-5FECAA03421E}" type="parTrans" cxnId="{B3B2FFC7-B953-4E64-970F-E9A6A7178E3A}">
      <dgm:prSet/>
      <dgm:spPr/>
      <dgm:t>
        <a:bodyPr/>
        <a:lstStyle/>
        <a:p>
          <a:endParaRPr lang="en-US"/>
        </a:p>
      </dgm:t>
    </dgm:pt>
    <dgm:pt modelId="{49407A16-DDD8-46DB-9514-7E490C4D71B4}" type="sibTrans" cxnId="{B3B2FFC7-B953-4E64-970F-E9A6A7178E3A}">
      <dgm:prSet/>
      <dgm:spPr/>
      <dgm:t>
        <a:bodyPr/>
        <a:lstStyle/>
        <a:p>
          <a:endParaRPr lang="en-US"/>
        </a:p>
      </dgm:t>
    </dgm:pt>
    <dgm:pt modelId="{8A5EEA04-8614-4707-8704-B4ECB2E0BAB8}">
      <dgm:prSet/>
      <dgm:spPr/>
      <dgm:t>
        <a:bodyPr/>
        <a:lstStyle/>
        <a:p>
          <a:r>
            <a:rPr lang="es-ES_tradnl"/>
            <a:t>TERCER CICLO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3713600A-8276-4C43-9CFB-B442F03E8044}" type="parTrans" cxnId="{35C0F7F3-B1E4-4A14-93F8-09837802BF70}">
      <dgm:prSet/>
      <dgm:spPr/>
      <dgm:t>
        <a:bodyPr/>
        <a:lstStyle/>
        <a:p>
          <a:endParaRPr lang="en-US"/>
        </a:p>
      </dgm:t>
    </dgm:pt>
    <dgm:pt modelId="{1D2D8870-EE76-442E-9059-3D2F79B24BFE}" type="sibTrans" cxnId="{35C0F7F3-B1E4-4A14-93F8-09837802BF70}">
      <dgm:prSet/>
      <dgm:spPr/>
      <dgm:t>
        <a:bodyPr/>
        <a:lstStyle/>
        <a:p>
          <a:endParaRPr lang="en-US"/>
        </a:p>
      </dgm:t>
    </dgm:pt>
    <dgm:pt modelId="{7F6CBDCB-EA5B-494A-A5A2-3C434CE6CB70}" type="pres">
      <dgm:prSet presAssocID="{9E2F253B-96B7-4E60-95E2-B4EFE448C17B}" presName="vert0" presStyleCnt="0">
        <dgm:presLayoutVars>
          <dgm:dir/>
          <dgm:animOne val="branch"/>
          <dgm:animLvl val="lvl"/>
        </dgm:presLayoutVars>
      </dgm:prSet>
      <dgm:spPr/>
    </dgm:pt>
    <dgm:pt modelId="{825AD83C-2230-3A47-BD55-0017B6532ECC}" type="pres">
      <dgm:prSet presAssocID="{382521DD-4CE3-4906-9EBD-B3FEC5DFFD4D}" presName="thickLine" presStyleLbl="alignNode1" presStyleIdx="0" presStyleCnt="4"/>
      <dgm:spPr/>
    </dgm:pt>
    <dgm:pt modelId="{993A944E-97A3-DA4F-BD0D-BC30DB77CD85}" type="pres">
      <dgm:prSet presAssocID="{382521DD-4CE3-4906-9EBD-B3FEC5DFFD4D}" presName="horz1" presStyleCnt="0"/>
      <dgm:spPr/>
    </dgm:pt>
    <dgm:pt modelId="{1DFD8CA3-B3ED-0F40-8D6D-23C472B993EF}" type="pres">
      <dgm:prSet presAssocID="{382521DD-4CE3-4906-9EBD-B3FEC5DFFD4D}" presName="tx1" presStyleLbl="revTx" presStyleIdx="0" presStyleCnt="4"/>
      <dgm:spPr/>
    </dgm:pt>
    <dgm:pt modelId="{FECC32C0-14B1-8E48-B6F5-3F05B924E2A2}" type="pres">
      <dgm:prSet presAssocID="{382521DD-4CE3-4906-9EBD-B3FEC5DFFD4D}" presName="vert1" presStyleCnt="0"/>
      <dgm:spPr/>
    </dgm:pt>
    <dgm:pt modelId="{B61E1FD0-D2AC-0447-8F29-F483D22F2CFE}" type="pres">
      <dgm:prSet presAssocID="{750BE879-3DAF-43C6-A17D-6364D8C3ADF2}" presName="thickLine" presStyleLbl="alignNode1" presStyleIdx="1" presStyleCnt="4"/>
      <dgm:spPr/>
    </dgm:pt>
    <dgm:pt modelId="{8653EBC9-8651-3D47-B133-A40548809C09}" type="pres">
      <dgm:prSet presAssocID="{750BE879-3DAF-43C6-A17D-6364D8C3ADF2}" presName="horz1" presStyleCnt="0"/>
      <dgm:spPr/>
    </dgm:pt>
    <dgm:pt modelId="{8D8E7063-67B7-D34B-802A-7E6F29F5472D}" type="pres">
      <dgm:prSet presAssocID="{750BE879-3DAF-43C6-A17D-6364D8C3ADF2}" presName="tx1" presStyleLbl="revTx" presStyleIdx="1" presStyleCnt="4"/>
      <dgm:spPr/>
    </dgm:pt>
    <dgm:pt modelId="{CE051304-3439-BA42-89D7-85C09C969A25}" type="pres">
      <dgm:prSet presAssocID="{750BE879-3DAF-43C6-A17D-6364D8C3ADF2}" presName="vert1" presStyleCnt="0"/>
      <dgm:spPr/>
    </dgm:pt>
    <dgm:pt modelId="{62C9E8F3-4878-5D4B-B680-C75AE730FFAC}" type="pres">
      <dgm:prSet presAssocID="{EC8E5004-4F16-46FA-B072-6BE8DAE1AC4F}" presName="thickLine" presStyleLbl="alignNode1" presStyleIdx="2" presStyleCnt="4"/>
      <dgm:spPr/>
    </dgm:pt>
    <dgm:pt modelId="{D7CDD326-338C-414E-B03C-0C5950CF08EA}" type="pres">
      <dgm:prSet presAssocID="{EC8E5004-4F16-46FA-B072-6BE8DAE1AC4F}" presName="horz1" presStyleCnt="0"/>
      <dgm:spPr/>
    </dgm:pt>
    <dgm:pt modelId="{9EE741AA-50FB-434D-ADA1-D1EA676AFFEC}" type="pres">
      <dgm:prSet presAssocID="{EC8E5004-4F16-46FA-B072-6BE8DAE1AC4F}" presName="tx1" presStyleLbl="revTx" presStyleIdx="2" presStyleCnt="4"/>
      <dgm:spPr/>
    </dgm:pt>
    <dgm:pt modelId="{2CC5E6E6-BCC5-824F-9AED-82A4A37C7419}" type="pres">
      <dgm:prSet presAssocID="{EC8E5004-4F16-46FA-B072-6BE8DAE1AC4F}" presName="vert1" presStyleCnt="0"/>
      <dgm:spPr/>
    </dgm:pt>
    <dgm:pt modelId="{A9077F89-DF5D-2547-A3C0-ADFFEB209428}" type="pres">
      <dgm:prSet presAssocID="{8A5EEA04-8614-4707-8704-B4ECB2E0BAB8}" presName="thickLine" presStyleLbl="alignNode1" presStyleIdx="3" presStyleCnt="4"/>
      <dgm:spPr/>
    </dgm:pt>
    <dgm:pt modelId="{99D13650-9BCE-8C49-AFE5-D5C54FFEDFB9}" type="pres">
      <dgm:prSet presAssocID="{8A5EEA04-8614-4707-8704-B4ECB2E0BAB8}" presName="horz1" presStyleCnt="0"/>
      <dgm:spPr/>
    </dgm:pt>
    <dgm:pt modelId="{BC7D0F07-14BC-424D-8E9C-58AC04572796}" type="pres">
      <dgm:prSet presAssocID="{8A5EEA04-8614-4707-8704-B4ECB2E0BAB8}" presName="tx1" presStyleLbl="revTx" presStyleIdx="3" presStyleCnt="4"/>
      <dgm:spPr/>
    </dgm:pt>
    <dgm:pt modelId="{0B442778-3E62-FB4C-91E4-3715A95B2DDD}" type="pres">
      <dgm:prSet presAssocID="{8A5EEA04-8614-4707-8704-B4ECB2E0BAB8}" presName="vert1" presStyleCnt="0"/>
      <dgm:spPr/>
    </dgm:pt>
  </dgm:ptLst>
  <dgm:cxnLst>
    <dgm:cxn modelId="{E9FCFB24-962E-3342-99F4-918439265438}" type="presOf" srcId="{382521DD-4CE3-4906-9EBD-B3FEC5DFFD4D}" destId="{1DFD8CA3-B3ED-0F40-8D6D-23C472B993EF}" srcOrd="0" destOrd="0" presId="urn:microsoft.com/office/officeart/2008/layout/LinedList"/>
    <dgm:cxn modelId="{2DE0EA27-6DC9-429F-94B1-DD9152820096}" srcId="{9E2F253B-96B7-4E60-95E2-B4EFE448C17B}" destId="{382521DD-4CE3-4906-9EBD-B3FEC5DFFD4D}" srcOrd="0" destOrd="0" parTransId="{D413459B-6C7E-4827-92C9-DA0858C361C5}" sibTransId="{AB741048-17EC-437C-87AE-474EF88C7DC3}"/>
    <dgm:cxn modelId="{E978192F-C16E-C645-BD36-46B4E43D1E78}" type="presOf" srcId="{8A5EEA04-8614-4707-8704-B4ECB2E0BAB8}" destId="{BC7D0F07-14BC-424D-8E9C-58AC04572796}" srcOrd="0" destOrd="0" presId="urn:microsoft.com/office/officeart/2008/layout/LinedList"/>
    <dgm:cxn modelId="{3C073A47-7F92-2049-967F-4AB957FA4167}" type="presOf" srcId="{EC8E5004-4F16-46FA-B072-6BE8DAE1AC4F}" destId="{9EE741AA-50FB-434D-ADA1-D1EA676AFFEC}" srcOrd="0" destOrd="0" presId="urn:microsoft.com/office/officeart/2008/layout/LinedList"/>
    <dgm:cxn modelId="{C6F6CC88-263C-D948-A887-A78EFC44B921}" type="presOf" srcId="{750BE879-3DAF-43C6-A17D-6364D8C3ADF2}" destId="{8D8E7063-67B7-D34B-802A-7E6F29F5472D}" srcOrd="0" destOrd="0" presId="urn:microsoft.com/office/officeart/2008/layout/LinedList"/>
    <dgm:cxn modelId="{24A03D9D-01F3-454B-B3D2-8E36C4CA7947}" srcId="{9E2F253B-96B7-4E60-95E2-B4EFE448C17B}" destId="{750BE879-3DAF-43C6-A17D-6364D8C3ADF2}" srcOrd="1" destOrd="0" parTransId="{201D9EFE-E450-4D5A-9FED-0DD41CB01AB8}" sibTransId="{AF1087A3-846A-471B-A724-AC15FAC4D6FA}"/>
    <dgm:cxn modelId="{B3B2FFC7-B953-4E64-970F-E9A6A7178E3A}" srcId="{9E2F253B-96B7-4E60-95E2-B4EFE448C17B}" destId="{EC8E5004-4F16-46FA-B072-6BE8DAE1AC4F}" srcOrd="2" destOrd="0" parTransId="{F44BDC80-5686-48A6-A44C-5FECAA03421E}" sibTransId="{49407A16-DDD8-46DB-9514-7E490C4D71B4}"/>
    <dgm:cxn modelId="{139ADAE9-86C9-C24D-ADE1-266C286F40A6}" type="presOf" srcId="{9E2F253B-96B7-4E60-95E2-B4EFE448C17B}" destId="{7F6CBDCB-EA5B-494A-A5A2-3C434CE6CB70}" srcOrd="0" destOrd="0" presId="urn:microsoft.com/office/officeart/2008/layout/LinedList"/>
    <dgm:cxn modelId="{35C0F7F3-B1E4-4A14-93F8-09837802BF70}" srcId="{9E2F253B-96B7-4E60-95E2-B4EFE448C17B}" destId="{8A5EEA04-8614-4707-8704-B4ECB2E0BAB8}" srcOrd="3" destOrd="0" parTransId="{3713600A-8276-4C43-9CFB-B442F03E8044}" sibTransId="{1D2D8870-EE76-442E-9059-3D2F79B24BFE}"/>
    <dgm:cxn modelId="{0D2552E6-EF33-A74B-B895-E35E88157942}" type="presParOf" srcId="{7F6CBDCB-EA5B-494A-A5A2-3C434CE6CB70}" destId="{825AD83C-2230-3A47-BD55-0017B6532ECC}" srcOrd="0" destOrd="0" presId="urn:microsoft.com/office/officeart/2008/layout/LinedList"/>
    <dgm:cxn modelId="{1C5005DB-59D7-B14A-8DC5-195B35F9AF05}" type="presParOf" srcId="{7F6CBDCB-EA5B-494A-A5A2-3C434CE6CB70}" destId="{993A944E-97A3-DA4F-BD0D-BC30DB77CD85}" srcOrd="1" destOrd="0" presId="urn:microsoft.com/office/officeart/2008/layout/LinedList"/>
    <dgm:cxn modelId="{997B132D-08E8-E645-A8EF-A7B31ABDBC9F}" type="presParOf" srcId="{993A944E-97A3-DA4F-BD0D-BC30DB77CD85}" destId="{1DFD8CA3-B3ED-0F40-8D6D-23C472B993EF}" srcOrd="0" destOrd="0" presId="urn:microsoft.com/office/officeart/2008/layout/LinedList"/>
    <dgm:cxn modelId="{AE3F2B74-FFEF-F049-91E3-A103307DBB37}" type="presParOf" srcId="{993A944E-97A3-DA4F-BD0D-BC30DB77CD85}" destId="{FECC32C0-14B1-8E48-B6F5-3F05B924E2A2}" srcOrd="1" destOrd="0" presId="urn:microsoft.com/office/officeart/2008/layout/LinedList"/>
    <dgm:cxn modelId="{7DE7B715-9FDF-EA43-AD3E-8B5B61B4D712}" type="presParOf" srcId="{7F6CBDCB-EA5B-494A-A5A2-3C434CE6CB70}" destId="{B61E1FD0-D2AC-0447-8F29-F483D22F2CFE}" srcOrd="2" destOrd="0" presId="urn:microsoft.com/office/officeart/2008/layout/LinedList"/>
    <dgm:cxn modelId="{445F984B-E4B5-8F4C-8F16-A2D16A801DF1}" type="presParOf" srcId="{7F6CBDCB-EA5B-494A-A5A2-3C434CE6CB70}" destId="{8653EBC9-8651-3D47-B133-A40548809C09}" srcOrd="3" destOrd="0" presId="urn:microsoft.com/office/officeart/2008/layout/LinedList"/>
    <dgm:cxn modelId="{BEF3B5A5-FDAF-CA4B-BCF7-0D8FADC3785B}" type="presParOf" srcId="{8653EBC9-8651-3D47-B133-A40548809C09}" destId="{8D8E7063-67B7-D34B-802A-7E6F29F5472D}" srcOrd="0" destOrd="0" presId="urn:microsoft.com/office/officeart/2008/layout/LinedList"/>
    <dgm:cxn modelId="{2EBCB7DD-A09D-2D41-8661-83805F292D78}" type="presParOf" srcId="{8653EBC9-8651-3D47-B133-A40548809C09}" destId="{CE051304-3439-BA42-89D7-85C09C969A25}" srcOrd="1" destOrd="0" presId="urn:microsoft.com/office/officeart/2008/layout/LinedList"/>
    <dgm:cxn modelId="{FD3E23C5-94D7-804E-AB3E-14A91B7E98B3}" type="presParOf" srcId="{7F6CBDCB-EA5B-494A-A5A2-3C434CE6CB70}" destId="{62C9E8F3-4878-5D4B-B680-C75AE730FFAC}" srcOrd="4" destOrd="0" presId="urn:microsoft.com/office/officeart/2008/layout/LinedList"/>
    <dgm:cxn modelId="{216AF83A-49AD-684C-9422-D320151107FA}" type="presParOf" srcId="{7F6CBDCB-EA5B-494A-A5A2-3C434CE6CB70}" destId="{D7CDD326-338C-414E-B03C-0C5950CF08EA}" srcOrd="5" destOrd="0" presId="urn:microsoft.com/office/officeart/2008/layout/LinedList"/>
    <dgm:cxn modelId="{FD8DD623-DC1C-634E-A3FA-CB09D430E1F5}" type="presParOf" srcId="{D7CDD326-338C-414E-B03C-0C5950CF08EA}" destId="{9EE741AA-50FB-434D-ADA1-D1EA676AFFEC}" srcOrd="0" destOrd="0" presId="urn:microsoft.com/office/officeart/2008/layout/LinedList"/>
    <dgm:cxn modelId="{F853FF10-2F79-8B40-B3CC-00686F331EC0}" type="presParOf" srcId="{D7CDD326-338C-414E-B03C-0C5950CF08EA}" destId="{2CC5E6E6-BCC5-824F-9AED-82A4A37C7419}" srcOrd="1" destOrd="0" presId="urn:microsoft.com/office/officeart/2008/layout/LinedList"/>
    <dgm:cxn modelId="{8D1BA34E-4F86-DB4C-943E-6E023527A47B}" type="presParOf" srcId="{7F6CBDCB-EA5B-494A-A5A2-3C434CE6CB70}" destId="{A9077F89-DF5D-2547-A3C0-ADFFEB209428}" srcOrd="6" destOrd="0" presId="urn:microsoft.com/office/officeart/2008/layout/LinedList"/>
    <dgm:cxn modelId="{57727534-0FC9-904E-B4DB-6F3A244A34A8}" type="presParOf" srcId="{7F6CBDCB-EA5B-494A-A5A2-3C434CE6CB70}" destId="{99D13650-9BCE-8C49-AFE5-D5C54FFEDFB9}" srcOrd="7" destOrd="0" presId="urn:microsoft.com/office/officeart/2008/layout/LinedList"/>
    <dgm:cxn modelId="{FA5E4D7F-F66A-AF4C-B727-06BE8DF2F299}" type="presParOf" srcId="{99D13650-9BCE-8C49-AFE5-D5C54FFEDFB9}" destId="{BC7D0F07-14BC-424D-8E9C-58AC04572796}" srcOrd="0" destOrd="0" presId="urn:microsoft.com/office/officeart/2008/layout/LinedList"/>
    <dgm:cxn modelId="{E132AD43-CE11-A84F-8C84-48049140119A}" type="presParOf" srcId="{99D13650-9BCE-8C49-AFE5-D5C54FFEDFB9}" destId="{0B442778-3E62-FB4C-91E4-3715A95B2D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AD83C-2230-3A47-BD55-0017B6532EC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D8CA3-B3ED-0F40-8D6D-23C472B993E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400" kern="1200"/>
            <a:t>INFANTIL</a:t>
          </a:r>
          <a:endParaRPr lang="en-US" sz="6400" kern="1200"/>
        </a:p>
      </dsp:txBody>
      <dsp:txXfrm>
        <a:off x="0" y="0"/>
        <a:ext cx="6900512" cy="1384035"/>
      </dsp:txXfrm>
    </dsp:sp>
    <dsp:sp modelId="{B61E1FD0-D2AC-0447-8F29-F483D22F2CF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E7063-67B7-D34B-802A-7E6F29F5472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400" kern="1200" dirty="0"/>
            <a:t>PRIMER CICLO</a:t>
          </a:r>
          <a:endParaRPr lang="en-US" sz="6400" kern="1200" dirty="0"/>
        </a:p>
      </dsp:txBody>
      <dsp:txXfrm>
        <a:off x="0" y="1384035"/>
        <a:ext cx="6900512" cy="1384035"/>
      </dsp:txXfrm>
    </dsp:sp>
    <dsp:sp modelId="{62C9E8F3-4878-5D4B-B680-C75AE730FFA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741AA-50FB-434D-ADA1-D1EA676AFFE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400" kern="1200"/>
            <a:t>SEGUNDO CICLO</a:t>
          </a:r>
          <a:endParaRPr lang="en-US" sz="6400" kern="1200"/>
        </a:p>
      </dsp:txBody>
      <dsp:txXfrm>
        <a:off x="0" y="2768070"/>
        <a:ext cx="6900512" cy="1384035"/>
      </dsp:txXfrm>
    </dsp:sp>
    <dsp:sp modelId="{A9077F89-DF5D-2547-A3C0-ADFFEB20942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D0F07-14BC-424D-8E9C-58AC0457279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400" kern="1200"/>
            <a:t>TERCER CICLO</a:t>
          </a:r>
          <a:endParaRPr lang="en-US" sz="64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5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4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3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5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ducajcyl-my.sharepoint.com/:b:/g/personal/mhreca_educa_jcyl_es/EXA8DpezrG9Opii3wLQ7B3sBz7lWPiv6sEBi6qBdk8ZEfg?e=CHlfV1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educajcyl-my.sharepoint.com/:b:/g/personal/mhreca_educa_jcyl_es/Ee-5fKT0hFlGu-Sc-N_cZcwBpTG5TwGXOXpx0dfyKz-dhw?e=lcLuw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.org/curriculum/unplugged" TargetMode="External"/><Relationship Id="rId5" Type="http://schemas.openxmlformats.org/officeDocument/2006/relationships/hyperlink" Target="https://educajcyl-my.sharepoint.com/:b:/g/personal/mhreca_educa_jcyl_es/EeQzvqJaNvlNgKz1FZK0ILABuzuCPLn1UixOjJ12vH4SSQ?e=udwFdd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educajcyl-my.sharepoint.com/:b:/g/personal/mhreca_educa_jcyl_es/EfZwq8m2ZJlFi-n4pzTYUd4Ba3O1t5LHTdJcmj6GSaw0-w?e=zziNuH" TargetMode="External"/><Relationship Id="rId9" Type="http://schemas.openxmlformats.org/officeDocument/2006/relationships/hyperlink" Target="https://www.orientacionandujar.es/2018/02/21/coleccion-tableros-xxl-trabajar-los-numeros-del-1-al-20-juego-serpientes-ecaleras/tablero-de-juego-trabajmos-los-numeros-serpientes-y-escaleras-tablero-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amos.es/recursos/beebots/" TargetMode="External"/><Relationship Id="rId13" Type="http://schemas.openxmlformats.org/officeDocument/2006/relationships/hyperlink" Target="http://laclasedemiren.blogspot.com.es/2015/12/calendario-de-adviento-robotica-y.html" TargetMode="External"/><Relationship Id="rId3" Type="http://schemas.openxmlformats.org/officeDocument/2006/relationships/hyperlink" Target="https://colegiomiralmonte.es/wp-content/uploads/2019/02/Robotica-infantil.pdf" TargetMode="External"/><Relationship Id="rId7" Type="http://schemas.openxmlformats.org/officeDocument/2006/relationships/hyperlink" Target="http://www.penyagolosaeduca.com/wp-content/uploads/2020/06/Tarjetas-de-direcci%C3%B3n.pdf?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youtube.com/watch?v=RfYOXxN1z_U&amp;list=PLkBvJ2HdJc0oyXrfT3gOmGZdOkSw89h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arlylearninghq.org.uk/themes/themed-bee-bot-mats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rimarytreasurechest.com/teachingresources/category/bee-bot-jackets.html" TargetMode="External"/><Relationship Id="rId10" Type="http://schemas.openxmlformats.org/officeDocument/2006/relationships/hyperlink" Target="https://wiki.slq.qld.gov.au/doku.php?id=digital_literacy:technology_resources:beebots:start" TargetMode="External"/><Relationship Id="rId4" Type="http://schemas.openxmlformats.org/officeDocument/2006/relationships/hyperlink" Target="http://apprendiendoconrobotica.blogspot.com/p/actividades-con-bee-bot.html" TargetMode="External"/><Relationship Id="rId9" Type="http://schemas.openxmlformats.org/officeDocument/2006/relationships/image" Target="../media/image5.php"/><Relationship Id="rId1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weturtle.org/dettaglio-tutorial/29/tutorial-creare-una-storia-animata-con-scratch-jr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aclasedemiren.blogspot.com.es/2015/12/calendario-de-adviento-robotica-y.html" TargetMode="External"/><Relationship Id="rId3" Type="http://schemas.openxmlformats.org/officeDocument/2006/relationships/hyperlink" Target="https://drive.google.com/file/d/19JFVzmZ4JZZrre2hcsM93S4YQlBRy0vk/view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github.com/programamos/Recursos/blob/master/Beebots/Fichas/FichasRinconesBeebotsPequeno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wiki.slq.qld.gov.au/doku.php?id=digital_literacy:technology_resources:beebots:start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5.php"/><Relationship Id="rId9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jcyl-my.sharepoint.com/:b:/g/personal/mhreca_educa_jcyl_es/EetsgwFR3h9Ak5p1J5BE1BUBvdZ9794onJ3cWvRGrVc4bA?e=b6W3Rh" TargetMode="External"/><Relationship Id="rId13" Type="http://schemas.openxmlformats.org/officeDocument/2006/relationships/hyperlink" Target="https://educajcyl-my.sharepoint.com/:b:/g/personal/mhreca_educa_jcyl_es/EV_C6Er1uYtHsGZb8tAj8CYBV6sKCRGPpxSKTWCFWpvDWQ?e=UsWdcC" TargetMode="External"/><Relationship Id="rId3" Type="http://schemas.openxmlformats.org/officeDocument/2006/relationships/hyperlink" Target="https://educajcyl-my.sharepoint.com/:b:/g/personal/mhreca_educa_jcyl_es/EUo4hGnkF4JBu0gg7MeoFXQBayfUmv3XMIyPh8NiO2bU_Q?e=UQutpG" TargetMode="External"/><Relationship Id="rId7" Type="http://schemas.openxmlformats.org/officeDocument/2006/relationships/hyperlink" Target="https://educajcyl-my.sharepoint.com/:b:/g/personal/mhreca_educa_jcyl_es/Ed8fqzM9jcVPuQL6AlZ7wEsBqnWeZ28fCCo_qikdNnmkLg?e=NMZhhD" TargetMode="External"/><Relationship Id="rId12" Type="http://schemas.openxmlformats.org/officeDocument/2006/relationships/hyperlink" Target="https://educajcyl-my.sharepoint.com/:b:/g/personal/mhreca_educa_jcyl_es/EbgYIWRkkVJDnD7U7u1y5g8B8Ces328Lp6mQ9UxU2Wy2vQ?e=CvySE1" TargetMode="External"/><Relationship Id="rId2" Type="http://schemas.openxmlformats.org/officeDocument/2006/relationships/hyperlink" Target="https://educajcyl-my.sharepoint.com/:b:/g/personal/mhreca_educa_jcyl_es/EdWYh4cWlRRCqFVPSXM2dQoB9LRrWCXDYOjTeqnYy9Nz5w?e=xyvol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jcyl-my.sharepoint.com/:b:/g/personal/mhreca_educa_jcyl_es/EdSV-ZYgL1BFmd_GX0vXBbgB3cyN6N80JDO7qjAAMTc4WA?e=EApvvR" TargetMode="External"/><Relationship Id="rId11" Type="http://schemas.openxmlformats.org/officeDocument/2006/relationships/hyperlink" Target="https://educajcyl-my.sharepoint.com/:b:/g/personal/mhreca_educa_jcyl_es/EVrtzOsDoMJKjto4-rzozJgBXGJ7Q67rdY0xMcdL2DrjjA?e=D4sz0A" TargetMode="External"/><Relationship Id="rId5" Type="http://schemas.openxmlformats.org/officeDocument/2006/relationships/hyperlink" Target="https://educajcyl-my.sharepoint.com/:b:/g/personal/mhreca_educa_jcyl_es/EcoLe1HDgkRKo015p9OgXGMBjHYgKGCjiHoS0UGE9j8SWg?e=9nH6Qf" TargetMode="External"/><Relationship Id="rId15" Type="http://schemas.openxmlformats.org/officeDocument/2006/relationships/hyperlink" Target="https://educajcyl-my.sharepoint.com/:b:/g/personal/mhreca_educa_jcyl_es/EXwtzfR2QfNEtQiB4Nz1ddUB0JdDK7YJtGPPKCo5nnUnRg?e=CeMFoG" TargetMode="External"/><Relationship Id="rId10" Type="http://schemas.openxmlformats.org/officeDocument/2006/relationships/hyperlink" Target="https://educajcyl-my.sharepoint.com/:b:/g/personal/mhreca_educa_jcyl_es/EXoAUi6nRxBIpX727T3V46EB9nNvrteFl_s5TZ34mI98Hw?e=tuw1w8" TargetMode="External"/><Relationship Id="rId4" Type="http://schemas.openxmlformats.org/officeDocument/2006/relationships/hyperlink" Target="https://studio.code.org/s/pre-express-2021" TargetMode="External"/><Relationship Id="rId9" Type="http://schemas.openxmlformats.org/officeDocument/2006/relationships/hyperlink" Target="https://educajcyl-my.sharepoint.com/:b:/g/personal/mhreca_educa_jcyl_es/EZ_0nM8X1I9Itr9KwsXEjqEBu-IlUMM1WIyKioOetPzmkA?e=YEmTkm" TargetMode="External"/><Relationship Id="rId14" Type="http://schemas.openxmlformats.org/officeDocument/2006/relationships/hyperlink" Target="https://educajcyl-my.sharepoint.com/:b:/g/personal/mhreca_educa_jcyl_es/EUVk6-pKKQNLtvVtW4tKIZwBN7nMsmpkARJ0PyxJ-1LoUg?e=h1cBn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educajcyl-my.sharepoint.com/:b:/g/personal/mhreca_educa_jcyl_es/ET3YaN2dSVdAtOU1XJzVPG0BSWIEXMqn5_YmSQbbU9RH1A?e=NTYF07" TargetMode="External"/><Relationship Id="rId7" Type="http://schemas.openxmlformats.org/officeDocument/2006/relationships/hyperlink" Target="https://educajcyl-my.sharepoint.com/:i:/g/personal/mhreca_educa_jcyl_es/ES0VS2IZO9BChp1g_HnKEAoB7umDpKRYH4WBN088Eu_waA?e=4E80Z4" TargetMode="External"/><Relationship Id="rId2" Type="http://schemas.openxmlformats.org/officeDocument/2006/relationships/hyperlink" Target="https://www.edu-casio.es/recursos-didacticos/?offset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jcyl-my.sharepoint.com/:b:/g/personal/mhreca_educa_jcyl_es/EVk0q7Q-WzFGoIeHIpHxJqMBos6UYNkYQ3ETa_gVQAMaOQ?e=ItLgK8" TargetMode="External"/><Relationship Id="rId5" Type="http://schemas.openxmlformats.org/officeDocument/2006/relationships/hyperlink" Target="https://educajcyl-my.sharepoint.com/:b:/g/personal/mhreca_educa_jcyl_es/EQge_gMkfxNMpM6D6DuNs-sBQt8xz4WUAlXQhNHqhEQrgQ?e=2EIZyy" TargetMode="External"/><Relationship Id="rId4" Type="http://schemas.openxmlformats.org/officeDocument/2006/relationships/hyperlink" Target="https://educajcyl-my.sharepoint.com/:b:/g/personal/mhreca_educa_jcyl_es/EScWekNFGb9OrYV3lJZojDsBBql6_7GRl_JuWgC5UxHeXQ?e=RmfSL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educajcyl-my.sharepoint.com/:b:/g/personal/mhreca_educa_jcyl_es/ER_1CqopyWZOjONhNMzIuTYBJ4zwMye3vE6DMuXQmJaxNw?e=HivROw" TargetMode="External"/><Relationship Id="rId7" Type="http://schemas.openxmlformats.org/officeDocument/2006/relationships/hyperlink" Target="https://educajcyl-my.sharepoint.com/:b:/g/personal/mhreca_educa_jcyl_es/EWKnvAX8bXZEpBGeTF4Z-wIBwDs77AslJ2h016ZSTfp0rg?e=IxhmnU" TargetMode="External"/><Relationship Id="rId2" Type="http://schemas.openxmlformats.org/officeDocument/2006/relationships/hyperlink" Target="https://www.edu-casio.es/recursos-didacticos/?offset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jcyl-my.sharepoint.com/:b:/g/personal/mhreca_educa_jcyl_es/EUeYFkCORvBBgbE8KFRb53ABlyjuOU3RghUkGm8w3TKKGA?e=eiEy7l" TargetMode="External"/><Relationship Id="rId5" Type="http://schemas.openxmlformats.org/officeDocument/2006/relationships/hyperlink" Target="https://educajcyl-my.sharepoint.com/:b:/g/personal/mhreca_educa_jcyl_es/EX9nMMEm-49KoCLEEcQfjjUBmu-s5A9jr-f26cHd2ziPKw?e=8XlH9Q" TargetMode="External"/><Relationship Id="rId4" Type="http://schemas.openxmlformats.org/officeDocument/2006/relationships/hyperlink" Target="https://educajcyl-my.sharepoint.com/:b:/g/personal/mhreca_educa_jcyl_es/EZ0qhEH4bYhGguIhdP0GNjoBMiNXymCp1Y14wZoDsY5LUQ?e=9SQWy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E5B46B03-A588-0723-B553-41D475C2C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91" b="730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46AD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1E6A57-F194-838D-31AC-B72813A0E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s-ES_tradnl" sz="4800" dirty="0"/>
              <a:t>ACTIVIDADES PENSAMIENTO COMPUTACIONAL POR NIVELES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1FE9D-B72D-45F4-D9D1-BD8C46C0A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_tradnl" sz="2200"/>
              <a:t>HENAR RECA FERNÁNDEZ</a:t>
            </a:r>
          </a:p>
          <a:p>
            <a:pPr algn="ctr">
              <a:lnSpc>
                <a:spcPct val="100000"/>
              </a:lnSpc>
            </a:pPr>
            <a:r>
              <a:rPr lang="es-ES_tradnl" sz="2200"/>
              <a:t>CURSO 22/23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F5577B-2EEA-E6CB-F0F3-790224C7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8" y="5066182"/>
            <a:ext cx="1771626" cy="17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5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6A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6020B6-3BC8-314A-8D60-86281A30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s-ES_tradnl">
                <a:solidFill>
                  <a:schemeClr val="bg1"/>
                </a:solidFill>
              </a:rPr>
              <a:t>INDICE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9F2D2E9-5E25-C8A4-D33C-ECCA7F165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086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53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6ADC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FD728-D4B4-CF86-5F9F-85F3903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s-ES_tradnl" sz="6800" dirty="0">
                <a:solidFill>
                  <a:schemeClr val="bg1"/>
                </a:solidFill>
              </a:rPr>
              <a:t>INFANTIL </a:t>
            </a:r>
            <a:br>
              <a:rPr lang="es-ES_tradnl" sz="6800" dirty="0">
                <a:solidFill>
                  <a:schemeClr val="bg1"/>
                </a:solidFill>
              </a:rPr>
            </a:br>
            <a:r>
              <a:rPr lang="es-ES_tradnl" sz="6800" dirty="0">
                <a:solidFill>
                  <a:schemeClr val="bg1"/>
                </a:solidFill>
              </a:rPr>
              <a:t>DESENCHUFADAS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73F6F-F288-1F07-AA9A-B22F37C2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2281518" cy="3590174"/>
          </a:xfrm>
        </p:spPr>
        <p:txBody>
          <a:bodyPr>
            <a:normAutofit/>
          </a:bodyPr>
          <a:lstStyle/>
          <a:p>
            <a:r>
              <a:rPr lang="es-ES_tradnl" dirty="0"/>
              <a:t>Laberintos</a:t>
            </a:r>
          </a:p>
          <a:p>
            <a:r>
              <a:rPr lang="es-ES_tradnl" dirty="0"/>
              <a:t>Abecedario</a:t>
            </a:r>
          </a:p>
          <a:p>
            <a:r>
              <a:rPr lang="es-ES_tradnl" dirty="0"/>
              <a:t>Recta numérica</a:t>
            </a:r>
          </a:p>
          <a:p>
            <a:r>
              <a:rPr lang="es-ES_tradnl" dirty="0"/>
              <a:t>Mapa del tesoro</a:t>
            </a:r>
          </a:p>
          <a:p>
            <a:r>
              <a:rPr lang="es-ES_tradnl" dirty="0"/>
              <a:t>Juego de la oca</a:t>
            </a:r>
          </a:p>
          <a:p>
            <a:r>
              <a:rPr lang="es-ES_tradnl" dirty="0" err="1"/>
              <a:t>Serpiemtes</a:t>
            </a:r>
            <a:r>
              <a:rPr lang="es-ES_tradnl" dirty="0"/>
              <a:t> y escaleras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8002298-3903-533A-7D3E-FBBC6009D2B7}"/>
              </a:ext>
            </a:extLst>
          </p:cNvPr>
          <p:cNvSpPr txBox="1">
            <a:spLocks/>
          </p:cNvSpPr>
          <p:nvPr/>
        </p:nvSpPr>
        <p:spPr>
          <a:xfrm>
            <a:off x="3759169" y="2586789"/>
            <a:ext cx="2625301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Pop </a:t>
            </a:r>
            <a:r>
              <a:rPr lang="es-ES_tradnl" dirty="0" err="1"/>
              <a:t>It</a:t>
            </a:r>
            <a:endParaRPr lang="es-ES_tradnl" dirty="0"/>
          </a:p>
          <a:p>
            <a:r>
              <a:rPr lang="es-ES_tradnl" dirty="0"/>
              <a:t>Tarjetas </a:t>
            </a:r>
            <a:r>
              <a:rPr lang="es-ES_tradnl" dirty="0" err="1"/>
              <a:t>Bebras</a:t>
            </a:r>
            <a:r>
              <a:rPr lang="es-ES_tradnl" dirty="0"/>
              <a:t> (</a:t>
            </a:r>
            <a:r>
              <a:rPr lang="es-ES_tradnl" dirty="0" err="1"/>
              <a:t>círcuo</a:t>
            </a:r>
            <a:r>
              <a:rPr lang="es-ES_tradnl" dirty="0"/>
              <a:t> celeste)</a:t>
            </a:r>
          </a:p>
          <a:p>
            <a:r>
              <a:rPr lang="es-ES_tradnl" dirty="0" err="1"/>
              <a:t>Bee</a:t>
            </a:r>
            <a:r>
              <a:rPr lang="es-ES_tradnl" dirty="0"/>
              <a:t> </a:t>
            </a:r>
            <a:r>
              <a:rPr lang="es-ES_tradnl" dirty="0" err="1"/>
              <a:t>bot</a:t>
            </a:r>
            <a:r>
              <a:rPr lang="es-ES_tradnl" dirty="0"/>
              <a:t> desenchufado</a:t>
            </a:r>
          </a:p>
          <a:p>
            <a:r>
              <a:rPr lang="es-ES_tradnl" dirty="0">
                <a:hlinkClick r:id="rId2"/>
              </a:rPr>
              <a:t>Bee bot coding</a:t>
            </a:r>
            <a:r>
              <a:rPr lang="es-ES_tradnl" dirty="0"/>
              <a:t> temático</a:t>
            </a:r>
          </a:p>
          <a:p>
            <a:r>
              <a:rPr lang="es-ES_tradnl" dirty="0">
                <a:hlinkClick r:id="rId3"/>
              </a:rPr>
              <a:t>Bee bot coding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0220E8E-CD27-293A-07D5-6B16FB302C61}"/>
              </a:ext>
            </a:extLst>
          </p:cNvPr>
          <p:cNvSpPr txBox="1">
            <a:spLocks/>
          </p:cNvSpPr>
          <p:nvPr/>
        </p:nvSpPr>
        <p:spPr>
          <a:xfrm>
            <a:off x="6384470" y="2748635"/>
            <a:ext cx="2281518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hlinkClick r:id="rId4"/>
              </a:rPr>
              <a:t>Colorfu</a:t>
            </a:r>
          </a:p>
          <a:p>
            <a:r>
              <a:rPr lang="es-ES_tradnl" dirty="0">
                <a:hlinkClick r:id="rId5"/>
              </a:rPr>
              <a:t>Password code</a:t>
            </a:r>
            <a:endParaRPr lang="es-ES_tradnl" dirty="0"/>
          </a:p>
          <a:p>
            <a:r>
              <a:rPr lang="es-ES_tradnl" dirty="0" err="1">
                <a:hlinkClick r:id="rId6"/>
              </a:rPr>
              <a:t>Code.org</a:t>
            </a:r>
            <a:endParaRPr lang="es-ES_tradnl" dirty="0"/>
          </a:p>
        </p:txBody>
      </p:sp>
      <p:pic>
        <p:nvPicPr>
          <p:cNvPr id="8194" name="Picture 2" descr="Pop It - Fidget juguete anti estrés burbuja juguete de silicona | Stuff  Enough">
            <a:extLst>
              <a:ext uri="{FF2B5EF4-FFF2-40B4-BE49-F238E27FC236}">
                <a16:creationId xmlns:a16="http://schemas.microsoft.com/office/drawing/2014/main" id="{0AB7FF03-53A6-2C6B-370B-C430696F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42" y="786983"/>
            <a:ext cx="2642017" cy="26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Imagen que contiene cumpleaños, pastel, interior, hecho&#10;&#10;Descripción generada automáticamente">
            <a:extLst>
              <a:ext uri="{FF2B5EF4-FFF2-40B4-BE49-F238E27FC236}">
                <a16:creationId xmlns:a16="http://schemas.microsoft.com/office/drawing/2014/main" id="{9B7A0DA0-7924-B5DB-0C45-5D7A73D03F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46626" y="4510586"/>
            <a:ext cx="3452097" cy="194180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F7CDE53-5CEA-A0A0-FBF1-FF60941BE13E}"/>
              </a:ext>
            </a:extLst>
          </p:cNvPr>
          <p:cNvSpPr txBox="1"/>
          <p:nvPr/>
        </p:nvSpPr>
        <p:spPr>
          <a:xfrm>
            <a:off x="7522882" y="5636487"/>
            <a:ext cx="2281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>
                <a:hlinkClick r:id="rId9" tooltip="https://www.orientacionandujar.es/2018/02/21/coleccion-tableros-xxl-trabajar-los-numeros-del-1-al-20-juego-serpientes-ecaleras/tablero-de-juego-trabajmos-los-numeros-serpientes-y-escaleras-tablero-2/"/>
              </a:rPr>
              <a:t>Esta foto</a:t>
            </a:r>
            <a:r>
              <a:rPr lang="es-ES_tradnl" sz="900"/>
              <a:t> de Autor desconocido está bajo licencia </a:t>
            </a:r>
            <a:r>
              <a:rPr lang="es-ES_tradnl" sz="900">
                <a:hlinkClick r:id="rId10" tooltip="https://creativecommons.org/licenses/by-nc-sa/3.0/"/>
              </a:rPr>
              <a:t>CC BY-SA-NC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240798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6ADC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FD728-D4B4-CF86-5F9F-85F3903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s-ES_tradnl" sz="6800" dirty="0">
                <a:solidFill>
                  <a:schemeClr val="bg1"/>
                </a:solidFill>
              </a:rPr>
              <a:t>INFANTIL </a:t>
            </a:r>
            <a:br>
              <a:rPr lang="es-ES_tradnl" sz="6800" dirty="0">
                <a:solidFill>
                  <a:schemeClr val="bg1"/>
                </a:solidFill>
              </a:rPr>
            </a:br>
            <a:r>
              <a:rPr lang="es-ES_tradnl" sz="6800" dirty="0">
                <a:solidFill>
                  <a:schemeClr val="bg1"/>
                </a:solidFill>
              </a:rPr>
              <a:t>ROBOTS DE SUELO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73F6F-F288-1F07-AA9A-B22F37C2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3808228" cy="3590174"/>
          </a:xfrm>
        </p:spPr>
        <p:txBody>
          <a:bodyPr>
            <a:normAutofit/>
          </a:bodyPr>
          <a:lstStyle/>
          <a:p>
            <a:r>
              <a:rPr lang="es-ES_tradnl" dirty="0">
                <a:hlinkClick r:id="rId2"/>
              </a:rPr>
              <a:t>BEE BOT/BLUE BOT lista de reproducción</a:t>
            </a:r>
            <a:endParaRPr lang="es-ES_tradnl" dirty="0"/>
          </a:p>
          <a:p>
            <a:r>
              <a:rPr lang="es-ES_tradnl" dirty="0">
                <a:hlinkClick r:id="rId3"/>
              </a:rPr>
              <a:t>Actividades</a:t>
            </a:r>
            <a:r>
              <a:rPr lang="es-ES_tradnl" dirty="0"/>
              <a:t> </a:t>
            </a:r>
            <a:r>
              <a:rPr lang="es-ES_tradnl" dirty="0" err="1"/>
              <a:t>bee</a:t>
            </a:r>
            <a:r>
              <a:rPr lang="es-ES_tradnl" dirty="0"/>
              <a:t> </a:t>
            </a:r>
            <a:r>
              <a:rPr lang="es-ES_tradnl" dirty="0" err="1"/>
              <a:t>bot</a:t>
            </a:r>
            <a:endParaRPr lang="es-ES_tradnl" dirty="0"/>
          </a:p>
          <a:p>
            <a:r>
              <a:rPr lang="es-ES_tradnl" dirty="0">
                <a:hlinkClick r:id="rId4"/>
              </a:rPr>
              <a:t>Actividades y recursos </a:t>
            </a:r>
            <a:r>
              <a:rPr lang="es-ES_tradnl" dirty="0" err="1">
                <a:hlinkClick r:id="rId4"/>
              </a:rPr>
              <a:t>Bee</a:t>
            </a:r>
            <a:r>
              <a:rPr lang="es-ES_tradnl" dirty="0">
                <a:hlinkClick r:id="rId4"/>
              </a:rPr>
              <a:t> </a:t>
            </a:r>
            <a:r>
              <a:rPr lang="es-ES_tradnl" dirty="0" err="1">
                <a:hlinkClick r:id="rId4"/>
              </a:rPr>
              <a:t>bot</a:t>
            </a:r>
            <a:r>
              <a:rPr lang="es-ES_tradnl" dirty="0">
                <a:hlinkClick r:id="rId4"/>
              </a:rPr>
              <a:t> II</a:t>
            </a:r>
            <a:endParaRPr lang="es-ES_tradnl" dirty="0"/>
          </a:p>
          <a:p>
            <a:r>
              <a:rPr lang="es-ES_tradnl" dirty="0">
                <a:hlinkClick r:id="rId5"/>
              </a:rPr>
              <a:t>Disfraces Bee Bot</a:t>
            </a:r>
            <a:endParaRPr lang="es-ES_tradnl" dirty="0"/>
          </a:p>
          <a:p>
            <a:r>
              <a:rPr lang="es-ES_tradnl" dirty="0">
                <a:hlinkClick r:id="rId6"/>
              </a:rPr>
              <a:t>Plantillas</a:t>
            </a:r>
            <a:endParaRPr lang="es-ES_tradnl" dirty="0"/>
          </a:p>
          <a:p>
            <a:r>
              <a:rPr lang="es-ES_tradnl" dirty="0">
                <a:hlinkClick r:id="rId7"/>
              </a:rPr>
              <a:t>Tarjetas dirección</a:t>
            </a: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8B22B0-F8FC-66C5-2B9B-C020FFA04F43}"/>
              </a:ext>
            </a:extLst>
          </p:cNvPr>
          <p:cNvSpPr txBox="1"/>
          <p:nvPr/>
        </p:nvSpPr>
        <p:spPr>
          <a:xfrm>
            <a:off x="5133754" y="2748635"/>
            <a:ext cx="55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>
                <a:hlinkClick r:id="rId8"/>
              </a:rPr>
              <a:t>Recursos web Programamos</a:t>
            </a:r>
            <a:endParaRPr lang="es-ES_tradnl" sz="2800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CC7F267-EFE9-4339-31FB-265886772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64350" y="3718070"/>
            <a:ext cx="1724025" cy="140077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2DC324-1FA2-BA00-5126-C873790D40D5}"/>
              </a:ext>
            </a:extLst>
          </p:cNvPr>
          <p:cNvSpPr txBox="1"/>
          <p:nvPr/>
        </p:nvSpPr>
        <p:spPr>
          <a:xfrm>
            <a:off x="6426362" y="5198716"/>
            <a:ext cx="10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10" tooltip="https://wiki.slq.qld.gov.au/doku.php?id=digital_literacy:technology_resources:beebots:start"/>
              </a:rPr>
              <a:t>Esta foto</a:t>
            </a:r>
            <a:r>
              <a:rPr lang="es-ES_tradnl" sz="900" dirty="0"/>
              <a:t> de Autor desconocido está bajo licencia </a:t>
            </a:r>
            <a:r>
              <a:rPr lang="es-ES_tradnl" sz="900" dirty="0">
                <a:hlinkClick r:id="rId11" tooltip="https://creativecommons.org/licenses/by-sa/3.0/"/>
              </a:rPr>
              <a:t>CC BY-SA</a:t>
            </a:r>
            <a:endParaRPr lang="es-ES_tradnl" sz="900" dirty="0"/>
          </a:p>
        </p:txBody>
      </p:sp>
      <p:pic>
        <p:nvPicPr>
          <p:cNvPr id="11" name="Imagen 10" descr="Imagen que contiene tabla, taza, interior, plástico&#10;&#10;Descripción generada automáticamente">
            <a:extLst>
              <a:ext uri="{FF2B5EF4-FFF2-40B4-BE49-F238E27FC236}">
                <a16:creationId xmlns:a16="http://schemas.microsoft.com/office/drawing/2014/main" id="{13DFC4C7-BAA8-DF32-964B-F14F62F921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145637" y="2167219"/>
            <a:ext cx="1686052" cy="168605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919E473-04FE-2541-9728-1ED660F2A933}"/>
              </a:ext>
            </a:extLst>
          </p:cNvPr>
          <p:cNvSpPr txBox="1"/>
          <p:nvPr/>
        </p:nvSpPr>
        <p:spPr>
          <a:xfrm>
            <a:off x="9029660" y="3911989"/>
            <a:ext cx="168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13" tooltip="http://laclasedemiren.blogspot.com.es/2015/12/calendario-de-adviento-robotica-y.html"/>
              </a:rPr>
              <a:t>Esta foto</a:t>
            </a:r>
            <a:r>
              <a:rPr lang="es-ES_tradnl" sz="900" dirty="0"/>
              <a:t> de Autor desconocido está bajo licencia </a:t>
            </a:r>
            <a:r>
              <a:rPr lang="es-ES_tradnl" sz="900" dirty="0">
                <a:hlinkClick r:id="rId14" tooltip="https://creativecommons.org/licenses/by-nc-sa/3.0/"/>
              </a:rPr>
              <a:t>CC BY-SA-NC</a:t>
            </a:r>
            <a:endParaRPr lang="es-ES_tradnl" sz="900" dirty="0"/>
          </a:p>
        </p:txBody>
      </p:sp>
    </p:spTree>
    <p:extLst>
      <p:ext uri="{BB962C8B-B14F-4D97-AF65-F5344CB8AC3E}">
        <p14:creationId xmlns:p14="http://schemas.microsoft.com/office/powerpoint/2010/main" val="46800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6ADC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FD728-D4B4-CF86-5F9F-85F3903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s-ES_tradnl" sz="6800" dirty="0">
                <a:solidFill>
                  <a:schemeClr val="bg1"/>
                </a:solidFill>
              </a:rPr>
              <a:t>INFANTIL </a:t>
            </a:r>
            <a:br>
              <a:rPr lang="es-ES_tradnl" sz="6800" dirty="0">
                <a:solidFill>
                  <a:schemeClr val="bg1"/>
                </a:solidFill>
              </a:rPr>
            </a:br>
            <a:r>
              <a:rPr lang="es-ES_tradnl" sz="6800" dirty="0">
                <a:solidFill>
                  <a:schemeClr val="bg1"/>
                </a:solidFill>
              </a:rPr>
              <a:t>ROBOTS DE SUELO Y APP </a:t>
            </a:r>
          </a:p>
        </p:txBody>
      </p:sp>
      <p:pic>
        <p:nvPicPr>
          <p:cNvPr id="1026" name="Picture 2" descr="Robots para niños: los mejores modelos para comprar según su edad">
            <a:extLst>
              <a:ext uri="{FF2B5EF4-FFF2-40B4-BE49-F238E27FC236}">
                <a16:creationId xmlns:a16="http://schemas.microsoft.com/office/drawing/2014/main" id="{74AE0582-2918-8773-1754-A905EBB9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347414"/>
            <a:ext cx="33528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Robotics - Robótica infantil">
            <a:extLst>
              <a:ext uri="{FF2B5EF4-FFF2-40B4-BE49-F238E27FC236}">
                <a16:creationId xmlns:a16="http://schemas.microsoft.com/office/drawing/2014/main" id="{C3F3D7EB-CC83-38F2-3AC2-CC073C33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26" y="2935787"/>
            <a:ext cx="27813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25464F9E-9231-9AC6-1D2A-33E292836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61268" y="2651529"/>
            <a:ext cx="2781300" cy="156448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37E16D-4E65-2D55-A298-DFA048620615}"/>
              </a:ext>
            </a:extLst>
          </p:cNvPr>
          <p:cNvSpPr txBox="1"/>
          <p:nvPr/>
        </p:nvSpPr>
        <p:spPr>
          <a:xfrm>
            <a:off x="8673966" y="4256459"/>
            <a:ext cx="1755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>
                <a:hlinkClick r:id="rId5" tooltip="https://www.weturtle.org/dettaglio-tutorial/29/tutorial-creare-una-storia-animata-con-scratch-jr.html"/>
              </a:rPr>
              <a:t>Esta foto</a:t>
            </a:r>
            <a:r>
              <a:rPr lang="es-ES_tradnl" sz="900"/>
              <a:t> de Autor desconocido está bajo licencia </a:t>
            </a:r>
            <a:r>
              <a:rPr lang="es-ES_tradnl" sz="900">
                <a:hlinkClick r:id="rId6" tooltip="https://creativecommons.org/licenses/by-sa/3.0/"/>
              </a:rPr>
              <a:t>CC BY-SA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84809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6ADC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FD728-D4B4-CF86-5F9F-85F3903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s-ES_tradnl" sz="6800" dirty="0">
                <a:solidFill>
                  <a:schemeClr val="bg1"/>
                </a:solidFill>
              </a:rPr>
              <a:t>PRIMER CICLO </a:t>
            </a:r>
            <a:br>
              <a:rPr lang="es-ES_tradnl" sz="6800" dirty="0">
                <a:solidFill>
                  <a:schemeClr val="bg1"/>
                </a:solidFill>
              </a:rPr>
            </a:br>
            <a:r>
              <a:rPr lang="es-ES_tradnl" sz="6800" dirty="0">
                <a:solidFill>
                  <a:schemeClr val="bg1"/>
                </a:solidFill>
              </a:rPr>
              <a:t>ROBOTS DE SUELO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73F6F-F288-1F07-AA9A-B22F37C2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3808228" cy="3590174"/>
          </a:xfrm>
        </p:spPr>
        <p:txBody>
          <a:bodyPr>
            <a:normAutofit/>
          </a:bodyPr>
          <a:lstStyle/>
          <a:p>
            <a:r>
              <a:rPr lang="es-ES_tradnl" dirty="0" err="1"/>
              <a:t>Bee</a:t>
            </a:r>
            <a:r>
              <a:rPr lang="es-ES_tradnl" dirty="0"/>
              <a:t> </a:t>
            </a:r>
            <a:r>
              <a:rPr lang="es-ES_tradnl" dirty="0" err="1"/>
              <a:t>bot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E</a:t>
            </a:r>
            <a:r>
              <a:rPr lang="es-ES_tradnl" dirty="0">
                <a:hlinkClick r:id="rId2"/>
              </a:rPr>
              <a:t>l rincón de los más pequeños</a:t>
            </a:r>
            <a:endParaRPr lang="es-ES_tradnl" dirty="0"/>
          </a:p>
          <a:p>
            <a:pPr lvl="1"/>
            <a:r>
              <a:rPr lang="es-ES_tradnl" dirty="0">
                <a:hlinkClick r:id="rId3"/>
              </a:rPr>
              <a:t>Tabla del 100</a:t>
            </a:r>
            <a:endParaRPr lang="es-ES_tradnl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CC7F267-EFE9-4339-31FB-265886772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41653" y="4682997"/>
            <a:ext cx="1724025" cy="140077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2DC324-1FA2-BA00-5126-C873790D40D5}"/>
              </a:ext>
            </a:extLst>
          </p:cNvPr>
          <p:cNvSpPr txBox="1"/>
          <p:nvPr/>
        </p:nvSpPr>
        <p:spPr>
          <a:xfrm>
            <a:off x="9372686" y="6176963"/>
            <a:ext cx="10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5" tooltip="https://wiki.slq.qld.gov.au/doku.php?id=digital_literacy:technology_resources:beebots:start"/>
              </a:rPr>
              <a:t>Esta foto</a:t>
            </a:r>
            <a:r>
              <a:rPr lang="es-ES_tradnl" sz="900" dirty="0"/>
              <a:t> de Autor desconocido está bajo licencia </a:t>
            </a:r>
            <a:r>
              <a:rPr lang="es-ES_tradnl" sz="900" dirty="0">
                <a:hlinkClick r:id="rId6" tooltip="https://creativecommons.org/licenses/by-sa/3.0/"/>
              </a:rPr>
              <a:t>CC BY-SA</a:t>
            </a:r>
            <a:endParaRPr lang="es-ES_tradnl" sz="900" dirty="0"/>
          </a:p>
        </p:txBody>
      </p:sp>
      <p:pic>
        <p:nvPicPr>
          <p:cNvPr id="11" name="Imagen 10" descr="Imagen que contiene tabla, taza, interior, plástico&#10;&#10;Descripción generada automáticamente">
            <a:extLst>
              <a:ext uri="{FF2B5EF4-FFF2-40B4-BE49-F238E27FC236}">
                <a16:creationId xmlns:a16="http://schemas.microsoft.com/office/drawing/2014/main" id="{13DFC4C7-BAA8-DF32-964B-F14F62F92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45637" y="2167219"/>
            <a:ext cx="1686052" cy="168605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919E473-04FE-2541-9728-1ED660F2A933}"/>
              </a:ext>
            </a:extLst>
          </p:cNvPr>
          <p:cNvSpPr txBox="1"/>
          <p:nvPr/>
        </p:nvSpPr>
        <p:spPr>
          <a:xfrm>
            <a:off x="9029660" y="3911989"/>
            <a:ext cx="168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8" tooltip="http://laclasedemiren.blogspot.com.es/2015/12/calendario-de-adviento-robotica-y.html"/>
              </a:rPr>
              <a:t>Esta foto</a:t>
            </a:r>
            <a:r>
              <a:rPr lang="es-ES_tradnl" sz="900" dirty="0"/>
              <a:t> de Autor desconocido está bajo licencia </a:t>
            </a:r>
            <a:r>
              <a:rPr lang="es-ES_tradnl" sz="900" dirty="0">
                <a:hlinkClick r:id="rId9" tooltip="https://creativecommons.org/licenses/by-nc-sa/3.0/"/>
              </a:rPr>
              <a:t>CC BY-SA-NC</a:t>
            </a:r>
            <a:endParaRPr lang="es-ES_tradnl" sz="900" dirty="0"/>
          </a:p>
        </p:txBody>
      </p:sp>
      <p:pic>
        <p:nvPicPr>
          <p:cNvPr id="5" name="Picture 2" descr="Robots para niños: los mejores modelos para comprar según su edad">
            <a:extLst>
              <a:ext uri="{FF2B5EF4-FFF2-40B4-BE49-F238E27FC236}">
                <a16:creationId xmlns:a16="http://schemas.microsoft.com/office/drawing/2014/main" id="{B2D819FA-6F7D-F5AC-EA0A-9FA803EC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56" y="2406359"/>
            <a:ext cx="2991473" cy="21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ducaRobotics - Robótica infantil">
            <a:extLst>
              <a:ext uri="{FF2B5EF4-FFF2-40B4-BE49-F238E27FC236}">
                <a16:creationId xmlns:a16="http://schemas.microsoft.com/office/drawing/2014/main" id="{C8D99EDC-1F78-C07A-500F-F6F6169E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89" y="4629589"/>
            <a:ext cx="1835170" cy="192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9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6ADC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FD728-D4B4-CF86-5F9F-85F3903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s-ES_tradnl" sz="6800" dirty="0">
                <a:solidFill>
                  <a:schemeClr val="bg1"/>
                </a:solidFill>
              </a:rPr>
              <a:t>PRIMER CICLO </a:t>
            </a:r>
            <a:br>
              <a:rPr lang="es-ES_tradnl" sz="6800" dirty="0">
                <a:solidFill>
                  <a:schemeClr val="bg1"/>
                </a:solidFill>
              </a:rPr>
            </a:br>
            <a:r>
              <a:rPr lang="es-ES_tradnl" sz="6800" dirty="0">
                <a:solidFill>
                  <a:schemeClr val="bg1"/>
                </a:solidFill>
              </a:rPr>
              <a:t>DESENCHUFADAS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73F6F-F288-1F07-AA9A-B22F37C2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3808228" cy="3590174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Dibujos guiados con historias narradas</a:t>
            </a:r>
          </a:p>
          <a:p>
            <a:r>
              <a:rPr lang="es-ES_tradnl" dirty="0"/>
              <a:t>Hundir la flota</a:t>
            </a:r>
          </a:p>
          <a:p>
            <a:r>
              <a:rPr lang="es-ES_tradnl" dirty="0"/>
              <a:t>Ejecutar movimientos</a:t>
            </a:r>
          </a:p>
          <a:p>
            <a:r>
              <a:rPr lang="es-ES_tradnl" dirty="0">
                <a:hlinkClick r:id="rId2"/>
              </a:rPr>
              <a:t>Tarjetas </a:t>
            </a:r>
            <a:r>
              <a:rPr lang="es-ES_tradnl" dirty="0" err="1">
                <a:hlinkClick r:id="rId2"/>
              </a:rPr>
              <a:t>Bebras</a:t>
            </a:r>
            <a:r>
              <a:rPr lang="es-ES_tradnl" dirty="0">
                <a:hlinkClick r:id="rId2"/>
              </a:rPr>
              <a:t> (celeste)</a:t>
            </a:r>
            <a:endParaRPr lang="es-ES_tradnl" dirty="0"/>
          </a:p>
          <a:p>
            <a:r>
              <a:rPr lang="es-ES_tradnl" dirty="0">
                <a:hlinkClick r:id="rId3"/>
              </a:rPr>
              <a:t>Coloreando por bits</a:t>
            </a:r>
            <a:endParaRPr lang="es-ES_tradnl" dirty="0"/>
          </a:p>
          <a:p>
            <a:r>
              <a:rPr lang="es-ES_tradnl" dirty="0"/>
              <a:t>Scratch Jr.</a:t>
            </a:r>
          </a:p>
          <a:p>
            <a:r>
              <a:rPr lang="es-ES_tradnl" dirty="0" err="1">
                <a:hlinkClick r:id="rId4"/>
              </a:rPr>
              <a:t>Code.Org</a:t>
            </a:r>
            <a:endParaRPr lang="es-ES_tradnl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7745AFE-76DE-A633-B3BD-A0F588B7D100}"/>
              </a:ext>
            </a:extLst>
          </p:cNvPr>
          <p:cNvSpPr txBox="1">
            <a:spLocks/>
          </p:cNvSpPr>
          <p:nvPr/>
        </p:nvSpPr>
        <p:spPr>
          <a:xfrm>
            <a:off x="4590227" y="2586789"/>
            <a:ext cx="3808228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err="1">
                <a:hlinkClick r:id="rId5"/>
              </a:rPr>
              <a:t>Pasword</a:t>
            </a:r>
            <a:r>
              <a:rPr lang="es-ES_tradnl" dirty="0">
                <a:hlinkClick r:id="rId5"/>
              </a:rPr>
              <a:t> </a:t>
            </a:r>
            <a:r>
              <a:rPr lang="es-ES_tradnl" dirty="0" err="1">
                <a:hlinkClick r:id="rId5"/>
              </a:rPr>
              <a:t>code</a:t>
            </a:r>
            <a:endParaRPr lang="es-ES_tradnl" dirty="0"/>
          </a:p>
          <a:p>
            <a:r>
              <a:rPr lang="es-ES_tradnl" dirty="0">
                <a:hlinkClick r:id="rId6"/>
              </a:rPr>
              <a:t>Line </a:t>
            </a:r>
            <a:r>
              <a:rPr lang="es-ES_tradnl" dirty="0" err="1">
                <a:hlinkClick r:id="rId6"/>
              </a:rPr>
              <a:t>coding</a:t>
            </a:r>
            <a:endParaRPr lang="es-ES_tradnl" dirty="0"/>
          </a:p>
          <a:p>
            <a:r>
              <a:rPr lang="es-ES_tradnl" dirty="0">
                <a:hlinkClick r:id="rId7"/>
              </a:rPr>
              <a:t>Patrones</a:t>
            </a:r>
            <a:endParaRPr lang="es-ES_tradnl" dirty="0"/>
          </a:p>
          <a:p>
            <a:r>
              <a:rPr lang="es-ES_tradnl" dirty="0">
                <a:hlinkClick r:id="rId8"/>
              </a:rPr>
              <a:t>Laberintos</a:t>
            </a:r>
            <a:endParaRPr lang="es-ES_tradnl" dirty="0"/>
          </a:p>
          <a:p>
            <a:r>
              <a:rPr lang="es-ES_tradnl" dirty="0">
                <a:hlinkClick r:id="rId9"/>
              </a:rPr>
              <a:t>Colorful</a:t>
            </a:r>
            <a:endParaRPr lang="es-ES_tradnl" dirty="0"/>
          </a:p>
          <a:p>
            <a:r>
              <a:rPr lang="es-ES_tradnl" dirty="0" err="1">
                <a:hlinkClick r:id="rId10"/>
              </a:rPr>
              <a:t>Coding</a:t>
            </a:r>
            <a:r>
              <a:rPr lang="es-ES_tradnl" dirty="0">
                <a:hlinkClick r:id="rId10"/>
              </a:rPr>
              <a:t> </a:t>
            </a:r>
            <a:r>
              <a:rPr lang="es-ES_tradnl" dirty="0" err="1">
                <a:hlinkClick r:id="rId10"/>
              </a:rPr>
              <a:t>unplugged</a:t>
            </a:r>
            <a:endParaRPr lang="es-ES_tradnl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FA90BFE-F7D3-CD68-87EB-9A31102D290A}"/>
              </a:ext>
            </a:extLst>
          </p:cNvPr>
          <p:cNvSpPr txBox="1">
            <a:spLocks/>
          </p:cNvSpPr>
          <p:nvPr/>
        </p:nvSpPr>
        <p:spPr>
          <a:xfrm>
            <a:off x="7727972" y="2476125"/>
            <a:ext cx="3016228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hlinkClick r:id="rId11"/>
              </a:rPr>
              <a:t>Serie</a:t>
            </a:r>
          </a:p>
          <a:p>
            <a:r>
              <a:rPr lang="es-ES_tradnl" dirty="0">
                <a:hlinkClick r:id="rId12"/>
              </a:rPr>
              <a:t>Bee bot coding- coloridas</a:t>
            </a:r>
            <a:endParaRPr lang="es-ES_tradnl" dirty="0"/>
          </a:p>
          <a:p>
            <a:r>
              <a:rPr lang="es-ES_tradnl" dirty="0">
                <a:hlinkClick r:id="rId13"/>
              </a:rPr>
              <a:t>Patrones 2</a:t>
            </a:r>
            <a:endParaRPr lang="es-ES_tradnl" dirty="0"/>
          </a:p>
          <a:p>
            <a:r>
              <a:rPr lang="es-ES_tradnl" dirty="0">
                <a:hlinkClick r:id="rId14"/>
              </a:rPr>
              <a:t>Line coding</a:t>
            </a:r>
            <a:endParaRPr lang="es-ES_tradnl" dirty="0"/>
          </a:p>
          <a:p>
            <a:r>
              <a:rPr lang="es-ES_tradnl" dirty="0">
                <a:hlinkClick r:id="rId15"/>
              </a:rPr>
              <a:t>Atrapa operaciones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314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6ADC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FD728-D4B4-CF86-5F9F-85F3903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s-ES_tradnl" sz="6800" dirty="0">
                <a:solidFill>
                  <a:schemeClr val="bg1"/>
                </a:solidFill>
              </a:rPr>
              <a:t>SEGUNDO CICLO </a:t>
            </a:r>
            <a:br>
              <a:rPr lang="es-ES_tradnl" sz="6800" dirty="0">
                <a:solidFill>
                  <a:schemeClr val="bg1"/>
                </a:solidFill>
              </a:rPr>
            </a:br>
            <a:endParaRPr lang="es-ES_tradnl" sz="6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73F6F-F288-1F07-AA9A-B22F37C2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3374571" cy="3590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3200" b="1" dirty="0"/>
              <a:t>DESENCHUFADAS</a:t>
            </a:r>
            <a:endParaRPr lang="es-ES_tradnl" sz="3200" b="1" dirty="0">
              <a:hlinkClick r:id="rId2"/>
            </a:endParaRPr>
          </a:p>
          <a:p>
            <a:r>
              <a:rPr lang="es-ES_tradnl" dirty="0">
                <a:hlinkClick r:id="rId2"/>
              </a:rPr>
              <a:t>Taller de calculadora</a:t>
            </a:r>
            <a:endParaRPr lang="es-ES_tradnl" dirty="0"/>
          </a:p>
          <a:p>
            <a:r>
              <a:rPr lang="es-ES_tradnl" dirty="0">
                <a:hlinkClick r:id="rId3"/>
              </a:rPr>
              <a:t>Tarjetas Bebras (hexágono))</a:t>
            </a:r>
            <a:endParaRPr lang="es-ES_tradnl" dirty="0"/>
          </a:p>
          <a:p>
            <a:r>
              <a:rPr lang="es-ES_tradnl" dirty="0">
                <a:hlinkClick r:id="rId4"/>
              </a:rPr>
              <a:t>Sing coding</a:t>
            </a:r>
            <a:endParaRPr lang="es-ES_tradnl" dirty="0"/>
          </a:p>
          <a:p>
            <a:r>
              <a:rPr lang="es-ES_tradnl" dirty="0">
                <a:hlinkClick r:id="rId5"/>
              </a:rPr>
              <a:t>Line </a:t>
            </a:r>
            <a:r>
              <a:rPr lang="es-ES_tradnl" dirty="0" err="1">
                <a:hlinkClick r:id="rId5"/>
              </a:rPr>
              <a:t>coding</a:t>
            </a:r>
            <a:endParaRPr lang="es-ES_tradnl" dirty="0"/>
          </a:p>
          <a:p>
            <a:r>
              <a:rPr lang="es-ES_tradnl" dirty="0">
                <a:hlinkClick r:id="rId6"/>
              </a:rPr>
              <a:t>Laberintos puzle</a:t>
            </a:r>
            <a:endParaRPr lang="es-ES_tradnl" dirty="0"/>
          </a:p>
          <a:p>
            <a:r>
              <a:rPr lang="es-ES_tradnl" dirty="0">
                <a:hlinkClick r:id="rId7"/>
              </a:rPr>
              <a:t>Patrones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79733D5-55D5-7A83-78A5-6BEFE5844FED}"/>
              </a:ext>
            </a:extLst>
          </p:cNvPr>
          <p:cNvSpPr txBox="1">
            <a:spLocks/>
          </p:cNvSpPr>
          <p:nvPr/>
        </p:nvSpPr>
        <p:spPr>
          <a:xfrm>
            <a:off x="3488871" y="2586789"/>
            <a:ext cx="3374571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200" b="1" dirty="0"/>
              <a:t>HERRAMIENTAS, APPS, WEBS</a:t>
            </a:r>
            <a:endParaRPr lang="es-ES_tradnl" sz="3200" b="1" dirty="0">
              <a:hlinkClick r:id="rId2"/>
            </a:endParaRPr>
          </a:p>
          <a:p>
            <a:r>
              <a:rPr lang="es-ES_tradnl" dirty="0"/>
              <a:t>Iniciación a </a:t>
            </a:r>
            <a:r>
              <a:rPr lang="es-ES_tradnl" dirty="0" err="1"/>
              <a:t>Power</a:t>
            </a:r>
            <a:r>
              <a:rPr lang="es-ES_tradnl" dirty="0"/>
              <a:t> Point</a:t>
            </a:r>
          </a:p>
          <a:p>
            <a:r>
              <a:rPr lang="es-ES_tradnl" dirty="0"/>
              <a:t>Iniciación a Sway</a:t>
            </a:r>
          </a:p>
          <a:p>
            <a:r>
              <a:rPr lang="es-ES_tradnl" dirty="0"/>
              <a:t>CODE.ORG</a:t>
            </a:r>
          </a:p>
          <a:p>
            <a:r>
              <a:rPr lang="es-ES_tradnl" dirty="0"/>
              <a:t>LIGHTBOT</a:t>
            </a:r>
          </a:p>
          <a:p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CDEE876-47CB-BD56-B636-676129EA1BED}"/>
              </a:ext>
            </a:extLst>
          </p:cNvPr>
          <p:cNvSpPr txBox="1">
            <a:spLocks/>
          </p:cNvSpPr>
          <p:nvPr/>
        </p:nvSpPr>
        <p:spPr>
          <a:xfrm>
            <a:off x="7315200" y="2586789"/>
            <a:ext cx="3374571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200" b="1" dirty="0"/>
              <a:t>ROBÓTICA </a:t>
            </a:r>
            <a:endParaRPr lang="es-ES_tradnl" sz="3200" b="1" dirty="0">
              <a:hlinkClick r:id="rId2"/>
            </a:endParaRPr>
          </a:p>
          <a:p>
            <a:r>
              <a:rPr lang="es-ES_tradnl" dirty="0"/>
              <a:t>LEGO SPIKE </a:t>
            </a:r>
            <a:r>
              <a:rPr lang="es-ES_tradnl" dirty="0" err="1"/>
              <a:t>Essential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5122" name="Picture 2" descr="LEGO SPIKE Essential - Envío GRATIS | LEGO® Education">
            <a:extLst>
              <a:ext uri="{FF2B5EF4-FFF2-40B4-BE49-F238E27FC236}">
                <a16:creationId xmlns:a16="http://schemas.microsoft.com/office/drawing/2014/main" id="{A12196AF-2C0A-9824-6F5C-49DD7EAF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43" y="4040982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7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6ADC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FD728-D4B4-CF86-5F9F-85F3903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s-ES_tradnl" sz="6800" dirty="0">
                <a:solidFill>
                  <a:schemeClr val="bg1"/>
                </a:solidFill>
              </a:rPr>
              <a:t>TERCER CICLO </a:t>
            </a:r>
            <a:br>
              <a:rPr lang="es-ES_tradnl" sz="6800" dirty="0">
                <a:solidFill>
                  <a:schemeClr val="bg1"/>
                </a:solidFill>
              </a:rPr>
            </a:br>
            <a:endParaRPr lang="es-ES_tradnl" sz="6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73F6F-F288-1F07-AA9A-B22F37C2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3374571" cy="35901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sz="3200" b="1" dirty="0"/>
              <a:t>DESENCHUFADAS</a:t>
            </a:r>
            <a:endParaRPr lang="es-ES_tradnl" sz="3200" b="1" dirty="0">
              <a:hlinkClick r:id="rId2"/>
            </a:endParaRPr>
          </a:p>
          <a:p>
            <a:r>
              <a:rPr lang="es-ES_tradnl" dirty="0">
                <a:hlinkClick r:id="rId2"/>
              </a:rPr>
              <a:t>Taller de calculadora</a:t>
            </a:r>
            <a:endParaRPr lang="es-ES_tradnl" dirty="0">
              <a:hlinkClick r:id="rId3"/>
            </a:endParaRPr>
          </a:p>
          <a:p>
            <a:r>
              <a:rPr lang="es-ES_tradnl" dirty="0">
                <a:hlinkClick r:id="rId3"/>
              </a:rPr>
              <a:t>Números binarios</a:t>
            </a:r>
            <a:endParaRPr lang="es-ES_tradnl" dirty="0"/>
          </a:p>
          <a:p>
            <a:r>
              <a:rPr lang="es-ES_tradnl" dirty="0">
                <a:hlinkClick r:id="rId4"/>
              </a:rPr>
              <a:t>Ventanas binarias</a:t>
            </a:r>
            <a:endParaRPr lang="es-ES_tradnl" dirty="0"/>
          </a:p>
          <a:p>
            <a:r>
              <a:rPr lang="es-ES_tradnl" dirty="0">
                <a:hlinkClick r:id="rId5"/>
              </a:rPr>
              <a:t>Alfabeto binario</a:t>
            </a:r>
            <a:endParaRPr lang="es-ES_tradnl" dirty="0"/>
          </a:p>
          <a:p>
            <a:r>
              <a:rPr lang="es-ES_tradnl" dirty="0">
                <a:hlinkClick r:id="rId6"/>
              </a:rPr>
              <a:t>Caza números</a:t>
            </a:r>
            <a:endParaRPr lang="es-ES_tradnl" dirty="0"/>
          </a:p>
          <a:p>
            <a:r>
              <a:rPr lang="es-ES_tradnl" dirty="0">
                <a:hlinkClick r:id="rId7"/>
              </a:rPr>
              <a:t>Bebras</a:t>
            </a:r>
            <a:endParaRPr lang="es-ES_tradnl" dirty="0"/>
          </a:p>
          <a:p>
            <a:r>
              <a:rPr lang="es-ES_tradnl" dirty="0" err="1"/>
              <a:t>Mastermind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79733D5-55D5-7A83-78A5-6BEFE5844FED}"/>
              </a:ext>
            </a:extLst>
          </p:cNvPr>
          <p:cNvSpPr txBox="1">
            <a:spLocks/>
          </p:cNvSpPr>
          <p:nvPr/>
        </p:nvSpPr>
        <p:spPr>
          <a:xfrm>
            <a:off x="3488871" y="2586789"/>
            <a:ext cx="3374571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200" b="1" dirty="0"/>
              <a:t>HERRAMIENTAS, APPS, WEBS</a:t>
            </a:r>
            <a:endParaRPr lang="es-ES_tradnl" sz="3200" b="1" dirty="0">
              <a:hlinkClick r:id="rId2"/>
            </a:endParaRPr>
          </a:p>
          <a:p>
            <a:r>
              <a:rPr lang="es-ES_tradnl" dirty="0"/>
              <a:t>Iniciación a </a:t>
            </a:r>
            <a:r>
              <a:rPr lang="es-ES_tradnl" dirty="0" err="1"/>
              <a:t>Power</a:t>
            </a:r>
            <a:r>
              <a:rPr lang="es-ES_tradnl" dirty="0"/>
              <a:t> Point</a:t>
            </a:r>
          </a:p>
          <a:p>
            <a:r>
              <a:rPr lang="es-ES_tradnl" dirty="0"/>
              <a:t>Iniciación a Sway</a:t>
            </a:r>
          </a:p>
          <a:p>
            <a:r>
              <a:rPr lang="es-ES_tradnl" dirty="0"/>
              <a:t>CODE.ORG</a:t>
            </a:r>
          </a:p>
          <a:p>
            <a:r>
              <a:rPr lang="es-ES_tradnl" dirty="0"/>
              <a:t>LIGHTBOT</a:t>
            </a:r>
          </a:p>
          <a:p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CDEE876-47CB-BD56-B636-676129EA1BED}"/>
              </a:ext>
            </a:extLst>
          </p:cNvPr>
          <p:cNvSpPr txBox="1">
            <a:spLocks/>
          </p:cNvSpPr>
          <p:nvPr/>
        </p:nvSpPr>
        <p:spPr>
          <a:xfrm>
            <a:off x="7315200" y="2586789"/>
            <a:ext cx="3374571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200" b="1" dirty="0"/>
              <a:t>ROBÓTICA/IMPRESIÓN 3D </a:t>
            </a:r>
            <a:endParaRPr lang="es-ES_tradnl" sz="3200" b="1" dirty="0">
              <a:hlinkClick r:id="rId2"/>
            </a:endParaRPr>
          </a:p>
          <a:p>
            <a:r>
              <a:rPr lang="es-ES_tradnl" dirty="0"/>
              <a:t>LEGO SPIKE PRIME</a:t>
            </a:r>
          </a:p>
          <a:p>
            <a:r>
              <a:rPr lang="es-ES_tradnl" dirty="0"/>
              <a:t>TINKERCAD</a:t>
            </a:r>
          </a:p>
          <a:p>
            <a:r>
              <a:rPr lang="es-ES_tradnl" dirty="0"/>
              <a:t>SCRATCH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7170" name="Picture 2" descr="LEGO®Education SPIKE™ Prime (45678) - Prodel, S.A.">
            <a:extLst>
              <a:ext uri="{FF2B5EF4-FFF2-40B4-BE49-F238E27FC236}">
                <a16:creationId xmlns:a16="http://schemas.microsoft.com/office/drawing/2014/main" id="{7BE01E77-90DF-210E-C716-0D3FBAFC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88" y="4381876"/>
            <a:ext cx="3403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9584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23C2A"/>
      </a:dk2>
      <a:lt2>
        <a:srgbClr val="E8E3E2"/>
      </a:lt2>
      <a:accent1>
        <a:srgbClr val="46ADC0"/>
      </a:accent1>
      <a:accent2>
        <a:srgbClr val="37B594"/>
      </a:accent2>
      <a:accent3>
        <a:srgbClr val="43B768"/>
      </a:accent3>
      <a:accent4>
        <a:srgbClr val="43B537"/>
      </a:accent4>
      <a:accent5>
        <a:srgbClr val="7BB141"/>
      </a:accent5>
      <a:accent6>
        <a:srgbClr val="9FA833"/>
      </a:accent6>
      <a:hlink>
        <a:srgbClr val="519130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3B1E50B3CE104785DA80D6599DDE22" ma:contentTypeVersion="10" ma:contentTypeDescription="Crear nuevo documento." ma:contentTypeScope="" ma:versionID="137498a000a568a345b7f2caec222330">
  <xsd:schema xmlns:xsd="http://www.w3.org/2001/XMLSchema" xmlns:xs="http://www.w3.org/2001/XMLSchema" xmlns:p="http://schemas.microsoft.com/office/2006/metadata/properties" xmlns:ns2="8a86d899-03fb-40b4-abe0-d3df8630598d" xmlns:ns3="6bd1bcf7-221d-41c1-85a4-6fc46dc0b1b1" targetNamespace="http://schemas.microsoft.com/office/2006/metadata/properties" ma:root="true" ma:fieldsID="f471db7e00568b654c228a67ca3e9a86" ns2:_="" ns3:_="">
    <xsd:import namespace="8a86d899-03fb-40b4-abe0-d3df8630598d"/>
    <xsd:import namespace="6bd1bcf7-221d-41c1-85a4-6fc46dc0b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d899-03fb-40b4-abe0-d3df86305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1bcf7-221d-41c1-85a4-6fc46dc0b1b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b3792fb-0281-47bc-8ba7-969803755c32}" ma:internalName="TaxCatchAll" ma:showField="CatchAllData" ma:web="6bd1bcf7-221d-41c1-85a4-6fc46dc0b1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d1bcf7-221d-41c1-85a4-6fc46dc0b1b1" xsi:nil="true"/>
    <lcf76f155ced4ddcb4097134ff3c332f xmlns="8a86d899-03fb-40b4-abe0-d3df863059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735EBB-BE92-421F-8D9C-321014166A9D}"/>
</file>

<file path=customXml/itemProps2.xml><?xml version="1.0" encoding="utf-8"?>
<ds:datastoreItem xmlns:ds="http://schemas.openxmlformats.org/officeDocument/2006/customXml" ds:itemID="{B5B05427-7A25-4D39-8116-08BB92EAD89F}"/>
</file>

<file path=customXml/itemProps3.xml><?xml version="1.0" encoding="utf-8"?>
<ds:datastoreItem xmlns:ds="http://schemas.openxmlformats.org/officeDocument/2006/customXml" ds:itemID="{2B637236-FD10-49C6-A702-354A5D25D97D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304</Words>
  <Application>Microsoft Macintosh PowerPoint</Application>
  <PresentationFormat>Panorámica</PresentationFormat>
  <Paragraphs>94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Modern Love</vt:lpstr>
      <vt:lpstr>The Hand</vt:lpstr>
      <vt:lpstr>SketchyVTI</vt:lpstr>
      <vt:lpstr>ACTIVIDADES PENSAMIENTO COMPUTACIONAL POR NIVELES</vt:lpstr>
      <vt:lpstr>INDICE</vt:lpstr>
      <vt:lpstr>INFANTIL  DESENCHUFADAS</vt:lpstr>
      <vt:lpstr>INFANTIL  ROBOTS DE SUELO </vt:lpstr>
      <vt:lpstr>INFANTIL  ROBOTS DE SUELO Y APP </vt:lpstr>
      <vt:lpstr>PRIMER CICLO  ROBOTS DE SUELO </vt:lpstr>
      <vt:lpstr>PRIMER CICLO  DESENCHUFADAS</vt:lpstr>
      <vt:lpstr>SEGUNDO CICLO  </vt:lpstr>
      <vt:lpstr>TERCER CICLO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HENAR RECA FERNANDEZ</dc:creator>
  <cp:lastModifiedBy>MARIA HENAR RECA FERNANDEZ</cp:lastModifiedBy>
  <cp:revision>1</cp:revision>
  <dcterms:created xsi:type="dcterms:W3CDTF">2023-03-08T17:50:31Z</dcterms:created>
  <dcterms:modified xsi:type="dcterms:W3CDTF">2023-03-08T19:40:38Z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0x010100CF3B1E50B3CE104785DA80D6599DDE22</vt:lpwstr>
  </property>
  <property fmtid="{D5CDD505-2E9C-101B-9397-08002B2CF9AE}" pid="3" name="Order">
    <vt:r8>2445600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