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ChObCaf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4951C-250B-44A7-A8F3-81257AD4E491}" v="9" dt="2022-03-08T15:38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SALVADOR JORGE" userId="2948c75c-b115-4c32-90af-cb8a4c58327b" providerId="ADAL" clId="{D124951C-250B-44A7-A8F3-81257AD4E491}"/>
    <pc:docChg chg="custSel addSld modSld">
      <pc:chgData name="MANUEL SALVADOR JORGE" userId="2948c75c-b115-4c32-90af-cb8a4c58327b" providerId="ADAL" clId="{D124951C-250B-44A7-A8F3-81257AD4E491}" dt="2022-03-08T15:40:15.269" v="392" actId="1076"/>
      <pc:docMkLst>
        <pc:docMk/>
      </pc:docMkLst>
      <pc:sldChg chg="addSp delSp modSp mod">
        <pc:chgData name="MANUEL SALVADOR JORGE" userId="2948c75c-b115-4c32-90af-cb8a4c58327b" providerId="ADAL" clId="{D124951C-250B-44A7-A8F3-81257AD4E491}" dt="2022-03-07T18:20:05.122" v="300" actId="1582"/>
        <pc:sldMkLst>
          <pc:docMk/>
          <pc:sldMk cId="241429506" sldId="266"/>
        </pc:sldMkLst>
        <pc:spChg chg="add mod">
          <ac:chgData name="MANUEL SALVADOR JORGE" userId="2948c75c-b115-4c32-90af-cb8a4c58327b" providerId="ADAL" clId="{D124951C-250B-44A7-A8F3-81257AD4E491}" dt="2022-03-07T18:16:01.503" v="44" actId="1076"/>
          <ac:spMkLst>
            <pc:docMk/>
            <pc:sldMk cId="241429506" sldId="266"/>
            <ac:spMk id="4" creationId="{A6866CE2-D72F-4E58-9A08-9893D86B7A1B}"/>
          </ac:spMkLst>
        </pc:spChg>
        <pc:spChg chg="add del mod">
          <ac:chgData name="MANUEL SALVADOR JORGE" userId="2948c75c-b115-4c32-90af-cb8a4c58327b" providerId="ADAL" clId="{D124951C-250B-44A7-A8F3-81257AD4E491}" dt="2022-03-07T18:18:53.201" v="130" actId="478"/>
          <ac:spMkLst>
            <pc:docMk/>
            <pc:sldMk cId="241429506" sldId="266"/>
            <ac:spMk id="9" creationId="{BDFA03AE-54F7-4561-960E-744E74AEFBCF}"/>
          </ac:spMkLst>
        </pc:spChg>
        <pc:spChg chg="mod">
          <ac:chgData name="MANUEL SALVADOR JORGE" userId="2948c75c-b115-4c32-90af-cb8a4c58327b" providerId="ADAL" clId="{D124951C-250B-44A7-A8F3-81257AD4E491}" dt="2022-03-07T18:16:41.139" v="123" actId="20577"/>
          <ac:spMkLst>
            <pc:docMk/>
            <pc:sldMk cId="241429506" sldId="266"/>
            <ac:spMk id="10" creationId="{D1BC6E9D-3178-4536-81DA-2D59B21B97C2}"/>
          </ac:spMkLst>
        </pc:spChg>
        <pc:spChg chg="mod">
          <ac:chgData name="MANUEL SALVADOR JORGE" userId="2948c75c-b115-4c32-90af-cb8a4c58327b" providerId="ADAL" clId="{D124951C-250B-44A7-A8F3-81257AD4E491}" dt="2022-03-07T18:20:05.122" v="300" actId="1582"/>
          <ac:spMkLst>
            <pc:docMk/>
            <pc:sldMk cId="241429506" sldId="266"/>
            <ac:spMk id="17" creationId="{81598BBA-283F-4D1A-8EBB-B6879A7467E3}"/>
          </ac:spMkLst>
        </pc:spChg>
        <pc:picChg chg="add mod">
          <ac:chgData name="MANUEL SALVADOR JORGE" userId="2948c75c-b115-4c32-90af-cb8a4c58327b" providerId="ADAL" clId="{D124951C-250B-44A7-A8F3-81257AD4E491}" dt="2022-03-07T18:14:57.964" v="5"/>
          <ac:picMkLst>
            <pc:docMk/>
            <pc:sldMk cId="241429506" sldId="266"/>
            <ac:picMk id="3" creationId="{6AAE4523-CB06-4459-8E7D-F7C8AC06BF46}"/>
          </ac:picMkLst>
        </pc:picChg>
        <pc:picChg chg="del">
          <ac:chgData name="MANUEL SALVADOR JORGE" userId="2948c75c-b115-4c32-90af-cb8a4c58327b" providerId="ADAL" clId="{D124951C-250B-44A7-A8F3-81257AD4E491}" dt="2022-03-07T18:14:43.904" v="3" actId="478"/>
          <ac:picMkLst>
            <pc:docMk/>
            <pc:sldMk cId="241429506" sldId="266"/>
            <ac:picMk id="7" creationId="{51800C62-A79E-412E-A48B-5F336E015BC0}"/>
          </ac:picMkLst>
        </pc:picChg>
        <pc:picChg chg="add mod">
          <ac:chgData name="MANUEL SALVADOR JORGE" userId="2948c75c-b115-4c32-90af-cb8a4c58327b" providerId="ADAL" clId="{D124951C-250B-44A7-A8F3-81257AD4E491}" dt="2022-03-07T18:18:55.747" v="131" actId="1076"/>
          <ac:picMkLst>
            <pc:docMk/>
            <pc:sldMk cId="241429506" sldId="266"/>
            <ac:picMk id="8" creationId="{B9CE81FA-CDA1-4081-9EF9-6B10CB78F263}"/>
          </ac:picMkLst>
        </pc:picChg>
        <pc:picChg chg="del">
          <ac:chgData name="MANUEL SALVADOR JORGE" userId="2948c75c-b115-4c32-90af-cb8a4c58327b" providerId="ADAL" clId="{D124951C-250B-44A7-A8F3-81257AD4E491}" dt="2022-03-07T18:18:16.974" v="124" actId="478"/>
          <ac:picMkLst>
            <pc:docMk/>
            <pc:sldMk cId="241429506" sldId="266"/>
            <ac:picMk id="15" creationId="{CB9D0A33-2311-41BE-A07A-7C42B01B307A}"/>
          </ac:picMkLst>
        </pc:picChg>
      </pc:sldChg>
      <pc:sldChg chg="addSp modSp new mod">
        <pc:chgData name="MANUEL SALVADOR JORGE" userId="2948c75c-b115-4c32-90af-cb8a4c58327b" providerId="ADAL" clId="{D124951C-250B-44A7-A8F3-81257AD4E491}" dt="2022-03-07T18:28:25.461" v="335" actId="122"/>
        <pc:sldMkLst>
          <pc:docMk/>
          <pc:sldMk cId="3927213822" sldId="267"/>
        </pc:sldMkLst>
        <pc:spChg chg="add mod">
          <ac:chgData name="MANUEL SALVADOR JORGE" userId="2948c75c-b115-4c32-90af-cb8a4c58327b" providerId="ADAL" clId="{D124951C-250B-44A7-A8F3-81257AD4E491}" dt="2022-03-07T18:25:52.485" v="333"/>
          <ac:spMkLst>
            <pc:docMk/>
            <pc:sldMk cId="3927213822" sldId="267"/>
            <ac:spMk id="6" creationId="{5D07C8D1-EFF5-4871-843F-166C5BA6F495}"/>
          </ac:spMkLst>
        </pc:spChg>
        <pc:graphicFrameChg chg="add mod modGraphic">
          <ac:chgData name="MANUEL SALVADOR JORGE" userId="2948c75c-b115-4c32-90af-cb8a4c58327b" providerId="ADAL" clId="{D124951C-250B-44A7-A8F3-81257AD4E491}" dt="2022-03-07T18:28:25.461" v="335" actId="122"/>
          <ac:graphicFrameMkLst>
            <pc:docMk/>
            <pc:sldMk cId="3927213822" sldId="267"/>
            <ac:graphicFrameMk id="3" creationId="{88D7BA97-AF9B-46A2-91C1-D630E21F7F03}"/>
          </ac:graphicFrameMkLst>
        </pc:graphicFrameChg>
        <pc:picChg chg="add mod">
          <ac:chgData name="MANUEL SALVADOR JORGE" userId="2948c75c-b115-4c32-90af-cb8a4c58327b" providerId="ADAL" clId="{D124951C-250B-44A7-A8F3-81257AD4E491}" dt="2022-03-07T18:25:27.904" v="329" actId="1076"/>
          <ac:picMkLst>
            <pc:docMk/>
            <pc:sldMk cId="3927213822" sldId="267"/>
            <ac:picMk id="5" creationId="{01AAFCD7-6EA6-43C0-871D-5493F2CB1F70}"/>
          </ac:picMkLst>
        </pc:picChg>
      </pc:sldChg>
      <pc:sldChg chg="addSp delSp modSp add mod">
        <pc:chgData name="MANUEL SALVADOR JORGE" userId="2948c75c-b115-4c32-90af-cb8a4c58327b" providerId="ADAL" clId="{D124951C-250B-44A7-A8F3-81257AD4E491}" dt="2022-03-08T15:40:15.269" v="392" actId="1076"/>
        <pc:sldMkLst>
          <pc:docMk/>
          <pc:sldMk cId="629768128" sldId="268"/>
        </pc:sldMkLst>
        <pc:spChg chg="del mod">
          <ac:chgData name="MANUEL SALVADOR JORGE" userId="2948c75c-b115-4c32-90af-cb8a4c58327b" providerId="ADAL" clId="{D124951C-250B-44A7-A8F3-81257AD4E491}" dt="2022-03-08T15:35:38.289" v="339" actId="478"/>
          <ac:spMkLst>
            <pc:docMk/>
            <pc:sldMk cId="629768128" sldId="268"/>
            <ac:spMk id="4" creationId="{A6866CE2-D72F-4E58-9A08-9893D86B7A1B}"/>
          </ac:spMkLst>
        </pc:spChg>
        <pc:spChg chg="mod">
          <ac:chgData name="MANUEL SALVADOR JORGE" userId="2948c75c-b115-4c32-90af-cb8a4c58327b" providerId="ADAL" clId="{D124951C-250B-44A7-A8F3-81257AD4E491}" dt="2022-03-08T15:37:13.694" v="387" actId="20577"/>
          <ac:spMkLst>
            <pc:docMk/>
            <pc:sldMk cId="629768128" sldId="268"/>
            <ac:spMk id="5" creationId="{C491C3E4-A4A5-4282-BF83-528AAC3CBF1A}"/>
          </ac:spMkLst>
        </pc:spChg>
        <pc:spChg chg="add del mod">
          <ac:chgData name="MANUEL SALVADOR JORGE" userId="2948c75c-b115-4c32-90af-cb8a4c58327b" providerId="ADAL" clId="{D124951C-250B-44A7-A8F3-81257AD4E491}" dt="2022-03-08T15:36:13.994" v="346" actId="478"/>
          <ac:spMkLst>
            <pc:docMk/>
            <pc:sldMk cId="629768128" sldId="268"/>
            <ac:spMk id="7" creationId="{1527ECC0-C6DC-40D4-B719-22C90BD3BAB6}"/>
          </ac:spMkLst>
        </pc:spChg>
        <pc:spChg chg="del">
          <ac:chgData name="MANUEL SALVADOR JORGE" userId="2948c75c-b115-4c32-90af-cb8a4c58327b" providerId="ADAL" clId="{D124951C-250B-44A7-A8F3-81257AD4E491}" dt="2022-03-08T15:35:41.826" v="340" actId="478"/>
          <ac:spMkLst>
            <pc:docMk/>
            <pc:sldMk cId="629768128" sldId="268"/>
            <ac:spMk id="10" creationId="{D1BC6E9D-3178-4536-81DA-2D59B21B97C2}"/>
          </ac:spMkLst>
        </pc:spChg>
        <pc:spChg chg="add del mod">
          <ac:chgData name="MANUEL SALVADOR JORGE" userId="2948c75c-b115-4c32-90af-cb8a4c58327b" providerId="ADAL" clId="{D124951C-250B-44A7-A8F3-81257AD4E491}" dt="2022-03-08T15:36:47.234" v="350" actId="478"/>
          <ac:spMkLst>
            <pc:docMk/>
            <pc:sldMk cId="629768128" sldId="268"/>
            <ac:spMk id="12" creationId="{A9ABC322-3849-4AE2-B0DE-F2D1323C31D1}"/>
          </ac:spMkLst>
        </pc:spChg>
        <pc:spChg chg="add mod">
          <ac:chgData name="MANUEL SALVADOR JORGE" userId="2948c75c-b115-4c32-90af-cb8a4c58327b" providerId="ADAL" clId="{D124951C-250B-44A7-A8F3-81257AD4E491}" dt="2022-03-08T15:39:19.584" v="391" actId="1076"/>
          <ac:spMkLst>
            <pc:docMk/>
            <pc:sldMk cId="629768128" sldId="268"/>
            <ac:spMk id="15" creationId="{1158B407-137F-4B0C-8E84-913F63AABB6A}"/>
          </ac:spMkLst>
        </pc:spChg>
        <pc:spChg chg="del">
          <ac:chgData name="MANUEL SALVADOR JORGE" userId="2948c75c-b115-4c32-90af-cb8a4c58327b" providerId="ADAL" clId="{D124951C-250B-44A7-A8F3-81257AD4E491}" dt="2022-03-08T15:35:45.924" v="342" actId="478"/>
          <ac:spMkLst>
            <pc:docMk/>
            <pc:sldMk cId="629768128" sldId="268"/>
            <ac:spMk id="17" creationId="{81598BBA-283F-4D1A-8EBB-B6879A7467E3}"/>
          </ac:spMkLst>
        </pc:spChg>
        <pc:picChg chg="del">
          <ac:chgData name="MANUEL SALVADOR JORGE" userId="2948c75c-b115-4c32-90af-cb8a4c58327b" providerId="ADAL" clId="{D124951C-250B-44A7-A8F3-81257AD4E491}" dt="2022-03-08T15:35:32.044" v="337" actId="478"/>
          <ac:picMkLst>
            <pc:docMk/>
            <pc:sldMk cId="629768128" sldId="268"/>
            <ac:picMk id="3" creationId="{6AAE4523-CB06-4459-8E7D-F7C8AC06BF46}"/>
          </ac:picMkLst>
        </pc:picChg>
        <pc:picChg chg="add mod">
          <ac:chgData name="MANUEL SALVADOR JORGE" userId="2948c75c-b115-4c32-90af-cb8a4c58327b" providerId="ADAL" clId="{D124951C-250B-44A7-A8F3-81257AD4E491}" dt="2022-03-08T15:40:15.269" v="392" actId="1076"/>
          <ac:picMkLst>
            <pc:docMk/>
            <pc:sldMk cId="629768128" sldId="268"/>
            <ac:picMk id="6" creationId="{1C3E05E4-E8B4-478C-AA43-BB6BC7E04A8F}"/>
          </ac:picMkLst>
        </pc:picChg>
        <pc:picChg chg="del">
          <ac:chgData name="MANUEL SALVADOR JORGE" userId="2948c75c-b115-4c32-90af-cb8a4c58327b" providerId="ADAL" clId="{D124951C-250B-44A7-A8F3-81257AD4E491}" dt="2022-03-08T15:35:43.905" v="341" actId="478"/>
          <ac:picMkLst>
            <pc:docMk/>
            <pc:sldMk cId="629768128" sldId="268"/>
            <ac:picMk id="8" creationId="{B9CE81FA-CDA1-4081-9EF9-6B10CB78F263}"/>
          </ac:picMkLst>
        </pc:picChg>
        <pc:picChg chg="add mod">
          <ac:chgData name="MANUEL SALVADOR JORGE" userId="2948c75c-b115-4c32-90af-cb8a4c58327b" providerId="ADAL" clId="{D124951C-250B-44A7-A8F3-81257AD4E491}" dt="2022-03-08T15:36:59.004" v="353" actId="1076"/>
          <ac:picMkLst>
            <pc:docMk/>
            <pc:sldMk cId="629768128" sldId="268"/>
            <ac:picMk id="11" creationId="{A6416102-8D5D-4510-AC10-43E0CA2D9F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000" y="1678053"/>
            <a:ext cx="10296400" cy="2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8015" y="4565117"/>
            <a:ext cx="10296400" cy="6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352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9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4103741" y="1918433"/>
            <a:ext cx="30520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"/>
          </p:nvPr>
        </p:nvSpPr>
        <p:spPr>
          <a:xfrm>
            <a:off x="4103741" y="2453767"/>
            <a:ext cx="305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hasCustomPrompt="1"/>
          </p:nvPr>
        </p:nvSpPr>
        <p:spPr>
          <a:xfrm>
            <a:off x="4067067" y="875967"/>
            <a:ext cx="30888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8215743" y="1918433"/>
            <a:ext cx="305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4"/>
          </p:nvPr>
        </p:nvSpPr>
        <p:spPr>
          <a:xfrm>
            <a:off x="8215743" y="2453767"/>
            <a:ext cx="30524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5" hasCustomPrompt="1"/>
          </p:nvPr>
        </p:nvSpPr>
        <p:spPr>
          <a:xfrm>
            <a:off x="8179067" y="875967"/>
            <a:ext cx="30888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6"/>
          </p:nvPr>
        </p:nvSpPr>
        <p:spPr>
          <a:xfrm>
            <a:off x="4103741" y="4553900"/>
            <a:ext cx="30520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4103741" y="5089233"/>
            <a:ext cx="305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4067067" y="3511433"/>
            <a:ext cx="30888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9"/>
          </p:nvPr>
        </p:nvSpPr>
        <p:spPr>
          <a:xfrm>
            <a:off x="8215743" y="4553900"/>
            <a:ext cx="305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3"/>
          </p:nvPr>
        </p:nvSpPr>
        <p:spPr>
          <a:xfrm>
            <a:off x="8215743" y="5089233"/>
            <a:ext cx="30524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8179067" y="3511433"/>
            <a:ext cx="30888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201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2527400" y="1724933"/>
            <a:ext cx="7137200" cy="24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277000" y="4349467"/>
            <a:ext cx="5638000" cy="78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21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1272800" y="3173241"/>
            <a:ext cx="4823200" cy="7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1pPr>
            <a:lvl2pPr lvl="1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2pPr>
            <a:lvl3pPr lvl="2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3pPr>
            <a:lvl4pPr lvl="3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4pPr>
            <a:lvl5pPr lvl="4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5pPr>
            <a:lvl6pPr lvl="5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6pPr>
            <a:lvl7pPr lvl="6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7pPr>
            <a:lvl8pPr lvl="7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8pPr>
            <a:lvl9pPr lvl="8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title" idx="2" hasCustomPrompt="1"/>
          </p:nvPr>
        </p:nvSpPr>
        <p:spPr>
          <a:xfrm>
            <a:off x="1272800" y="1120067"/>
            <a:ext cx="4823200" cy="1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1272800" y="4131667"/>
            <a:ext cx="4823200" cy="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59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947700" y="2199420"/>
            <a:ext cx="5148400" cy="9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947700" y="3261767"/>
            <a:ext cx="4325600" cy="13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549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1150900" y="3353133"/>
            <a:ext cx="2823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2"/>
          </p:nvPr>
        </p:nvSpPr>
        <p:spPr>
          <a:xfrm>
            <a:off x="1150900" y="3990067"/>
            <a:ext cx="28232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3"/>
          </p:nvPr>
        </p:nvSpPr>
        <p:spPr>
          <a:xfrm>
            <a:off x="4684400" y="3353133"/>
            <a:ext cx="2823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ubTitle" idx="4"/>
          </p:nvPr>
        </p:nvSpPr>
        <p:spPr>
          <a:xfrm>
            <a:off x="4684400" y="3990067"/>
            <a:ext cx="28232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5"/>
          </p:nvPr>
        </p:nvSpPr>
        <p:spPr>
          <a:xfrm>
            <a:off x="8217900" y="3353133"/>
            <a:ext cx="2823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6"/>
          </p:nvPr>
        </p:nvSpPr>
        <p:spPr>
          <a:xfrm>
            <a:off x="8217900" y="3990067"/>
            <a:ext cx="28232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683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2844623" y="2880033"/>
            <a:ext cx="2990400" cy="5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2"/>
          </p:nvPr>
        </p:nvSpPr>
        <p:spPr>
          <a:xfrm>
            <a:off x="2844623" y="3415367"/>
            <a:ext cx="2990400" cy="12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3"/>
          </p:nvPr>
        </p:nvSpPr>
        <p:spPr>
          <a:xfrm>
            <a:off x="7992923" y="2880033"/>
            <a:ext cx="2990400" cy="5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4"/>
          </p:nvPr>
        </p:nvSpPr>
        <p:spPr>
          <a:xfrm>
            <a:off x="7992923" y="3415367"/>
            <a:ext cx="2990400" cy="12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697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1312900" y="2243300"/>
            <a:ext cx="3337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2"/>
          </p:nvPr>
        </p:nvSpPr>
        <p:spPr>
          <a:xfrm>
            <a:off x="1312900" y="2880233"/>
            <a:ext cx="33372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3"/>
          </p:nvPr>
        </p:nvSpPr>
        <p:spPr>
          <a:xfrm>
            <a:off x="1312900" y="4448700"/>
            <a:ext cx="3337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4"/>
          </p:nvPr>
        </p:nvSpPr>
        <p:spPr>
          <a:xfrm>
            <a:off x="1312900" y="5085633"/>
            <a:ext cx="33372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5"/>
          </p:nvPr>
        </p:nvSpPr>
        <p:spPr>
          <a:xfrm>
            <a:off x="7542000" y="2243300"/>
            <a:ext cx="3337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6"/>
          </p:nvPr>
        </p:nvSpPr>
        <p:spPr>
          <a:xfrm>
            <a:off x="7542000" y="2880233"/>
            <a:ext cx="33372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7"/>
          </p:nvPr>
        </p:nvSpPr>
        <p:spPr>
          <a:xfrm>
            <a:off x="7542000" y="4448700"/>
            <a:ext cx="33372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8"/>
          </p:nvPr>
        </p:nvSpPr>
        <p:spPr>
          <a:xfrm>
            <a:off x="7542000" y="5085633"/>
            <a:ext cx="33372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8729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1150900" y="2281367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2"/>
          </p:nvPr>
        </p:nvSpPr>
        <p:spPr>
          <a:xfrm>
            <a:off x="1150900" y="2816700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3"/>
          </p:nvPr>
        </p:nvSpPr>
        <p:spPr>
          <a:xfrm>
            <a:off x="4694900" y="2281367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4"/>
          </p:nvPr>
        </p:nvSpPr>
        <p:spPr>
          <a:xfrm>
            <a:off x="4694900" y="2816700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5"/>
          </p:nvPr>
        </p:nvSpPr>
        <p:spPr>
          <a:xfrm>
            <a:off x="8238900" y="2281367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6"/>
          </p:nvPr>
        </p:nvSpPr>
        <p:spPr>
          <a:xfrm>
            <a:off x="8238900" y="2816700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7"/>
          </p:nvPr>
        </p:nvSpPr>
        <p:spPr>
          <a:xfrm>
            <a:off x="1150900" y="4388433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8"/>
          </p:nvPr>
        </p:nvSpPr>
        <p:spPr>
          <a:xfrm>
            <a:off x="1150900" y="4923767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9"/>
          </p:nvPr>
        </p:nvSpPr>
        <p:spPr>
          <a:xfrm>
            <a:off x="4694900" y="4388433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3"/>
          </p:nvPr>
        </p:nvSpPr>
        <p:spPr>
          <a:xfrm>
            <a:off x="4694900" y="4923767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4"/>
          </p:nvPr>
        </p:nvSpPr>
        <p:spPr>
          <a:xfrm>
            <a:off x="8238900" y="4388433"/>
            <a:ext cx="28024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5"/>
          </p:nvPr>
        </p:nvSpPr>
        <p:spPr>
          <a:xfrm>
            <a:off x="8238900" y="4923767"/>
            <a:ext cx="2802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2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5252032" y="4423652"/>
            <a:ext cx="9115360" cy="22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47700" y="1909033"/>
            <a:ext cx="10296400" cy="4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600">
                <a:solidFill>
                  <a:srgbClr val="FFFFFF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4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648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2638000" y="727967"/>
            <a:ext cx="6916000" cy="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2637800" y="1606433"/>
            <a:ext cx="6916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 hasCustomPrompt="1"/>
          </p:nvPr>
        </p:nvSpPr>
        <p:spPr>
          <a:xfrm>
            <a:off x="2638000" y="4613867"/>
            <a:ext cx="6916000" cy="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3"/>
          </p:nvPr>
        </p:nvSpPr>
        <p:spPr>
          <a:xfrm>
            <a:off x="2637800" y="5492433"/>
            <a:ext cx="6916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 hasCustomPrompt="1"/>
          </p:nvPr>
        </p:nvSpPr>
        <p:spPr>
          <a:xfrm>
            <a:off x="2638000" y="2670967"/>
            <a:ext cx="6916000" cy="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5"/>
          </p:nvPr>
        </p:nvSpPr>
        <p:spPr>
          <a:xfrm>
            <a:off x="2637800" y="3549433"/>
            <a:ext cx="6916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136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947700" y="723551"/>
            <a:ext cx="6136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2pPr>
            <a:lvl3pPr lvl="2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3pPr>
            <a:lvl4pPr lvl="3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4pPr>
            <a:lvl5pPr lvl="4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5pPr>
            <a:lvl6pPr lvl="5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6pPr>
            <a:lvl7pPr lvl="6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7pPr>
            <a:lvl8pPr lvl="7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8pPr>
            <a:lvl9pPr lvl="8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947700" y="2136668"/>
            <a:ext cx="6136400" cy="13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2925" flipH="1">
            <a:off x="5714481" y="706174"/>
            <a:ext cx="7934404" cy="344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947700" y="4835200"/>
            <a:ext cx="48328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467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467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1467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80598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6">
  <p:cSld name="Title and two columns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947700" y="1604233"/>
            <a:ext cx="5148400" cy="4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62925">
            <a:off x="9392181" y="2918541"/>
            <a:ext cx="7934404" cy="344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2"/>
          </p:nvPr>
        </p:nvSpPr>
        <p:spPr>
          <a:xfrm>
            <a:off x="6096100" y="1807433"/>
            <a:ext cx="5148400" cy="4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1101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4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355851" y="3990067"/>
            <a:ext cx="39848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851351" y="3990067"/>
            <a:ext cx="39848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4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1355851" y="3353133"/>
            <a:ext cx="39848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6851351" y="3353133"/>
            <a:ext cx="3984800" cy="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31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2968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096000" y="1523633"/>
            <a:ext cx="5148400" cy="245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918867" y="4081567"/>
            <a:ext cx="4325600" cy="125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982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5527200" cy="54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0666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94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947600" y="1644233"/>
            <a:ext cx="5148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947600" y="3737433"/>
            <a:ext cx="5148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096000" y="965433"/>
            <a:ext cx="51484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542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3860200" y="1986400"/>
            <a:ext cx="4471600" cy="2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000933" y="5500833"/>
            <a:ext cx="6190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317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947700" y="1937117"/>
            <a:ext cx="10296800" cy="1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7333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947700" y="3879384"/>
            <a:ext cx="10296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667">
                <a:solidFill>
                  <a:srgbClr val="FFFFFF"/>
                </a:solidFill>
              </a:defRPr>
            </a:lvl1pPr>
            <a:lvl2pPr marL="1219170" lvl="1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667">
                <a:solidFill>
                  <a:srgbClr val="FFFFFF"/>
                </a:solidFill>
              </a:defRPr>
            </a:lvl2pPr>
            <a:lvl3pPr marL="1828754" lvl="2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667">
                <a:solidFill>
                  <a:srgbClr val="FFFFFF"/>
                </a:solidFill>
              </a:defRPr>
            </a:lvl3pPr>
            <a:lvl4pPr marL="2438339" lvl="3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667">
                <a:solidFill>
                  <a:srgbClr val="FFFFFF"/>
                </a:solidFill>
              </a:defRPr>
            </a:lvl4pPr>
            <a:lvl5pPr marL="3047924" lvl="4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667">
                <a:solidFill>
                  <a:srgbClr val="FFFFFF"/>
                </a:solidFill>
              </a:defRPr>
            </a:lvl5pPr>
            <a:lvl6pPr marL="3657509" lvl="5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667">
                <a:solidFill>
                  <a:srgbClr val="FFFFFF"/>
                </a:solidFill>
              </a:defRPr>
            </a:lvl6pPr>
            <a:lvl7pPr marL="4267093" lvl="6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667">
                <a:solidFill>
                  <a:srgbClr val="FFFFFF"/>
                </a:solidFill>
              </a:defRPr>
            </a:lvl7pPr>
            <a:lvl8pPr marL="4876678" lvl="7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667">
                <a:solidFill>
                  <a:srgbClr val="FFFFFF"/>
                </a:solidFill>
              </a:defRPr>
            </a:lvl8pPr>
            <a:lvl9pPr marL="5486263" lvl="8" indent="-47412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667">
                <a:solidFill>
                  <a:srgbClr val="FFFFFF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06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700" y="723567"/>
            <a:ext cx="1082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600" y="1777333"/>
            <a:ext cx="102968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758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0011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udacityteam.org/wiki/The_Audacity_Pumpki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ducaciontrespuntocero.com/recursos/programas-para-crear-podcast/" TargetMode="External"/><Relationship Id="rId5" Type="http://schemas.openxmlformats.org/officeDocument/2006/relationships/hyperlink" Target="https://isolution.pro/de/q/su14499189/warum-funktioniert-die-tastenkombination-strg-alt-n-in-visual-studio-code-nicht-mehr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cation.microsoft.com/es-e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mailto:msalvadorj@educa.jcyl.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Microsoft_Team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windytheplaneh/art/Onedrive-Logo-vector-61134623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ChObCa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arePoint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arfedigitalsandbox.teach.educ.ubc.ca/category/assessme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arfedigitalsandbox.teach.educ.ubc.ca/category/assessme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tl.coventry.domains/microsoft-stream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www.freesion.com/article/2700134634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3/08/canva-launches-3m-seed-funding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logs.sussex.ac.uk/tel/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ocialmediaforlearning.com/curation-tools/curation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85ABC-B4FA-49F7-9E6B-A8AB3DB39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745" y="492560"/>
            <a:ext cx="10296400" cy="2684000"/>
          </a:xfrm>
        </p:spPr>
        <p:txBody>
          <a:bodyPr/>
          <a:lstStyle/>
          <a:p>
            <a:r>
              <a:rPr lang="es-ES" sz="8800" dirty="0" err="1">
                <a:latin typeface="Chalk Stick" panose="02000500000000000000" pitchFamily="2" charset="0"/>
              </a:rPr>
              <a:t>Ampliacion</a:t>
            </a:r>
            <a:r>
              <a:rPr lang="es-ES" sz="8800" dirty="0">
                <a:latin typeface="Chalk Stick" panose="02000500000000000000" pitchFamily="2" charset="0"/>
              </a:rPr>
              <a:t> y uso </a:t>
            </a:r>
            <a:r>
              <a:rPr lang="es-ES" sz="8800" dirty="0" err="1">
                <a:latin typeface="Chalk Stick" panose="02000500000000000000" pitchFamily="2" charset="0"/>
              </a:rPr>
              <a:t>didactico</a:t>
            </a:r>
            <a:endParaRPr lang="es-ES" sz="8800" dirty="0">
              <a:latin typeface="Chalk Stick" panose="02000500000000000000" pitchFamily="2" charset="0"/>
            </a:endParaRP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CD0F2EF4-896D-4A98-83B1-0B1F0583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72" y="2793565"/>
            <a:ext cx="57150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25668C48-335F-4B4F-A3F0-9FB5B4BD2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52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491C3E4-A4A5-4282-BF83-528AAC3C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723567"/>
            <a:ext cx="11524129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Aplicaciones para podcasts</a:t>
            </a:r>
            <a:endParaRPr lang="es-ES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1C3E05E4-E8B4-478C-AA43-BB6BC7E0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826" y="2056865"/>
            <a:ext cx="5202371" cy="1402201"/>
          </a:xfrm>
          <a:prstGeom prst="rect">
            <a:avLst/>
          </a:prstGeom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6416102-8D5D-4510-AC10-43E0CA2D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11787" y="1731256"/>
            <a:ext cx="4371715" cy="245909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158B407-137F-4B0C-8E84-913F63AABB6A}"/>
              </a:ext>
            </a:extLst>
          </p:cNvPr>
          <p:cNvSpPr txBox="1"/>
          <p:nvPr/>
        </p:nvSpPr>
        <p:spPr>
          <a:xfrm>
            <a:off x="2494728" y="5560967"/>
            <a:ext cx="7926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https://www.educaciontrespuntocero.com/recursos/programas-para-crear-podcast/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76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E3EBC-6FC0-418D-9B5E-6AF475BC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D7BA97-AF9B-46A2-91C1-D630E21F7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9340"/>
              </p:ext>
            </p:extLst>
          </p:nvPr>
        </p:nvGraphicFramePr>
        <p:xfrm>
          <a:off x="947700" y="4396360"/>
          <a:ext cx="10296525" cy="2124148"/>
        </p:xfrm>
        <a:graphic>
          <a:graphicData uri="http://schemas.openxmlformats.org/drawingml/2006/table">
            <a:tbl>
              <a:tblPr/>
              <a:tblGrid>
                <a:gridCol w="10296525">
                  <a:extLst>
                    <a:ext uri="{9D8B030D-6E8A-4147-A177-3AD203B41FA5}">
                      <a16:colId xmlns:a16="http://schemas.microsoft.com/office/drawing/2014/main" val="2245434433"/>
                    </a:ext>
                  </a:extLst>
                </a:gridCol>
              </a:tblGrid>
              <a:tr h="6045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hlinkClick r:id="rId2"/>
                        </a:rPr>
                        <a:t>Centro de educación de Microsoft</a:t>
                      </a:r>
                      <a:br>
                        <a:rPr lang="es-ES" sz="160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s-ES" sz="115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T-MSD467D22</a:t>
                      </a:r>
                    </a:p>
                  </a:txBody>
                  <a:tcPr marL="76625" marR="95782" marT="63854" marB="63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04598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1AAFCD7-6EA6-43C0-871D-5493F2CB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3" y="121024"/>
            <a:ext cx="9220695" cy="41165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D07C8D1-EFF5-4871-843F-166C5BA6F495}"/>
              </a:ext>
            </a:extLst>
          </p:cNvPr>
          <p:cNvSpPr/>
          <p:nvPr/>
        </p:nvSpPr>
        <p:spPr>
          <a:xfrm>
            <a:off x="4625788" y="1452282"/>
            <a:ext cx="1976718" cy="874059"/>
          </a:xfrm>
          <a:custGeom>
            <a:avLst/>
            <a:gdLst>
              <a:gd name="connsiteX0" fmla="*/ 0 w 1976718"/>
              <a:gd name="connsiteY0" fmla="*/ 0 h 874059"/>
              <a:gd name="connsiteX1" fmla="*/ 434878 w 1976718"/>
              <a:gd name="connsiteY1" fmla="*/ 0 h 874059"/>
              <a:gd name="connsiteX2" fmla="*/ 889523 w 1976718"/>
              <a:gd name="connsiteY2" fmla="*/ 0 h 874059"/>
              <a:gd name="connsiteX3" fmla="*/ 1423237 w 1976718"/>
              <a:gd name="connsiteY3" fmla="*/ 0 h 874059"/>
              <a:gd name="connsiteX4" fmla="*/ 1976718 w 1976718"/>
              <a:gd name="connsiteY4" fmla="*/ 0 h 874059"/>
              <a:gd name="connsiteX5" fmla="*/ 1976718 w 1976718"/>
              <a:gd name="connsiteY5" fmla="*/ 419548 h 874059"/>
              <a:gd name="connsiteX6" fmla="*/ 1976718 w 1976718"/>
              <a:gd name="connsiteY6" fmla="*/ 874059 h 874059"/>
              <a:gd name="connsiteX7" fmla="*/ 1482539 w 1976718"/>
              <a:gd name="connsiteY7" fmla="*/ 874059 h 874059"/>
              <a:gd name="connsiteX8" fmla="*/ 1047661 w 1976718"/>
              <a:gd name="connsiteY8" fmla="*/ 874059 h 874059"/>
              <a:gd name="connsiteX9" fmla="*/ 553481 w 1976718"/>
              <a:gd name="connsiteY9" fmla="*/ 874059 h 874059"/>
              <a:gd name="connsiteX10" fmla="*/ 0 w 1976718"/>
              <a:gd name="connsiteY10" fmla="*/ 874059 h 874059"/>
              <a:gd name="connsiteX11" fmla="*/ 0 w 1976718"/>
              <a:gd name="connsiteY11" fmla="*/ 419548 h 874059"/>
              <a:gd name="connsiteX12" fmla="*/ 0 w 1976718"/>
              <a:gd name="connsiteY12" fmla="*/ 0 h 8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6718" h="874059" extrusionOk="0">
                <a:moveTo>
                  <a:pt x="0" y="0"/>
                </a:moveTo>
                <a:cubicBezTo>
                  <a:pt x="128207" y="-13411"/>
                  <a:pt x="231340" y="47394"/>
                  <a:pt x="434878" y="0"/>
                </a:cubicBezTo>
                <a:cubicBezTo>
                  <a:pt x="638416" y="-47394"/>
                  <a:pt x="712532" y="32828"/>
                  <a:pt x="889523" y="0"/>
                </a:cubicBezTo>
                <a:cubicBezTo>
                  <a:pt x="1066515" y="-32828"/>
                  <a:pt x="1226027" y="30886"/>
                  <a:pt x="1423237" y="0"/>
                </a:cubicBezTo>
                <a:cubicBezTo>
                  <a:pt x="1620447" y="-30886"/>
                  <a:pt x="1712847" y="49825"/>
                  <a:pt x="1976718" y="0"/>
                </a:cubicBezTo>
                <a:cubicBezTo>
                  <a:pt x="1981956" y="173045"/>
                  <a:pt x="1944999" y="212311"/>
                  <a:pt x="1976718" y="419548"/>
                </a:cubicBezTo>
                <a:cubicBezTo>
                  <a:pt x="2008437" y="626785"/>
                  <a:pt x="1929053" y="684853"/>
                  <a:pt x="1976718" y="874059"/>
                </a:cubicBezTo>
                <a:cubicBezTo>
                  <a:pt x="1767441" y="921530"/>
                  <a:pt x="1682532" y="815018"/>
                  <a:pt x="1482539" y="874059"/>
                </a:cubicBezTo>
                <a:cubicBezTo>
                  <a:pt x="1282546" y="933100"/>
                  <a:pt x="1198866" y="822662"/>
                  <a:pt x="1047661" y="874059"/>
                </a:cubicBezTo>
                <a:cubicBezTo>
                  <a:pt x="896456" y="925456"/>
                  <a:pt x="735953" y="859091"/>
                  <a:pt x="553481" y="874059"/>
                </a:cubicBezTo>
                <a:cubicBezTo>
                  <a:pt x="371009" y="889027"/>
                  <a:pt x="216918" y="842714"/>
                  <a:pt x="0" y="874059"/>
                </a:cubicBezTo>
                <a:cubicBezTo>
                  <a:pt x="-38541" y="719119"/>
                  <a:pt x="4566" y="552610"/>
                  <a:pt x="0" y="419548"/>
                </a:cubicBezTo>
                <a:cubicBezTo>
                  <a:pt x="-4566" y="286486"/>
                  <a:pt x="42293" y="10131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453148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21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20644E10-B0A5-4844-8145-4DAF2630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68" y="532438"/>
            <a:ext cx="2507982" cy="2507982"/>
          </a:xfrm>
          <a:prstGeom prst="rect">
            <a:avLst/>
          </a:prstGeom>
        </p:spPr>
      </p:pic>
      <p:pic>
        <p:nvPicPr>
          <p:cNvPr id="3" name="Imagen 14" descr="Microsoft Innovative Educator Expert 2020-2021 - Acclaim">
            <a:extLst>
              <a:ext uri="{FF2B5EF4-FFF2-40B4-BE49-F238E27FC236}">
                <a16:creationId xmlns:a16="http://schemas.microsoft.com/office/drawing/2014/main" id="{84B961F7-81B0-47E1-A00B-5317271F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19" y="528922"/>
            <a:ext cx="2515016" cy="2515016"/>
          </a:xfrm>
          <a:prstGeom prst="rect">
            <a:avLst/>
          </a:prstGeom>
        </p:spPr>
      </p:pic>
      <p:pic>
        <p:nvPicPr>
          <p:cNvPr id="4" name="Imagen 3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B1571BA9-C9D1-4907-B357-92495711C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75" y="3429000"/>
            <a:ext cx="2973815" cy="2973815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A0AE9B-EACE-4E6F-883B-8A38AFB87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63" y="525404"/>
            <a:ext cx="2515016" cy="2515016"/>
          </a:xfrm>
          <a:prstGeom prst="rect">
            <a:avLst/>
          </a:prstGeom>
        </p:spPr>
      </p:pic>
      <p:pic>
        <p:nvPicPr>
          <p:cNvPr id="6" name="Imagen 5" descr="Un hombre con lentes y traje&#10;&#10;Descripción generada automáticamente">
            <a:extLst>
              <a:ext uri="{FF2B5EF4-FFF2-40B4-BE49-F238E27FC236}">
                <a16:creationId xmlns:a16="http://schemas.microsoft.com/office/drawing/2014/main" id="{64A06E13-5FE6-4BA9-AF1E-DDB1902B9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8" y="3748870"/>
            <a:ext cx="2410708" cy="281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9181F09-B653-4F8D-A559-F781891218F3}"/>
              </a:ext>
            </a:extLst>
          </p:cNvPr>
          <p:cNvSpPr txBox="1"/>
          <p:nvPr/>
        </p:nvSpPr>
        <p:spPr>
          <a:xfrm>
            <a:off x="5398995" y="3992357"/>
            <a:ext cx="6098240" cy="201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4"/>
                </a:solidFill>
                <a:latin typeface="Chalk Stick" panose="02000500000000000000" pitchFamily="2" charset="0"/>
              </a:rPr>
              <a:t>Manuel Salvador Jorge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halk Stick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msalvadorj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halk Stick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educa.jcyl.es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halk Stick" panose="02000500000000000000" pitchFamily="2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bg2"/>
              </a:solidFill>
              <a:latin typeface="Chalk Stick" panose="020005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Chalk Stick" panose="02000500000000000000" pitchFamily="2" charset="0"/>
              </a:rPr>
              <a:t>Profesor de Geografia e Historia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Chalk Stick" panose="02000500000000000000" pitchFamily="2" charset="0"/>
              </a:rPr>
              <a:t>IES Rio Duero. </a:t>
            </a:r>
            <a:r>
              <a:rPr lang="en-US" sz="2000" b="1" dirty="0" err="1">
                <a:solidFill>
                  <a:schemeClr val="bg2"/>
                </a:solidFill>
                <a:latin typeface="Chalk Stick" panose="02000500000000000000" pitchFamily="2" charset="0"/>
              </a:rPr>
              <a:t>Tudela</a:t>
            </a:r>
            <a:r>
              <a:rPr lang="en-US" sz="2000" b="1" dirty="0">
                <a:solidFill>
                  <a:schemeClr val="bg2"/>
                </a:solidFill>
                <a:latin typeface="Chalk Stick" panose="02000500000000000000" pitchFamily="2" charset="0"/>
              </a:rPr>
              <a:t> de Duero</a:t>
            </a:r>
          </a:p>
        </p:txBody>
      </p:sp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13E4647-8E61-4B31-9298-B18AF7A22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5" y="781667"/>
            <a:ext cx="2876190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338C92B-31B1-4A32-9AD2-B6DED1D3B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es-ES" sz="4800" u="sng" dirty="0">
                <a:latin typeface="Chalk" panose="02000503000000000000" pitchFamily="2" charset="0"/>
              </a:rPr>
              <a:t>Teams</a:t>
            </a:r>
          </a:p>
          <a:p>
            <a:pPr marL="203195" indent="0">
              <a:buNone/>
            </a:pPr>
            <a:endParaRPr lang="es-ES" sz="4800" u="sng" dirty="0">
              <a:latin typeface="Chalk" panose="02000503000000000000" pitchFamily="2" charset="0"/>
            </a:endParaRPr>
          </a:p>
          <a:p>
            <a:pPr marL="203195" indent="0">
              <a:buNone/>
            </a:pPr>
            <a:r>
              <a:rPr lang="es-ES" sz="4800" dirty="0">
                <a:latin typeface="Chalk" panose="02000503000000000000" pitchFamily="2" charset="0"/>
              </a:rPr>
              <a:t>Equipos</a:t>
            </a:r>
          </a:p>
          <a:p>
            <a:pPr marL="203195" indent="0">
              <a:buNone/>
            </a:pPr>
            <a:endParaRPr lang="es-ES" sz="4800" dirty="0">
              <a:latin typeface="Chalk" panose="02000503000000000000" pitchFamily="2" charset="0"/>
            </a:endParaRPr>
          </a:p>
          <a:p>
            <a:pPr marL="203195" indent="0">
              <a:buNone/>
            </a:pPr>
            <a:r>
              <a:rPr lang="es-ES" sz="4800" dirty="0">
                <a:latin typeface="Chalk" panose="02000503000000000000" pitchFamily="2" charset="0"/>
              </a:rPr>
              <a:t>Chat</a:t>
            </a:r>
          </a:p>
          <a:p>
            <a:pPr marL="488945" indent="-285750">
              <a:buFontTx/>
              <a:buChar char="-"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24908E2-38F7-41C1-A181-7167FFCB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Espacio colaborativo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92D17D58-3894-46B8-8762-5C2A289C9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3758" y="362084"/>
            <a:ext cx="2139963" cy="19901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3385A2-520C-4C92-9B5C-50C6E6E0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04" y="2476004"/>
            <a:ext cx="3934374" cy="197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B2C2D3-BF11-4B55-82A3-39BD8A02FB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90"/>
          <a:stretch/>
        </p:blipFill>
        <p:spPr>
          <a:xfrm>
            <a:off x="4578204" y="5176288"/>
            <a:ext cx="3439005" cy="784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93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338C92B-31B1-4A32-9AD2-B6DED1D3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670" y="1565728"/>
            <a:ext cx="3596331" cy="962783"/>
          </a:xfrm>
        </p:spPr>
        <p:txBody>
          <a:bodyPr/>
          <a:lstStyle/>
          <a:p>
            <a:pPr marL="203195" indent="0">
              <a:buNone/>
            </a:pPr>
            <a:r>
              <a:rPr lang="es-ES" sz="4800" u="sng" dirty="0">
                <a:latin typeface="Chalk" panose="02000503000000000000" pitchFamily="2" charset="0"/>
              </a:rPr>
              <a:t>OneDrive </a:t>
            </a:r>
          </a:p>
          <a:p>
            <a:pPr marL="203195" indent="0">
              <a:buNone/>
            </a:pPr>
            <a:endParaRPr lang="es-ES" sz="4800" u="sng" dirty="0">
              <a:latin typeface="Chalk" panose="02000503000000000000" pitchFamily="2" charset="0"/>
            </a:endParaRPr>
          </a:p>
          <a:p>
            <a:pPr marL="203195" indent="0">
              <a:buNone/>
            </a:pPr>
            <a:endParaRPr lang="es-ES" sz="4800" dirty="0">
              <a:latin typeface="Chalk" panose="02000503000000000000" pitchFamily="2" charset="0"/>
            </a:endParaRPr>
          </a:p>
          <a:p>
            <a:pPr marL="203195" indent="0">
              <a:buNone/>
            </a:pPr>
            <a:endParaRPr lang="es-ES" sz="4800" dirty="0">
              <a:latin typeface="Chalk" panose="02000503000000000000" pitchFamily="2" charset="0"/>
            </a:endParaRPr>
          </a:p>
          <a:p>
            <a:pPr marL="203195" indent="0">
              <a:buNone/>
            </a:pPr>
            <a:endParaRPr lang="es-ES" sz="4800" dirty="0">
              <a:latin typeface="Chalk" panose="02000503000000000000" pitchFamily="2" charset="0"/>
            </a:endParaRPr>
          </a:p>
          <a:p>
            <a:pPr marL="488945" indent="-285750">
              <a:buFontTx/>
              <a:buChar char="-"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24908E2-38F7-41C1-A181-7167FFCB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00" y="469641"/>
            <a:ext cx="10296400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Espacio colaborativo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F1600DD7-0DF5-4EE7-992D-6D105784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4523" y="1471373"/>
            <a:ext cx="1686851" cy="12541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0968DB-F0FE-4F70-98AE-8420B26C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17" y="2819886"/>
            <a:ext cx="3596331" cy="36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Logotipo, Icono&#10;&#10;Descripción generada automáticamente">
            <a:extLst>
              <a:ext uri="{FF2B5EF4-FFF2-40B4-BE49-F238E27FC236}">
                <a16:creationId xmlns:a16="http://schemas.microsoft.com/office/drawing/2014/main" id="{966F88FF-146E-4C52-87E7-B5B20FECA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8098" y="1544301"/>
            <a:ext cx="1247775" cy="12192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92AB21A-DB52-4ADB-8C41-81C332155AF9}"/>
              </a:ext>
            </a:extLst>
          </p:cNvPr>
          <p:cNvSpPr txBox="1"/>
          <p:nvPr/>
        </p:nvSpPr>
        <p:spPr>
          <a:xfrm>
            <a:off x="8175069" y="1544301"/>
            <a:ext cx="3264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u="sng" dirty="0" err="1">
                <a:solidFill>
                  <a:srgbClr val="FFFFFF"/>
                </a:solidFill>
                <a:latin typeface="Chalk" panose="02000503000000000000" pitchFamily="2" charset="0"/>
                <a:sym typeface="Quicksand"/>
              </a:rPr>
              <a:t>Sharepoint</a:t>
            </a:r>
            <a:endParaRPr lang="es-ES" sz="4800" u="sng" dirty="0">
              <a:solidFill>
                <a:srgbClr val="FFFFFF"/>
              </a:solidFill>
              <a:latin typeface="Chalk" panose="02000503000000000000" pitchFamily="2" charset="0"/>
              <a:sym typeface="Quicksand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C160FD6-2EEE-49EC-BDCC-5886F927B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428" y="2950635"/>
            <a:ext cx="5815877" cy="339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0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338C92B-31B1-4A32-9AD2-B6DED1D3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65" y="1909033"/>
            <a:ext cx="10791582" cy="4225600"/>
          </a:xfrm>
        </p:spPr>
        <p:txBody>
          <a:bodyPr/>
          <a:lstStyle/>
          <a:p>
            <a:pPr marL="888995" indent="-685800">
              <a:buSzPct val="50000"/>
              <a:buFont typeface="Wingdings" panose="05000000000000000000" pitchFamily="2" charset="2"/>
              <a:buChar char="q"/>
            </a:pPr>
            <a:r>
              <a:rPr lang="es-ES" sz="4800" dirty="0">
                <a:latin typeface="Chalk" panose="02000503000000000000" pitchFamily="2" charset="0"/>
              </a:rPr>
              <a:t>Usar Word, PPT o </a:t>
            </a:r>
            <a:r>
              <a:rPr lang="es-ES" sz="4800" dirty="0" err="1">
                <a:latin typeface="Chalk" panose="02000503000000000000" pitchFamily="2" charset="0"/>
              </a:rPr>
              <a:t>pdf</a:t>
            </a:r>
            <a:r>
              <a:rPr lang="es-ES" sz="4800" dirty="0">
                <a:latin typeface="Chalk" panose="02000503000000000000" pitchFamily="2" charset="0"/>
              </a:rPr>
              <a:t> ya existente</a:t>
            </a:r>
          </a:p>
          <a:p>
            <a:pPr marL="888995" indent="-685800">
              <a:buSzPct val="50000"/>
              <a:buFont typeface="Wingdings" panose="05000000000000000000" pitchFamily="2" charset="2"/>
              <a:buChar char="q"/>
            </a:pPr>
            <a:r>
              <a:rPr lang="es-ES" sz="4800" dirty="0">
                <a:latin typeface="Chalk" panose="02000503000000000000" pitchFamily="2" charset="0"/>
              </a:rPr>
              <a:t>Texto, imagen, vídeo, </a:t>
            </a:r>
            <a:r>
              <a:rPr lang="es-ES" sz="4800" dirty="0" err="1">
                <a:latin typeface="Chalk" panose="02000503000000000000" pitchFamily="2" charset="0"/>
              </a:rPr>
              <a:t>etc</a:t>
            </a:r>
            <a:endParaRPr lang="es-ES" sz="4800" dirty="0">
              <a:latin typeface="Chalk" panose="02000503000000000000" pitchFamily="2" charset="0"/>
            </a:endParaRPr>
          </a:p>
          <a:p>
            <a:pPr marL="888995" indent="-685800">
              <a:buSzPct val="50000"/>
              <a:buFont typeface="Wingdings" panose="05000000000000000000" pitchFamily="2" charset="2"/>
              <a:buChar char="q"/>
            </a:pPr>
            <a:r>
              <a:rPr lang="es-ES" sz="4800" dirty="0">
                <a:latin typeface="Chalk" panose="02000503000000000000" pitchFamily="2" charset="0"/>
              </a:rPr>
              <a:t>Perfecto para web o RR SS</a:t>
            </a:r>
          </a:p>
          <a:p>
            <a:pPr marL="888995" indent="-685800">
              <a:buSzPct val="50000"/>
              <a:buFont typeface="Wingdings" panose="05000000000000000000" pitchFamily="2" charset="2"/>
              <a:buChar char="q"/>
            </a:pPr>
            <a:r>
              <a:rPr lang="es-ES" sz="4800" dirty="0">
                <a:latin typeface="Chalk" panose="02000503000000000000" pitchFamily="2" charset="0"/>
              </a:rPr>
              <a:t>El enlace sirve a pesar de que se añada contenido</a:t>
            </a:r>
          </a:p>
          <a:p>
            <a:pPr marL="488945" indent="-285750">
              <a:buFontTx/>
              <a:buChar char="-"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24908E2-38F7-41C1-A181-7167FFCB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65" y="707146"/>
            <a:ext cx="10296400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Espacio colaborativo</a:t>
            </a:r>
          </a:p>
        </p:txBody>
      </p:sp>
      <p:pic>
        <p:nvPicPr>
          <p:cNvPr id="6" name="Imagen 5" descr="Imagen que contiene firmar, monitor, dibujo, alimentos&#10;&#10;Descripción generada automáticamente">
            <a:extLst>
              <a:ext uri="{FF2B5EF4-FFF2-40B4-BE49-F238E27FC236}">
                <a16:creationId xmlns:a16="http://schemas.microsoft.com/office/drawing/2014/main" id="{E6B72B23-299A-4758-B4A9-39EF768B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9735" y="596879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4908E2-38F7-41C1-A181-7167FFCB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64" y="271603"/>
            <a:ext cx="10296400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Espacio colaborativo</a:t>
            </a:r>
          </a:p>
        </p:txBody>
      </p:sp>
      <p:pic>
        <p:nvPicPr>
          <p:cNvPr id="6" name="Imagen 5" descr="Imagen que contiene firmar, monitor, dibujo, alimentos&#10;&#10;Descripción generada automáticamente">
            <a:extLst>
              <a:ext uri="{FF2B5EF4-FFF2-40B4-BE49-F238E27FC236}">
                <a16:creationId xmlns:a16="http://schemas.microsoft.com/office/drawing/2014/main" id="{E6B72B23-299A-4758-B4A9-39EF768B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9736" y="117513"/>
            <a:ext cx="34290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3EBD0E-4C0B-4516-87E2-B870DEBDD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9" y="1368750"/>
            <a:ext cx="4305901" cy="530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1352D2-ADDB-4B17-A05C-0A48220DECCB}"/>
              </a:ext>
            </a:extLst>
          </p:cNvPr>
          <p:cNvSpPr/>
          <p:nvPr/>
        </p:nvSpPr>
        <p:spPr>
          <a:xfrm>
            <a:off x="423264" y="2783541"/>
            <a:ext cx="2333383" cy="41685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AED670D-983B-47C0-8096-9C8863EA4052}"/>
              </a:ext>
            </a:extLst>
          </p:cNvPr>
          <p:cNvSpPr/>
          <p:nvPr/>
        </p:nvSpPr>
        <p:spPr>
          <a:xfrm>
            <a:off x="423264" y="5072391"/>
            <a:ext cx="3476383" cy="41685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7916FDD-66CF-43CF-BA09-99B863181A20}"/>
              </a:ext>
            </a:extLst>
          </p:cNvPr>
          <p:cNvCxnSpPr>
            <a:cxnSpLocks/>
          </p:cNvCxnSpPr>
          <p:nvPr/>
        </p:nvCxnSpPr>
        <p:spPr>
          <a:xfrm flipH="1">
            <a:off x="2918012" y="2164976"/>
            <a:ext cx="4087906" cy="833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BC5D5A-9680-4685-8BB9-CB19223F862B}"/>
              </a:ext>
            </a:extLst>
          </p:cNvPr>
          <p:cNvSpPr txBox="1"/>
          <p:nvPr/>
        </p:nvSpPr>
        <p:spPr>
          <a:xfrm>
            <a:off x="7159840" y="1706323"/>
            <a:ext cx="490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Chalk Stick" panose="02000500000000000000" pitchFamily="2" charset="0"/>
              </a:rPr>
              <a:t>Poner editar para trabajo colaborativo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632D41-1460-4DDC-8D35-BF3F94ED23FF}"/>
              </a:ext>
            </a:extLst>
          </p:cNvPr>
          <p:cNvSpPr txBox="1"/>
          <p:nvPr/>
        </p:nvSpPr>
        <p:spPr>
          <a:xfrm>
            <a:off x="6096000" y="4818692"/>
            <a:ext cx="567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Chalk Stick" panose="02000500000000000000" pitchFamily="2" charset="0"/>
              </a:rPr>
              <a:t>Posibilidad de poner clave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920E833-0BEB-4305-BEEB-CD8F5BA15AFD}"/>
              </a:ext>
            </a:extLst>
          </p:cNvPr>
          <p:cNvCxnSpPr>
            <a:cxnSpLocks/>
          </p:cNvCxnSpPr>
          <p:nvPr/>
        </p:nvCxnSpPr>
        <p:spPr>
          <a:xfrm flipH="1">
            <a:off x="4101353" y="5072391"/>
            <a:ext cx="1994647" cy="2084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185B5-F5B8-4D24-ACA2-5F9402BD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47" y="347221"/>
            <a:ext cx="10296800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Realizar video tutoriales</a:t>
            </a:r>
            <a:endParaRPr lang="es-ES" dirty="0"/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67FE129-8401-48DB-9851-1932A10E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82846" y="1029751"/>
            <a:ext cx="4632658" cy="2141444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69EA730-B909-4006-A69F-9D088459E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76953" y="1319329"/>
            <a:ext cx="2510118" cy="15622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3D3FAF-903B-471E-A560-EE66F7054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6" y="980821"/>
            <a:ext cx="3018465" cy="13311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F0298E3-4C3D-45DB-81B7-44B66FCECF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1343"/>
          <a:stretch/>
        </p:blipFill>
        <p:spPr>
          <a:xfrm>
            <a:off x="7214213" y="2100472"/>
            <a:ext cx="4977788" cy="8784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8333D14-EFEE-4583-B82B-C7A5DC43E33E}"/>
              </a:ext>
            </a:extLst>
          </p:cNvPr>
          <p:cNvSpPr txBox="1"/>
          <p:nvPr/>
        </p:nvSpPr>
        <p:spPr>
          <a:xfrm>
            <a:off x="632013" y="3231261"/>
            <a:ext cx="2383980" cy="2800767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s-ES" sz="4400" u="sng" dirty="0">
                <a:solidFill>
                  <a:schemeClr val="accent1"/>
                </a:solidFill>
                <a:latin typeface="Chalk" panose="02000503000000000000" pitchFamily="2" charset="0"/>
              </a:rPr>
              <a:t>Grabar</a:t>
            </a:r>
          </a:p>
          <a:p>
            <a:r>
              <a:rPr lang="es-ES" sz="4400" dirty="0">
                <a:solidFill>
                  <a:schemeClr val="accent1"/>
                </a:solidFill>
                <a:latin typeface="Chalk" panose="02000503000000000000" pitchFamily="2" charset="0"/>
              </a:rPr>
              <a:t>video </a:t>
            </a:r>
          </a:p>
          <a:p>
            <a:r>
              <a:rPr lang="es-ES" sz="4400" dirty="0">
                <a:solidFill>
                  <a:schemeClr val="accent1"/>
                </a:solidFill>
                <a:latin typeface="Chalk" panose="02000503000000000000" pitchFamily="2" charset="0"/>
              </a:rPr>
              <a:t>pantalla</a:t>
            </a:r>
          </a:p>
          <a:p>
            <a:r>
              <a:rPr lang="es-ES" sz="4400" dirty="0">
                <a:solidFill>
                  <a:schemeClr val="accent1"/>
                </a:solidFill>
                <a:latin typeface="Chalk" panose="02000503000000000000" pitchFamily="2" charset="0"/>
              </a:rPr>
              <a:t>audio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802DDA-ACB2-4D8C-8362-07F208480BD0}"/>
              </a:ext>
            </a:extLst>
          </p:cNvPr>
          <p:cNvSpPr txBox="1"/>
          <p:nvPr/>
        </p:nvSpPr>
        <p:spPr>
          <a:xfrm>
            <a:off x="3568741" y="3220124"/>
            <a:ext cx="3926541" cy="317009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4000" dirty="0">
                <a:solidFill>
                  <a:schemeClr val="accent1"/>
                </a:solidFill>
                <a:latin typeface="Chalk" panose="02000503000000000000" pitchFamily="2" charset="0"/>
              </a:rPr>
              <a:t>Grabar video o pantalla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4000" dirty="0">
                <a:solidFill>
                  <a:schemeClr val="accent1"/>
                </a:solidFill>
                <a:latin typeface="Chalk" panose="02000503000000000000" pitchFamily="2" charset="0"/>
              </a:rPr>
              <a:t>Albergar videos y compartir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D257BA-D024-44B9-8474-B1303577D20C}"/>
              </a:ext>
            </a:extLst>
          </p:cNvPr>
          <p:cNvSpPr txBox="1"/>
          <p:nvPr/>
        </p:nvSpPr>
        <p:spPr>
          <a:xfrm>
            <a:off x="7781051" y="3168884"/>
            <a:ext cx="3926540" cy="317009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50000"/>
            </a:pPr>
            <a:r>
              <a:rPr lang="es-ES" sz="4000" dirty="0">
                <a:solidFill>
                  <a:schemeClr val="accent1"/>
                </a:solidFill>
                <a:latin typeface="Chalk" panose="02000503000000000000" pitchFamily="2" charset="0"/>
              </a:rPr>
              <a:t>Editar video</a:t>
            </a:r>
          </a:p>
          <a:p>
            <a:pPr>
              <a:buClr>
                <a:schemeClr val="accent1"/>
              </a:buClr>
              <a:buSzPct val="50000"/>
            </a:pPr>
            <a:r>
              <a:rPr lang="es-ES" sz="4000" dirty="0">
                <a:solidFill>
                  <a:schemeClr val="accent1"/>
                </a:solidFill>
                <a:latin typeface="Chalk" panose="02000503000000000000" pitchFamily="2" charset="0"/>
              </a:rPr>
              <a:t>Añadir títulos</a:t>
            </a:r>
          </a:p>
          <a:p>
            <a:pPr>
              <a:buClr>
                <a:schemeClr val="accent1"/>
              </a:buClr>
              <a:buSzPct val="50000"/>
            </a:pPr>
            <a:r>
              <a:rPr lang="es-ES" sz="4000" dirty="0">
                <a:solidFill>
                  <a:schemeClr val="accent1"/>
                </a:solidFill>
                <a:latin typeface="Chalk" panose="02000503000000000000" pitchFamily="2" charset="0"/>
              </a:rPr>
              <a:t>Recortar y unir vídeos</a:t>
            </a:r>
          </a:p>
          <a:p>
            <a:pPr>
              <a:buClr>
                <a:schemeClr val="accent1"/>
              </a:buClr>
              <a:buSzPct val="50000"/>
            </a:pPr>
            <a:endParaRPr lang="es-ES" sz="4000" dirty="0">
              <a:solidFill>
                <a:schemeClr val="accent1"/>
              </a:solidFill>
              <a:latin typeface="Chalk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1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491C3E4-A4A5-4282-BF83-528AAC3C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723567"/>
            <a:ext cx="11524129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Otras aplicaciones</a:t>
            </a:r>
            <a:endParaRPr lang="es-ES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1800C62-A79E-412E-A48B-5F336E01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957" y="1705434"/>
            <a:ext cx="2170180" cy="21701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BC6E9D-3178-4536-81DA-2D59B21B97C2}"/>
              </a:ext>
            </a:extLst>
          </p:cNvPr>
          <p:cNvSpPr txBox="1"/>
          <p:nvPr/>
        </p:nvSpPr>
        <p:spPr>
          <a:xfrm>
            <a:off x="3160060" y="1517785"/>
            <a:ext cx="8592670" cy="230832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Muchas posibilidades con cuenta educativa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Se necesita registro, pero se pueden crear clases con alumnos</a:t>
            </a:r>
            <a:endParaRPr lang="es-ES" sz="3600" dirty="0">
              <a:solidFill>
                <a:schemeClr val="accent1"/>
              </a:solidFill>
            </a:endParaRPr>
          </a:p>
        </p:txBody>
      </p:sp>
      <p:pic>
        <p:nvPicPr>
          <p:cNvPr id="15" name="Imagen 1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B9D0A33-2311-41BE-A07A-7C42B01B3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4473" y="4477714"/>
            <a:ext cx="2976282" cy="16567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1598BBA-283F-4D1A-8EBB-B6879A7467E3}"/>
              </a:ext>
            </a:extLst>
          </p:cNvPr>
          <p:cNvSpPr txBox="1"/>
          <p:nvPr/>
        </p:nvSpPr>
        <p:spPr>
          <a:xfrm>
            <a:off x="3160060" y="4210082"/>
            <a:ext cx="8592670" cy="2308324"/>
          </a:xfrm>
          <a:prstGeom prst="rect">
            <a:avLst/>
          </a:prstGeom>
          <a:noFill/>
          <a:ln w="9525" cap="flat" cmpd="sng" algn="ctr">
            <a:solidFill>
              <a:srgbClr val="33ED3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Realizar pequeñas exposiciones orales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Se gana tiempo pues no es necesario hacer en clase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1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491C3E4-A4A5-4282-BF83-528AAC3C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723567"/>
            <a:ext cx="11524129" cy="633600"/>
          </a:xfrm>
        </p:spPr>
        <p:txBody>
          <a:bodyPr/>
          <a:lstStyle/>
          <a:p>
            <a:r>
              <a:rPr lang="es-ES" dirty="0">
                <a:latin typeface="Chalk" panose="02000503000000000000" pitchFamily="2" charset="0"/>
              </a:rPr>
              <a:t>Otras aplicaciones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BC6E9D-3178-4536-81DA-2D59B21B97C2}"/>
              </a:ext>
            </a:extLst>
          </p:cNvPr>
          <p:cNvSpPr txBox="1"/>
          <p:nvPr/>
        </p:nvSpPr>
        <p:spPr>
          <a:xfrm>
            <a:off x="3160060" y="1517785"/>
            <a:ext cx="8592670" cy="175432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Individual o grupos, sin necesidad de número telefónico.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Mensajería instantánea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1598BBA-283F-4D1A-8EBB-B6879A7467E3}"/>
              </a:ext>
            </a:extLst>
          </p:cNvPr>
          <p:cNvSpPr txBox="1"/>
          <p:nvPr/>
        </p:nvSpPr>
        <p:spPr>
          <a:xfrm>
            <a:off x="4773706" y="3826109"/>
            <a:ext cx="6750424" cy="23083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Curación de contenidos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Organizar en colecciones</a:t>
            </a:r>
          </a:p>
          <a:p>
            <a:pPr marL="571500" indent="-57150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chemeClr val="accent1"/>
                </a:solidFill>
                <a:latin typeface="Chalk" panose="02000503000000000000" pitchFamily="2" charset="0"/>
              </a:rPr>
              <a:t>Se puede compartir y colaborar en su creación</a:t>
            </a:r>
            <a:endParaRPr lang="es-ES" sz="3600" dirty="0">
              <a:solidFill>
                <a:schemeClr val="accent1"/>
              </a:solidFill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6AAE4523-CB06-4459-8E7D-F7C8AC06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2619" y="1608721"/>
            <a:ext cx="1739989" cy="15431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866CE2-D72F-4E58-9A08-9893D86B7A1B}"/>
              </a:ext>
            </a:extLst>
          </p:cNvPr>
          <p:cNvSpPr txBox="1"/>
          <p:nvPr/>
        </p:nvSpPr>
        <p:spPr>
          <a:xfrm>
            <a:off x="1001598" y="3056641"/>
            <a:ext cx="1242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KAIZALA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9CE81FA-CDA1-4081-9EF9-6B10CB78F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8297" y="4599770"/>
            <a:ext cx="4150659" cy="9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506"/>
      </p:ext>
    </p:extLst>
  </p:cSld>
  <p:clrMapOvr>
    <a:masterClrMapping/>
  </p:clrMapOvr>
</p:sld>
</file>

<file path=ppt/theme/theme1.xml><?xml version="1.0" encoding="utf-8"?>
<a:theme xmlns:a="http://schemas.openxmlformats.org/drawingml/2006/main" name="Pizarra negra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zarra negra" id="{46D7144C-07EB-4830-93E4-DA9A192AA560}" vid="{2F0229AC-0C85-4266-AB46-C04FBB0F154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7222BC6F5ED64A9320A31CDD5D726E" ma:contentTypeVersion="2" ma:contentTypeDescription="Crear nuevo documento." ma:contentTypeScope="" ma:versionID="0b0c7ce6c6350656e9cbe501dad9ac4c">
  <xsd:schema xmlns:xsd="http://www.w3.org/2001/XMLSchema" xmlns:xs="http://www.w3.org/2001/XMLSchema" xmlns:p="http://schemas.microsoft.com/office/2006/metadata/properties" xmlns:ns2="ac17e8e2-fbc9-4b19-b81b-07ee53d92efb" targetNamespace="http://schemas.microsoft.com/office/2006/metadata/properties" ma:root="true" ma:fieldsID="658657c1d41cea4865cc7513e638cffd" ns2:_="">
    <xsd:import namespace="ac17e8e2-fbc9-4b19-b81b-07ee53d92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7e8e2-fbc9-4b19-b81b-07ee53d92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AE102-2C06-4C00-979D-BA41AB5A9E6F}"/>
</file>

<file path=customXml/itemProps2.xml><?xml version="1.0" encoding="utf-8"?>
<ds:datastoreItem xmlns:ds="http://schemas.openxmlformats.org/officeDocument/2006/customXml" ds:itemID="{DC55CC52-EF0C-4A78-B4CE-001585453A05}"/>
</file>

<file path=customXml/itemProps3.xml><?xml version="1.0" encoding="utf-8"?>
<ds:datastoreItem xmlns:ds="http://schemas.openxmlformats.org/officeDocument/2006/customXml" ds:itemID="{A71D568F-BF79-4EC1-95CA-C935423DABD0}"/>
</file>

<file path=docProps/app.xml><?xml version="1.0" encoding="utf-8"?>
<Properties xmlns="http://schemas.openxmlformats.org/officeDocument/2006/extended-properties" xmlns:vt="http://schemas.openxmlformats.org/officeDocument/2006/docPropsVTypes">
  <Template>Pizarra negra</Template>
  <TotalTime>130</TotalTime>
  <Words>185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Chalk</vt:lpstr>
      <vt:lpstr>Chalk Stick</vt:lpstr>
      <vt:lpstr>Proxima Nova</vt:lpstr>
      <vt:lpstr>Proxima Nova Semibold</vt:lpstr>
      <vt:lpstr>Quicksand</vt:lpstr>
      <vt:lpstr>Reenie Beanie</vt:lpstr>
      <vt:lpstr>Roboto Condensed Light</vt:lpstr>
      <vt:lpstr>Wingdings</vt:lpstr>
      <vt:lpstr>Pizarra negra</vt:lpstr>
      <vt:lpstr>Slidesgo Final Pages</vt:lpstr>
      <vt:lpstr>Ampliacion y uso didactico</vt:lpstr>
      <vt:lpstr>Presentación de PowerPoint</vt:lpstr>
      <vt:lpstr>Espacio colaborativo</vt:lpstr>
      <vt:lpstr>Espacio colaborativo</vt:lpstr>
      <vt:lpstr>Espacio colaborativo</vt:lpstr>
      <vt:lpstr>Espacio colaborativo</vt:lpstr>
      <vt:lpstr>Realizar video tutoriales</vt:lpstr>
      <vt:lpstr>Otras aplicaciones</vt:lpstr>
      <vt:lpstr>Otras aplicaciones</vt:lpstr>
      <vt:lpstr>Aplicaciones para podcasts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Ampliacion y uso didactico</dc:title>
  <dc:creator>MANUEL SALVADOR JORGE</dc:creator>
  <cp:lastModifiedBy>MANUEL SALVADOR JORGE</cp:lastModifiedBy>
  <cp:revision>1</cp:revision>
  <dcterms:created xsi:type="dcterms:W3CDTF">2022-03-07T16:23:29Z</dcterms:created>
  <dcterms:modified xsi:type="dcterms:W3CDTF">2022-03-08T15:40:17Z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0x010100857222BC6F5ED64A9320A31CDD5D726E</vt:lpwstr>
  </property>
</Properties>
</file>