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8" r:id="rId3"/>
    <p:sldId id="260" r:id="rId4"/>
    <p:sldId id="318" r:id="rId5"/>
    <p:sldId id="319" r:id="rId6"/>
    <p:sldId id="321" r:id="rId7"/>
    <p:sldId id="320" r:id="rId8"/>
    <p:sldId id="324" r:id="rId9"/>
    <p:sldId id="323" r:id="rId10"/>
    <p:sldId id="325" r:id="rId11"/>
    <p:sldId id="327" r:id="rId12"/>
    <p:sldId id="32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0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11" autoAdjust="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fi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f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image" Target="../media/image15.jf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f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f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image" Target="../media/image15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30FD7-CF02-433F-9130-28ECD2900C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61D7D5-999E-4441-8604-6554EB71650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Toma de fotogramas</a:t>
          </a:r>
        </a:p>
      </dgm:t>
    </dgm:pt>
    <dgm:pt modelId="{F29BE16F-31FE-4F3B-B720-A06AB7B52049}" type="parTrans" cxnId="{6AA80B86-CB9C-448A-811B-5DF87B801376}">
      <dgm:prSet/>
      <dgm:spPr/>
      <dgm:t>
        <a:bodyPr/>
        <a:lstStyle/>
        <a:p>
          <a:endParaRPr lang="es-ES"/>
        </a:p>
      </dgm:t>
    </dgm:pt>
    <dgm:pt modelId="{E0E636D2-AEFF-4FA5-83D2-089CACA7163B}" type="sibTrans" cxnId="{6AA80B86-CB9C-448A-811B-5DF87B801376}">
      <dgm:prSet/>
      <dgm:spPr/>
      <dgm:t>
        <a:bodyPr/>
        <a:lstStyle/>
        <a:p>
          <a:endParaRPr lang="es-ES"/>
        </a:p>
      </dgm:t>
    </dgm:pt>
    <dgm:pt modelId="{C2F20171-42A8-4909-A1BF-6AAF1FBB9749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Montaje telescopio</a:t>
          </a:r>
        </a:p>
      </dgm:t>
    </dgm:pt>
    <dgm:pt modelId="{F1813A0A-0D5A-4E74-90AB-9C29048AB0F0}" type="parTrans" cxnId="{2A937150-64FF-4510-BBF5-897A3145BFEA}">
      <dgm:prSet/>
      <dgm:spPr/>
      <dgm:t>
        <a:bodyPr/>
        <a:lstStyle/>
        <a:p>
          <a:endParaRPr lang="es-ES"/>
        </a:p>
      </dgm:t>
    </dgm:pt>
    <dgm:pt modelId="{665A8882-6961-4CEE-8616-264415ECD851}" type="sibTrans" cxnId="{2A937150-64FF-4510-BBF5-897A3145BFEA}">
      <dgm:prSet/>
      <dgm:spPr/>
      <dgm:t>
        <a:bodyPr/>
        <a:lstStyle/>
        <a:p>
          <a:endParaRPr lang="es-ES"/>
        </a:p>
      </dgm:t>
    </dgm:pt>
    <dgm:pt modelId="{10E5548F-26DA-44F8-ADA8-F259FA46709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Apilado y registro de fotogramas</a:t>
          </a:r>
        </a:p>
      </dgm:t>
    </dgm:pt>
    <dgm:pt modelId="{2410D4AF-BB42-4C2D-9823-19BD95649A2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Procesado</a:t>
          </a:r>
        </a:p>
      </dgm:t>
    </dgm:pt>
    <dgm:pt modelId="{CD26CABA-8B5B-4542-904E-BF9AE14B10DC}" type="sibTrans" cxnId="{FD6432A3-1A6D-4847-95B8-A99180BEBED6}">
      <dgm:prSet/>
      <dgm:spPr/>
      <dgm:t>
        <a:bodyPr/>
        <a:lstStyle/>
        <a:p>
          <a:endParaRPr lang="es-ES"/>
        </a:p>
      </dgm:t>
    </dgm:pt>
    <dgm:pt modelId="{B3342324-F470-43D1-BCEA-50D4A4E2D2B1}" type="parTrans" cxnId="{FD6432A3-1A6D-4847-95B8-A99180BEBED6}">
      <dgm:prSet/>
      <dgm:spPr/>
      <dgm:t>
        <a:bodyPr/>
        <a:lstStyle/>
        <a:p>
          <a:endParaRPr lang="es-ES"/>
        </a:p>
      </dgm:t>
    </dgm:pt>
    <dgm:pt modelId="{79A7AEA1-C606-4CD0-B35B-4444A469F7CE}" type="sibTrans" cxnId="{9F65678D-7E8A-4F89-8E3F-13A179904327}">
      <dgm:prSet/>
      <dgm:spPr/>
      <dgm:t>
        <a:bodyPr/>
        <a:lstStyle/>
        <a:p>
          <a:endParaRPr lang="es-ES"/>
        </a:p>
      </dgm:t>
    </dgm:pt>
    <dgm:pt modelId="{E08664B5-929F-4F83-B07B-1727A88FF68C}" type="parTrans" cxnId="{9F65678D-7E8A-4F89-8E3F-13A179904327}">
      <dgm:prSet/>
      <dgm:spPr/>
      <dgm:t>
        <a:bodyPr/>
        <a:lstStyle/>
        <a:p>
          <a:endParaRPr lang="es-ES"/>
        </a:p>
      </dgm:t>
    </dgm:pt>
    <dgm:pt modelId="{2766BBC2-DD90-4A60-9185-8A66F9A7CB2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Cámara astronómica o réflex y accesorios</a:t>
          </a:r>
        </a:p>
      </dgm:t>
    </dgm:pt>
    <dgm:pt modelId="{710500A5-045A-4840-8E49-7441D4E0FE3E}" type="parTrans" cxnId="{F76AF04C-605F-435F-B0A2-D29EA845E7FE}">
      <dgm:prSet/>
      <dgm:spPr/>
      <dgm:t>
        <a:bodyPr/>
        <a:lstStyle/>
        <a:p>
          <a:endParaRPr lang="es-ES"/>
        </a:p>
      </dgm:t>
    </dgm:pt>
    <dgm:pt modelId="{C1590EF8-2844-4CF0-BB96-EA8020919766}" type="sibTrans" cxnId="{F76AF04C-605F-435F-B0A2-D29EA845E7FE}">
      <dgm:prSet/>
      <dgm:spPr/>
      <dgm:t>
        <a:bodyPr/>
        <a:lstStyle/>
        <a:p>
          <a:endParaRPr lang="es-ES"/>
        </a:p>
      </dgm:t>
    </dgm:pt>
    <dgm:pt modelId="{717424AB-D009-467D-8DC3-9ECFDA7568E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Retoque de la imagen resultante</a:t>
          </a:r>
        </a:p>
      </dgm:t>
    </dgm:pt>
    <dgm:pt modelId="{56C096C2-8E68-46E0-875E-016027BC9457}" type="parTrans" cxnId="{EED480D6-AA5E-43F7-A672-BB1ECB4D48B9}">
      <dgm:prSet/>
      <dgm:spPr/>
      <dgm:t>
        <a:bodyPr/>
        <a:lstStyle/>
        <a:p>
          <a:endParaRPr lang="es-ES"/>
        </a:p>
      </dgm:t>
    </dgm:pt>
    <dgm:pt modelId="{2D48A7C6-0CD3-43F1-B4C4-95F01F6D0A6D}" type="sibTrans" cxnId="{EED480D6-AA5E-43F7-A672-BB1ECB4D48B9}">
      <dgm:prSet/>
      <dgm:spPr/>
      <dgm:t>
        <a:bodyPr/>
        <a:lstStyle/>
        <a:p>
          <a:endParaRPr lang="es-ES"/>
        </a:p>
      </dgm:t>
    </dgm:pt>
    <dgm:pt modelId="{15C921F2-9D38-4B4F-95DA-5FE0184FA01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Captura de fotogramas</a:t>
          </a:r>
        </a:p>
      </dgm:t>
    </dgm:pt>
    <dgm:pt modelId="{96F17E19-A69D-49DE-8071-2CE38FDDCE86}" type="parTrans" cxnId="{647B65D8-4F89-47B0-AB0C-70A559A9C2D6}">
      <dgm:prSet/>
      <dgm:spPr/>
      <dgm:t>
        <a:bodyPr/>
        <a:lstStyle/>
        <a:p>
          <a:endParaRPr lang="es-ES"/>
        </a:p>
      </dgm:t>
    </dgm:pt>
    <dgm:pt modelId="{F16F7919-E300-4023-99E2-AFE7E167B336}" type="sibTrans" cxnId="{647B65D8-4F89-47B0-AB0C-70A559A9C2D6}">
      <dgm:prSet/>
      <dgm:spPr/>
      <dgm:t>
        <a:bodyPr/>
        <a:lstStyle/>
        <a:p>
          <a:endParaRPr lang="es-ES"/>
        </a:p>
      </dgm:t>
    </dgm:pt>
    <dgm:pt modelId="{9B16F15F-5421-4119-83B4-CB4CBD6E3F4B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Ordenador o controlador 	</a:t>
          </a:r>
        </a:p>
      </dgm:t>
    </dgm:pt>
    <dgm:pt modelId="{7E91DFD1-D953-4F5C-894B-707067A9B1B5}" type="parTrans" cxnId="{A57555BE-83D8-400D-8BE8-6EB6F6AB7093}">
      <dgm:prSet/>
      <dgm:spPr/>
      <dgm:t>
        <a:bodyPr/>
        <a:lstStyle/>
        <a:p>
          <a:endParaRPr lang="es-ES"/>
        </a:p>
      </dgm:t>
    </dgm:pt>
    <dgm:pt modelId="{BA80F125-FB3B-47D5-A0D8-CBD9B0DB73C1}" type="sibTrans" cxnId="{A57555BE-83D8-400D-8BE8-6EB6F6AB7093}">
      <dgm:prSet/>
      <dgm:spPr/>
      <dgm:t>
        <a:bodyPr/>
        <a:lstStyle/>
        <a:p>
          <a:endParaRPr lang="es-ES"/>
        </a:p>
      </dgm:t>
    </dgm:pt>
    <dgm:pt modelId="{551BC419-7BBC-427C-BDAE-4DBB6F087AFD}" type="pres">
      <dgm:prSet presAssocID="{0DC30FD7-CF02-433F-9130-28ECD2900CA2}" presName="linear" presStyleCnt="0">
        <dgm:presLayoutVars>
          <dgm:dir/>
          <dgm:resizeHandles val="exact"/>
        </dgm:presLayoutVars>
      </dgm:prSet>
      <dgm:spPr/>
    </dgm:pt>
    <dgm:pt modelId="{AA212168-684B-47A8-A7EC-3C7588019498}" type="pres">
      <dgm:prSet presAssocID="{3061D7D5-999E-4441-8604-6554EB716501}" presName="comp" presStyleCnt="0"/>
      <dgm:spPr/>
    </dgm:pt>
    <dgm:pt modelId="{F4984D65-9074-4C5C-BA48-85D8EFD65B38}" type="pres">
      <dgm:prSet presAssocID="{3061D7D5-999E-4441-8604-6554EB716501}" presName="box" presStyleLbl="node1" presStyleIdx="0" presStyleCnt="2" custLinFactNeighborX="-37" custLinFactNeighborY="2067"/>
      <dgm:spPr/>
    </dgm:pt>
    <dgm:pt modelId="{4F26951E-180A-43AE-ACAD-E55856401822}" type="pres">
      <dgm:prSet presAssocID="{3061D7D5-999E-4441-8604-6554EB716501}" presName="img" presStyleLbl="fgImgPlace1" presStyleIdx="0" presStyleCnt="2" custAng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8C0F2F0-B389-48B3-B7F0-9AF7A15A003B}" type="pres">
      <dgm:prSet presAssocID="{3061D7D5-999E-4441-8604-6554EB716501}" presName="text" presStyleLbl="node1" presStyleIdx="0" presStyleCnt="2">
        <dgm:presLayoutVars>
          <dgm:bulletEnabled val="1"/>
        </dgm:presLayoutVars>
      </dgm:prSet>
      <dgm:spPr/>
    </dgm:pt>
    <dgm:pt modelId="{5882C0DE-7609-4D64-84A8-FB2226E5889D}" type="pres">
      <dgm:prSet presAssocID="{E0E636D2-AEFF-4FA5-83D2-089CACA7163B}" presName="spacer" presStyleCnt="0"/>
      <dgm:spPr/>
    </dgm:pt>
    <dgm:pt modelId="{9B76F921-454E-4089-B74A-1D1C72CA0D3B}" type="pres">
      <dgm:prSet presAssocID="{2410D4AF-BB42-4C2D-9823-19BD95649A24}" presName="comp" presStyleCnt="0"/>
      <dgm:spPr/>
    </dgm:pt>
    <dgm:pt modelId="{A3345585-E0E1-4016-B109-CA8286419A17}" type="pres">
      <dgm:prSet presAssocID="{2410D4AF-BB42-4C2D-9823-19BD95649A24}" presName="box" presStyleLbl="node1" presStyleIdx="1" presStyleCnt="2"/>
      <dgm:spPr/>
    </dgm:pt>
    <dgm:pt modelId="{FB824241-0ED3-46B2-B59C-463F13F753DC}" type="pres">
      <dgm:prSet presAssocID="{2410D4AF-BB42-4C2D-9823-19BD95649A24}" presName="img" presStyleLbl="fgImgPlace1" presStyleIdx="1" presStyleCnt="2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391B2C0E-B03B-4A3E-81F0-7CA814F5C7F9}" type="pres">
      <dgm:prSet presAssocID="{2410D4AF-BB42-4C2D-9823-19BD95649A24}" presName="text" presStyleLbl="node1" presStyleIdx="1" presStyleCnt="2">
        <dgm:presLayoutVars>
          <dgm:bulletEnabled val="1"/>
        </dgm:presLayoutVars>
      </dgm:prSet>
      <dgm:spPr/>
    </dgm:pt>
  </dgm:ptLst>
  <dgm:cxnLst>
    <dgm:cxn modelId="{4414FC08-6A3F-4CBB-92E5-CE9DE424B817}" type="presOf" srcId="{717424AB-D009-467D-8DC3-9ECFDA7568EF}" destId="{391B2C0E-B03B-4A3E-81F0-7CA814F5C7F9}" srcOrd="1" destOrd="2" presId="urn:microsoft.com/office/officeart/2005/8/layout/vList4"/>
    <dgm:cxn modelId="{E089890A-1C36-4FD0-8682-3DCB57AC35A8}" type="presOf" srcId="{10E5548F-26DA-44F8-ADA8-F259FA46709C}" destId="{A3345585-E0E1-4016-B109-CA8286419A17}" srcOrd="0" destOrd="1" presId="urn:microsoft.com/office/officeart/2005/8/layout/vList4"/>
    <dgm:cxn modelId="{A31AF920-4631-41CA-BD08-42C2248B729F}" type="presOf" srcId="{C2F20171-42A8-4909-A1BF-6AAF1FBB9749}" destId="{48C0F2F0-B389-48B3-B7F0-9AF7A15A003B}" srcOrd="1" destOrd="1" presId="urn:microsoft.com/office/officeart/2005/8/layout/vList4"/>
    <dgm:cxn modelId="{10E24925-2D9E-4F1E-9ACE-2F792EE445DF}" type="presOf" srcId="{9B16F15F-5421-4119-83B4-CB4CBD6E3F4B}" destId="{48C0F2F0-B389-48B3-B7F0-9AF7A15A003B}" srcOrd="1" destOrd="4" presId="urn:microsoft.com/office/officeart/2005/8/layout/vList4"/>
    <dgm:cxn modelId="{030D675E-CE4B-4FB6-870B-21A5239EB685}" type="presOf" srcId="{2766BBC2-DD90-4A60-9185-8A66F9A7CB24}" destId="{48C0F2F0-B389-48B3-B7F0-9AF7A15A003B}" srcOrd="1" destOrd="2" presId="urn:microsoft.com/office/officeart/2005/8/layout/vList4"/>
    <dgm:cxn modelId="{4B63715E-134C-441B-8CD6-0FD91ECD3575}" type="presOf" srcId="{2410D4AF-BB42-4C2D-9823-19BD95649A24}" destId="{A3345585-E0E1-4016-B109-CA8286419A17}" srcOrd="0" destOrd="0" presId="urn:microsoft.com/office/officeart/2005/8/layout/vList4"/>
    <dgm:cxn modelId="{36FCE64A-34C1-408A-8075-EC2F9FEDF7E8}" type="presOf" srcId="{9B16F15F-5421-4119-83B4-CB4CBD6E3F4B}" destId="{F4984D65-9074-4C5C-BA48-85D8EFD65B38}" srcOrd="0" destOrd="4" presId="urn:microsoft.com/office/officeart/2005/8/layout/vList4"/>
    <dgm:cxn modelId="{F76AF04C-605F-435F-B0A2-D29EA845E7FE}" srcId="{3061D7D5-999E-4441-8604-6554EB716501}" destId="{2766BBC2-DD90-4A60-9185-8A66F9A7CB24}" srcOrd="1" destOrd="0" parTransId="{710500A5-045A-4840-8E49-7441D4E0FE3E}" sibTransId="{C1590EF8-2844-4CF0-BB96-EA8020919766}"/>
    <dgm:cxn modelId="{5093C56D-9193-4172-BEC3-095A6F5FA27C}" type="presOf" srcId="{3061D7D5-999E-4441-8604-6554EB716501}" destId="{48C0F2F0-B389-48B3-B7F0-9AF7A15A003B}" srcOrd="1" destOrd="0" presId="urn:microsoft.com/office/officeart/2005/8/layout/vList4"/>
    <dgm:cxn modelId="{37BACF4D-51AA-4DC1-A5D5-0593E2EBBCF8}" type="presOf" srcId="{2410D4AF-BB42-4C2D-9823-19BD95649A24}" destId="{391B2C0E-B03B-4A3E-81F0-7CA814F5C7F9}" srcOrd="1" destOrd="0" presId="urn:microsoft.com/office/officeart/2005/8/layout/vList4"/>
    <dgm:cxn modelId="{2A937150-64FF-4510-BBF5-897A3145BFEA}" srcId="{3061D7D5-999E-4441-8604-6554EB716501}" destId="{C2F20171-42A8-4909-A1BF-6AAF1FBB9749}" srcOrd="0" destOrd="0" parTransId="{F1813A0A-0D5A-4E74-90AB-9C29048AB0F0}" sibTransId="{665A8882-6961-4CEE-8616-264415ECD851}"/>
    <dgm:cxn modelId="{55D78856-88C5-4B11-9E52-213DFFC3A9BE}" type="presOf" srcId="{15C921F2-9D38-4B4F-95DA-5FE0184FA011}" destId="{F4984D65-9074-4C5C-BA48-85D8EFD65B38}" srcOrd="0" destOrd="3" presId="urn:microsoft.com/office/officeart/2005/8/layout/vList4"/>
    <dgm:cxn modelId="{1546F676-459F-4616-9319-4EDCB408FDC1}" type="presOf" srcId="{0DC30FD7-CF02-433F-9130-28ECD2900CA2}" destId="{551BC419-7BBC-427C-BDAE-4DBB6F087AFD}" srcOrd="0" destOrd="0" presId="urn:microsoft.com/office/officeart/2005/8/layout/vList4"/>
    <dgm:cxn modelId="{6AA80B86-CB9C-448A-811B-5DF87B801376}" srcId="{0DC30FD7-CF02-433F-9130-28ECD2900CA2}" destId="{3061D7D5-999E-4441-8604-6554EB716501}" srcOrd="0" destOrd="0" parTransId="{F29BE16F-31FE-4F3B-B720-A06AB7B52049}" sibTransId="{E0E636D2-AEFF-4FA5-83D2-089CACA7163B}"/>
    <dgm:cxn modelId="{4E7ADD8A-D598-4E7A-84D7-3581EF30E7A3}" type="presOf" srcId="{15C921F2-9D38-4B4F-95DA-5FE0184FA011}" destId="{48C0F2F0-B389-48B3-B7F0-9AF7A15A003B}" srcOrd="1" destOrd="3" presId="urn:microsoft.com/office/officeart/2005/8/layout/vList4"/>
    <dgm:cxn modelId="{9F65678D-7E8A-4F89-8E3F-13A179904327}" srcId="{2410D4AF-BB42-4C2D-9823-19BD95649A24}" destId="{10E5548F-26DA-44F8-ADA8-F259FA46709C}" srcOrd="0" destOrd="0" parTransId="{E08664B5-929F-4F83-B07B-1727A88FF68C}" sibTransId="{79A7AEA1-C606-4CD0-B35B-4444A469F7CE}"/>
    <dgm:cxn modelId="{FD6432A3-1A6D-4847-95B8-A99180BEBED6}" srcId="{0DC30FD7-CF02-433F-9130-28ECD2900CA2}" destId="{2410D4AF-BB42-4C2D-9823-19BD95649A24}" srcOrd="1" destOrd="0" parTransId="{B3342324-F470-43D1-BCEA-50D4A4E2D2B1}" sibTransId="{CD26CABA-8B5B-4542-904E-BF9AE14B10DC}"/>
    <dgm:cxn modelId="{9FE538A8-25B0-4036-83FD-0ADE7C5C2105}" type="presOf" srcId="{717424AB-D009-467D-8DC3-9ECFDA7568EF}" destId="{A3345585-E0E1-4016-B109-CA8286419A17}" srcOrd="0" destOrd="2" presId="urn:microsoft.com/office/officeart/2005/8/layout/vList4"/>
    <dgm:cxn modelId="{BED2E3BA-58BD-4738-8441-45E96170FDFB}" type="presOf" srcId="{3061D7D5-999E-4441-8604-6554EB716501}" destId="{F4984D65-9074-4C5C-BA48-85D8EFD65B38}" srcOrd="0" destOrd="0" presId="urn:microsoft.com/office/officeart/2005/8/layout/vList4"/>
    <dgm:cxn modelId="{A57555BE-83D8-400D-8BE8-6EB6F6AB7093}" srcId="{3061D7D5-999E-4441-8604-6554EB716501}" destId="{9B16F15F-5421-4119-83B4-CB4CBD6E3F4B}" srcOrd="3" destOrd="0" parTransId="{7E91DFD1-D953-4F5C-894B-707067A9B1B5}" sibTransId="{BA80F125-FB3B-47D5-A0D8-CBD9B0DB73C1}"/>
    <dgm:cxn modelId="{EED480D6-AA5E-43F7-A672-BB1ECB4D48B9}" srcId="{2410D4AF-BB42-4C2D-9823-19BD95649A24}" destId="{717424AB-D009-467D-8DC3-9ECFDA7568EF}" srcOrd="1" destOrd="0" parTransId="{56C096C2-8E68-46E0-875E-016027BC9457}" sibTransId="{2D48A7C6-0CD3-43F1-B4C4-95F01F6D0A6D}"/>
    <dgm:cxn modelId="{647B65D8-4F89-47B0-AB0C-70A559A9C2D6}" srcId="{3061D7D5-999E-4441-8604-6554EB716501}" destId="{15C921F2-9D38-4B4F-95DA-5FE0184FA011}" srcOrd="2" destOrd="0" parTransId="{96F17E19-A69D-49DE-8071-2CE38FDDCE86}" sibTransId="{F16F7919-E300-4023-99E2-AFE7E167B336}"/>
    <dgm:cxn modelId="{4EF17FDC-520E-4412-8D23-92C181748A01}" type="presOf" srcId="{10E5548F-26DA-44F8-ADA8-F259FA46709C}" destId="{391B2C0E-B03B-4A3E-81F0-7CA814F5C7F9}" srcOrd="1" destOrd="1" presId="urn:microsoft.com/office/officeart/2005/8/layout/vList4"/>
    <dgm:cxn modelId="{532C32E2-C979-4255-BB3C-1479CF5E4DB8}" type="presOf" srcId="{C2F20171-42A8-4909-A1BF-6AAF1FBB9749}" destId="{F4984D65-9074-4C5C-BA48-85D8EFD65B38}" srcOrd="0" destOrd="1" presId="urn:microsoft.com/office/officeart/2005/8/layout/vList4"/>
    <dgm:cxn modelId="{E4004CF1-B072-4ACE-B6B4-FDB4B26F741F}" type="presOf" srcId="{2766BBC2-DD90-4A60-9185-8A66F9A7CB24}" destId="{F4984D65-9074-4C5C-BA48-85D8EFD65B38}" srcOrd="0" destOrd="2" presId="urn:microsoft.com/office/officeart/2005/8/layout/vList4"/>
    <dgm:cxn modelId="{FEC0BE5F-A49C-4132-94A6-F315227EF0C7}" type="presParOf" srcId="{551BC419-7BBC-427C-BDAE-4DBB6F087AFD}" destId="{AA212168-684B-47A8-A7EC-3C7588019498}" srcOrd="0" destOrd="0" presId="urn:microsoft.com/office/officeart/2005/8/layout/vList4"/>
    <dgm:cxn modelId="{A5B8FEF3-6141-4D0F-9CB6-9C12596A5131}" type="presParOf" srcId="{AA212168-684B-47A8-A7EC-3C7588019498}" destId="{F4984D65-9074-4C5C-BA48-85D8EFD65B38}" srcOrd="0" destOrd="0" presId="urn:microsoft.com/office/officeart/2005/8/layout/vList4"/>
    <dgm:cxn modelId="{A3CA73F5-34B5-4378-95C1-C615D070A952}" type="presParOf" srcId="{AA212168-684B-47A8-A7EC-3C7588019498}" destId="{4F26951E-180A-43AE-ACAD-E55856401822}" srcOrd="1" destOrd="0" presId="urn:microsoft.com/office/officeart/2005/8/layout/vList4"/>
    <dgm:cxn modelId="{1D9A8C5C-8CCC-414F-9F7A-CFC491CAAC17}" type="presParOf" srcId="{AA212168-684B-47A8-A7EC-3C7588019498}" destId="{48C0F2F0-B389-48B3-B7F0-9AF7A15A003B}" srcOrd="2" destOrd="0" presId="urn:microsoft.com/office/officeart/2005/8/layout/vList4"/>
    <dgm:cxn modelId="{69FBE502-D574-4FEC-8BC2-6FBD1CB74A1C}" type="presParOf" srcId="{551BC419-7BBC-427C-BDAE-4DBB6F087AFD}" destId="{5882C0DE-7609-4D64-84A8-FB2226E5889D}" srcOrd="1" destOrd="0" presId="urn:microsoft.com/office/officeart/2005/8/layout/vList4"/>
    <dgm:cxn modelId="{25DACC48-9541-482A-A284-AC73F8154187}" type="presParOf" srcId="{551BC419-7BBC-427C-BDAE-4DBB6F087AFD}" destId="{9B76F921-454E-4089-B74A-1D1C72CA0D3B}" srcOrd="2" destOrd="0" presId="urn:microsoft.com/office/officeart/2005/8/layout/vList4"/>
    <dgm:cxn modelId="{B5299366-E7D7-4675-A2CC-E4E26C89869E}" type="presParOf" srcId="{9B76F921-454E-4089-B74A-1D1C72CA0D3B}" destId="{A3345585-E0E1-4016-B109-CA8286419A17}" srcOrd="0" destOrd="0" presId="urn:microsoft.com/office/officeart/2005/8/layout/vList4"/>
    <dgm:cxn modelId="{B4A7F130-C2B8-47B0-8E99-3FEC753674C1}" type="presParOf" srcId="{9B76F921-454E-4089-B74A-1D1C72CA0D3B}" destId="{FB824241-0ED3-46B2-B59C-463F13F753DC}" srcOrd="1" destOrd="0" presId="urn:microsoft.com/office/officeart/2005/8/layout/vList4"/>
    <dgm:cxn modelId="{30400CA6-B7F9-43E4-996A-0908BBDC537F}" type="presParOf" srcId="{9B76F921-454E-4089-B74A-1D1C72CA0D3B}" destId="{391B2C0E-B03B-4A3E-81F0-7CA814F5C7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C30FD7-CF02-433F-9130-28ECD2900C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61D7D5-999E-4441-8604-6554EB71650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Espacio profundo</a:t>
          </a:r>
        </a:p>
      </dgm:t>
    </dgm:pt>
    <dgm:pt modelId="{F29BE16F-31FE-4F3B-B720-A06AB7B52049}" type="parTrans" cxnId="{6AA80B86-CB9C-448A-811B-5DF87B801376}">
      <dgm:prSet/>
      <dgm:spPr/>
      <dgm:t>
        <a:bodyPr/>
        <a:lstStyle/>
        <a:p>
          <a:endParaRPr lang="es-ES"/>
        </a:p>
      </dgm:t>
    </dgm:pt>
    <dgm:pt modelId="{E0E636D2-AEFF-4FA5-83D2-089CACA7163B}" type="sibTrans" cxnId="{6AA80B86-CB9C-448A-811B-5DF87B801376}">
      <dgm:prSet/>
      <dgm:spPr/>
      <dgm:t>
        <a:bodyPr/>
        <a:lstStyle/>
        <a:p>
          <a:endParaRPr lang="es-ES"/>
        </a:p>
      </dgm:t>
    </dgm:pt>
    <dgm:pt modelId="{C2F20171-42A8-4909-A1BF-6AAF1FBB9749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Galaxias</a:t>
          </a:r>
        </a:p>
      </dgm:t>
    </dgm:pt>
    <dgm:pt modelId="{F1813A0A-0D5A-4E74-90AB-9C29048AB0F0}" type="parTrans" cxnId="{2A937150-64FF-4510-BBF5-897A3145BFEA}">
      <dgm:prSet/>
      <dgm:spPr/>
      <dgm:t>
        <a:bodyPr/>
        <a:lstStyle/>
        <a:p>
          <a:endParaRPr lang="es-ES"/>
        </a:p>
      </dgm:t>
    </dgm:pt>
    <dgm:pt modelId="{665A8882-6961-4CEE-8616-264415ECD851}" type="sibTrans" cxnId="{2A937150-64FF-4510-BBF5-897A3145BFEA}">
      <dgm:prSet/>
      <dgm:spPr/>
      <dgm:t>
        <a:bodyPr/>
        <a:lstStyle/>
        <a:p>
          <a:endParaRPr lang="es-ES"/>
        </a:p>
      </dgm:t>
    </dgm:pt>
    <dgm:pt modelId="{10E5548F-26DA-44F8-ADA8-F259FA46709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Sol</a:t>
          </a:r>
        </a:p>
      </dgm:t>
    </dgm:pt>
    <dgm:pt modelId="{2410D4AF-BB42-4C2D-9823-19BD95649A2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Planetaria</a:t>
          </a:r>
        </a:p>
      </dgm:t>
    </dgm:pt>
    <dgm:pt modelId="{CD26CABA-8B5B-4542-904E-BF9AE14B10DC}" type="sibTrans" cxnId="{FD6432A3-1A6D-4847-95B8-A99180BEBED6}">
      <dgm:prSet/>
      <dgm:spPr/>
      <dgm:t>
        <a:bodyPr/>
        <a:lstStyle/>
        <a:p>
          <a:endParaRPr lang="es-ES"/>
        </a:p>
      </dgm:t>
    </dgm:pt>
    <dgm:pt modelId="{B3342324-F470-43D1-BCEA-50D4A4E2D2B1}" type="parTrans" cxnId="{FD6432A3-1A6D-4847-95B8-A99180BEBED6}">
      <dgm:prSet/>
      <dgm:spPr/>
      <dgm:t>
        <a:bodyPr/>
        <a:lstStyle/>
        <a:p>
          <a:endParaRPr lang="es-ES"/>
        </a:p>
      </dgm:t>
    </dgm:pt>
    <dgm:pt modelId="{79A7AEA1-C606-4CD0-B35B-4444A469F7CE}" type="sibTrans" cxnId="{9F65678D-7E8A-4F89-8E3F-13A179904327}">
      <dgm:prSet/>
      <dgm:spPr/>
      <dgm:t>
        <a:bodyPr/>
        <a:lstStyle/>
        <a:p>
          <a:endParaRPr lang="es-ES"/>
        </a:p>
      </dgm:t>
    </dgm:pt>
    <dgm:pt modelId="{E08664B5-929F-4F83-B07B-1727A88FF68C}" type="parTrans" cxnId="{9F65678D-7E8A-4F89-8E3F-13A179904327}">
      <dgm:prSet/>
      <dgm:spPr/>
      <dgm:t>
        <a:bodyPr/>
        <a:lstStyle/>
        <a:p>
          <a:endParaRPr lang="es-ES"/>
        </a:p>
      </dgm:t>
    </dgm:pt>
    <dgm:pt modelId="{2766BBC2-DD90-4A60-9185-8A66F9A7CB2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Nebulosas</a:t>
          </a:r>
        </a:p>
      </dgm:t>
    </dgm:pt>
    <dgm:pt modelId="{710500A5-045A-4840-8E49-7441D4E0FE3E}" type="parTrans" cxnId="{F76AF04C-605F-435F-B0A2-D29EA845E7FE}">
      <dgm:prSet/>
      <dgm:spPr/>
      <dgm:t>
        <a:bodyPr/>
        <a:lstStyle/>
        <a:p>
          <a:endParaRPr lang="es-ES"/>
        </a:p>
      </dgm:t>
    </dgm:pt>
    <dgm:pt modelId="{C1590EF8-2844-4CF0-BB96-EA8020919766}" type="sibTrans" cxnId="{F76AF04C-605F-435F-B0A2-D29EA845E7FE}">
      <dgm:prSet/>
      <dgm:spPr/>
      <dgm:t>
        <a:bodyPr/>
        <a:lstStyle/>
        <a:p>
          <a:endParaRPr lang="es-ES"/>
        </a:p>
      </dgm:t>
    </dgm:pt>
    <dgm:pt modelId="{20ECAF92-2F38-4910-B70D-B5B888767D9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Cúmulos globulares</a:t>
          </a:r>
        </a:p>
      </dgm:t>
    </dgm:pt>
    <dgm:pt modelId="{3BF3EA26-46A8-408B-8E47-0BC63D9745E7}" type="parTrans" cxnId="{A1CBFEFF-6129-45AB-B3D6-C241B61725C8}">
      <dgm:prSet/>
      <dgm:spPr/>
      <dgm:t>
        <a:bodyPr/>
        <a:lstStyle/>
        <a:p>
          <a:endParaRPr lang="es-ES"/>
        </a:p>
      </dgm:t>
    </dgm:pt>
    <dgm:pt modelId="{99DCD7CB-6C6E-4E42-A922-3A20A76C6D0D}" type="sibTrans" cxnId="{A1CBFEFF-6129-45AB-B3D6-C241B61725C8}">
      <dgm:prSet/>
      <dgm:spPr/>
      <dgm:t>
        <a:bodyPr/>
        <a:lstStyle/>
        <a:p>
          <a:endParaRPr lang="es-ES"/>
        </a:p>
      </dgm:t>
    </dgm:pt>
    <dgm:pt modelId="{0126C572-F85E-4667-B587-69A781E503B0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Cúmulos abiertos	</a:t>
          </a:r>
        </a:p>
      </dgm:t>
    </dgm:pt>
    <dgm:pt modelId="{17B2B591-3226-4860-B622-A3BAA3E9BF3D}" type="parTrans" cxnId="{D4779172-1EA0-448C-8DD2-1C503B5BB459}">
      <dgm:prSet/>
      <dgm:spPr/>
      <dgm:t>
        <a:bodyPr/>
        <a:lstStyle/>
        <a:p>
          <a:endParaRPr lang="es-ES"/>
        </a:p>
      </dgm:t>
    </dgm:pt>
    <dgm:pt modelId="{19E1DFB2-96AA-45CE-920D-C507F8CAB524}" type="sibTrans" cxnId="{D4779172-1EA0-448C-8DD2-1C503B5BB459}">
      <dgm:prSet/>
      <dgm:spPr/>
      <dgm:t>
        <a:bodyPr/>
        <a:lstStyle/>
        <a:p>
          <a:endParaRPr lang="es-ES"/>
        </a:p>
      </dgm:t>
    </dgm:pt>
    <dgm:pt modelId="{717424AB-D009-467D-8DC3-9ECFDA7568EF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Luna</a:t>
          </a:r>
        </a:p>
      </dgm:t>
    </dgm:pt>
    <dgm:pt modelId="{56C096C2-8E68-46E0-875E-016027BC9457}" type="parTrans" cxnId="{EED480D6-AA5E-43F7-A672-BB1ECB4D48B9}">
      <dgm:prSet/>
      <dgm:spPr/>
      <dgm:t>
        <a:bodyPr/>
        <a:lstStyle/>
        <a:p>
          <a:endParaRPr lang="es-ES"/>
        </a:p>
      </dgm:t>
    </dgm:pt>
    <dgm:pt modelId="{2D48A7C6-0CD3-43F1-B4C4-95F01F6D0A6D}" type="sibTrans" cxnId="{EED480D6-AA5E-43F7-A672-BB1ECB4D48B9}">
      <dgm:prSet/>
      <dgm:spPr/>
      <dgm:t>
        <a:bodyPr/>
        <a:lstStyle/>
        <a:p>
          <a:endParaRPr lang="es-ES"/>
        </a:p>
      </dgm:t>
    </dgm:pt>
    <dgm:pt modelId="{0A242010-2196-44AE-8458-9B1AAE617F6E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Planetas</a:t>
          </a:r>
        </a:p>
      </dgm:t>
    </dgm:pt>
    <dgm:pt modelId="{F8E6E4A7-F53E-44DC-8090-076377B0B6DB}" type="parTrans" cxnId="{CA8B8820-181F-4FD9-86BD-473362C60915}">
      <dgm:prSet/>
      <dgm:spPr/>
      <dgm:t>
        <a:bodyPr/>
        <a:lstStyle/>
        <a:p>
          <a:endParaRPr lang="es-ES"/>
        </a:p>
      </dgm:t>
    </dgm:pt>
    <dgm:pt modelId="{20380B1D-FA48-4952-A662-374CC5858475}" type="sibTrans" cxnId="{CA8B8820-181F-4FD9-86BD-473362C60915}">
      <dgm:prSet/>
      <dgm:spPr/>
      <dgm:t>
        <a:bodyPr/>
        <a:lstStyle/>
        <a:p>
          <a:endParaRPr lang="es-ES"/>
        </a:p>
      </dgm:t>
    </dgm:pt>
    <dgm:pt modelId="{551BC419-7BBC-427C-BDAE-4DBB6F087AFD}" type="pres">
      <dgm:prSet presAssocID="{0DC30FD7-CF02-433F-9130-28ECD2900CA2}" presName="linear" presStyleCnt="0">
        <dgm:presLayoutVars>
          <dgm:dir/>
          <dgm:resizeHandles val="exact"/>
        </dgm:presLayoutVars>
      </dgm:prSet>
      <dgm:spPr/>
    </dgm:pt>
    <dgm:pt modelId="{AA212168-684B-47A8-A7EC-3C7588019498}" type="pres">
      <dgm:prSet presAssocID="{3061D7D5-999E-4441-8604-6554EB716501}" presName="comp" presStyleCnt="0"/>
      <dgm:spPr/>
    </dgm:pt>
    <dgm:pt modelId="{F4984D65-9074-4C5C-BA48-85D8EFD65B38}" type="pres">
      <dgm:prSet presAssocID="{3061D7D5-999E-4441-8604-6554EB716501}" presName="box" presStyleLbl="node1" presStyleIdx="0" presStyleCnt="2"/>
      <dgm:spPr/>
    </dgm:pt>
    <dgm:pt modelId="{4F26951E-180A-43AE-ACAD-E55856401822}" type="pres">
      <dgm:prSet presAssocID="{3061D7D5-999E-4441-8604-6554EB716501}" presName="img" presStyleLbl="fgImgPlace1" presStyleIdx="0" presStyleCnt="2" custAng="108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8C0F2F0-B389-48B3-B7F0-9AF7A15A003B}" type="pres">
      <dgm:prSet presAssocID="{3061D7D5-999E-4441-8604-6554EB716501}" presName="text" presStyleLbl="node1" presStyleIdx="0" presStyleCnt="2">
        <dgm:presLayoutVars>
          <dgm:bulletEnabled val="1"/>
        </dgm:presLayoutVars>
      </dgm:prSet>
      <dgm:spPr/>
    </dgm:pt>
    <dgm:pt modelId="{5882C0DE-7609-4D64-84A8-FB2226E5889D}" type="pres">
      <dgm:prSet presAssocID="{E0E636D2-AEFF-4FA5-83D2-089CACA7163B}" presName="spacer" presStyleCnt="0"/>
      <dgm:spPr/>
    </dgm:pt>
    <dgm:pt modelId="{9B76F921-454E-4089-B74A-1D1C72CA0D3B}" type="pres">
      <dgm:prSet presAssocID="{2410D4AF-BB42-4C2D-9823-19BD95649A24}" presName="comp" presStyleCnt="0"/>
      <dgm:spPr/>
    </dgm:pt>
    <dgm:pt modelId="{A3345585-E0E1-4016-B109-CA8286419A17}" type="pres">
      <dgm:prSet presAssocID="{2410D4AF-BB42-4C2D-9823-19BD95649A24}" presName="box" presStyleLbl="node1" presStyleIdx="1" presStyleCnt="2"/>
      <dgm:spPr/>
    </dgm:pt>
    <dgm:pt modelId="{FB824241-0ED3-46B2-B59C-463F13F753DC}" type="pres">
      <dgm:prSet presAssocID="{2410D4AF-BB42-4C2D-9823-19BD95649A24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391B2C0E-B03B-4A3E-81F0-7CA814F5C7F9}" type="pres">
      <dgm:prSet presAssocID="{2410D4AF-BB42-4C2D-9823-19BD95649A24}" presName="text" presStyleLbl="node1" presStyleIdx="1" presStyleCnt="2">
        <dgm:presLayoutVars>
          <dgm:bulletEnabled val="1"/>
        </dgm:presLayoutVars>
      </dgm:prSet>
      <dgm:spPr/>
    </dgm:pt>
  </dgm:ptLst>
  <dgm:cxnLst>
    <dgm:cxn modelId="{4414FC08-6A3F-4CBB-92E5-CE9DE424B817}" type="presOf" srcId="{717424AB-D009-467D-8DC3-9ECFDA7568EF}" destId="{391B2C0E-B03B-4A3E-81F0-7CA814F5C7F9}" srcOrd="1" destOrd="2" presId="urn:microsoft.com/office/officeart/2005/8/layout/vList4"/>
    <dgm:cxn modelId="{E089890A-1C36-4FD0-8682-3DCB57AC35A8}" type="presOf" srcId="{10E5548F-26DA-44F8-ADA8-F259FA46709C}" destId="{A3345585-E0E1-4016-B109-CA8286419A17}" srcOrd="0" destOrd="1" presId="urn:microsoft.com/office/officeart/2005/8/layout/vList4"/>
    <dgm:cxn modelId="{CA8B8820-181F-4FD9-86BD-473362C60915}" srcId="{2410D4AF-BB42-4C2D-9823-19BD95649A24}" destId="{0A242010-2196-44AE-8458-9B1AAE617F6E}" srcOrd="2" destOrd="0" parTransId="{F8E6E4A7-F53E-44DC-8090-076377B0B6DB}" sibTransId="{20380B1D-FA48-4952-A662-374CC5858475}"/>
    <dgm:cxn modelId="{A31AF920-4631-41CA-BD08-42C2248B729F}" type="presOf" srcId="{C2F20171-42A8-4909-A1BF-6AAF1FBB9749}" destId="{48C0F2F0-B389-48B3-B7F0-9AF7A15A003B}" srcOrd="1" destOrd="1" presId="urn:microsoft.com/office/officeart/2005/8/layout/vList4"/>
    <dgm:cxn modelId="{66335123-7ACA-48B9-BB0B-9927CEF57616}" type="presOf" srcId="{0126C572-F85E-4667-B587-69A781E503B0}" destId="{F4984D65-9074-4C5C-BA48-85D8EFD65B38}" srcOrd="0" destOrd="4" presId="urn:microsoft.com/office/officeart/2005/8/layout/vList4"/>
    <dgm:cxn modelId="{030D675E-CE4B-4FB6-870B-21A5239EB685}" type="presOf" srcId="{2766BBC2-DD90-4A60-9185-8A66F9A7CB24}" destId="{48C0F2F0-B389-48B3-B7F0-9AF7A15A003B}" srcOrd="1" destOrd="2" presId="urn:microsoft.com/office/officeart/2005/8/layout/vList4"/>
    <dgm:cxn modelId="{4B63715E-134C-441B-8CD6-0FD91ECD3575}" type="presOf" srcId="{2410D4AF-BB42-4C2D-9823-19BD95649A24}" destId="{A3345585-E0E1-4016-B109-CA8286419A17}" srcOrd="0" destOrd="0" presId="urn:microsoft.com/office/officeart/2005/8/layout/vList4"/>
    <dgm:cxn modelId="{F76AF04C-605F-435F-B0A2-D29EA845E7FE}" srcId="{3061D7D5-999E-4441-8604-6554EB716501}" destId="{2766BBC2-DD90-4A60-9185-8A66F9A7CB24}" srcOrd="1" destOrd="0" parTransId="{710500A5-045A-4840-8E49-7441D4E0FE3E}" sibTransId="{C1590EF8-2844-4CF0-BB96-EA8020919766}"/>
    <dgm:cxn modelId="{5093C56D-9193-4172-BEC3-095A6F5FA27C}" type="presOf" srcId="{3061D7D5-999E-4441-8604-6554EB716501}" destId="{48C0F2F0-B389-48B3-B7F0-9AF7A15A003B}" srcOrd="1" destOrd="0" presId="urn:microsoft.com/office/officeart/2005/8/layout/vList4"/>
    <dgm:cxn modelId="{37BACF4D-51AA-4DC1-A5D5-0593E2EBBCF8}" type="presOf" srcId="{2410D4AF-BB42-4C2D-9823-19BD95649A24}" destId="{391B2C0E-B03B-4A3E-81F0-7CA814F5C7F9}" srcOrd="1" destOrd="0" presId="urn:microsoft.com/office/officeart/2005/8/layout/vList4"/>
    <dgm:cxn modelId="{2A937150-64FF-4510-BBF5-897A3145BFEA}" srcId="{3061D7D5-999E-4441-8604-6554EB716501}" destId="{C2F20171-42A8-4909-A1BF-6AAF1FBB9749}" srcOrd="0" destOrd="0" parTransId="{F1813A0A-0D5A-4E74-90AB-9C29048AB0F0}" sibTransId="{665A8882-6961-4CEE-8616-264415ECD851}"/>
    <dgm:cxn modelId="{D4779172-1EA0-448C-8DD2-1C503B5BB459}" srcId="{3061D7D5-999E-4441-8604-6554EB716501}" destId="{0126C572-F85E-4667-B587-69A781E503B0}" srcOrd="3" destOrd="0" parTransId="{17B2B591-3226-4860-B622-A3BAA3E9BF3D}" sibTransId="{19E1DFB2-96AA-45CE-920D-C507F8CAB524}"/>
    <dgm:cxn modelId="{1546F676-459F-4616-9319-4EDCB408FDC1}" type="presOf" srcId="{0DC30FD7-CF02-433F-9130-28ECD2900CA2}" destId="{551BC419-7BBC-427C-BDAE-4DBB6F087AFD}" srcOrd="0" destOrd="0" presId="urn:microsoft.com/office/officeart/2005/8/layout/vList4"/>
    <dgm:cxn modelId="{6AA80B86-CB9C-448A-811B-5DF87B801376}" srcId="{0DC30FD7-CF02-433F-9130-28ECD2900CA2}" destId="{3061D7D5-999E-4441-8604-6554EB716501}" srcOrd="0" destOrd="0" parTransId="{F29BE16F-31FE-4F3B-B720-A06AB7B52049}" sibTransId="{E0E636D2-AEFF-4FA5-83D2-089CACA7163B}"/>
    <dgm:cxn modelId="{3E95EE8C-C35F-430F-9423-36903A625A75}" type="presOf" srcId="{0A242010-2196-44AE-8458-9B1AAE617F6E}" destId="{391B2C0E-B03B-4A3E-81F0-7CA814F5C7F9}" srcOrd="1" destOrd="3" presId="urn:microsoft.com/office/officeart/2005/8/layout/vList4"/>
    <dgm:cxn modelId="{9F65678D-7E8A-4F89-8E3F-13A179904327}" srcId="{2410D4AF-BB42-4C2D-9823-19BD95649A24}" destId="{10E5548F-26DA-44F8-ADA8-F259FA46709C}" srcOrd="0" destOrd="0" parTransId="{E08664B5-929F-4F83-B07B-1727A88FF68C}" sibTransId="{79A7AEA1-C606-4CD0-B35B-4444A469F7CE}"/>
    <dgm:cxn modelId="{FD6432A3-1A6D-4847-95B8-A99180BEBED6}" srcId="{0DC30FD7-CF02-433F-9130-28ECD2900CA2}" destId="{2410D4AF-BB42-4C2D-9823-19BD95649A24}" srcOrd="1" destOrd="0" parTransId="{B3342324-F470-43D1-BCEA-50D4A4E2D2B1}" sibTransId="{CD26CABA-8B5B-4542-904E-BF9AE14B10DC}"/>
    <dgm:cxn modelId="{9FE538A8-25B0-4036-83FD-0ADE7C5C2105}" type="presOf" srcId="{717424AB-D009-467D-8DC3-9ECFDA7568EF}" destId="{A3345585-E0E1-4016-B109-CA8286419A17}" srcOrd="0" destOrd="2" presId="urn:microsoft.com/office/officeart/2005/8/layout/vList4"/>
    <dgm:cxn modelId="{BED2E3BA-58BD-4738-8441-45E96170FDFB}" type="presOf" srcId="{3061D7D5-999E-4441-8604-6554EB716501}" destId="{F4984D65-9074-4C5C-BA48-85D8EFD65B38}" srcOrd="0" destOrd="0" presId="urn:microsoft.com/office/officeart/2005/8/layout/vList4"/>
    <dgm:cxn modelId="{39F91FC6-EABB-4097-8BA6-6005FCD86F1B}" type="presOf" srcId="{20ECAF92-2F38-4910-B70D-B5B888767D9C}" destId="{F4984D65-9074-4C5C-BA48-85D8EFD65B38}" srcOrd="0" destOrd="3" presId="urn:microsoft.com/office/officeart/2005/8/layout/vList4"/>
    <dgm:cxn modelId="{0F149AD0-38D3-4A19-A848-D856470BF16F}" type="presOf" srcId="{0A242010-2196-44AE-8458-9B1AAE617F6E}" destId="{A3345585-E0E1-4016-B109-CA8286419A17}" srcOrd="0" destOrd="3" presId="urn:microsoft.com/office/officeart/2005/8/layout/vList4"/>
    <dgm:cxn modelId="{EED480D6-AA5E-43F7-A672-BB1ECB4D48B9}" srcId="{2410D4AF-BB42-4C2D-9823-19BD95649A24}" destId="{717424AB-D009-467D-8DC3-9ECFDA7568EF}" srcOrd="1" destOrd="0" parTransId="{56C096C2-8E68-46E0-875E-016027BC9457}" sibTransId="{2D48A7C6-0CD3-43F1-B4C4-95F01F6D0A6D}"/>
    <dgm:cxn modelId="{4EF17FDC-520E-4412-8D23-92C181748A01}" type="presOf" srcId="{10E5548F-26DA-44F8-ADA8-F259FA46709C}" destId="{391B2C0E-B03B-4A3E-81F0-7CA814F5C7F9}" srcOrd="1" destOrd="1" presId="urn:microsoft.com/office/officeart/2005/8/layout/vList4"/>
    <dgm:cxn modelId="{532C32E2-C979-4255-BB3C-1479CF5E4DB8}" type="presOf" srcId="{C2F20171-42A8-4909-A1BF-6AAF1FBB9749}" destId="{F4984D65-9074-4C5C-BA48-85D8EFD65B38}" srcOrd="0" destOrd="1" presId="urn:microsoft.com/office/officeart/2005/8/layout/vList4"/>
    <dgm:cxn modelId="{B26017E8-2917-4607-8329-527E2C7375E1}" type="presOf" srcId="{20ECAF92-2F38-4910-B70D-B5B888767D9C}" destId="{48C0F2F0-B389-48B3-B7F0-9AF7A15A003B}" srcOrd="1" destOrd="3" presId="urn:microsoft.com/office/officeart/2005/8/layout/vList4"/>
    <dgm:cxn modelId="{E4004CF1-B072-4ACE-B6B4-FDB4B26F741F}" type="presOf" srcId="{2766BBC2-DD90-4A60-9185-8A66F9A7CB24}" destId="{F4984D65-9074-4C5C-BA48-85D8EFD65B38}" srcOrd="0" destOrd="2" presId="urn:microsoft.com/office/officeart/2005/8/layout/vList4"/>
    <dgm:cxn modelId="{578249F8-28A1-4C0D-9BDB-1BD0D1A615A7}" type="presOf" srcId="{0126C572-F85E-4667-B587-69A781E503B0}" destId="{48C0F2F0-B389-48B3-B7F0-9AF7A15A003B}" srcOrd="1" destOrd="4" presId="urn:microsoft.com/office/officeart/2005/8/layout/vList4"/>
    <dgm:cxn modelId="{A1CBFEFF-6129-45AB-B3D6-C241B61725C8}" srcId="{3061D7D5-999E-4441-8604-6554EB716501}" destId="{20ECAF92-2F38-4910-B70D-B5B888767D9C}" srcOrd="2" destOrd="0" parTransId="{3BF3EA26-46A8-408B-8E47-0BC63D9745E7}" sibTransId="{99DCD7CB-6C6E-4E42-A922-3A20A76C6D0D}"/>
    <dgm:cxn modelId="{FEC0BE5F-A49C-4132-94A6-F315227EF0C7}" type="presParOf" srcId="{551BC419-7BBC-427C-BDAE-4DBB6F087AFD}" destId="{AA212168-684B-47A8-A7EC-3C7588019498}" srcOrd="0" destOrd="0" presId="urn:microsoft.com/office/officeart/2005/8/layout/vList4"/>
    <dgm:cxn modelId="{A5B8FEF3-6141-4D0F-9CB6-9C12596A5131}" type="presParOf" srcId="{AA212168-684B-47A8-A7EC-3C7588019498}" destId="{F4984D65-9074-4C5C-BA48-85D8EFD65B38}" srcOrd="0" destOrd="0" presId="urn:microsoft.com/office/officeart/2005/8/layout/vList4"/>
    <dgm:cxn modelId="{A3CA73F5-34B5-4378-95C1-C615D070A952}" type="presParOf" srcId="{AA212168-684B-47A8-A7EC-3C7588019498}" destId="{4F26951E-180A-43AE-ACAD-E55856401822}" srcOrd="1" destOrd="0" presId="urn:microsoft.com/office/officeart/2005/8/layout/vList4"/>
    <dgm:cxn modelId="{1D9A8C5C-8CCC-414F-9F7A-CFC491CAAC17}" type="presParOf" srcId="{AA212168-684B-47A8-A7EC-3C7588019498}" destId="{48C0F2F0-B389-48B3-B7F0-9AF7A15A003B}" srcOrd="2" destOrd="0" presId="urn:microsoft.com/office/officeart/2005/8/layout/vList4"/>
    <dgm:cxn modelId="{69FBE502-D574-4FEC-8BC2-6FBD1CB74A1C}" type="presParOf" srcId="{551BC419-7BBC-427C-BDAE-4DBB6F087AFD}" destId="{5882C0DE-7609-4D64-84A8-FB2226E5889D}" srcOrd="1" destOrd="0" presId="urn:microsoft.com/office/officeart/2005/8/layout/vList4"/>
    <dgm:cxn modelId="{25DACC48-9541-482A-A284-AC73F8154187}" type="presParOf" srcId="{551BC419-7BBC-427C-BDAE-4DBB6F087AFD}" destId="{9B76F921-454E-4089-B74A-1D1C72CA0D3B}" srcOrd="2" destOrd="0" presId="urn:microsoft.com/office/officeart/2005/8/layout/vList4"/>
    <dgm:cxn modelId="{B5299366-E7D7-4675-A2CC-E4E26C89869E}" type="presParOf" srcId="{9B76F921-454E-4089-B74A-1D1C72CA0D3B}" destId="{A3345585-E0E1-4016-B109-CA8286419A17}" srcOrd="0" destOrd="0" presId="urn:microsoft.com/office/officeart/2005/8/layout/vList4"/>
    <dgm:cxn modelId="{B4A7F130-C2B8-47B0-8E99-3FEC753674C1}" type="presParOf" srcId="{9B76F921-454E-4089-B74A-1D1C72CA0D3B}" destId="{FB824241-0ED3-46B2-B59C-463F13F753DC}" srcOrd="1" destOrd="0" presId="urn:microsoft.com/office/officeart/2005/8/layout/vList4"/>
    <dgm:cxn modelId="{30400CA6-B7F9-43E4-996A-0908BBDC537F}" type="presParOf" srcId="{9B76F921-454E-4089-B74A-1D1C72CA0D3B}" destId="{391B2C0E-B03B-4A3E-81F0-7CA814F5C7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C30FD7-CF02-433F-9130-28ECD2900C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61D7D5-999E-4441-8604-6554EB71650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Espacio profundo</a:t>
          </a:r>
        </a:p>
      </dgm:t>
    </dgm:pt>
    <dgm:pt modelId="{F29BE16F-31FE-4F3B-B720-A06AB7B52049}" type="parTrans" cxnId="{6AA80B86-CB9C-448A-811B-5DF87B801376}">
      <dgm:prSet/>
      <dgm:spPr/>
      <dgm:t>
        <a:bodyPr/>
        <a:lstStyle/>
        <a:p>
          <a:endParaRPr lang="es-ES"/>
        </a:p>
      </dgm:t>
    </dgm:pt>
    <dgm:pt modelId="{E0E636D2-AEFF-4FA5-83D2-089CACA7163B}" type="sibTrans" cxnId="{6AA80B86-CB9C-448A-811B-5DF87B801376}">
      <dgm:prSet/>
      <dgm:spPr/>
      <dgm:t>
        <a:bodyPr/>
        <a:lstStyle/>
        <a:p>
          <a:endParaRPr lang="es-ES"/>
        </a:p>
      </dgm:t>
    </dgm:pt>
    <dgm:pt modelId="{C2F20171-42A8-4909-A1BF-6AAF1FBB9749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Ecuatorial</a:t>
          </a:r>
        </a:p>
      </dgm:t>
    </dgm:pt>
    <dgm:pt modelId="{F1813A0A-0D5A-4E74-90AB-9C29048AB0F0}" type="parTrans" cxnId="{2A937150-64FF-4510-BBF5-897A3145BFEA}">
      <dgm:prSet/>
      <dgm:spPr/>
      <dgm:t>
        <a:bodyPr/>
        <a:lstStyle/>
        <a:p>
          <a:endParaRPr lang="es-ES"/>
        </a:p>
      </dgm:t>
    </dgm:pt>
    <dgm:pt modelId="{665A8882-6961-4CEE-8616-264415ECD851}" type="sibTrans" cxnId="{2A937150-64FF-4510-BBF5-897A3145BFEA}">
      <dgm:prSet/>
      <dgm:spPr/>
      <dgm:t>
        <a:bodyPr/>
        <a:lstStyle/>
        <a:p>
          <a:endParaRPr lang="es-ES"/>
        </a:p>
      </dgm:t>
    </dgm:pt>
    <dgm:pt modelId="{4A71ECB9-0E72-4832-9E19-47C3DBE47C9A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Motorizada	</a:t>
          </a:r>
        </a:p>
      </dgm:t>
    </dgm:pt>
    <dgm:pt modelId="{931819B9-F1FB-422A-A0D6-8EA9E6DCB5B0}" type="parTrans" cxnId="{4D42B4ED-E439-4CB5-A013-AA7C20B1A4C0}">
      <dgm:prSet/>
      <dgm:spPr/>
      <dgm:t>
        <a:bodyPr/>
        <a:lstStyle/>
        <a:p>
          <a:endParaRPr lang="es-ES"/>
        </a:p>
      </dgm:t>
    </dgm:pt>
    <dgm:pt modelId="{327DE135-0A7A-4A35-83B4-2373A4AA3302}" type="sibTrans" cxnId="{4D42B4ED-E439-4CB5-A013-AA7C20B1A4C0}">
      <dgm:prSet/>
      <dgm:spPr/>
      <dgm:t>
        <a:bodyPr/>
        <a:lstStyle/>
        <a:p>
          <a:endParaRPr lang="es-ES"/>
        </a:p>
      </dgm:t>
    </dgm:pt>
    <dgm:pt modelId="{2410D4AF-BB42-4C2D-9823-19BD95649A2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Planetaria</a:t>
          </a:r>
        </a:p>
      </dgm:t>
    </dgm:pt>
    <dgm:pt modelId="{CD26CABA-8B5B-4542-904E-BF9AE14B10DC}" type="sibTrans" cxnId="{FD6432A3-1A6D-4847-95B8-A99180BEBED6}">
      <dgm:prSet/>
      <dgm:spPr/>
      <dgm:t>
        <a:bodyPr/>
        <a:lstStyle/>
        <a:p>
          <a:endParaRPr lang="es-ES"/>
        </a:p>
      </dgm:t>
    </dgm:pt>
    <dgm:pt modelId="{B3342324-F470-43D1-BCEA-50D4A4E2D2B1}" type="parTrans" cxnId="{FD6432A3-1A6D-4847-95B8-A99180BEBED6}">
      <dgm:prSet/>
      <dgm:spPr/>
      <dgm:t>
        <a:bodyPr/>
        <a:lstStyle/>
        <a:p>
          <a:endParaRPr lang="es-ES"/>
        </a:p>
      </dgm:t>
    </dgm:pt>
    <dgm:pt modelId="{10E5548F-26DA-44F8-ADA8-F259FA46709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Ecuatorial o </a:t>
          </a:r>
          <a:r>
            <a:rPr lang="es-ES" dirty="0" err="1"/>
            <a:t>altazimutal</a:t>
          </a:r>
          <a:endParaRPr lang="es-ES" dirty="0"/>
        </a:p>
      </dgm:t>
    </dgm:pt>
    <dgm:pt modelId="{79A7AEA1-C606-4CD0-B35B-4444A469F7CE}" type="sibTrans" cxnId="{9F65678D-7E8A-4F89-8E3F-13A179904327}">
      <dgm:prSet/>
      <dgm:spPr/>
      <dgm:t>
        <a:bodyPr/>
        <a:lstStyle/>
        <a:p>
          <a:endParaRPr lang="es-ES"/>
        </a:p>
      </dgm:t>
    </dgm:pt>
    <dgm:pt modelId="{E08664B5-929F-4F83-B07B-1727A88FF68C}" type="parTrans" cxnId="{9F65678D-7E8A-4F89-8E3F-13A179904327}">
      <dgm:prSet/>
      <dgm:spPr/>
      <dgm:t>
        <a:bodyPr/>
        <a:lstStyle/>
        <a:p>
          <a:endParaRPr lang="es-ES"/>
        </a:p>
      </dgm:t>
    </dgm:pt>
    <dgm:pt modelId="{4AFAEAF7-C964-4B2D-B6B9-03B2E11C1DD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Motorizada</a:t>
          </a:r>
        </a:p>
      </dgm:t>
    </dgm:pt>
    <dgm:pt modelId="{00FD1D4C-0A3E-40A2-B1E0-4E6D6B79D799}" type="parTrans" cxnId="{94B531DF-042B-4750-8866-32777C14E835}">
      <dgm:prSet/>
      <dgm:spPr/>
      <dgm:t>
        <a:bodyPr/>
        <a:lstStyle/>
        <a:p>
          <a:endParaRPr lang="es-ES"/>
        </a:p>
      </dgm:t>
    </dgm:pt>
    <dgm:pt modelId="{2980448A-CDD6-4C09-932F-0445EC010E4C}" type="sibTrans" cxnId="{94B531DF-042B-4750-8866-32777C14E835}">
      <dgm:prSet/>
      <dgm:spPr/>
      <dgm:t>
        <a:bodyPr/>
        <a:lstStyle/>
        <a:p>
          <a:endParaRPr lang="es-ES"/>
        </a:p>
      </dgm:t>
    </dgm:pt>
    <dgm:pt modelId="{551BC419-7BBC-427C-BDAE-4DBB6F087AFD}" type="pres">
      <dgm:prSet presAssocID="{0DC30FD7-CF02-433F-9130-28ECD2900CA2}" presName="linear" presStyleCnt="0">
        <dgm:presLayoutVars>
          <dgm:dir/>
          <dgm:resizeHandles val="exact"/>
        </dgm:presLayoutVars>
      </dgm:prSet>
      <dgm:spPr/>
    </dgm:pt>
    <dgm:pt modelId="{AA212168-684B-47A8-A7EC-3C7588019498}" type="pres">
      <dgm:prSet presAssocID="{3061D7D5-999E-4441-8604-6554EB716501}" presName="comp" presStyleCnt="0"/>
      <dgm:spPr/>
    </dgm:pt>
    <dgm:pt modelId="{F4984D65-9074-4C5C-BA48-85D8EFD65B38}" type="pres">
      <dgm:prSet presAssocID="{3061D7D5-999E-4441-8604-6554EB716501}" presName="box" presStyleLbl="node1" presStyleIdx="0" presStyleCnt="2" custScaleY="68409" custLinFactNeighborX="3545" custLinFactNeighborY="-1444"/>
      <dgm:spPr/>
    </dgm:pt>
    <dgm:pt modelId="{4F26951E-180A-43AE-ACAD-E55856401822}" type="pres">
      <dgm:prSet presAssocID="{3061D7D5-999E-4441-8604-6554EB716501}" presName="img" presStyleLbl="fgImgPlace1" presStyleIdx="0" presStyleCnt="2" custAng="0" custScaleX="74683" custScaleY="749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48C0F2F0-B389-48B3-B7F0-9AF7A15A003B}" type="pres">
      <dgm:prSet presAssocID="{3061D7D5-999E-4441-8604-6554EB716501}" presName="text" presStyleLbl="node1" presStyleIdx="0" presStyleCnt="2">
        <dgm:presLayoutVars>
          <dgm:bulletEnabled val="1"/>
        </dgm:presLayoutVars>
      </dgm:prSet>
      <dgm:spPr/>
    </dgm:pt>
    <dgm:pt modelId="{5882C0DE-7609-4D64-84A8-FB2226E5889D}" type="pres">
      <dgm:prSet presAssocID="{E0E636D2-AEFF-4FA5-83D2-089CACA7163B}" presName="spacer" presStyleCnt="0"/>
      <dgm:spPr/>
    </dgm:pt>
    <dgm:pt modelId="{9B76F921-454E-4089-B74A-1D1C72CA0D3B}" type="pres">
      <dgm:prSet presAssocID="{2410D4AF-BB42-4C2D-9823-19BD95649A24}" presName="comp" presStyleCnt="0"/>
      <dgm:spPr/>
    </dgm:pt>
    <dgm:pt modelId="{A3345585-E0E1-4016-B109-CA8286419A17}" type="pres">
      <dgm:prSet presAssocID="{2410D4AF-BB42-4C2D-9823-19BD95649A24}" presName="box" presStyleLbl="node1" presStyleIdx="1" presStyleCnt="2" custScaleY="58436" custLinFactNeighborX="-110" custLinFactNeighborY="-4212"/>
      <dgm:spPr/>
    </dgm:pt>
    <dgm:pt modelId="{FB824241-0ED3-46B2-B59C-463F13F753DC}" type="pres">
      <dgm:prSet presAssocID="{2410D4AF-BB42-4C2D-9823-19BD95649A24}" presName="img" presStyleLbl="fgImgPlace1" presStyleIdx="1" presStyleCnt="2" custScaleX="85764" custScaleY="66894" custLinFactNeighborX="-5467" custLinFactNeighborY="-60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391B2C0E-B03B-4A3E-81F0-7CA814F5C7F9}" type="pres">
      <dgm:prSet presAssocID="{2410D4AF-BB42-4C2D-9823-19BD95649A24}" presName="text" presStyleLbl="node1" presStyleIdx="1" presStyleCnt="2">
        <dgm:presLayoutVars>
          <dgm:bulletEnabled val="1"/>
        </dgm:presLayoutVars>
      </dgm:prSet>
      <dgm:spPr/>
    </dgm:pt>
  </dgm:ptLst>
  <dgm:cxnLst>
    <dgm:cxn modelId="{E089890A-1C36-4FD0-8682-3DCB57AC35A8}" type="presOf" srcId="{10E5548F-26DA-44F8-ADA8-F259FA46709C}" destId="{A3345585-E0E1-4016-B109-CA8286419A17}" srcOrd="0" destOrd="1" presId="urn:microsoft.com/office/officeart/2005/8/layout/vList4"/>
    <dgm:cxn modelId="{A31AF920-4631-41CA-BD08-42C2248B729F}" type="presOf" srcId="{C2F20171-42A8-4909-A1BF-6AAF1FBB9749}" destId="{48C0F2F0-B389-48B3-B7F0-9AF7A15A003B}" srcOrd="1" destOrd="1" presId="urn:microsoft.com/office/officeart/2005/8/layout/vList4"/>
    <dgm:cxn modelId="{4B63715E-134C-441B-8CD6-0FD91ECD3575}" type="presOf" srcId="{2410D4AF-BB42-4C2D-9823-19BD95649A24}" destId="{A3345585-E0E1-4016-B109-CA8286419A17}" srcOrd="0" destOrd="0" presId="urn:microsoft.com/office/officeart/2005/8/layout/vList4"/>
    <dgm:cxn modelId="{5093C56D-9193-4172-BEC3-095A6F5FA27C}" type="presOf" srcId="{3061D7D5-999E-4441-8604-6554EB716501}" destId="{48C0F2F0-B389-48B3-B7F0-9AF7A15A003B}" srcOrd="1" destOrd="0" presId="urn:microsoft.com/office/officeart/2005/8/layout/vList4"/>
    <dgm:cxn modelId="{37BACF4D-51AA-4DC1-A5D5-0593E2EBBCF8}" type="presOf" srcId="{2410D4AF-BB42-4C2D-9823-19BD95649A24}" destId="{391B2C0E-B03B-4A3E-81F0-7CA814F5C7F9}" srcOrd="1" destOrd="0" presId="urn:microsoft.com/office/officeart/2005/8/layout/vList4"/>
    <dgm:cxn modelId="{2A937150-64FF-4510-BBF5-897A3145BFEA}" srcId="{3061D7D5-999E-4441-8604-6554EB716501}" destId="{C2F20171-42A8-4909-A1BF-6AAF1FBB9749}" srcOrd="0" destOrd="0" parTransId="{F1813A0A-0D5A-4E74-90AB-9C29048AB0F0}" sibTransId="{665A8882-6961-4CEE-8616-264415ECD851}"/>
    <dgm:cxn modelId="{1546F676-459F-4616-9319-4EDCB408FDC1}" type="presOf" srcId="{0DC30FD7-CF02-433F-9130-28ECD2900CA2}" destId="{551BC419-7BBC-427C-BDAE-4DBB6F087AFD}" srcOrd="0" destOrd="0" presId="urn:microsoft.com/office/officeart/2005/8/layout/vList4"/>
    <dgm:cxn modelId="{6AA80B86-CB9C-448A-811B-5DF87B801376}" srcId="{0DC30FD7-CF02-433F-9130-28ECD2900CA2}" destId="{3061D7D5-999E-4441-8604-6554EB716501}" srcOrd="0" destOrd="0" parTransId="{F29BE16F-31FE-4F3B-B720-A06AB7B52049}" sibTransId="{E0E636D2-AEFF-4FA5-83D2-089CACA7163B}"/>
    <dgm:cxn modelId="{9F65678D-7E8A-4F89-8E3F-13A179904327}" srcId="{2410D4AF-BB42-4C2D-9823-19BD95649A24}" destId="{10E5548F-26DA-44F8-ADA8-F259FA46709C}" srcOrd="0" destOrd="0" parTransId="{E08664B5-929F-4F83-B07B-1727A88FF68C}" sibTransId="{79A7AEA1-C606-4CD0-B35B-4444A469F7CE}"/>
    <dgm:cxn modelId="{FD6432A3-1A6D-4847-95B8-A99180BEBED6}" srcId="{0DC30FD7-CF02-433F-9130-28ECD2900CA2}" destId="{2410D4AF-BB42-4C2D-9823-19BD95649A24}" srcOrd="1" destOrd="0" parTransId="{B3342324-F470-43D1-BCEA-50D4A4E2D2B1}" sibTransId="{CD26CABA-8B5B-4542-904E-BF9AE14B10DC}"/>
    <dgm:cxn modelId="{BED2E3BA-58BD-4738-8441-45E96170FDFB}" type="presOf" srcId="{3061D7D5-999E-4441-8604-6554EB716501}" destId="{F4984D65-9074-4C5C-BA48-85D8EFD65B38}" srcOrd="0" destOrd="0" presId="urn:microsoft.com/office/officeart/2005/8/layout/vList4"/>
    <dgm:cxn modelId="{1142BADB-E914-4270-8211-E145E7182D36}" type="presOf" srcId="{4A71ECB9-0E72-4832-9E19-47C3DBE47C9A}" destId="{48C0F2F0-B389-48B3-B7F0-9AF7A15A003B}" srcOrd="1" destOrd="2" presId="urn:microsoft.com/office/officeart/2005/8/layout/vList4"/>
    <dgm:cxn modelId="{4EF17FDC-520E-4412-8D23-92C181748A01}" type="presOf" srcId="{10E5548F-26DA-44F8-ADA8-F259FA46709C}" destId="{391B2C0E-B03B-4A3E-81F0-7CA814F5C7F9}" srcOrd="1" destOrd="1" presId="urn:microsoft.com/office/officeart/2005/8/layout/vList4"/>
    <dgm:cxn modelId="{35C718DF-0185-4EA4-8082-775617B0FBDB}" type="presOf" srcId="{4A71ECB9-0E72-4832-9E19-47C3DBE47C9A}" destId="{F4984D65-9074-4C5C-BA48-85D8EFD65B38}" srcOrd="0" destOrd="2" presId="urn:microsoft.com/office/officeart/2005/8/layout/vList4"/>
    <dgm:cxn modelId="{94B531DF-042B-4750-8866-32777C14E835}" srcId="{2410D4AF-BB42-4C2D-9823-19BD95649A24}" destId="{4AFAEAF7-C964-4B2D-B6B9-03B2E11C1DD1}" srcOrd="1" destOrd="0" parTransId="{00FD1D4C-0A3E-40A2-B1E0-4E6D6B79D799}" sibTransId="{2980448A-CDD6-4C09-932F-0445EC010E4C}"/>
    <dgm:cxn modelId="{532C32E2-C979-4255-BB3C-1479CF5E4DB8}" type="presOf" srcId="{C2F20171-42A8-4909-A1BF-6AAF1FBB9749}" destId="{F4984D65-9074-4C5C-BA48-85D8EFD65B38}" srcOrd="0" destOrd="1" presId="urn:microsoft.com/office/officeart/2005/8/layout/vList4"/>
    <dgm:cxn modelId="{3EDA32E7-0307-4699-ADFF-A34193A8F280}" type="presOf" srcId="{4AFAEAF7-C964-4B2D-B6B9-03B2E11C1DD1}" destId="{391B2C0E-B03B-4A3E-81F0-7CA814F5C7F9}" srcOrd="1" destOrd="2" presId="urn:microsoft.com/office/officeart/2005/8/layout/vList4"/>
    <dgm:cxn modelId="{4D42B4ED-E439-4CB5-A013-AA7C20B1A4C0}" srcId="{3061D7D5-999E-4441-8604-6554EB716501}" destId="{4A71ECB9-0E72-4832-9E19-47C3DBE47C9A}" srcOrd="1" destOrd="0" parTransId="{931819B9-F1FB-422A-A0D6-8EA9E6DCB5B0}" sibTransId="{327DE135-0A7A-4A35-83B4-2373A4AA3302}"/>
    <dgm:cxn modelId="{6ACC80F5-0C81-45ED-AEC8-503D79FC3460}" type="presOf" srcId="{4AFAEAF7-C964-4B2D-B6B9-03B2E11C1DD1}" destId="{A3345585-E0E1-4016-B109-CA8286419A17}" srcOrd="0" destOrd="2" presId="urn:microsoft.com/office/officeart/2005/8/layout/vList4"/>
    <dgm:cxn modelId="{FEC0BE5F-A49C-4132-94A6-F315227EF0C7}" type="presParOf" srcId="{551BC419-7BBC-427C-BDAE-4DBB6F087AFD}" destId="{AA212168-684B-47A8-A7EC-3C7588019498}" srcOrd="0" destOrd="0" presId="urn:microsoft.com/office/officeart/2005/8/layout/vList4"/>
    <dgm:cxn modelId="{A5B8FEF3-6141-4D0F-9CB6-9C12596A5131}" type="presParOf" srcId="{AA212168-684B-47A8-A7EC-3C7588019498}" destId="{F4984D65-9074-4C5C-BA48-85D8EFD65B38}" srcOrd="0" destOrd="0" presId="urn:microsoft.com/office/officeart/2005/8/layout/vList4"/>
    <dgm:cxn modelId="{A3CA73F5-34B5-4378-95C1-C615D070A952}" type="presParOf" srcId="{AA212168-684B-47A8-A7EC-3C7588019498}" destId="{4F26951E-180A-43AE-ACAD-E55856401822}" srcOrd="1" destOrd="0" presId="urn:microsoft.com/office/officeart/2005/8/layout/vList4"/>
    <dgm:cxn modelId="{1D9A8C5C-8CCC-414F-9F7A-CFC491CAAC17}" type="presParOf" srcId="{AA212168-684B-47A8-A7EC-3C7588019498}" destId="{48C0F2F0-B389-48B3-B7F0-9AF7A15A003B}" srcOrd="2" destOrd="0" presId="urn:microsoft.com/office/officeart/2005/8/layout/vList4"/>
    <dgm:cxn modelId="{69FBE502-D574-4FEC-8BC2-6FBD1CB74A1C}" type="presParOf" srcId="{551BC419-7BBC-427C-BDAE-4DBB6F087AFD}" destId="{5882C0DE-7609-4D64-84A8-FB2226E5889D}" srcOrd="1" destOrd="0" presId="urn:microsoft.com/office/officeart/2005/8/layout/vList4"/>
    <dgm:cxn modelId="{25DACC48-9541-482A-A284-AC73F8154187}" type="presParOf" srcId="{551BC419-7BBC-427C-BDAE-4DBB6F087AFD}" destId="{9B76F921-454E-4089-B74A-1D1C72CA0D3B}" srcOrd="2" destOrd="0" presId="urn:microsoft.com/office/officeart/2005/8/layout/vList4"/>
    <dgm:cxn modelId="{B5299366-E7D7-4675-A2CC-E4E26C89869E}" type="presParOf" srcId="{9B76F921-454E-4089-B74A-1D1C72CA0D3B}" destId="{A3345585-E0E1-4016-B109-CA8286419A17}" srcOrd="0" destOrd="0" presId="urn:microsoft.com/office/officeart/2005/8/layout/vList4"/>
    <dgm:cxn modelId="{B4A7F130-C2B8-47B0-8E99-3FEC753674C1}" type="presParOf" srcId="{9B76F921-454E-4089-B74A-1D1C72CA0D3B}" destId="{FB824241-0ED3-46B2-B59C-463F13F753DC}" srcOrd="1" destOrd="0" presId="urn:microsoft.com/office/officeart/2005/8/layout/vList4"/>
    <dgm:cxn modelId="{30400CA6-B7F9-43E4-996A-0908BBDC537F}" type="presParOf" srcId="{9B76F921-454E-4089-B74A-1D1C72CA0D3B}" destId="{391B2C0E-B03B-4A3E-81F0-7CA814F5C7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30FD7-CF02-433F-9130-28ECD2900CA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61D7D5-999E-4441-8604-6554EB71650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Refractores (apocromáticos)</a:t>
          </a:r>
        </a:p>
      </dgm:t>
    </dgm:pt>
    <dgm:pt modelId="{F29BE16F-31FE-4F3B-B720-A06AB7B52049}" type="parTrans" cxnId="{6AA80B86-CB9C-448A-811B-5DF87B801376}">
      <dgm:prSet/>
      <dgm:spPr/>
      <dgm:t>
        <a:bodyPr/>
        <a:lstStyle/>
        <a:p>
          <a:endParaRPr lang="es-ES"/>
        </a:p>
      </dgm:t>
    </dgm:pt>
    <dgm:pt modelId="{E0E636D2-AEFF-4FA5-83D2-089CACA7163B}" type="sibTrans" cxnId="{6AA80B86-CB9C-448A-811B-5DF87B801376}">
      <dgm:prSet/>
      <dgm:spPr/>
      <dgm:t>
        <a:bodyPr/>
        <a:lstStyle/>
        <a:p>
          <a:endParaRPr lang="es-ES"/>
        </a:p>
      </dgm:t>
    </dgm:pt>
    <dgm:pt modelId="{C2F20171-42A8-4909-A1BF-6AAF1FBB9749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Lentes </a:t>
          </a:r>
        </a:p>
      </dgm:t>
    </dgm:pt>
    <dgm:pt modelId="{F1813A0A-0D5A-4E74-90AB-9C29048AB0F0}" type="parTrans" cxnId="{2A937150-64FF-4510-BBF5-897A3145BFEA}">
      <dgm:prSet/>
      <dgm:spPr/>
      <dgm:t>
        <a:bodyPr/>
        <a:lstStyle/>
        <a:p>
          <a:endParaRPr lang="es-ES"/>
        </a:p>
      </dgm:t>
    </dgm:pt>
    <dgm:pt modelId="{665A8882-6961-4CEE-8616-264415ECD851}" type="sibTrans" cxnId="{2A937150-64FF-4510-BBF5-897A3145BFEA}">
      <dgm:prSet/>
      <dgm:spPr/>
      <dgm:t>
        <a:bodyPr/>
        <a:lstStyle/>
        <a:p>
          <a:endParaRPr lang="es-ES"/>
        </a:p>
      </dgm:t>
    </dgm:pt>
    <dgm:pt modelId="{4A71ECB9-0E72-4832-9E19-47C3DBE47C9A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Relación focal baja</a:t>
          </a:r>
        </a:p>
      </dgm:t>
    </dgm:pt>
    <dgm:pt modelId="{931819B9-F1FB-422A-A0D6-8EA9E6DCB5B0}" type="parTrans" cxnId="{4D42B4ED-E439-4CB5-A013-AA7C20B1A4C0}">
      <dgm:prSet/>
      <dgm:spPr/>
      <dgm:t>
        <a:bodyPr/>
        <a:lstStyle/>
        <a:p>
          <a:endParaRPr lang="es-ES"/>
        </a:p>
      </dgm:t>
    </dgm:pt>
    <dgm:pt modelId="{327DE135-0A7A-4A35-83B4-2373A4AA3302}" type="sibTrans" cxnId="{4D42B4ED-E439-4CB5-A013-AA7C20B1A4C0}">
      <dgm:prSet/>
      <dgm:spPr/>
      <dgm:t>
        <a:bodyPr/>
        <a:lstStyle/>
        <a:p>
          <a:endParaRPr lang="es-ES"/>
        </a:p>
      </dgm:t>
    </dgm:pt>
    <dgm:pt modelId="{2410D4AF-BB42-4C2D-9823-19BD95649A24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Reflectores (Newton)</a:t>
          </a:r>
        </a:p>
      </dgm:t>
    </dgm:pt>
    <dgm:pt modelId="{CD26CABA-8B5B-4542-904E-BF9AE14B10DC}" type="sibTrans" cxnId="{FD6432A3-1A6D-4847-95B8-A99180BEBED6}">
      <dgm:prSet/>
      <dgm:spPr/>
      <dgm:t>
        <a:bodyPr/>
        <a:lstStyle/>
        <a:p>
          <a:endParaRPr lang="es-ES"/>
        </a:p>
      </dgm:t>
    </dgm:pt>
    <dgm:pt modelId="{B3342324-F470-43D1-BCEA-50D4A4E2D2B1}" type="parTrans" cxnId="{FD6432A3-1A6D-4847-95B8-A99180BEBED6}">
      <dgm:prSet/>
      <dgm:spPr/>
      <dgm:t>
        <a:bodyPr/>
        <a:lstStyle/>
        <a:p>
          <a:endParaRPr lang="es-ES"/>
        </a:p>
      </dgm:t>
    </dgm:pt>
    <dgm:pt modelId="{10E5548F-26DA-44F8-ADA8-F259FA46709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Espejos</a:t>
          </a:r>
        </a:p>
      </dgm:t>
    </dgm:pt>
    <dgm:pt modelId="{79A7AEA1-C606-4CD0-B35B-4444A469F7CE}" type="sibTrans" cxnId="{9F65678D-7E8A-4F89-8E3F-13A179904327}">
      <dgm:prSet/>
      <dgm:spPr/>
      <dgm:t>
        <a:bodyPr/>
        <a:lstStyle/>
        <a:p>
          <a:endParaRPr lang="es-ES"/>
        </a:p>
      </dgm:t>
    </dgm:pt>
    <dgm:pt modelId="{E08664B5-929F-4F83-B07B-1727A88FF68C}" type="parTrans" cxnId="{9F65678D-7E8A-4F89-8E3F-13A179904327}">
      <dgm:prSet/>
      <dgm:spPr/>
      <dgm:t>
        <a:bodyPr/>
        <a:lstStyle/>
        <a:p>
          <a:endParaRPr lang="es-ES"/>
        </a:p>
      </dgm:t>
    </dgm:pt>
    <dgm:pt modelId="{4AFAEAF7-C964-4B2D-B6B9-03B2E11C1DD1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Muy luminosos</a:t>
          </a:r>
        </a:p>
      </dgm:t>
    </dgm:pt>
    <dgm:pt modelId="{00FD1D4C-0A3E-40A2-B1E0-4E6D6B79D799}" type="parTrans" cxnId="{94B531DF-042B-4750-8866-32777C14E835}">
      <dgm:prSet/>
      <dgm:spPr/>
      <dgm:t>
        <a:bodyPr/>
        <a:lstStyle/>
        <a:p>
          <a:endParaRPr lang="es-ES"/>
        </a:p>
      </dgm:t>
    </dgm:pt>
    <dgm:pt modelId="{2980448A-CDD6-4C09-932F-0445EC010E4C}" type="sibTrans" cxnId="{94B531DF-042B-4750-8866-32777C14E835}">
      <dgm:prSet/>
      <dgm:spPr/>
      <dgm:t>
        <a:bodyPr/>
        <a:lstStyle/>
        <a:p>
          <a:endParaRPr lang="es-ES"/>
        </a:p>
      </dgm:t>
    </dgm:pt>
    <dgm:pt modelId="{B2751636-08D4-419F-8852-D8B892EBD2E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Catadióptricos</a:t>
          </a:r>
        </a:p>
      </dgm:t>
    </dgm:pt>
    <dgm:pt modelId="{9177CFF6-2621-4B6F-BB2D-46FD0D21AAA5}" type="parTrans" cxnId="{B60FFFF5-52B0-4B13-9D00-1C7C636B896E}">
      <dgm:prSet/>
      <dgm:spPr/>
      <dgm:t>
        <a:bodyPr/>
        <a:lstStyle/>
        <a:p>
          <a:endParaRPr lang="es-ES"/>
        </a:p>
      </dgm:t>
    </dgm:pt>
    <dgm:pt modelId="{BD5A5E2C-C9A9-44A6-877C-7A54772C8A1C}" type="sibTrans" cxnId="{B60FFFF5-52B0-4B13-9D00-1C7C636B896E}">
      <dgm:prSet/>
      <dgm:spPr/>
      <dgm:t>
        <a:bodyPr/>
        <a:lstStyle/>
        <a:p>
          <a:endParaRPr lang="es-ES"/>
        </a:p>
      </dgm:t>
    </dgm:pt>
    <dgm:pt modelId="{3A8191AD-AD94-4E0E-B8CA-CDAE87B7DAEC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Combinación de espejos y lentes</a:t>
          </a:r>
        </a:p>
      </dgm:t>
    </dgm:pt>
    <dgm:pt modelId="{0AC99A0C-DA88-4270-86CE-07DDCC44A896}" type="parTrans" cxnId="{25841453-FDDF-469D-BA21-7DEF933D66B6}">
      <dgm:prSet/>
      <dgm:spPr/>
      <dgm:t>
        <a:bodyPr/>
        <a:lstStyle/>
        <a:p>
          <a:endParaRPr lang="es-ES"/>
        </a:p>
      </dgm:t>
    </dgm:pt>
    <dgm:pt modelId="{4AAC80DE-DEDD-4046-A33B-203A3AFB1C7D}" type="sibTrans" cxnId="{25841453-FDDF-469D-BA21-7DEF933D66B6}">
      <dgm:prSet/>
      <dgm:spPr/>
      <dgm:t>
        <a:bodyPr/>
        <a:lstStyle/>
        <a:p>
          <a:endParaRPr lang="es-ES"/>
        </a:p>
      </dgm:t>
    </dgm:pt>
    <dgm:pt modelId="{B5BBB8AB-D0F0-47EF-8D0F-60303FB0EC93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Relación focal muy alta</a:t>
          </a:r>
        </a:p>
      </dgm:t>
    </dgm:pt>
    <dgm:pt modelId="{CDBDD158-005D-4616-8F71-FAF97B13C0B7}" type="parTrans" cxnId="{40FDCEEA-47DD-4051-BEC4-31ED638561D8}">
      <dgm:prSet/>
      <dgm:spPr/>
      <dgm:t>
        <a:bodyPr/>
        <a:lstStyle/>
        <a:p>
          <a:endParaRPr lang="es-ES"/>
        </a:p>
      </dgm:t>
    </dgm:pt>
    <dgm:pt modelId="{41253DEB-DB2B-48EF-A4EB-857F5938BA93}" type="sibTrans" cxnId="{40FDCEEA-47DD-4051-BEC4-31ED638561D8}">
      <dgm:prSet/>
      <dgm:spPr/>
      <dgm:t>
        <a:bodyPr/>
        <a:lstStyle/>
        <a:p>
          <a:endParaRPr lang="es-ES"/>
        </a:p>
      </dgm:t>
    </dgm:pt>
    <dgm:pt modelId="{737E81CF-BF6B-4962-8589-F704FFC89DE2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Espacio profundo	</a:t>
          </a:r>
        </a:p>
      </dgm:t>
    </dgm:pt>
    <dgm:pt modelId="{1819FE3F-EF42-4ECF-8D53-5ADAA3859484}" type="parTrans" cxnId="{2F317003-EEE5-4A5C-AF2C-8487014DB04F}">
      <dgm:prSet/>
      <dgm:spPr/>
      <dgm:t>
        <a:bodyPr/>
        <a:lstStyle/>
        <a:p>
          <a:endParaRPr lang="es-ES"/>
        </a:p>
      </dgm:t>
    </dgm:pt>
    <dgm:pt modelId="{89797991-3C26-42FE-BD0E-A783434BDA05}" type="sibTrans" cxnId="{2F317003-EEE5-4A5C-AF2C-8487014DB04F}">
      <dgm:prSet/>
      <dgm:spPr/>
      <dgm:t>
        <a:bodyPr/>
        <a:lstStyle/>
        <a:p>
          <a:endParaRPr lang="es-ES"/>
        </a:p>
      </dgm:t>
    </dgm:pt>
    <dgm:pt modelId="{2A268167-45CA-4EDE-B596-1874626A3C82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Gran apertura</a:t>
          </a:r>
        </a:p>
      </dgm:t>
    </dgm:pt>
    <dgm:pt modelId="{245020DD-896F-458F-9F42-21B0F121D961}" type="parTrans" cxnId="{9C2E486A-4725-4A9B-83D9-C07F6757E365}">
      <dgm:prSet/>
      <dgm:spPr/>
      <dgm:t>
        <a:bodyPr/>
        <a:lstStyle/>
        <a:p>
          <a:endParaRPr lang="es-ES"/>
        </a:p>
      </dgm:t>
    </dgm:pt>
    <dgm:pt modelId="{E85836EC-FAB4-4739-BA49-60DE8C31B4AA}" type="sibTrans" cxnId="{9C2E486A-4725-4A9B-83D9-C07F6757E365}">
      <dgm:prSet/>
      <dgm:spPr/>
      <dgm:t>
        <a:bodyPr/>
        <a:lstStyle/>
        <a:p>
          <a:endParaRPr lang="es-ES"/>
        </a:p>
      </dgm:t>
    </dgm:pt>
    <dgm:pt modelId="{F8BED2B8-3377-496D-9517-F8847CDEDC17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Espacio profundo</a:t>
          </a:r>
        </a:p>
      </dgm:t>
    </dgm:pt>
    <dgm:pt modelId="{01E27061-FF95-4176-AC8B-7E0F9F58DFE8}" type="parTrans" cxnId="{602E7E47-9248-4100-8DFC-48D04B0649F1}">
      <dgm:prSet/>
      <dgm:spPr/>
      <dgm:t>
        <a:bodyPr/>
        <a:lstStyle/>
        <a:p>
          <a:endParaRPr lang="es-ES"/>
        </a:p>
      </dgm:t>
    </dgm:pt>
    <dgm:pt modelId="{E7093BC2-B654-40D3-9381-908520FBF00A}" type="sibTrans" cxnId="{602E7E47-9248-4100-8DFC-48D04B0649F1}">
      <dgm:prSet/>
      <dgm:spPr/>
      <dgm:t>
        <a:bodyPr/>
        <a:lstStyle/>
        <a:p>
          <a:endParaRPr lang="es-ES"/>
        </a:p>
      </dgm:t>
    </dgm:pt>
    <dgm:pt modelId="{DB34FC2E-77EA-489B-A4C0-F874CC60D856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Gran apertura</a:t>
          </a:r>
        </a:p>
      </dgm:t>
    </dgm:pt>
    <dgm:pt modelId="{FDC2F61D-B77A-489D-8516-57797D6191DB}" type="parTrans" cxnId="{B2DA7445-D2F5-4783-978B-EFF6943FC338}">
      <dgm:prSet/>
      <dgm:spPr/>
      <dgm:t>
        <a:bodyPr/>
        <a:lstStyle/>
        <a:p>
          <a:endParaRPr lang="es-ES"/>
        </a:p>
      </dgm:t>
    </dgm:pt>
    <dgm:pt modelId="{6C4CB3DB-9C4C-4F7F-8E71-483B52A9707D}" type="sibTrans" cxnId="{B2DA7445-D2F5-4783-978B-EFF6943FC338}">
      <dgm:prSet/>
      <dgm:spPr/>
      <dgm:t>
        <a:bodyPr/>
        <a:lstStyle/>
        <a:p>
          <a:endParaRPr lang="es-ES"/>
        </a:p>
      </dgm:t>
    </dgm:pt>
    <dgm:pt modelId="{D9E736F8-D553-435D-8FD5-4FD321BB0889}">
      <dgm:prSet phldrT="[Texto]"/>
      <dgm:spPr>
        <a:solidFill>
          <a:schemeClr val="accent2"/>
        </a:solidFill>
      </dgm:spPr>
      <dgm:t>
        <a:bodyPr/>
        <a:lstStyle/>
        <a:p>
          <a:r>
            <a:rPr lang="es-ES" dirty="0"/>
            <a:t>Planetaria</a:t>
          </a:r>
        </a:p>
      </dgm:t>
    </dgm:pt>
    <dgm:pt modelId="{230D1EE0-A414-47D8-86BE-627DB686DC99}" type="parTrans" cxnId="{1786D3C7-05A9-4BB5-90D6-D3E84272C695}">
      <dgm:prSet/>
      <dgm:spPr/>
      <dgm:t>
        <a:bodyPr/>
        <a:lstStyle/>
        <a:p>
          <a:endParaRPr lang="es-ES"/>
        </a:p>
      </dgm:t>
    </dgm:pt>
    <dgm:pt modelId="{84013290-1A53-4EFC-B7AC-36B68F3FF4CF}" type="sibTrans" cxnId="{1786D3C7-05A9-4BB5-90D6-D3E84272C695}">
      <dgm:prSet/>
      <dgm:spPr/>
      <dgm:t>
        <a:bodyPr/>
        <a:lstStyle/>
        <a:p>
          <a:endParaRPr lang="es-ES"/>
        </a:p>
      </dgm:t>
    </dgm:pt>
    <dgm:pt modelId="{551BC419-7BBC-427C-BDAE-4DBB6F087AFD}" type="pres">
      <dgm:prSet presAssocID="{0DC30FD7-CF02-433F-9130-28ECD2900CA2}" presName="linear" presStyleCnt="0">
        <dgm:presLayoutVars>
          <dgm:dir/>
          <dgm:resizeHandles val="exact"/>
        </dgm:presLayoutVars>
      </dgm:prSet>
      <dgm:spPr/>
    </dgm:pt>
    <dgm:pt modelId="{AA212168-684B-47A8-A7EC-3C7588019498}" type="pres">
      <dgm:prSet presAssocID="{3061D7D5-999E-4441-8604-6554EB716501}" presName="comp" presStyleCnt="0"/>
      <dgm:spPr/>
    </dgm:pt>
    <dgm:pt modelId="{F4984D65-9074-4C5C-BA48-85D8EFD65B38}" type="pres">
      <dgm:prSet presAssocID="{3061D7D5-999E-4441-8604-6554EB716501}" presName="box" presStyleLbl="node1" presStyleIdx="0" presStyleCnt="3" custScaleY="68409" custLinFactNeighborX="3545" custLinFactNeighborY="-1444"/>
      <dgm:spPr/>
    </dgm:pt>
    <dgm:pt modelId="{4F26951E-180A-43AE-ACAD-E55856401822}" type="pres">
      <dgm:prSet presAssocID="{3061D7D5-999E-4441-8604-6554EB716501}" presName="img" presStyleLbl="fgImgPlace1" presStyleIdx="0" presStyleCnt="3" custAng="0" custScaleX="74683" custScaleY="74940" custLinFactNeighborX="-12119" custLinFactNeighborY="-5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8C0F2F0-B389-48B3-B7F0-9AF7A15A003B}" type="pres">
      <dgm:prSet presAssocID="{3061D7D5-999E-4441-8604-6554EB716501}" presName="text" presStyleLbl="node1" presStyleIdx="0" presStyleCnt="3">
        <dgm:presLayoutVars>
          <dgm:bulletEnabled val="1"/>
        </dgm:presLayoutVars>
      </dgm:prSet>
      <dgm:spPr/>
    </dgm:pt>
    <dgm:pt modelId="{5882C0DE-7609-4D64-84A8-FB2226E5889D}" type="pres">
      <dgm:prSet presAssocID="{E0E636D2-AEFF-4FA5-83D2-089CACA7163B}" presName="spacer" presStyleCnt="0"/>
      <dgm:spPr/>
    </dgm:pt>
    <dgm:pt modelId="{9B76F921-454E-4089-B74A-1D1C72CA0D3B}" type="pres">
      <dgm:prSet presAssocID="{2410D4AF-BB42-4C2D-9823-19BD95649A24}" presName="comp" presStyleCnt="0"/>
      <dgm:spPr/>
    </dgm:pt>
    <dgm:pt modelId="{A3345585-E0E1-4016-B109-CA8286419A17}" type="pres">
      <dgm:prSet presAssocID="{2410D4AF-BB42-4C2D-9823-19BD95649A24}" presName="box" presStyleLbl="node1" presStyleIdx="1" presStyleCnt="3" custScaleY="58436" custLinFactNeighborX="-110" custLinFactNeighborY="-4212"/>
      <dgm:spPr/>
    </dgm:pt>
    <dgm:pt modelId="{FB824241-0ED3-46B2-B59C-463F13F753DC}" type="pres">
      <dgm:prSet presAssocID="{2410D4AF-BB42-4C2D-9823-19BD95649A24}" presName="img" presStyleLbl="fgImgPlace1" presStyleIdx="1" presStyleCnt="3" custScaleX="79237" custScaleY="58978" custLinFactNeighborX="-14217" custLinFactNeighborY="-45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391B2C0E-B03B-4A3E-81F0-7CA814F5C7F9}" type="pres">
      <dgm:prSet presAssocID="{2410D4AF-BB42-4C2D-9823-19BD95649A24}" presName="text" presStyleLbl="node1" presStyleIdx="1" presStyleCnt="3">
        <dgm:presLayoutVars>
          <dgm:bulletEnabled val="1"/>
        </dgm:presLayoutVars>
      </dgm:prSet>
      <dgm:spPr/>
    </dgm:pt>
    <dgm:pt modelId="{1E732E9D-5F35-43AF-8761-90B9E0819BC3}" type="pres">
      <dgm:prSet presAssocID="{CD26CABA-8B5B-4542-904E-BF9AE14B10DC}" presName="spacer" presStyleCnt="0"/>
      <dgm:spPr/>
    </dgm:pt>
    <dgm:pt modelId="{FBE440F3-CFDE-47D3-A840-9C45B6ABB981}" type="pres">
      <dgm:prSet presAssocID="{B2751636-08D4-419F-8852-D8B892EBD2EC}" presName="comp" presStyleCnt="0"/>
      <dgm:spPr/>
    </dgm:pt>
    <dgm:pt modelId="{A3BDBA4C-21F3-47E9-A967-C9A6055D9B60}" type="pres">
      <dgm:prSet presAssocID="{B2751636-08D4-419F-8852-D8B892EBD2EC}" presName="box" presStyleLbl="node1" presStyleIdx="2" presStyleCnt="3" custScaleY="58436" custLinFactNeighborX="-110" custLinFactNeighborY="-4212"/>
      <dgm:spPr/>
    </dgm:pt>
    <dgm:pt modelId="{7D4082EB-7D4A-4215-AFB3-27C2F4DB7D28}" type="pres">
      <dgm:prSet presAssocID="{B2751636-08D4-419F-8852-D8B892EBD2EC}" presName="img" presStyleLbl="fgImgPlace1" presStyleIdx="2" presStyleCnt="3" custScaleX="82384" custScaleY="64970" custLinFactNeighborX="-12249" custLinFactNeighborY="-334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E15CCC8A-A01F-4CB2-96A5-115EBA07B10C}" type="pres">
      <dgm:prSet presAssocID="{B2751636-08D4-419F-8852-D8B892EBD2EC}" presName="text" presStyleLbl="node1" presStyleIdx="2" presStyleCnt="3">
        <dgm:presLayoutVars>
          <dgm:bulletEnabled val="1"/>
        </dgm:presLayoutVars>
      </dgm:prSet>
      <dgm:spPr/>
    </dgm:pt>
  </dgm:ptLst>
  <dgm:cxnLst>
    <dgm:cxn modelId="{2F317003-EEE5-4A5C-AF2C-8487014DB04F}" srcId="{3061D7D5-999E-4441-8604-6554EB716501}" destId="{737E81CF-BF6B-4962-8589-F704FFC89DE2}" srcOrd="2" destOrd="0" parTransId="{1819FE3F-EF42-4ECF-8D53-5ADAA3859484}" sibTransId="{89797991-3C26-42FE-BD0E-A783434BDA05}"/>
    <dgm:cxn modelId="{E089890A-1C36-4FD0-8682-3DCB57AC35A8}" type="presOf" srcId="{10E5548F-26DA-44F8-ADA8-F259FA46709C}" destId="{A3345585-E0E1-4016-B109-CA8286419A17}" srcOrd="0" destOrd="1" presId="urn:microsoft.com/office/officeart/2005/8/layout/vList4"/>
    <dgm:cxn modelId="{A0CB4410-2C8D-44E3-B454-5DDBCDCBE467}" type="presOf" srcId="{737E81CF-BF6B-4962-8589-F704FFC89DE2}" destId="{48C0F2F0-B389-48B3-B7F0-9AF7A15A003B}" srcOrd="1" destOrd="3" presId="urn:microsoft.com/office/officeart/2005/8/layout/vList4"/>
    <dgm:cxn modelId="{2A2E8610-708F-4815-A771-3FA6C4C6F3EC}" type="presOf" srcId="{2A268167-45CA-4EDE-B596-1874626A3C82}" destId="{391B2C0E-B03B-4A3E-81F0-7CA814F5C7F9}" srcOrd="1" destOrd="3" presId="urn:microsoft.com/office/officeart/2005/8/layout/vList4"/>
    <dgm:cxn modelId="{0417451A-722F-4038-A9C8-3B53583FD5CD}" type="presOf" srcId="{3A8191AD-AD94-4E0E-B8CA-CDAE87B7DAEC}" destId="{E15CCC8A-A01F-4CB2-96A5-115EBA07B10C}" srcOrd="1" destOrd="1" presId="urn:microsoft.com/office/officeart/2005/8/layout/vList4"/>
    <dgm:cxn modelId="{A31AF920-4631-41CA-BD08-42C2248B729F}" type="presOf" srcId="{C2F20171-42A8-4909-A1BF-6AAF1FBB9749}" destId="{48C0F2F0-B389-48B3-B7F0-9AF7A15A003B}" srcOrd="1" destOrd="1" presId="urn:microsoft.com/office/officeart/2005/8/layout/vList4"/>
    <dgm:cxn modelId="{9CA5E231-7061-4FD8-BD6F-787F03F8536C}" type="presOf" srcId="{DB34FC2E-77EA-489B-A4C0-F874CC60D856}" destId="{A3BDBA4C-21F3-47E9-A967-C9A6055D9B60}" srcOrd="0" destOrd="3" presId="urn:microsoft.com/office/officeart/2005/8/layout/vList4"/>
    <dgm:cxn modelId="{02E4E331-0E80-4CA8-B57E-EE54F0458BB7}" type="presOf" srcId="{DB34FC2E-77EA-489B-A4C0-F874CC60D856}" destId="{E15CCC8A-A01F-4CB2-96A5-115EBA07B10C}" srcOrd="1" destOrd="3" presId="urn:microsoft.com/office/officeart/2005/8/layout/vList4"/>
    <dgm:cxn modelId="{1CE55C32-E8CE-4250-9B44-5E1F990E4FFB}" type="presOf" srcId="{B2751636-08D4-419F-8852-D8B892EBD2EC}" destId="{A3BDBA4C-21F3-47E9-A967-C9A6055D9B60}" srcOrd="0" destOrd="0" presId="urn:microsoft.com/office/officeart/2005/8/layout/vList4"/>
    <dgm:cxn modelId="{4B63715E-134C-441B-8CD6-0FD91ECD3575}" type="presOf" srcId="{2410D4AF-BB42-4C2D-9823-19BD95649A24}" destId="{A3345585-E0E1-4016-B109-CA8286419A17}" srcOrd="0" destOrd="0" presId="urn:microsoft.com/office/officeart/2005/8/layout/vList4"/>
    <dgm:cxn modelId="{B2DA7445-D2F5-4783-978B-EFF6943FC338}" srcId="{B2751636-08D4-419F-8852-D8B892EBD2EC}" destId="{DB34FC2E-77EA-489B-A4C0-F874CC60D856}" srcOrd="2" destOrd="0" parTransId="{FDC2F61D-B77A-489D-8516-57797D6191DB}" sibTransId="{6C4CB3DB-9C4C-4F7F-8E71-483B52A9707D}"/>
    <dgm:cxn modelId="{F0F62967-3CA3-4C55-9C9A-B99374A0DAF2}" type="presOf" srcId="{737E81CF-BF6B-4962-8589-F704FFC89DE2}" destId="{F4984D65-9074-4C5C-BA48-85D8EFD65B38}" srcOrd="0" destOrd="3" presId="urn:microsoft.com/office/officeart/2005/8/layout/vList4"/>
    <dgm:cxn modelId="{602E7E47-9248-4100-8DFC-48D04B0649F1}" srcId="{2410D4AF-BB42-4C2D-9823-19BD95649A24}" destId="{F8BED2B8-3377-496D-9517-F8847CDEDC17}" srcOrd="3" destOrd="0" parTransId="{01E27061-FF95-4176-AC8B-7E0F9F58DFE8}" sibTransId="{E7093BC2-B654-40D3-9381-908520FBF00A}"/>
    <dgm:cxn modelId="{9C2E486A-4725-4A9B-83D9-C07F6757E365}" srcId="{2410D4AF-BB42-4C2D-9823-19BD95649A24}" destId="{2A268167-45CA-4EDE-B596-1874626A3C82}" srcOrd="2" destOrd="0" parTransId="{245020DD-896F-458F-9F42-21B0F121D961}" sibTransId="{E85836EC-FAB4-4739-BA49-60DE8C31B4AA}"/>
    <dgm:cxn modelId="{5093C56D-9193-4172-BEC3-095A6F5FA27C}" type="presOf" srcId="{3061D7D5-999E-4441-8604-6554EB716501}" destId="{48C0F2F0-B389-48B3-B7F0-9AF7A15A003B}" srcOrd="1" destOrd="0" presId="urn:microsoft.com/office/officeart/2005/8/layout/vList4"/>
    <dgm:cxn modelId="{37BACF4D-51AA-4DC1-A5D5-0593E2EBBCF8}" type="presOf" srcId="{2410D4AF-BB42-4C2D-9823-19BD95649A24}" destId="{391B2C0E-B03B-4A3E-81F0-7CA814F5C7F9}" srcOrd="1" destOrd="0" presId="urn:microsoft.com/office/officeart/2005/8/layout/vList4"/>
    <dgm:cxn modelId="{2A937150-64FF-4510-BBF5-897A3145BFEA}" srcId="{3061D7D5-999E-4441-8604-6554EB716501}" destId="{C2F20171-42A8-4909-A1BF-6AAF1FBB9749}" srcOrd="0" destOrd="0" parTransId="{F1813A0A-0D5A-4E74-90AB-9C29048AB0F0}" sibTransId="{665A8882-6961-4CEE-8616-264415ECD851}"/>
    <dgm:cxn modelId="{91DA6752-274A-4B1F-B584-EAC9849F08C2}" type="presOf" srcId="{F8BED2B8-3377-496D-9517-F8847CDEDC17}" destId="{A3345585-E0E1-4016-B109-CA8286419A17}" srcOrd="0" destOrd="4" presId="urn:microsoft.com/office/officeart/2005/8/layout/vList4"/>
    <dgm:cxn modelId="{6EF1DD72-B342-4E53-BF3C-D53525734684}" type="presOf" srcId="{3A8191AD-AD94-4E0E-B8CA-CDAE87B7DAEC}" destId="{A3BDBA4C-21F3-47E9-A967-C9A6055D9B60}" srcOrd="0" destOrd="1" presId="urn:microsoft.com/office/officeart/2005/8/layout/vList4"/>
    <dgm:cxn modelId="{25841453-FDDF-469D-BA21-7DEF933D66B6}" srcId="{B2751636-08D4-419F-8852-D8B892EBD2EC}" destId="{3A8191AD-AD94-4E0E-B8CA-CDAE87B7DAEC}" srcOrd="0" destOrd="0" parTransId="{0AC99A0C-DA88-4270-86CE-07DDCC44A896}" sibTransId="{4AAC80DE-DEDD-4046-A33B-203A3AFB1C7D}"/>
    <dgm:cxn modelId="{1546F676-459F-4616-9319-4EDCB408FDC1}" type="presOf" srcId="{0DC30FD7-CF02-433F-9130-28ECD2900CA2}" destId="{551BC419-7BBC-427C-BDAE-4DBB6F087AFD}" srcOrd="0" destOrd="0" presId="urn:microsoft.com/office/officeart/2005/8/layout/vList4"/>
    <dgm:cxn modelId="{CE124158-2FFC-481A-BA22-BA0E3BF0835A}" type="presOf" srcId="{2A268167-45CA-4EDE-B596-1874626A3C82}" destId="{A3345585-E0E1-4016-B109-CA8286419A17}" srcOrd="0" destOrd="3" presId="urn:microsoft.com/office/officeart/2005/8/layout/vList4"/>
    <dgm:cxn modelId="{681B6458-9E1B-4D25-BEB5-37313843BCAC}" type="presOf" srcId="{B5BBB8AB-D0F0-47EF-8D0F-60303FB0EC93}" destId="{A3BDBA4C-21F3-47E9-A967-C9A6055D9B60}" srcOrd="0" destOrd="2" presId="urn:microsoft.com/office/officeart/2005/8/layout/vList4"/>
    <dgm:cxn modelId="{19E85658-D676-4370-B24C-F11F9959ACA1}" type="presOf" srcId="{B5BBB8AB-D0F0-47EF-8D0F-60303FB0EC93}" destId="{E15CCC8A-A01F-4CB2-96A5-115EBA07B10C}" srcOrd="1" destOrd="2" presId="urn:microsoft.com/office/officeart/2005/8/layout/vList4"/>
    <dgm:cxn modelId="{6AA80B86-CB9C-448A-811B-5DF87B801376}" srcId="{0DC30FD7-CF02-433F-9130-28ECD2900CA2}" destId="{3061D7D5-999E-4441-8604-6554EB716501}" srcOrd="0" destOrd="0" parTransId="{F29BE16F-31FE-4F3B-B720-A06AB7B52049}" sibTransId="{E0E636D2-AEFF-4FA5-83D2-089CACA7163B}"/>
    <dgm:cxn modelId="{9F65678D-7E8A-4F89-8E3F-13A179904327}" srcId="{2410D4AF-BB42-4C2D-9823-19BD95649A24}" destId="{10E5548F-26DA-44F8-ADA8-F259FA46709C}" srcOrd="0" destOrd="0" parTransId="{E08664B5-929F-4F83-B07B-1727A88FF68C}" sibTransId="{79A7AEA1-C606-4CD0-B35B-4444A469F7CE}"/>
    <dgm:cxn modelId="{1546269A-394C-4608-B006-F26C12F1963F}" type="presOf" srcId="{D9E736F8-D553-435D-8FD5-4FD321BB0889}" destId="{A3BDBA4C-21F3-47E9-A967-C9A6055D9B60}" srcOrd="0" destOrd="4" presId="urn:microsoft.com/office/officeart/2005/8/layout/vList4"/>
    <dgm:cxn modelId="{FD6432A3-1A6D-4847-95B8-A99180BEBED6}" srcId="{0DC30FD7-CF02-433F-9130-28ECD2900CA2}" destId="{2410D4AF-BB42-4C2D-9823-19BD95649A24}" srcOrd="1" destOrd="0" parTransId="{B3342324-F470-43D1-BCEA-50D4A4E2D2B1}" sibTransId="{CD26CABA-8B5B-4542-904E-BF9AE14B10DC}"/>
    <dgm:cxn modelId="{BED2E3BA-58BD-4738-8441-45E96170FDFB}" type="presOf" srcId="{3061D7D5-999E-4441-8604-6554EB716501}" destId="{F4984D65-9074-4C5C-BA48-85D8EFD65B38}" srcOrd="0" destOrd="0" presId="urn:microsoft.com/office/officeart/2005/8/layout/vList4"/>
    <dgm:cxn modelId="{1786D3C7-05A9-4BB5-90D6-D3E84272C695}" srcId="{B2751636-08D4-419F-8852-D8B892EBD2EC}" destId="{D9E736F8-D553-435D-8FD5-4FD321BB0889}" srcOrd="3" destOrd="0" parTransId="{230D1EE0-A414-47D8-86BE-627DB686DC99}" sibTransId="{84013290-1A53-4EFC-B7AC-36B68F3FF4CF}"/>
    <dgm:cxn modelId="{24ADECCC-8A6E-45F0-9B14-D9036A73DF18}" type="presOf" srcId="{B2751636-08D4-419F-8852-D8B892EBD2EC}" destId="{E15CCC8A-A01F-4CB2-96A5-115EBA07B10C}" srcOrd="1" destOrd="0" presId="urn:microsoft.com/office/officeart/2005/8/layout/vList4"/>
    <dgm:cxn modelId="{1142BADB-E914-4270-8211-E145E7182D36}" type="presOf" srcId="{4A71ECB9-0E72-4832-9E19-47C3DBE47C9A}" destId="{48C0F2F0-B389-48B3-B7F0-9AF7A15A003B}" srcOrd="1" destOrd="2" presId="urn:microsoft.com/office/officeart/2005/8/layout/vList4"/>
    <dgm:cxn modelId="{4EF17FDC-520E-4412-8D23-92C181748A01}" type="presOf" srcId="{10E5548F-26DA-44F8-ADA8-F259FA46709C}" destId="{391B2C0E-B03B-4A3E-81F0-7CA814F5C7F9}" srcOrd="1" destOrd="1" presId="urn:microsoft.com/office/officeart/2005/8/layout/vList4"/>
    <dgm:cxn modelId="{35C718DF-0185-4EA4-8082-775617B0FBDB}" type="presOf" srcId="{4A71ECB9-0E72-4832-9E19-47C3DBE47C9A}" destId="{F4984D65-9074-4C5C-BA48-85D8EFD65B38}" srcOrd="0" destOrd="2" presId="urn:microsoft.com/office/officeart/2005/8/layout/vList4"/>
    <dgm:cxn modelId="{94B531DF-042B-4750-8866-32777C14E835}" srcId="{2410D4AF-BB42-4C2D-9823-19BD95649A24}" destId="{4AFAEAF7-C964-4B2D-B6B9-03B2E11C1DD1}" srcOrd="1" destOrd="0" parTransId="{00FD1D4C-0A3E-40A2-B1E0-4E6D6B79D799}" sibTransId="{2980448A-CDD6-4C09-932F-0445EC010E4C}"/>
    <dgm:cxn modelId="{532C32E2-C979-4255-BB3C-1479CF5E4DB8}" type="presOf" srcId="{C2F20171-42A8-4909-A1BF-6AAF1FBB9749}" destId="{F4984D65-9074-4C5C-BA48-85D8EFD65B38}" srcOrd="0" destOrd="1" presId="urn:microsoft.com/office/officeart/2005/8/layout/vList4"/>
    <dgm:cxn modelId="{547698E2-E088-4D81-92F7-3BC6F96E8C04}" type="presOf" srcId="{D9E736F8-D553-435D-8FD5-4FD321BB0889}" destId="{E15CCC8A-A01F-4CB2-96A5-115EBA07B10C}" srcOrd="1" destOrd="4" presId="urn:microsoft.com/office/officeart/2005/8/layout/vList4"/>
    <dgm:cxn modelId="{A64A6AE5-789B-4ABE-9B3C-AE01F803E0B0}" type="presOf" srcId="{F8BED2B8-3377-496D-9517-F8847CDEDC17}" destId="{391B2C0E-B03B-4A3E-81F0-7CA814F5C7F9}" srcOrd="1" destOrd="4" presId="urn:microsoft.com/office/officeart/2005/8/layout/vList4"/>
    <dgm:cxn modelId="{3EDA32E7-0307-4699-ADFF-A34193A8F280}" type="presOf" srcId="{4AFAEAF7-C964-4B2D-B6B9-03B2E11C1DD1}" destId="{391B2C0E-B03B-4A3E-81F0-7CA814F5C7F9}" srcOrd="1" destOrd="2" presId="urn:microsoft.com/office/officeart/2005/8/layout/vList4"/>
    <dgm:cxn modelId="{40FDCEEA-47DD-4051-BEC4-31ED638561D8}" srcId="{B2751636-08D4-419F-8852-D8B892EBD2EC}" destId="{B5BBB8AB-D0F0-47EF-8D0F-60303FB0EC93}" srcOrd="1" destOrd="0" parTransId="{CDBDD158-005D-4616-8F71-FAF97B13C0B7}" sibTransId="{41253DEB-DB2B-48EF-A4EB-857F5938BA93}"/>
    <dgm:cxn modelId="{4D42B4ED-E439-4CB5-A013-AA7C20B1A4C0}" srcId="{3061D7D5-999E-4441-8604-6554EB716501}" destId="{4A71ECB9-0E72-4832-9E19-47C3DBE47C9A}" srcOrd="1" destOrd="0" parTransId="{931819B9-F1FB-422A-A0D6-8EA9E6DCB5B0}" sibTransId="{327DE135-0A7A-4A35-83B4-2373A4AA3302}"/>
    <dgm:cxn modelId="{6ACC80F5-0C81-45ED-AEC8-503D79FC3460}" type="presOf" srcId="{4AFAEAF7-C964-4B2D-B6B9-03B2E11C1DD1}" destId="{A3345585-E0E1-4016-B109-CA8286419A17}" srcOrd="0" destOrd="2" presId="urn:microsoft.com/office/officeart/2005/8/layout/vList4"/>
    <dgm:cxn modelId="{B60FFFF5-52B0-4B13-9D00-1C7C636B896E}" srcId="{0DC30FD7-CF02-433F-9130-28ECD2900CA2}" destId="{B2751636-08D4-419F-8852-D8B892EBD2EC}" srcOrd="2" destOrd="0" parTransId="{9177CFF6-2621-4B6F-BB2D-46FD0D21AAA5}" sibTransId="{BD5A5E2C-C9A9-44A6-877C-7A54772C8A1C}"/>
    <dgm:cxn modelId="{FEC0BE5F-A49C-4132-94A6-F315227EF0C7}" type="presParOf" srcId="{551BC419-7BBC-427C-BDAE-4DBB6F087AFD}" destId="{AA212168-684B-47A8-A7EC-3C7588019498}" srcOrd="0" destOrd="0" presId="urn:microsoft.com/office/officeart/2005/8/layout/vList4"/>
    <dgm:cxn modelId="{A5B8FEF3-6141-4D0F-9CB6-9C12596A5131}" type="presParOf" srcId="{AA212168-684B-47A8-A7EC-3C7588019498}" destId="{F4984D65-9074-4C5C-BA48-85D8EFD65B38}" srcOrd="0" destOrd="0" presId="urn:microsoft.com/office/officeart/2005/8/layout/vList4"/>
    <dgm:cxn modelId="{A3CA73F5-34B5-4378-95C1-C615D070A952}" type="presParOf" srcId="{AA212168-684B-47A8-A7EC-3C7588019498}" destId="{4F26951E-180A-43AE-ACAD-E55856401822}" srcOrd="1" destOrd="0" presId="urn:microsoft.com/office/officeart/2005/8/layout/vList4"/>
    <dgm:cxn modelId="{1D9A8C5C-8CCC-414F-9F7A-CFC491CAAC17}" type="presParOf" srcId="{AA212168-684B-47A8-A7EC-3C7588019498}" destId="{48C0F2F0-B389-48B3-B7F0-9AF7A15A003B}" srcOrd="2" destOrd="0" presId="urn:microsoft.com/office/officeart/2005/8/layout/vList4"/>
    <dgm:cxn modelId="{69FBE502-D574-4FEC-8BC2-6FBD1CB74A1C}" type="presParOf" srcId="{551BC419-7BBC-427C-BDAE-4DBB6F087AFD}" destId="{5882C0DE-7609-4D64-84A8-FB2226E5889D}" srcOrd="1" destOrd="0" presId="urn:microsoft.com/office/officeart/2005/8/layout/vList4"/>
    <dgm:cxn modelId="{25DACC48-9541-482A-A284-AC73F8154187}" type="presParOf" srcId="{551BC419-7BBC-427C-BDAE-4DBB6F087AFD}" destId="{9B76F921-454E-4089-B74A-1D1C72CA0D3B}" srcOrd="2" destOrd="0" presId="urn:microsoft.com/office/officeart/2005/8/layout/vList4"/>
    <dgm:cxn modelId="{B5299366-E7D7-4675-A2CC-E4E26C89869E}" type="presParOf" srcId="{9B76F921-454E-4089-B74A-1D1C72CA0D3B}" destId="{A3345585-E0E1-4016-B109-CA8286419A17}" srcOrd="0" destOrd="0" presId="urn:microsoft.com/office/officeart/2005/8/layout/vList4"/>
    <dgm:cxn modelId="{B4A7F130-C2B8-47B0-8E99-3FEC753674C1}" type="presParOf" srcId="{9B76F921-454E-4089-B74A-1D1C72CA0D3B}" destId="{FB824241-0ED3-46B2-B59C-463F13F753DC}" srcOrd="1" destOrd="0" presId="urn:microsoft.com/office/officeart/2005/8/layout/vList4"/>
    <dgm:cxn modelId="{30400CA6-B7F9-43E4-996A-0908BBDC537F}" type="presParOf" srcId="{9B76F921-454E-4089-B74A-1D1C72CA0D3B}" destId="{391B2C0E-B03B-4A3E-81F0-7CA814F5C7F9}" srcOrd="2" destOrd="0" presId="urn:microsoft.com/office/officeart/2005/8/layout/vList4"/>
    <dgm:cxn modelId="{49F8E517-2180-4ACA-A414-F5B7AA8A739F}" type="presParOf" srcId="{551BC419-7BBC-427C-BDAE-4DBB6F087AFD}" destId="{1E732E9D-5F35-43AF-8761-90B9E0819BC3}" srcOrd="3" destOrd="0" presId="urn:microsoft.com/office/officeart/2005/8/layout/vList4"/>
    <dgm:cxn modelId="{F64D9494-ED76-464A-8A3B-904571805D71}" type="presParOf" srcId="{551BC419-7BBC-427C-BDAE-4DBB6F087AFD}" destId="{FBE440F3-CFDE-47D3-A840-9C45B6ABB981}" srcOrd="4" destOrd="0" presId="urn:microsoft.com/office/officeart/2005/8/layout/vList4"/>
    <dgm:cxn modelId="{2428A9A7-3922-4376-9722-40B16583B1EA}" type="presParOf" srcId="{FBE440F3-CFDE-47D3-A840-9C45B6ABB981}" destId="{A3BDBA4C-21F3-47E9-A967-C9A6055D9B60}" srcOrd="0" destOrd="0" presId="urn:microsoft.com/office/officeart/2005/8/layout/vList4"/>
    <dgm:cxn modelId="{2F8FE1F4-A126-4AA0-A7D0-33A5323E1310}" type="presParOf" srcId="{FBE440F3-CFDE-47D3-A840-9C45B6ABB981}" destId="{7D4082EB-7D4A-4215-AFB3-27C2F4DB7D28}" srcOrd="1" destOrd="0" presId="urn:microsoft.com/office/officeart/2005/8/layout/vList4"/>
    <dgm:cxn modelId="{2DC8C5A9-6AFD-4147-9F5A-5BF97BAAA85C}" type="presParOf" srcId="{FBE440F3-CFDE-47D3-A840-9C45B6ABB981}" destId="{E15CCC8A-A01F-4CB2-96A5-115EBA07B10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4D65-9074-4C5C-BA48-85D8EFD65B38}">
      <dsp:nvSpPr>
        <dsp:cNvPr id="0" name=""/>
        <dsp:cNvSpPr/>
      </dsp:nvSpPr>
      <dsp:spPr>
        <a:xfrm>
          <a:off x="0" y="44537"/>
          <a:ext cx="8229600" cy="215469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Toma de fotogramas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Montaje telescopio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Cámara astronómica o réflex y accesorios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Captura de fotogramas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Ordenador o controlador 	</a:t>
          </a:r>
        </a:p>
      </dsp:txBody>
      <dsp:txXfrm>
        <a:off x="1861389" y="44537"/>
        <a:ext cx="6368210" cy="2154694"/>
      </dsp:txXfrm>
    </dsp:sp>
    <dsp:sp modelId="{4F26951E-180A-43AE-ACAD-E55856401822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45585-E0E1-4016-B109-CA8286419A17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Procesado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Apilado y registro de fotogramas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Retoque de la imagen resultante</a:t>
          </a:r>
        </a:p>
      </dsp:txBody>
      <dsp:txXfrm>
        <a:off x="1861389" y="2370163"/>
        <a:ext cx="6368210" cy="2154694"/>
      </dsp:txXfrm>
    </dsp:sp>
    <dsp:sp modelId="{FB824241-0ED3-46B2-B59C-463F13F753DC}">
      <dsp:nvSpPr>
        <dsp:cNvPr id="0" name=""/>
        <dsp:cNvSpPr/>
      </dsp:nvSpPr>
      <dsp:spPr>
        <a:xfrm rot="10800000">
          <a:off x="215469" y="2585633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4D65-9074-4C5C-BA48-85D8EFD65B38}">
      <dsp:nvSpPr>
        <dsp:cNvPr id="0" name=""/>
        <dsp:cNvSpPr/>
      </dsp:nvSpPr>
      <dsp:spPr>
        <a:xfrm>
          <a:off x="0" y="0"/>
          <a:ext cx="8229600" cy="215469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Espacio profundo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Galaxias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Nebulosas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Cúmulos globulares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Cúmulos abiertos	</a:t>
          </a:r>
        </a:p>
      </dsp:txBody>
      <dsp:txXfrm>
        <a:off x="1861389" y="0"/>
        <a:ext cx="6368210" cy="2154694"/>
      </dsp:txXfrm>
    </dsp:sp>
    <dsp:sp modelId="{4F26951E-180A-43AE-ACAD-E55856401822}">
      <dsp:nvSpPr>
        <dsp:cNvPr id="0" name=""/>
        <dsp:cNvSpPr/>
      </dsp:nvSpPr>
      <dsp:spPr>
        <a:xfrm rot="10800000">
          <a:off x="215469" y="215469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45585-E0E1-4016-B109-CA8286419A17}">
      <dsp:nvSpPr>
        <dsp:cNvPr id="0" name=""/>
        <dsp:cNvSpPr/>
      </dsp:nvSpPr>
      <dsp:spPr>
        <a:xfrm>
          <a:off x="0" y="2370163"/>
          <a:ext cx="8229600" cy="215469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solidFill>
                <a:schemeClr val="tx1"/>
              </a:solidFill>
            </a:rPr>
            <a:t>Planetaria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Sol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Luna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Planetas</a:t>
          </a:r>
        </a:p>
      </dsp:txBody>
      <dsp:txXfrm>
        <a:off x="1861389" y="2370163"/>
        <a:ext cx="6368210" cy="2154694"/>
      </dsp:txXfrm>
    </dsp:sp>
    <dsp:sp modelId="{FB824241-0ED3-46B2-B59C-463F13F753DC}">
      <dsp:nvSpPr>
        <dsp:cNvPr id="0" name=""/>
        <dsp:cNvSpPr/>
      </dsp:nvSpPr>
      <dsp:spPr>
        <a:xfrm>
          <a:off x="215469" y="2585633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4D65-9074-4C5C-BA48-85D8EFD65B38}">
      <dsp:nvSpPr>
        <dsp:cNvPr id="0" name=""/>
        <dsp:cNvSpPr/>
      </dsp:nvSpPr>
      <dsp:spPr>
        <a:xfrm>
          <a:off x="0" y="0"/>
          <a:ext cx="8229600" cy="2165912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Espacio profundo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Ecuatorial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Motorizada	</a:t>
          </a:r>
        </a:p>
      </dsp:txBody>
      <dsp:txXfrm>
        <a:off x="1962532" y="0"/>
        <a:ext cx="6267067" cy="2165912"/>
      </dsp:txXfrm>
    </dsp:sp>
    <dsp:sp modelId="{4F26951E-180A-43AE-ACAD-E55856401822}">
      <dsp:nvSpPr>
        <dsp:cNvPr id="0" name=""/>
        <dsp:cNvSpPr/>
      </dsp:nvSpPr>
      <dsp:spPr>
        <a:xfrm>
          <a:off x="524960" y="133879"/>
          <a:ext cx="1229222" cy="18981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45585-E0E1-4016-B109-CA8286419A17}">
      <dsp:nvSpPr>
        <dsp:cNvPr id="0" name=""/>
        <dsp:cNvSpPr/>
      </dsp:nvSpPr>
      <dsp:spPr>
        <a:xfrm>
          <a:off x="0" y="2349167"/>
          <a:ext cx="8229600" cy="1850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Planetaria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Ecuatorial o </a:t>
          </a:r>
          <a:r>
            <a:rPr lang="es-ES" sz="2800" kern="1200" dirty="0" err="1"/>
            <a:t>altazimutal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Motorizada</a:t>
          </a:r>
        </a:p>
      </dsp:txBody>
      <dsp:txXfrm>
        <a:off x="1962532" y="2349167"/>
        <a:ext cx="6267067" cy="1850154"/>
      </dsp:txXfrm>
    </dsp:sp>
    <dsp:sp modelId="{FB824241-0ED3-46B2-B59C-463F13F753DC}">
      <dsp:nvSpPr>
        <dsp:cNvPr id="0" name=""/>
        <dsp:cNvSpPr/>
      </dsp:nvSpPr>
      <dsp:spPr>
        <a:xfrm>
          <a:off x="343786" y="2407740"/>
          <a:ext cx="1411606" cy="16943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84D65-9074-4C5C-BA48-85D8EFD65B38}">
      <dsp:nvSpPr>
        <dsp:cNvPr id="0" name=""/>
        <dsp:cNvSpPr/>
      </dsp:nvSpPr>
      <dsp:spPr>
        <a:xfrm>
          <a:off x="0" y="0"/>
          <a:ext cx="6203032" cy="144345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Refractores (apocromáticos)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Lentes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Relación focal baja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Espacio profundo	</a:t>
          </a:r>
        </a:p>
      </dsp:txBody>
      <dsp:txXfrm>
        <a:off x="1451610" y="0"/>
        <a:ext cx="4751421" cy="1443458"/>
      </dsp:txXfrm>
    </dsp:sp>
    <dsp:sp modelId="{4F26951E-180A-43AE-ACAD-E55856401822}">
      <dsp:nvSpPr>
        <dsp:cNvPr id="0" name=""/>
        <dsp:cNvSpPr/>
      </dsp:nvSpPr>
      <dsp:spPr>
        <a:xfrm>
          <a:off x="217697" y="79584"/>
          <a:ext cx="926522" cy="12650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45585-E0E1-4016-B109-CA8286419A17}">
      <dsp:nvSpPr>
        <dsp:cNvPr id="0" name=""/>
        <dsp:cNvSpPr/>
      </dsp:nvSpPr>
      <dsp:spPr>
        <a:xfrm>
          <a:off x="0" y="1565588"/>
          <a:ext cx="6203032" cy="123302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Reflectores (Newton)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Espejos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Muy luminosos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Gran apertura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Espacio profundo</a:t>
          </a:r>
        </a:p>
      </dsp:txBody>
      <dsp:txXfrm>
        <a:off x="1451610" y="1565588"/>
        <a:ext cx="4751421" cy="1233024"/>
      </dsp:txXfrm>
    </dsp:sp>
    <dsp:sp modelId="{FB824241-0ED3-46B2-B59C-463F13F753DC}">
      <dsp:nvSpPr>
        <dsp:cNvPr id="0" name=""/>
        <dsp:cNvSpPr/>
      </dsp:nvSpPr>
      <dsp:spPr>
        <a:xfrm>
          <a:off x="163420" y="1696925"/>
          <a:ext cx="983019" cy="9955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DBA4C-21F3-47E9-A967-C9A6055D9B60}">
      <dsp:nvSpPr>
        <dsp:cNvPr id="0" name=""/>
        <dsp:cNvSpPr/>
      </dsp:nvSpPr>
      <dsp:spPr>
        <a:xfrm>
          <a:off x="0" y="3009616"/>
          <a:ext cx="6203032" cy="123302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/>
              </a:solidFill>
            </a:rPr>
            <a:t>Catadióptricos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Combinación de espejos y lentes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Relación focal muy alta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Gran apertura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Planetaria</a:t>
          </a:r>
        </a:p>
      </dsp:txBody>
      <dsp:txXfrm>
        <a:off x="1451610" y="3009616"/>
        <a:ext cx="4751421" cy="1233024"/>
      </dsp:txXfrm>
    </dsp:sp>
    <dsp:sp modelId="{7D4082EB-7D4A-4215-AFB3-27C2F4DB7D28}">
      <dsp:nvSpPr>
        <dsp:cNvPr id="0" name=""/>
        <dsp:cNvSpPr/>
      </dsp:nvSpPr>
      <dsp:spPr>
        <a:xfrm>
          <a:off x="168314" y="3110232"/>
          <a:ext cx="1022061" cy="1096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DFD7-D5DB-4B57-AFD0-E7F5692BF6E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39B2-CC79-44F3-B301-89E24D3E91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24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39B2-CC79-44F3-B301-89E24D3E91F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20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39B2-CC79-44F3-B301-89E24D3E91F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53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39B2-CC79-44F3-B301-89E24D3E91F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80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39B2-CC79-44F3-B301-89E24D3E91F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27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39B2-CC79-44F3-B301-89E24D3E91F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84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D39B2-CC79-44F3-B301-89E24D3E91F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85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16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0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78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9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6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11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0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5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24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408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67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7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52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28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49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80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383F-7D3E-421D-A11B-E8EE773C17A0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0F66-7EA7-48D4-B6E1-5C223C4FAE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41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61D2-3B7A-4341-9196-4B88B84B58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E29F-6197-4617-9517-2E5A7FAE2C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6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7673" y="2967335"/>
            <a:ext cx="5848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chemeClr val="accent3"/>
                </a:solidFill>
                <a:effectLst/>
              </a:rPr>
              <a:t>ASTROFOTOGRAFÍA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40393" y="3244334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°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308304" y="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588224" y="64929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Javier Pascual Romera</a:t>
            </a:r>
          </a:p>
        </p:txBody>
      </p:sp>
    </p:spTree>
    <p:extLst>
      <p:ext uri="{BB962C8B-B14F-4D97-AF65-F5344CB8AC3E}">
        <p14:creationId xmlns:p14="http://schemas.microsoft.com/office/powerpoint/2010/main" val="341306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2253538" y="972551"/>
            <a:ext cx="2449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FILTROS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3515-AFED-2130-A1A2-A32E04F1C114}"/>
              </a:ext>
            </a:extLst>
          </p:cNvPr>
          <p:cNvSpPr txBox="1"/>
          <p:nvPr/>
        </p:nvSpPr>
        <p:spPr>
          <a:xfrm>
            <a:off x="124532" y="1934998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Planetaria: </a:t>
            </a:r>
            <a:r>
              <a:rPr lang="es-ES" sz="2400" b="1" dirty="0">
                <a:solidFill>
                  <a:srgbClr val="FFFF00"/>
                </a:solidFill>
              </a:rPr>
              <a:t>Resaltar los detalles de los planetas y la Luna (</a:t>
            </a:r>
            <a:r>
              <a:rPr lang="es-ES" sz="2400" b="1" dirty="0" err="1">
                <a:solidFill>
                  <a:srgbClr val="FFFF00"/>
                </a:solidFill>
              </a:rPr>
              <a:t>warten</a:t>
            </a:r>
            <a:r>
              <a:rPr lang="es-ES" sz="2400" b="1" dirty="0">
                <a:solidFill>
                  <a:srgbClr val="FFFF00"/>
                </a:solidFill>
              </a:rPr>
              <a:t> kodak).</a:t>
            </a:r>
            <a:endParaRPr lang="es-ES" sz="24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Espacio profundo: </a:t>
            </a:r>
            <a:r>
              <a:rPr lang="es-ES" sz="2400" b="1" dirty="0">
                <a:solidFill>
                  <a:srgbClr val="FFFF00"/>
                </a:solidFill>
              </a:rPr>
              <a:t>Permiten capturar las frecuencias de luz de ciertos gases (banda estrecha OIII, H-Alpha, SII, etc.)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Contaminación lumínica: </a:t>
            </a:r>
            <a:r>
              <a:rPr lang="es-ES" sz="2400" b="1" dirty="0">
                <a:solidFill>
                  <a:srgbClr val="FFFF00"/>
                </a:solidFill>
              </a:rPr>
              <a:t>Filtros UV/IR</a:t>
            </a:r>
            <a:endParaRPr lang="es-ES" sz="24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rgbClr val="FFFF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429335-BDBC-627F-D843-8AEFB63DC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61" y="4409572"/>
            <a:ext cx="3324019" cy="1857808"/>
          </a:xfrm>
          <a:prstGeom prst="rect">
            <a:avLst/>
          </a:prstGeom>
        </p:spPr>
      </p:pic>
      <p:pic>
        <p:nvPicPr>
          <p:cNvPr id="1026" name="Picture 2" descr="Filtros de colores Wratten Kodak - YouTube">
            <a:extLst>
              <a:ext uri="{FF2B5EF4-FFF2-40B4-BE49-F238E27FC236}">
                <a16:creationId xmlns:a16="http://schemas.microsoft.com/office/drawing/2014/main" id="{DF3717F9-EFF9-D8D5-4E76-2014FE32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048374" cy="114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megon Filtro UV/IR CUTOFF 1,25&quot;">
            <a:extLst>
              <a:ext uri="{FF2B5EF4-FFF2-40B4-BE49-F238E27FC236}">
                <a16:creationId xmlns:a16="http://schemas.microsoft.com/office/drawing/2014/main" id="{C7331DC1-9BBB-DBAD-12AC-1E316C70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27" y="4409572"/>
            <a:ext cx="1732031" cy="17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0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575549" y="972551"/>
            <a:ext cx="5805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OTROS ELEMENTOS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3515-AFED-2130-A1A2-A32E04F1C114}"/>
              </a:ext>
            </a:extLst>
          </p:cNvPr>
          <p:cNvSpPr txBox="1"/>
          <p:nvPr/>
        </p:nvSpPr>
        <p:spPr>
          <a:xfrm>
            <a:off x="124532" y="1934998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chemeClr val="bg2"/>
                </a:solidFill>
              </a:rPr>
              <a:t>Enfocador</a:t>
            </a:r>
            <a:r>
              <a:rPr lang="es-ES" sz="2400" b="1" dirty="0">
                <a:solidFill>
                  <a:schemeClr val="bg2"/>
                </a:solidFill>
              </a:rPr>
              <a:t> automático: </a:t>
            </a:r>
            <a:r>
              <a:rPr lang="es-ES" sz="2400" b="1" dirty="0">
                <a:solidFill>
                  <a:srgbClr val="FFFF00"/>
                </a:solidFill>
              </a:rPr>
              <a:t>Precisión de enfoque</a:t>
            </a:r>
            <a:endParaRPr lang="es-ES" sz="2400" b="1" dirty="0">
              <a:solidFill>
                <a:schemeClr val="bg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Aplanador de campo: </a:t>
            </a:r>
            <a:r>
              <a:rPr lang="es-ES" sz="2400" b="1" dirty="0">
                <a:solidFill>
                  <a:srgbClr val="FFFF00"/>
                </a:solidFill>
              </a:rPr>
              <a:t>Nitidez incluso en el borde de la imagen</a:t>
            </a:r>
            <a:endParaRPr lang="es-ES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Reductor de focal: </a:t>
            </a:r>
            <a:r>
              <a:rPr lang="es-ES" sz="2400" b="1" dirty="0">
                <a:solidFill>
                  <a:srgbClr val="FFFF00"/>
                </a:solidFill>
              </a:rPr>
              <a:t>Reducir la distancia focal del tubo</a:t>
            </a:r>
            <a:endParaRPr lang="es-ES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Cintas calentadoras: </a:t>
            </a:r>
            <a:r>
              <a:rPr lang="es-ES" sz="2400" b="1" dirty="0">
                <a:solidFill>
                  <a:srgbClr val="FFFF00"/>
                </a:solidFill>
              </a:rPr>
              <a:t>Eliminar el rocío sobre el objetivo</a:t>
            </a:r>
            <a:endParaRPr lang="es-ES" sz="2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Resultado de imagen de que es un aplanador de campo">
            <a:extLst>
              <a:ext uri="{FF2B5EF4-FFF2-40B4-BE49-F238E27FC236}">
                <a16:creationId xmlns:a16="http://schemas.microsoft.com/office/drawing/2014/main" id="{0601C268-D850-0631-F29C-C137C720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86" y="3742324"/>
            <a:ext cx="1833562" cy="21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uctor de focal 0,5X de 2&quot; GSO">
            <a:extLst>
              <a:ext uri="{FF2B5EF4-FFF2-40B4-BE49-F238E27FC236}">
                <a16:creationId xmlns:a16="http://schemas.microsoft.com/office/drawing/2014/main" id="{D98751F9-4C9F-2409-416F-F730D541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60" y="37423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2C245D7F-54BE-B319-74E3-FF098668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7" y="37221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inta calentadora AST Optics DH20 RCA (buscador) - Espacio Celeste">
            <a:extLst>
              <a:ext uri="{FF2B5EF4-FFF2-40B4-BE49-F238E27FC236}">
                <a16:creationId xmlns:a16="http://schemas.microsoft.com/office/drawing/2014/main" id="{1CCC92A5-C5C0-FA6A-037C-E083E7AE6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96" y="3665609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FASES DE UNA SESIÓN DE ASTROFOTOGRAFÍA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411921"/>
              </p:ext>
            </p:extLst>
          </p:nvPr>
        </p:nvGraphicFramePr>
        <p:xfrm>
          <a:off x="270818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13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TIPOS DE SESIONES ASTROFOTOGRÁFICAS</a:t>
            </a: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270818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79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165422" y="836712"/>
            <a:ext cx="2713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Montura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3515-AFED-2130-A1A2-A32E04F1C114}"/>
              </a:ext>
            </a:extLst>
          </p:cNvPr>
          <p:cNvSpPr txBox="1"/>
          <p:nvPr/>
        </p:nvSpPr>
        <p:spPr>
          <a:xfrm>
            <a:off x="1115616" y="176004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Seguimiento objetos celestes</a:t>
            </a:r>
          </a:p>
        </p:txBody>
      </p:sp>
      <p:graphicFrame>
        <p:nvGraphicFramePr>
          <p:cNvPr id="3" name="8 Marcador de contenido">
            <a:extLst>
              <a:ext uri="{FF2B5EF4-FFF2-40B4-BE49-F238E27FC236}">
                <a16:creationId xmlns:a16="http://schemas.microsoft.com/office/drawing/2014/main" id="{54F62D88-73B0-82E6-934E-AD1AD34DD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948676"/>
              </p:ext>
            </p:extLst>
          </p:nvPr>
        </p:nvGraphicFramePr>
        <p:xfrm>
          <a:off x="267767" y="2287120"/>
          <a:ext cx="8229600" cy="433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954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336943" y="836712"/>
            <a:ext cx="2370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Cámara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3515-AFED-2130-A1A2-A32E04F1C114}"/>
              </a:ext>
            </a:extLst>
          </p:cNvPr>
          <p:cNvSpPr txBox="1"/>
          <p:nvPr/>
        </p:nvSpPr>
        <p:spPr>
          <a:xfrm>
            <a:off x="1115616" y="1760042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Tamaño pixel: </a:t>
            </a:r>
            <a:r>
              <a:rPr lang="es-ES" sz="2400" b="1" dirty="0">
                <a:solidFill>
                  <a:srgbClr val="FFFF00"/>
                </a:solidFill>
              </a:rPr>
              <a:t>Cuanto menor sea mayor detalle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Tamaño sensor: </a:t>
            </a:r>
            <a:r>
              <a:rPr lang="es-ES" sz="2400" b="1" dirty="0">
                <a:solidFill>
                  <a:srgbClr val="FFFF00"/>
                </a:solidFill>
              </a:rPr>
              <a:t>Amplitud del fotograma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Sensibilidad y ruido: </a:t>
            </a:r>
            <a:r>
              <a:rPr lang="es-ES" sz="2400" b="1" dirty="0">
                <a:solidFill>
                  <a:srgbClr val="FFFF00"/>
                </a:solidFill>
              </a:rPr>
              <a:t>Captación de luz y nitidez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Velocidad de transmisión de datos: </a:t>
            </a:r>
            <a:r>
              <a:rPr lang="es-ES" sz="2400" b="1" dirty="0">
                <a:solidFill>
                  <a:srgbClr val="FFFF00"/>
                </a:solidFill>
              </a:rPr>
              <a:t>Datos por unidad de tiempo que pasan de la cámara al ordenador (USB 3.0)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Eficiencia cuántica: </a:t>
            </a:r>
            <a:r>
              <a:rPr lang="es-ES" sz="2400" b="1" dirty="0">
                <a:solidFill>
                  <a:srgbClr val="FFFF00"/>
                </a:solidFill>
              </a:rPr>
              <a:t>Cantidad de señal válida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Color o monocroma: </a:t>
            </a:r>
            <a:r>
              <a:rPr lang="es-ES" sz="2400" b="1" dirty="0">
                <a:solidFill>
                  <a:srgbClr val="FFFF00"/>
                </a:solidFill>
              </a:rPr>
              <a:t>Recomendable monocroma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Refrigeración: </a:t>
            </a:r>
            <a:r>
              <a:rPr lang="es-ES" sz="2400" b="1" dirty="0">
                <a:solidFill>
                  <a:srgbClr val="FFFF00"/>
                </a:solidFill>
              </a:rPr>
              <a:t>Altos tiempos de exposición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2"/>
              </a:solidFill>
            </a:endParaRPr>
          </a:p>
        </p:txBody>
      </p:sp>
      <p:pic>
        <p:nvPicPr>
          <p:cNvPr id="1026" name="Picture 2" descr="Cámaras para astrofotografía con telescopios en Espacio Celeste">
            <a:extLst>
              <a:ext uri="{FF2B5EF4-FFF2-40B4-BE49-F238E27FC236}">
                <a16:creationId xmlns:a16="http://schemas.microsoft.com/office/drawing/2014/main" id="{050300AB-FAE3-B348-0DEF-104B815C1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50" y="4858246"/>
            <a:ext cx="1766059" cy="17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maras para astrofotografía con telescopios en Espacio Celeste">
            <a:extLst>
              <a:ext uri="{FF2B5EF4-FFF2-40B4-BE49-F238E27FC236}">
                <a16:creationId xmlns:a16="http://schemas.microsoft.com/office/drawing/2014/main" id="{2C85B965-3EBD-9A36-0840-369933CB1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22" y="4852238"/>
            <a:ext cx="1766059" cy="17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mara a color QHY 5III 485C – Tienda Lunatico">
            <a:extLst>
              <a:ext uri="{FF2B5EF4-FFF2-40B4-BE49-F238E27FC236}">
                <a16:creationId xmlns:a16="http://schemas.microsoft.com/office/drawing/2014/main" id="{3C4BC0B9-A11B-09A6-FFF5-90AE5AB44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94" y="4920662"/>
            <a:ext cx="2390174" cy="152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01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0" y="750125"/>
            <a:ext cx="6372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Comparativa cámaras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4E40BA-6EF1-F30C-BFE0-89E6E0ED2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53716"/>
            <a:ext cx="7704856" cy="48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718201" y="836712"/>
            <a:ext cx="1607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Tubo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3515-AFED-2130-A1A2-A32E04F1C114}"/>
              </a:ext>
            </a:extLst>
          </p:cNvPr>
          <p:cNvSpPr txBox="1"/>
          <p:nvPr/>
        </p:nvSpPr>
        <p:spPr>
          <a:xfrm>
            <a:off x="0" y="1760042"/>
            <a:ext cx="8676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Apertura: </a:t>
            </a:r>
            <a:r>
              <a:rPr lang="es-ES" sz="2400" b="1" dirty="0">
                <a:solidFill>
                  <a:srgbClr val="FFFF00"/>
                </a:solidFill>
              </a:rPr>
              <a:t>Diámetro del objetivo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Luminosidad: </a:t>
            </a:r>
            <a:r>
              <a:rPr lang="es-ES" sz="2400" b="1" dirty="0">
                <a:solidFill>
                  <a:srgbClr val="FFFF00"/>
                </a:solidFill>
              </a:rPr>
              <a:t>Captación de luz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Distancia focal: </a:t>
            </a:r>
            <a:r>
              <a:rPr lang="es-ES" sz="2400" b="1" dirty="0">
                <a:solidFill>
                  <a:srgbClr val="FFFF00"/>
                </a:solidFill>
              </a:rPr>
              <a:t>Distancia entre el objetivo y el plano focal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Relación focal: </a:t>
            </a:r>
            <a:r>
              <a:rPr lang="es-ES" sz="2400" b="1" dirty="0">
                <a:solidFill>
                  <a:srgbClr val="FFFF00"/>
                </a:solidFill>
              </a:rPr>
              <a:t>Es la relación entre la distancia focal y el diámetro del objetivo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Magnitud límite: </a:t>
            </a:r>
            <a:r>
              <a:rPr lang="es-ES" sz="2400" b="1" dirty="0">
                <a:solidFill>
                  <a:srgbClr val="FFFF00"/>
                </a:solidFill>
              </a:rPr>
              <a:t>Es la menor magnitud aparente observable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Resolución: </a:t>
            </a:r>
            <a:r>
              <a:rPr lang="es-ES" sz="2400" b="1" dirty="0">
                <a:solidFill>
                  <a:srgbClr val="FFFF00"/>
                </a:solidFill>
              </a:rPr>
              <a:t>Nitidez</a:t>
            </a:r>
            <a:endParaRPr lang="es-ES" sz="2400" b="1" dirty="0">
              <a:solidFill>
                <a:schemeClr val="bg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bg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1E1763-BD1E-A32F-8261-53206F521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468455"/>
            <a:ext cx="2143125" cy="2143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56414C-2981-0F0D-8DB9-278D5B5CD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986" y="4468455"/>
            <a:ext cx="2133600" cy="2133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B44239A-40E3-B661-B17D-34D687EC8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477162"/>
            <a:ext cx="1956468" cy="19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-25960" y="795657"/>
            <a:ext cx="445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Tipos de Tubos</a:t>
            </a:r>
          </a:p>
        </p:txBody>
      </p:sp>
      <p:graphicFrame>
        <p:nvGraphicFramePr>
          <p:cNvPr id="14" name="8 Marcador de contenido">
            <a:extLst>
              <a:ext uri="{FF2B5EF4-FFF2-40B4-BE49-F238E27FC236}">
                <a16:creationId xmlns:a16="http://schemas.microsoft.com/office/drawing/2014/main" id="{8E2090A0-C127-4001-37A5-7D6F073DA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873788"/>
              </p:ext>
            </p:extLst>
          </p:nvPr>
        </p:nvGraphicFramePr>
        <p:xfrm>
          <a:off x="1691680" y="1916832"/>
          <a:ext cx="6203032" cy="4334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5414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308304" y="6433631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CFIE SORIA 2023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7767" y="246420"/>
            <a:ext cx="7688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rgbClr val="FFFF00"/>
                </a:solidFill>
              </a:rPr>
              <a:t>ELEMENTOS FÍSICOS ASTROFOTOGRAFÍA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D673E8F-E33A-976C-8225-EF483092E4DD}"/>
              </a:ext>
            </a:extLst>
          </p:cNvPr>
          <p:cNvSpPr/>
          <p:nvPr/>
        </p:nvSpPr>
        <p:spPr>
          <a:xfrm>
            <a:off x="107504" y="972551"/>
            <a:ext cx="6742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Sistema de autoguiado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3515-AFED-2130-A1A2-A32E04F1C114}"/>
              </a:ext>
            </a:extLst>
          </p:cNvPr>
          <p:cNvSpPr txBox="1"/>
          <p:nvPr/>
        </p:nvSpPr>
        <p:spPr>
          <a:xfrm>
            <a:off x="124532" y="1934998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Técnica que consiste en utilizar una cámara auxiliar dentro de un tubo óptico, acoplado o paralelo al tren óptico del telescopio para hacer un seguimiento  preciso de un objeto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/>
                </a:solidFill>
              </a:rPr>
              <a:t>Imprescindible para espacio profundo y opcional para planetaria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7A332F8-9DE6-A923-5961-F026987B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11" y="3769208"/>
            <a:ext cx="4890120" cy="27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53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B0B654CBC184469093D2AB4F70E0FD" ma:contentTypeVersion="11" ma:contentTypeDescription="Crear nuevo documento." ma:contentTypeScope="" ma:versionID="2f632ac572cb4e26a533c8fdf3cf0d2e">
  <xsd:schema xmlns:xsd="http://www.w3.org/2001/XMLSchema" xmlns:xs="http://www.w3.org/2001/XMLSchema" xmlns:p="http://schemas.microsoft.com/office/2006/metadata/properties" xmlns:ns2="42675db5-c772-421c-838f-860e70099c78" xmlns:ns3="c247c346-1f61-4688-9010-2e1a60948d8d" targetNamespace="http://schemas.microsoft.com/office/2006/metadata/properties" ma:root="true" ma:fieldsID="d45a0f1db6a8f01b5cffbb662d12226b" ns2:_="" ns3:_="">
    <xsd:import namespace="42675db5-c772-421c-838f-860e70099c78"/>
    <xsd:import namespace="c247c346-1f61-4688-9010-2e1a60948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75db5-c772-421c-838f-860e70099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7c346-1f61-4688-9010-2e1a60948d8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8ba54f-0f4b-47e2-bebb-0e46836987f5}" ma:internalName="TaxCatchAll" ma:showField="CatchAllData" ma:web="c247c346-1f61-4688-9010-2e1a60948d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47c346-1f61-4688-9010-2e1a60948d8d" xsi:nil="true"/>
    <lcf76f155ced4ddcb4097134ff3c332f xmlns="42675db5-c772-421c-838f-860e70099c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7653E5-401D-40A6-8DD4-704EE721A8BE}"/>
</file>

<file path=customXml/itemProps2.xml><?xml version="1.0" encoding="utf-8"?>
<ds:datastoreItem xmlns:ds="http://schemas.openxmlformats.org/officeDocument/2006/customXml" ds:itemID="{326FB2E5-7FE8-4A42-975D-259A0A1B847F}"/>
</file>

<file path=customXml/itemProps3.xml><?xml version="1.0" encoding="utf-8"?>
<ds:datastoreItem xmlns:ds="http://schemas.openxmlformats.org/officeDocument/2006/customXml" ds:itemID="{2BA00246-9952-42F3-ADEE-D6DF20A0FC06}"/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414</Words>
  <Application>Microsoft Office PowerPoint</Application>
  <PresentationFormat>Presentación en pantalla (4:3)</PresentationFormat>
  <Paragraphs>98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</dc:creator>
  <cp:lastModifiedBy>FRANCISCO J. PASCUAL ROMERA</cp:lastModifiedBy>
  <cp:revision>178</cp:revision>
  <dcterms:created xsi:type="dcterms:W3CDTF">2014-08-18T23:48:07Z</dcterms:created>
  <dcterms:modified xsi:type="dcterms:W3CDTF">2023-03-13T09:43:47Z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0x010100F6B0B654CBC184469093D2AB4F70E0FD</vt:lpwstr>
  </property>
</Properties>
</file>