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sldIdLst>
    <p:sldId id="256" r:id="rId5"/>
    <p:sldId id="257" r:id="rId6"/>
    <p:sldId id="258" r:id="rId7"/>
    <p:sldId id="263" r:id="rId8"/>
    <p:sldId id="262" r:id="rId9"/>
    <p:sldId id="260" r:id="rId10"/>
    <p:sldId id="261" r:id="rId11"/>
    <p:sldId id="259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900"/>
    <a:srgbClr val="F69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FERNANDEZ ALVAREZ" userId="86918769-627d-4301-8426-29a1be66346b" providerId="ADAL" clId="{649F4730-23B4-4BA2-938C-8F8C9F7BF293}"/>
    <pc:docChg chg="undo redo custSel mod addSld delSld modSld sldOrd modMainMaster">
      <pc:chgData name="JAVIER FERNANDEZ ALVAREZ" userId="86918769-627d-4301-8426-29a1be66346b" providerId="ADAL" clId="{649F4730-23B4-4BA2-938C-8F8C9F7BF293}" dt="2020-09-27T07:56:15.288" v="1939" actId="1035"/>
      <pc:docMkLst>
        <pc:docMk/>
      </pc:docMkLst>
      <pc:sldChg chg="addSp delSp modSp mod setBg delDesignElem">
        <pc:chgData name="JAVIER FERNANDEZ ALVAREZ" userId="86918769-627d-4301-8426-29a1be66346b" providerId="ADAL" clId="{649F4730-23B4-4BA2-938C-8F8C9F7BF293}" dt="2020-09-03T06:30:24.416" v="307" actId="22"/>
        <pc:sldMkLst>
          <pc:docMk/>
          <pc:sldMk cId="513343772" sldId="256"/>
        </pc:sldMkLst>
        <pc:spChg chg="mod">
          <ac:chgData name="JAVIER FERNANDEZ ALVAREZ" userId="86918769-627d-4301-8426-29a1be66346b" providerId="ADAL" clId="{649F4730-23B4-4BA2-938C-8F8C9F7BF293}" dt="2020-09-03T06:18:25.580" v="88"/>
          <ac:spMkLst>
            <pc:docMk/>
            <pc:sldMk cId="513343772" sldId="256"/>
            <ac:spMk id="2" creationId="{1A1E0A5C-BD65-423D-BFB0-18A768477286}"/>
          </ac:spMkLst>
        </pc:spChg>
        <pc:spChg chg="add del">
          <ac:chgData name="JAVIER FERNANDEZ ALVAREZ" userId="86918769-627d-4301-8426-29a1be66346b" providerId="ADAL" clId="{649F4730-23B4-4BA2-938C-8F8C9F7BF293}" dt="2020-09-03T06:30:24.416" v="307" actId="22"/>
          <ac:spMkLst>
            <pc:docMk/>
            <pc:sldMk cId="513343772" sldId="256"/>
            <ac:spMk id="4" creationId="{1A64190A-70B9-4B50-8CA1-2ECDFC7C9953}"/>
          </ac:spMkLst>
        </pc:spChg>
        <pc:spChg chg="add del">
          <ac:chgData name="JAVIER FERNANDEZ ALVAREZ" userId="86918769-627d-4301-8426-29a1be66346b" providerId="ADAL" clId="{649F4730-23B4-4BA2-938C-8F8C9F7BF293}" dt="2020-09-03T06:18:25.580" v="88"/>
          <ac:spMkLst>
            <pc:docMk/>
            <pc:sldMk cId="513343772" sldId="256"/>
            <ac:spMk id="20" creationId="{50D1D739-EDC4-4BE6-A073-9B157E1F9069}"/>
          </ac:spMkLst>
        </pc:spChg>
        <pc:spChg chg="add del">
          <ac:chgData name="JAVIER FERNANDEZ ALVAREZ" userId="86918769-627d-4301-8426-29a1be66346b" providerId="ADAL" clId="{649F4730-23B4-4BA2-938C-8F8C9F7BF293}" dt="2020-09-03T06:18:25.580" v="88"/>
          <ac:spMkLst>
            <pc:docMk/>
            <pc:sldMk cId="513343772" sldId="256"/>
            <ac:spMk id="22" creationId="{FA505F40-D149-43ED-AF99-35E23BCA8F15}"/>
          </ac:spMkLst>
        </pc:spChg>
        <pc:spChg chg="add del">
          <ac:chgData name="JAVIER FERNANDEZ ALVAREZ" userId="86918769-627d-4301-8426-29a1be66346b" providerId="ADAL" clId="{649F4730-23B4-4BA2-938C-8F8C9F7BF293}" dt="2020-09-03T06:18:25.580" v="88"/>
          <ac:spMkLst>
            <pc:docMk/>
            <pc:sldMk cId="513343772" sldId="256"/>
            <ac:spMk id="24" creationId="{6CDD35A4-E546-4AF3-A8B9-AC24C5C9FA70}"/>
          </ac:spMkLst>
        </pc:spChg>
        <pc:spChg chg="mod">
          <ac:chgData name="JAVIER FERNANDEZ ALVAREZ" userId="86918769-627d-4301-8426-29a1be66346b" providerId="ADAL" clId="{649F4730-23B4-4BA2-938C-8F8C9F7BF293}" dt="2020-09-03T06:12:12.796" v="76" actId="20577"/>
          <ac:spMkLst>
            <pc:docMk/>
            <pc:sldMk cId="513343772" sldId="256"/>
            <ac:spMk id="30" creationId="{DDE2A3C4-12DF-4EA4-8372-47D2868B67C3}"/>
          </ac:spMkLst>
        </pc:spChg>
        <pc:picChg chg="del">
          <ac:chgData name="JAVIER FERNANDEZ ALVAREZ" userId="86918769-627d-4301-8426-29a1be66346b" providerId="ADAL" clId="{649F4730-23B4-4BA2-938C-8F8C9F7BF293}" dt="2020-09-03T06:10:57.982" v="0" actId="478"/>
          <ac:picMkLst>
            <pc:docMk/>
            <pc:sldMk cId="513343772" sldId="256"/>
            <ac:picMk id="8" creationId="{9FF645A7-A754-43A2-B5ED-F61C93451FFD}"/>
          </ac:picMkLst>
        </pc:picChg>
      </pc:sldChg>
      <pc:sldChg chg="addSp delSp modSp new mod setBg modAnim">
        <pc:chgData name="JAVIER FERNANDEZ ALVAREZ" userId="86918769-627d-4301-8426-29a1be66346b" providerId="ADAL" clId="{649F4730-23B4-4BA2-938C-8F8C9F7BF293}" dt="2020-09-03T07:00:10.814" v="946"/>
        <pc:sldMkLst>
          <pc:docMk/>
          <pc:sldMk cId="2202183301" sldId="257"/>
        </pc:sldMkLst>
        <pc:spChg chg="mod">
          <ac:chgData name="JAVIER FERNANDEZ ALVAREZ" userId="86918769-627d-4301-8426-29a1be66346b" providerId="ADAL" clId="{649F4730-23B4-4BA2-938C-8F8C9F7BF293}" dt="2020-09-03T06:45:53.029" v="591" actId="113"/>
          <ac:spMkLst>
            <pc:docMk/>
            <pc:sldMk cId="2202183301" sldId="257"/>
            <ac:spMk id="2" creationId="{85898E69-7386-44FC-A8A2-8BD22E56F671}"/>
          </ac:spMkLst>
        </pc:spChg>
        <pc:spChg chg="del mod">
          <ac:chgData name="JAVIER FERNANDEZ ALVAREZ" userId="86918769-627d-4301-8426-29a1be66346b" providerId="ADAL" clId="{649F4730-23B4-4BA2-938C-8F8C9F7BF293}" dt="2020-09-03T06:26:07.790" v="195" actId="478"/>
          <ac:spMkLst>
            <pc:docMk/>
            <pc:sldMk cId="2202183301" sldId="257"/>
            <ac:spMk id="3" creationId="{5B15DD1E-3B43-4708-9939-B59873A64D59}"/>
          </ac:spMkLst>
        </pc:spChg>
        <pc:spChg chg="add mod">
          <ac:chgData name="JAVIER FERNANDEZ ALVAREZ" userId="86918769-627d-4301-8426-29a1be66346b" providerId="ADAL" clId="{649F4730-23B4-4BA2-938C-8F8C9F7BF293}" dt="2020-09-03T06:31:34.722" v="370" actId="27636"/>
          <ac:spMkLst>
            <pc:docMk/>
            <pc:sldMk cId="2202183301" sldId="257"/>
            <ac:spMk id="4" creationId="{9157164A-F3C7-4DAA-B6E9-0409873006CD}"/>
          </ac:spMkLst>
        </pc:spChg>
        <pc:spChg chg="add mod">
          <ac:chgData name="JAVIER FERNANDEZ ALVAREZ" userId="86918769-627d-4301-8426-29a1be66346b" providerId="ADAL" clId="{649F4730-23B4-4BA2-938C-8F8C9F7BF293}" dt="2020-09-03T06:35:11.947" v="413" actId="1582"/>
          <ac:spMkLst>
            <pc:docMk/>
            <pc:sldMk cId="2202183301" sldId="257"/>
            <ac:spMk id="6" creationId="{918737C6-3AC4-4285-B20C-01BFBF37BBA0}"/>
          </ac:spMkLst>
        </pc:spChg>
        <pc:spChg chg="add del">
          <ac:chgData name="JAVIER FERNANDEZ ALVAREZ" userId="86918769-627d-4301-8426-29a1be66346b" providerId="ADAL" clId="{649F4730-23B4-4BA2-938C-8F8C9F7BF293}" dt="2020-09-03T06:19:15.826" v="97" actId="26606"/>
          <ac:spMkLst>
            <pc:docMk/>
            <pc:sldMk cId="2202183301" sldId="257"/>
            <ac:spMk id="8" creationId="{0D57E7FA-E8FC-45AC-868F-CDC8144939D6}"/>
          </ac:spMkLst>
        </pc:spChg>
        <pc:spChg chg="add del">
          <ac:chgData name="JAVIER FERNANDEZ ALVAREZ" userId="86918769-627d-4301-8426-29a1be66346b" providerId="ADAL" clId="{649F4730-23B4-4BA2-938C-8F8C9F7BF293}" dt="2020-09-03T06:19:15.826" v="97" actId="26606"/>
          <ac:spMkLst>
            <pc:docMk/>
            <pc:sldMk cId="2202183301" sldId="257"/>
            <ac:spMk id="10" creationId="{3F2F0B63-D715-4F97-B9A7-5D83DA7355C4}"/>
          </ac:spMkLst>
        </pc:spChg>
        <pc:spChg chg="add del">
          <ac:chgData name="JAVIER FERNANDEZ ALVAREZ" userId="86918769-627d-4301-8426-29a1be66346b" providerId="ADAL" clId="{649F4730-23B4-4BA2-938C-8F8C9F7BF293}" dt="2020-09-03T06:19:15.826" v="97" actId="26606"/>
          <ac:spMkLst>
            <pc:docMk/>
            <pc:sldMk cId="2202183301" sldId="257"/>
            <ac:spMk id="12" creationId="{0C7282EA-5D8E-4C6B-B6B2-67AA8E12DCDC}"/>
          </ac:spMkLst>
        </pc:spChg>
        <pc:picChg chg="add mod">
          <ac:chgData name="JAVIER FERNANDEZ ALVAREZ" userId="86918769-627d-4301-8426-29a1be66346b" providerId="ADAL" clId="{649F4730-23B4-4BA2-938C-8F8C9F7BF293}" dt="2020-09-03T07:00:10.814" v="946"/>
          <ac:picMkLst>
            <pc:docMk/>
            <pc:sldMk cId="2202183301" sldId="257"/>
            <ac:picMk id="5" creationId="{05765C50-4B39-4E65-B319-F4FA3664ED59}"/>
          </ac:picMkLst>
        </pc:picChg>
      </pc:sldChg>
      <pc:sldChg chg="addSp modSp new mod modAnim">
        <pc:chgData name="JAVIER FERNANDEZ ALVAREZ" userId="86918769-627d-4301-8426-29a1be66346b" providerId="ADAL" clId="{649F4730-23B4-4BA2-938C-8F8C9F7BF293}" dt="2020-09-03T06:49:57.458" v="793" actId="1036"/>
        <pc:sldMkLst>
          <pc:docMk/>
          <pc:sldMk cId="2910232304" sldId="258"/>
        </pc:sldMkLst>
        <pc:spChg chg="mod">
          <ac:chgData name="JAVIER FERNANDEZ ALVAREZ" userId="86918769-627d-4301-8426-29a1be66346b" providerId="ADAL" clId="{649F4730-23B4-4BA2-938C-8F8C9F7BF293}" dt="2020-09-03T06:49:44.762" v="783" actId="403"/>
          <ac:spMkLst>
            <pc:docMk/>
            <pc:sldMk cId="2910232304" sldId="258"/>
            <ac:spMk id="2" creationId="{02DD196F-1B22-47A8-A888-4B15EBF78CD0}"/>
          </ac:spMkLst>
        </pc:spChg>
        <pc:spChg chg="mod">
          <ac:chgData name="JAVIER FERNANDEZ ALVAREZ" userId="86918769-627d-4301-8426-29a1be66346b" providerId="ADAL" clId="{649F4730-23B4-4BA2-938C-8F8C9F7BF293}" dt="2020-09-03T06:48:26.650" v="777" actId="14100"/>
          <ac:spMkLst>
            <pc:docMk/>
            <pc:sldMk cId="2910232304" sldId="258"/>
            <ac:spMk id="3" creationId="{1D1E005B-26C5-42E2-999F-5E557FD61A60}"/>
          </ac:spMkLst>
        </pc:spChg>
        <pc:spChg chg="mod">
          <ac:chgData name="JAVIER FERNANDEZ ALVAREZ" userId="86918769-627d-4301-8426-29a1be66346b" providerId="ADAL" clId="{649F4730-23B4-4BA2-938C-8F8C9F7BF293}" dt="2020-09-03T06:46:30.185" v="599" actId="403"/>
          <ac:spMkLst>
            <pc:docMk/>
            <pc:sldMk cId="2910232304" sldId="258"/>
            <ac:spMk id="4" creationId="{5F0F6581-2735-4548-A7A3-56DA77038648}"/>
          </ac:spMkLst>
        </pc:spChg>
        <pc:picChg chg="add mod">
          <ac:chgData name="JAVIER FERNANDEZ ALVAREZ" userId="86918769-627d-4301-8426-29a1be66346b" providerId="ADAL" clId="{649F4730-23B4-4BA2-938C-8F8C9F7BF293}" dt="2020-09-03T06:49:57.458" v="793" actId="1036"/>
          <ac:picMkLst>
            <pc:docMk/>
            <pc:sldMk cId="2910232304" sldId="258"/>
            <ac:picMk id="6" creationId="{C087C167-9500-40E6-B981-CD00AD87F6DA}"/>
          </ac:picMkLst>
        </pc:picChg>
      </pc:sldChg>
      <pc:sldChg chg="addSp modSp new mod modAnim">
        <pc:chgData name="JAVIER FERNANDEZ ALVAREZ" userId="86918769-627d-4301-8426-29a1be66346b" providerId="ADAL" clId="{649F4730-23B4-4BA2-938C-8F8C9F7BF293}" dt="2020-09-03T06:59:49.650" v="945" actId="1036"/>
        <pc:sldMkLst>
          <pc:docMk/>
          <pc:sldMk cId="2000749577" sldId="259"/>
        </pc:sldMkLst>
        <pc:spChg chg="add mod">
          <ac:chgData name="JAVIER FERNANDEZ ALVAREZ" userId="86918769-627d-4301-8426-29a1be66346b" providerId="ADAL" clId="{649F4730-23B4-4BA2-938C-8F8C9F7BF293}" dt="2020-09-03T06:54:58.287" v="873" actId="14100"/>
          <ac:spMkLst>
            <pc:docMk/>
            <pc:sldMk cId="2000749577" sldId="259"/>
            <ac:spMk id="2" creationId="{21FB6B03-13A0-458D-AF19-E6EB0B1D2B54}"/>
          </ac:spMkLst>
        </pc:spChg>
        <pc:spChg chg="add mod">
          <ac:chgData name="JAVIER FERNANDEZ ALVAREZ" userId="86918769-627d-4301-8426-29a1be66346b" providerId="ADAL" clId="{649F4730-23B4-4BA2-938C-8F8C9F7BF293}" dt="2020-09-03T06:59:15.314" v="936" actId="20577"/>
          <ac:spMkLst>
            <pc:docMk/>
            <pc:sldMk cId="2000749577" sldId="259"/>
            <ac:spMk id="3" creationId="{3A766070-7D01-47E2-8C55-5AFF40A67B89}"/>
          </ac:spMkLst>
        </pc:spChg>
        <pc:spChg chg="add mod">
          <ac:chgData name="JAVIER FERNANDEZ ALVAREZ" userId="86918769-627d-4301-8426-29a1be66346b" providerId="ADAL" clId="{649F4730-23B4-4BA2-938C-8F8C9F7BF293}" dt="2020-09-03T06:58:47.497" v="929" actId="1076"/>
          <ac:spMkLst>
            <pc:docMk/>
            <pc:sldMk cId="2000749577" sldId="259"/>
            <ac:spMk id="7" creationId="{9AE85F67-56BB-4571-B1CD-CF951A1BADCD}"/>
          </ac:spMkLst>
        </pc:spChg>
        <pc:spChg chg="add mod">
          <ac:chgData name="JAVIER FERNANDEZ ALVAREZ" userId="86918769-627d-4301-8426-29a1be66346b" providerId="ADAL" clId="{649F4730-23B4-4BA2-938C-8F8C9F7BF293}" dt="2020-09-03T06:58:54.261" v="931" actId="1076"/>
          <ac:spMkLst>
            <pc:docMk/>
            <pc:sldMk cId="2000749577" sldId="259"/>
            <ac:spMk id="11" creationId="{6A9673BB-4549-427E-A78A-466EBCB7554C}"/>
          </ac:spMkLst>
        </pc:spChg>
        <pc:picChg chg="add mod">
          <ac:chgData name="JAVIER FERNANDEZ ALVAREZ" userId="86918769-627d-4301-8426-29a1be66346b" providerId="ADAL" clId="{649F4730-23B4-4BA2-938C-8F8C9F7BF293}" dt="2020-09-03T06:59:49.650" v="945" actId="1036"/>
          <ac:picMkLst>
            <pc:docMk/>
            <pc:sldMk cId="2000749577" sldId="259"/>
            <ac:picMk id="5" creationId="{AC2D473C-9F29-44EC-BA72-AC7D94A3B713}"/>
          </ac:picMkLst>
        </pc:picChg>
        <pc:picChg chg="add mod">
          <ac:chgData name="JAVIER FERNANDEZ ALVAREZ" userId="86918769-627d-4301-8426-29a1be66346b" providerId="ADAL" clId="{649F4730-23B4-4BA2-938C-8F8C9F7BF293}" dt="2020-09-03T06:58:58.496" v="933" actId="14100"/>
          <ac:picMkLst>
            <pc:docMk/>
            <pc:sldMk cId="2000749577" sldId="259"/>
            <ac:picMk id="9" creationId="{3C801428-0FCF-4652-B1C9-A4AD9A7CEBCA}"/>
          </ac:picMkLst>
        </pc:picChg>
      </pc:sldChg>
      <pc:sldChg chg="modSp mod">
        <pc:chgData name="JAVIER FERNANDEZ ALVAREZ" userId="86918769-627d-4301-8426-29a1be66346b" providerId="ADAL" clId="{649F4730-23B4-4BA2-938C-8F8C9F7BF293}" dt="2020-09-27T07:12:07.972" v="1224" actId="1076"/>
        <pc:sldMkLst>
          <pc:docMk/>
          <pc:sldMk cId="2311341616" sldId="261"/>
        </pc:sldMkLst>
        <pc:picChg chg="mod">
          <ac:chgData name="JAVIER FERNANDEZ ALVAREZ" userId="86918769-627d-4301-8426-29a1be66346b" providerId="ADAL" clId="{649F4730-23B4-4BA2-938C-8F8C9F7BF293}" dt="2020-09-27T07:12:07.972" v="1224" actId="1076"/>
          <ac:picMkLst>
            <pc:docMk/>
            <pc:sldMk cId="2311341616" sldId="261"/>
            <ac:picMk id="24" creationId="{02DC52FC-F55F-425D-9177-504EE90F8D52}"/>
          </ac:picMkLst>
        </pc:picChg>
      </pc:sldChg>
      <pc:sldChg chg="new del">
        <pc:chgData name="JAVIER FERNANDEZ ALVAREZ" userId="86918769-627d-4301-8426-29a1be66346b" providerId="ADAL" clId="{649F4730-23B4-4BA2-938C-8F8C9F7BF293}" dt="2020-09-27T07:06:38.381" v="948" actId="2696"/>
        <pc:sldMkLst>
          <pc:docMk/>
          <pc:sldMk cId="392099684" sldId="264"/>
        </pc:sldMkLst>
      </pc:sldChg>
      <pc:sldChg chg="addSp delSp modSp add mod ord modClrScheme delAnim modAnim chgLayout">
        <pc:chgData name="JAVIER FERNANDEZ ALVAREZ" userId="86918769-627d-4301-8426-29a1be66346b" providerId="ADAL" clId="{649F4730-23B4-4BA2-938C-8F8C9F7BF293}" dt="2020-09-27T07:31:43.890" v="1566"/>
        <pc:sldMkLst>
          <pc:docMk/>
          <pc:sldMk cId="3311397778" sldId="264"/>
        </pc:sldMkLst>
        <pc:spChg chg="mod ord">
          <ac:chgData name="JAVIER FERNANDEZ ALVAREZ" userId="86918769-627d-4301-8426-29a1be66346b" providerId="ADAL" clId="{649F4730-23B4-4BA2-938C-8F8C9F7BF293}" dt="2020-09-27T07:18:44.425" v="1369" actId="700"/>
          <ac:spMkLst>
            <pc:docMk/>
            <pc:sldMk cId="3311397778" sldId="264"/>
            <ac:spMk id="6" creationId="{83C8E752-24FF-403C-A7AD-B96121E03A8F}"/>
          </ac:spMkLst>
        </pc:spChg>
        <pc:spChg chg="mod">
          <ac:chgData name="JAVIER FERNANDEZ ALVAREZ" userId="86918769-627d-4301-8426-29a1be66346b" providerId="ADAL" clId="{649F4730-23B4-4BA2-938C-8F8C9F7BF293}" dt="2020-09-27T07:09:57.367" v="1219" actId="27636"/>
          <ac:spMkLst>
            <pc:docMk/>
            <pc:sldMk cId="3311397778" sldId="264"/>
            <ac:spMk id="7" creationId="{540C0E0A-698C-45F5-A2FD-B5B6DC2B207A}"/>
          </ac:spMkLst>
        </pc:spChg>
        <pc:spChg chg="del">
          <ac:chgData name="JAVIER FERNANDEZ ALVAREZ" userId="86918769-627d-4301-8426-29a1be66346b" providerId="ADAL" clId="{649F4730-23B4-4BA2-938C-8F8C9F7BF293}" dt="2020-09-27T07:10:09.154" v="1221" actId="478"/>
          <ac:spMkLst>
            <pc:docMk/>
            <pc:sldMk cId="3311397778" sldId="264"/>
            <ac:spMk id="12" creationId="{D706CDED-CF4C-42BB-8590-D57E1B76D520}"/>
          </ac:spMkLst>
        </pc:spChg>
        <pc:spChg chg="del">
          <ac:chgData name="JAVIER FERNANDEZ ALVAREZ" userId="86918769-627d-4301-8426-29a1be66346b" providerId="ADAL" clId="{649F4730-23B4-4BA2-938C-8F8C9F7BF293}" dt="2020-09-27T07:10:09.154" v="1221" actId="478"/>
          <ac:spMkLst>
            <pc:docMk/>
            <pc:sldMk cId="3311397778" sldId="264"/>
            <ac:spMk id="18" creationId="{6D3FFF45-DD1D-456D-86AE-51CB8B4EBAB3}"/>
          </ac:spMkLst>
        </pc:spChg>
        <pc:spChg chg="del">
          <ac:chgData name="JAVIER FERNANDEZ ALVAREZ" userId="86918769-627d-4301-8426-29a1be66346b" providerId="ADAL" clId="{649F4730-23B4-4BA2-938C-8F8C9F7BF293}" dt="2020-09-27T07:10:09.154" v="1221" actId="478"/>
          <ac:spMkLst>
            <pc:docMk/>
            <pc:sldMk cId="3311397778" sldId="264"/>
            <ac:spMk id="21" creationId="{7622F0D1-303E-4D14-856D-E5EB6063D96C}"/>
          </ac:spMkLst>
        </pc:spChg>
        <pc:spChg chg="add mod">
          <ac:chgData name="JAVIER FERNANDEZ ALVAREZ" userId="86918769-627d-4301-8426-29a1be66346b" providerId="ADAL" clId="{649F4730-23B4-4BA2-938C-8F8C9F7BF293}" dt="2020-09-27T07:21:25.775" v="1439" actId="20577"/>
          <ac:spMkLst>
            <pc:docMk/>
            <pc:sldMk cId="3311397778" sldId="264"/>
            <ac:spMk id="25" creationId="{356A60CD-20A3-48E0-8D69-B62F693CF2D9}"/>
          </ac:spMkLst>
        </pc:spChg>
        <pc:spChg chg="add mod">
          <ac:chgData name="JAVIER FERNANDEZ ALVAREZ" userId="86918769-627d-4301-8426-29a1be66346b" providerId="ADAL" clId="{649F4730-23B4-4BA2-938C-8F8C9F7BF293}" dt="2020-09-27T07:19:20.631" v="1374" actId="1076"/>
          <ac:spMkLst>
            <pc:docMk/>
            <pc:sldMk cId="3311397778" sldId="264"/>
            <ac:spMk id="26" creationId="{BCE3047E-929B-4E69-BCAD-C07F842294B2}"/>
          </ac:spMkLst>
        </pc:spChg>
        <pc:spChg chg="add del mod ord">
          <ac:chgData name="JAVIER FERNANDEZ ALVAREZ" userId="86918769-627d-4301-8426-29a1be66346b" providerId="ADAL" clId="{649F4730-23B4-4BA2-938C-8F8C9F7BF293}" dt="2020-09-27T07:19:03.963" v="1372" actId="478"/>
          <ac:spMkLst>
            <pc:docMk/>
            <pc:sldMk cId="3311397778" sldId="264"/>
            <ac:spMk id="30" creationId="{D4709A61-2876-416D-9B14-F5C6E20A3ADB}"/>
          </ac:spMkLst>
        </pc:spChg>
        <pc:spChg chg="add del mod ord">
          <ac:chgData name="JAVIER FERNANDEZ ALVAREZ" userId="86918769-627d-4301-8426-29a1be66346b" providerId="ADAL" clId="{649F4730-23B4-4BA2-938C-8F8C9F7BF293}" dt="2020-09-27T07:19:37.990" v="1377" actId="478"/>
          <ac:spMkLst>
            <pc:docMk/>
            <pc:sldMk cId="3311397778" sldId="264"/>
            <ac:spMk id="31" creationId="{E6162B8B-6A1F-4DF5-827C-93C36210C77D}"/>
          </ac:spMkLst>
        </pc:spChg>
        <pc:spChg chg="add del mod">
          <ac:chgData name="JAVIER FERNANDEZ ALVAREZ" userId="86918769-627d-4301-8426-29a1be66346b" providerId="ADAL" clId="{649F4730-23B4-4BA2-938C-8F8C9F7BF293}" dt="2020-09-27T07:20:07.542" v="1379" actId="478"/>
          <ac:spMkLst>
            <pc:docMk/>
            <pc:sldMk cId="3311397778" sldId="264"/>
            <ac:spMk id="32" creationId="{6444C076-CD55-4247-8F86-50CC3100075A}"/>
          </ac:spMkLst>
        </pc:spChg>
        <pc:spChg chg="add mod">
          <ac:chgData name="JAVIER FERNANDEZ ALVAREZ" userId="86918769-627d-4301-8426-29a1be66346b" providerId="ADAL" clId="{649F4730-23B4-4BA2-938C-8F8C9F7BF293}" dt="2020-09-27T07:24:07.721" v="1521" actId="14100"/>
          <ac:spMkLst>
            <pc:docMk/>
            <pc:sldMk cId="3311397778" sldId="264"/>
            <ac:spMk id="33" creationId="{328A6D67-533F-4C84-9478-129976AF48BF}"/>
          </ac:spMkLst>
        </pc:spChg>
        <pc:spChg chg="add mod">
          <ac:chgData name="JAVIER FERNANDEZ ALVAREZ" userId="86918769-627d-4301-8426-29a1be66346b" providerId="ADAL" clId="{649F4730-23B4-4BA2-938C-8F8C9F7BF293}" dt="2020-09-27T07:24:12.578" v="1522" actId="14100"/>
          <ac:spMkLst>
            <pc:docMk/>
            <pc:sldMk cId="3311397778" sldId="264"/>
            <ac:spMk id="35" creationId="{91A492F6-5D11-4313-9DA1-8303F1FA319B}"/>
          </ac:spMkLst>
        </pc:spChg>
        <pc:spChg chg="add mod">
          <ac:chgData name="JAVIER FERNANDEZ ALVAREZ" userId="86918769-627d-4301-8426-29a1be66346b" providerId="ADAL" clId="{649F4730-23B4-4BA2-938C-8F8C9F7BF293}" dt="2020-09-27T07:24:33.743" v="1524" actId="571"/>
          <ac:spMkLst>
            <pc:docMk/>
            <pc:sldMk cId="3311397778" sldId="264"/>
            <ac:spMk id="37" creationId="{8CC69018-EEFD-4A9B-B7DF-1EA049CD94AF}"/>
          </ac:spMkLst>
        </pc:spChg>
        <pc:spChg chg="add mod">
          <ac:chgData name="JAVIER FERNANDEZ ALVAREZ" userId="86918769-627d-4301-8426-29a1be66346b" providerId="ADAL" clId="{649F4730-23B4-4BA2-938C-8F8C9F7BF293}" dt="2020-09-27T07:24:45.271" v="1527" actId="14100"/>
          <ac:spMkLst>
            <pc:docMk/>
            <pc:sldMk cId="3311397778" sldId="264"/>
            <ac:spMk id="38" creationId="{CEC968B7-9B54-49E8-8F27-88F66A9746F8}"/>
          </ac:spMkLst>
        </pc:spChg>
        <pc:spChg chg="add mod">
          <ac:chgData name="JAVIER FERNANDEZ ALVAREZ" userId="86918769-627d-4301-8426-29a1be66346b" providerId="ADAL" clId="{649F4730-23B4-4BA2-938C-8F8C9F7BF293}" dt="2020-09-27T07:27:24.157" v="1543" actId="14100"/>
          <ac:spMkLst>
            <pc:docMk/>
            <pc:sldMk cId="3311397778" sldId="264"/>
            <ac:spMk id="43" creationId="{E289B014-2637-49A9-8308-5F24DE75C89D}"/>
          </ac:spMkLst>
        </pc:spChg>
        <pc:picChg chg="add mod">
          <ac:chgData name="JAVIER FERNANDEZ ALVAREZ" userId="86918769-627d-4301-8426-29a1be66346b" providerId="ADAL" clId="{649F4730-23B4-4BA2-938C-8F8C9F7BF293}" dt="2020-09-27T07:18:49.659" v="1370" actId="1076"/>
          <ac:picMkLst>
            <pc:docMk/>
            <pc:sldMk cId="3311397778" sldId="264"/>
            <ac:picMk id="2" creationId="{C714E057-ADCC-4EB6-96AA-AF60DAFAFD5C}"/>
          </ac:picMkLst>
        </pc:picChg>
        <pc:picChg chg="add mod">
          <ac:chgData name="JAVIER FERNANDEZ ALVAREZ" userId="86918769-627d-4301-8426-29a1be66346b" providerId="ADAL" clId="{649F4730-23B4-4BA2-938C-8F8C9F7BF293}" dt="2020-09-27T07:19:01.743" v="1371" actId="1076"/>
          <ac:picMkLst>
            <pc:docMk/>
            <pc:sldMk cId="3311397778" sldId="264"/>
            <ac:picMk id="3" creationId="{93B7DCFF-8BD4-4F05-8D1F-CB672EBBBFB2}"/>
          </ac:picMkLst>
        </pc:picChg>
        <pc:picChg chg="add mod ord">
          <ac:chgData name="JAVIER FERNANDEZ ALVAREZ" userId="86918769-627d-4301-8426-29a1be66346b" providerId="ADAL" clId="{649F4730-23B4-4BA2-938C-8F8C9F7BF293}" dt="2020-09-27T07:19:25.295" v="1375" actId="1076"/>
          <ac:picMkLst>
            <pc:docMk/>
            <pc:sldMk cId="3311397778" sldId="264"/>
            <ac:picMk id="4" creationId="{740FD28F-1813-4788-984E-E77563C2C8A8}"/>
          </ac:picMkLst>
        </pc:picChg>
        <pc:picChg chg="add mod ord">
          <ac:chgData name="JAVIER FERNANDEZ ALVAREZ" userId="86918769-627d-4301-8426-29a1be66346b" providerId="ADAL" clId="{649F4730-23B4-4BA2-938C-8F8C9F7BF293}" dt="2020-09-27T07:20:30.652" v="1382" actId="1076"/>
          <ac:picMkLst>
            <pc:docMk/>
            <pc:sldMk cId="3311397778" sldId="264"/>
            <ac:picMk id="5" creationId="{391EDF2D-5D81-48D2-A7CB-B9F57B78618E}"/>
          </ac:picMkLst>
        </pc:picChg>
        <pc:picChg chg="del">
          <ac:chgData name="JAVIER FERNANDEZ ALVAREZ" userId="86918769-627d-4301-8426-29a1be66346b" providerId="ADAL" clId="{649F4730-23B4-4BA2-938C-8F8C9F7BF293}" dt="2020-09-27T07:10:09.154" v="1221" actId="478"/>
          <ac:picMkLst>
            <pc:docMk/>
            <pc:sldMk cId="3311397778" sldId="264"/>
            <ac:picMk id="9" creationId="{83EB5C0E-1282-488E-8034-654223B50C5B}"/>
          </ac:picMkLst>
        </pc:picChg>
        <pc:picChg chg="add mod modCrop">
          <ac:chgData name="JAVIER FERNANDEZ ALVAREZ" userId="86918769-627d-4301-8426-29a1be66346b" providerId="ADAL" clId="{649F4730-23B4-4BA2-938C-8F8C9F7BF293}" dt="2020-09-27T07:19:20.631" v="1374" actId="1076"/>
          <ac:picMkLst>
            <pc:docMk/>
            <pc:sldMk cId="3311397778" sldId="264"/>
            <ac:picMk id="10" creationId="{86EEC022-138E-432D-B906-DD91D7C60251}"/>
          </ac:picMkLst>
        </pc:picChg>
        <pc:picChg chg="del">
          <ac:chgData name="JAVIER FERNANDEZ ALVAREZ" userId="86918769-627d-4301-8426-29a1be66346b" providerId="ADAL" clId="{649F4730-23B4-4BA2-938C-8F8C9F7BF293}" dt="2020-09-27T07:10:09.154" v="1221" actId="478"/>
          <ac:picMkLst>
            <pc:docMk/>
            <pc:sldMk cId="3311397778" sldId="264"/>
            <ac:picMk id="13" creationId="{DE955ED6-3A16-4559-B757-43EB358A1B84}"/>
          </ac:picMkLst>
        </pc:picChg>
        <pc:picChg chg="del">
          <ac:chgData name="JAVIER FERNANDEZ ALVAREZ" userId="86918769-627d-4301-8426-29a1be66346b" providerId="ADAL" clId="{649F4730-23B4-4BA2-938C-8F8C9F7BF293}" dt="2020-09-27T07:10:09.154" v="1221" actId="478"/>
          <ac:picMkLst>
            <pc:docMk/>
            <pc:sldMk cId="3311397778" sldId="264"/>
            <ac:picMk id="14" creationId="{F7190D53-8B5D-4E1B-ADC5-885349BD1187}"/>
          </ac:picMkLst>
        </pc:picChg>
        <pc:picChg chg="del">
          <ac:chgData name="JAVIER FERNANDEZ ALVAREZ" userId="86918769-627d-4301-8426-29a1be66346b" providerId="ADAL" clId="{649F4730-23B4-4BA2-938C-8F8C9F7BF293}" dt="2020-09-27T07:10:09.154" v="1221" actId="478"/>
          <ac:picMkLst>
            <pc:docMk/>
            <pc:sldMk cId="3311397778" sldId="264"/>
            <ac:picMk id="15" creationId="{D22B2F3F-D5EF-453D-AF4B-6014058CB171}"/>
          </ac:picMkLst>
        </pc:picChg>
        <pc:picChg chg="del">
          <ac:chgData name="JAVIER FERNANDEZ ALVAREZ" userId="86918769-627d-4301-8426-29a1be66346b" providerId="ADAL" clId="{649F4730-23B4-4BA2-938C-8F8C9F7BF293}" dt="2020-09-27T07:10:09.154" v="1221" actId="478"/>
          <ac:picMkLst>
            <pc:docMk/>
            <pc:sldMk cId="3311397778" sldId="264"/>
            <ac:picMk id="17" creationId="{03297739-DC44-412A-B126-718ACAAF8F18}"/>
          </ac:picMkLst>
        </pc:picChg>
        <pc:picChg chg="del">
          <ac:chgData name="JAVIER FERNANDEZ ALVAREZ" userId="86918769-627d-4301-8426-29a1be66346b" providerId="ADAL" clId="{649F4730-23B4-4BA2-938C-8F8C9F7BF293}" dt="2020-09-27T07:10:09.154" v="1221" actId="478"/>
          <ac:picMkLst>
            <pc:docMk/>
            <pc:sldMk cId="3311397778" sldId="264"/>
            <ac:picMk id="20" creationId="{B8C275E1-9A29-430A-9182-FD9228B0F18F}"/>
          </ac:picMkLst>
        </pc:picChg>
        <pc:picChg chg="del">
          <ac:chgData name="JAVIER FERNANDEZ ALVAREZ" userId="86918769-627d-4301-8426-29a1be66346b" providerId="ADAL" clId="{649F4730-23B4-4BA2-938C-8F8C9F7BF293}" dt="2020-09-27T07:10:02.081" v="1220" actId="478"/>
          <ac:picMkLst>
            <pc:docMk/>
            <pc:sldMk cId="3311397778" sldId="264"/>
            <ac:picMk id="23" creationId="{E75E44A2-F149-4284-B01E-D1B083162666}"/>
          </ac:picMkLst>
        </pc:picChg>
        <pc:picChg chg="add del mod">
          <ac:chgData name="JAVIER FERNANDEZ ALVAREZ" userId="86918769-627d-4301-8426-29a1be66346b" providerId="ADAL" clId="{649F4730-23B4-4BA2-938C-8F8C9F7BF293}" dt="2020-09-27T07:16:34.869" v="1312" actId="478"/>
          <ac:picMkLst>
            <pc:docMk/>
            <pc:sldMk cId="3311397778" sldId="264"/>
            <ac:picMk id="27" creationId="{6D806EB1-E45A-411C-A9A3-E1AC214B3C79}"/>
          </ac:picMkLst>
        </pc:picChg>
        <pc:picChg chg="add mod">
          <ac:chgData name="JAVIER FERNANDEZ ALVAREZ" userId="86918769-627d-4301-8426-29a1be66346b" providerId="ADAL" clId="{649F4730-23B4-4BA2-938C-8F8C9F7BF293}" dt="2020-09-27T07:20:30.652" v="1382" actId="1076"/>
          <ac:picMkLst>
            <pc:docMk/>
            <pc:sldMk cId="3311397778" sldId="264"/>
            <ac:picMk id="29" creationId="{0FD8BBB6-FBEE-48A9-815D-75B013DB1317}"/>
          </ac:picMkLst>
        </pc:picChg>
        <pc:picChg chg="add mod">
          <ac:chgData name="JAVIER FERNANDEZ ALVAREZ" userId="86918769-627d-4301-8426-29a1be66346b" providerId="ADAL" clId="{649F4730-23B4-4BA2-938C-8F8C9F7BF293}" dt="2020-09-27T07:22:43.528" v="1443" actId="1076"/>
          <ac:picMkLst>
            <pc:docMk/>
            <pc:sldMk cId="3311397778" sldId="264"/>
            <ac:picMk id="34" creationId="{58C33E48-01AA-4F9C-B35D-B2DA5EE1AF82}"/>
          </ac:picMkLst>
        </pc:picChg>
        <pc:picChg chg="add mod">
          <ac:chgData name="JAVIER FERNANDEZ ALVAREZ" userId="86918769-627d-4301-8426-29a1be66346b" providerId="ADAL" clId="{649F4730-23B4-4BA2-938C-8F8C9F7BF293}" dt="2020-09-27T07:24:33.743" v="1524" actId="571"/>
          <ac:picMkLst>
            <pc:docMk/>
            <pc:sldMk cId="3311397778" sldId="264"/>
            <ac:picMk id="36" creationId="{45C0BFC8-6BA1-4E05-93DC-ED473F401F4D}"/>
          </ac:picMkLst>
        </pc:picChg>
        <pc:picChg chg="add mod">
          <ac:chgData name="JAVIER FERNANDEZ ALVAREZ" userId="86918769-627d-4301-8426-29a1be66346b" providerId="ADAL" clId="{649F4730-23B4-4BA2-938C-8F8C9F7BF293}" dt="2020-09-27T07:25:59.144" v="1532" actId="1076"/>
          <ac:picMkLst>
            <pc:docMk/>
            <pc:sldMk cId="3311397778" sldId="264"/>
            <ac:picMk id="40" creationId="{A9E91113-5429-44C5-9C48-8A4EFE302354}"/>
          </ac:picMkLst>
        </pc:picChg>
        <pc:picChg chg="add mod">
          <ac:chgData name="JAVIER FERNANDEZ ALVAREZ" userId="86918769-627d-4301-8426-29a1be66346b" providerId="ADAL" clId="{649F4730-23B4-4BA2-938C-8F8C9F7BF293}" dt="2020-09-27T07:28:08.968" v="1544" actId="1076"/>
          <ac:picMkLst>
            <pc:docMk/>
            <pc:sldMk cId="3311397778" sldId="264"/>
            <ac:picMk id="42" creationId="{C5419202-F878-4363-A474-086804C862F4}"/>
          </ac:picMkLst>
        </pc:picChg>
      </pc:sldChg>
      <pc:sldChg chg="addSp delSp modSp new mod modAnim">
        <pc:chgData name="JAVIER FERNANDEZ ALVAREZ" userId="86918769-627d-4301-8426-29a1be66346b" providerId="ADAL" clId="{649F4730-23B4-4BA2-938C-8F8C9F7BF293}" dt="2020-09-27T07:56:15.288" v="1939" actId="1035"/>
        <pc:sldMkLst>
          <pc:docMk/>
          <pc:sldMk cId="733017538" sldId="265"/>
        </pc:sldMkLst>
        <pc:spChg chg="mod">
          <ac:chgData name="JAVIER FERNANDEZ ALVAREZ" userId="86918769-627d-4301-8426-29a1be66346b" providerId="ADAL" clId="{649F4730-23B4-4BA2-938C-8F8C9F7BF293}" dt="2020-09-27T07:53:27.187" v="1910" actId="1076"/>
          <ac:spMkLst>
            <pc:docMk/>
            <pc:sldMk cId="733017538" sldId="265"/>
            <ac:spMk id="2" creationId="{6AD5521A-7484-45BF-B285-9193850D9FB3}"/>
          </ac:spMkLst>
        </pc:spChg>
        <pc:spChg chg="del">
          <ac:chgData name="JAVIER FERNANDEZ ALVAREZ" userId="86918769-627d-4301-8426-29a1be66346b" providerId="ADAL" clId="{649F4730-23B4-4BA2-938C-8F8C9F7BF293}" dt="2020-09-27T07:38:28.380" v="1713" actId="478"/>
          <ac:spMkLst>
            <pc:docMk/>
            <pc:sldMk cId="733017538" sldId="265"/>
            <ac:spMk id="3" creationId="{6FFFB6CF-8BC1-47B3-A0DE-F53E6AB512CD}"/>
          </ac:spMkLst>
        </pc:spChg>
        <pc:spChg chg="del">
          <ac:chgData name="JAVIER FERNANDEZ ALVAREZ" userId="86918769-627d-4301-8426-29a1be66346b" providerId="ADAL" clId="{649F4730-23B4-4BA2-938C-8F8C9F7BF293}" dt="2020-09-27T07:37:03.007" v="1605" actId="478"/>
          <ac:spMkLst>
            <pc:docMk/>
            <pc:sldMk cId="733017538" sldId="265"/>
            <ac:spMk id="4" creationId="{98B95E04-DAF0-4961-B9D1-F5BA40DDE110}"/>
          </ac:spMkLst>
        </pc:spChg>
        <pc:spChg chg="add mod">
          <ac:chgData name="JAVIER FERNANDEZ ALVAREZ" userId="86918769-627d-4301-8426-29a1be66346b" providerId="ADAL" clId="{649F4730-23B4-4BA2-938C-8F8C9F7BF293}" dt="2020-09-27T07:53:27.187" v="1910" actId="1076"/>
          <ac:spMkLst>
            <pc:docMk/>
            <pc:sldMk cId="733017538" sldId="265"/>
            <ac:spMk id="8" creationId="{3A0016C9-B956-46C7-BA23-90E1B90F539A}"/>
          </ac:spMkLst>
        </pc:spChg>
        <pc:spChg chg="add mod">
          <ac:chgData name="JAVIER FERNANDEZ ALVAREZ" userId="86918769-627d-4301-8426-29a1be66346b" providerId="ADAL" clId="{649F4730-23B4-4BA2-938C-8F8C9F7BF293}" dt="2020-09-27T07:56:15.288" v="1939" actId="1035"/>
          <ac:spMkLst>
            <pc:docMk/>
            <pc:sldMk cId="733017538" sldId="265"/>
            <ac:spMk id="10" creationId="{89132DC6-8892-453C-A0BB-1A814496EC54}"/>
          </ac:spMkLst>
        </pc:spChg>
        <pc:spChg chg="add mod">
          <ac:chgData name="JAVIER FERNANDEZ ALVAREZ" userId="86918769-627d-4301-8426-29a1be66346b" providerId="ADAL" clId="{649F4730-23B4-4BA2-938C-8F8C9F7BF293}" dt="2020-09-27T07:44:09.809" v="1817" actId="1038"/>
          <ac:spMkLst>
            <pc:docMk/>
            <pc:sldMk cId="733017538" sldId="265"/>
            <ac:spMk id="23" creationId="{36257D7A-D7CA-43E5-8BA2-BD1549C83D06}"/>
          </ac:spMkLst>
        </pc:spChg>
        <pc:spChg chg="add mod">
          <ac:chgData name="JAVIER FERNANDEZ ALVAREZ" userId="86918769-627d-4301-8426-29a1be66346b" providerId="ADAL" clId="{649F4730-23B4-4BA2-938C-8F8C9F7BF293}" dt="2020-09-27T07:46:02.832" v="1839" actId="1037"/>
          <ac:spMkLst>
            <pc:docMk/>
            <pc:sldMk cId="733017538" sldId="265"/>
            <ac:spMk id="25" creationId="{63E5F0FF-C816-4A21-9DF9-0A63F5DD5A8B}"/>
          </ac:spMkLst>
        </pc:spChg>
        <pc:spChg chg="add mod">
          <ac:chgData name="JAVIER FERNANDEZ ALVAREZ" userId="86918769-627d-4301-8426-29a1be66346b" providerId="ADAL" clId="{649F4730-23B4-4BA2-938C-8F8C9F7BF293}" dt="2020-09-27T07:48:58.630" v="1864" actId="20577"/>
          <ac:spMkLst>
            <pc:docMk/>
            <pc:sldMk cId="733017538" sldId="265"/>
            <ac:spMk id="29" creationId="{001A8EE5-B532-4C63-8B2C-B03756E75CB4}"/>
          </ac:spMkLst>
        </pc:spChg>
        <pc:spChg chg="add mod">
          <ac:chgData name="JAVIER FERNANDEZ ALVAREZ" userId="86918769-627d-4301-8426-29a1be66346b" providerId="ADAL" clId="{649F4730-23B4-4BA2-938C-8F8C9F7BF293}" dt="2020-09-27T07:50:28.506" v="1886" actId="20577"/>
          <ac:spMkLst>
            <pc:docMk/>
            <pc:sldMk cId="733017538" sldId="265"/>
            <ac:spMk id="30" creationId="{41E87825-A44D-4867-B009-546E25EE7150}"/>
          </ac:spMkLst>
        </pc:spChg>
        <pc:spChg chg="add mod">
          <ac:chgData name="JAVIER FERNANDEZ ALVAREZ" userId="86918769-627d-4301-8426-29a1be66346b" providerId="ADAL" clId="{649F4730-23B4-4BA2-938C-8F8C9F7BF293}" dt="2020-09-27T07:50:41.861" v="1888" actId="571"/>
          <ac:spMkLst>
            <pc:docMk/>
            <pc:sldMk cId="733017538" sldId="265"/>
            <ac:spMk id="32" creationId="{0B8FA618-DC40-49E6-AE72-C7C267CB2271}"/>
          </ac:spMkLst>
        </pc:spChg>
        <pc:spChg chg="add mod">
          <ac:chgData name="JAVIER FERNANDEZ ALVAREZ" userId="86918769-627d-4301-8426-29a1be66346b" providerId="ADAL" clId="{649F4730-23B4-4BA2-938C-8F8C9F7BF293}" dt="2020-09-27T07:51:22.808" v="1900" actId="1076"/>
          <ac:spMkLst>
            <pc:docMk/>
            <pc:sldMk cId="733017538" sldId="265"/>
            <ac:spMk id="33" creationId="{940A8608-6497-4608-BD47-A582B29FD4A9}"/>
          </ac:spMkLst>
        </pc:spChg>
        <pc:spChg chg="add mod">
          <ac:chgData name="JAVIER FERNANDEZ ALVAREZ" userId="86918769-627d-4301-8426-29a1be66346b" providerId="ADAL" clId="{649F4730-23B4-4BA2-938C-8F8C9F7BF293}" dt="2020-09-27T07:55:46.839" v="1929" actId="1035"/>
          <ac:spMkLst>
            <pc:docMk/>
            <pc:sldMk cId="733017538" sldId="265"/>
            <ac:spMk id="36" creationId="{43C2E99B-F1F2-43EE-9F47-A3469B48AE59}"/>
          </ac:spMkLst>
        </pc:spChg>
        <pc:picChg chg="add mod ord">
          <ac:chgData name="JAVIER FERNANDEZ ALVAREZ" userId="86918769-627d-4301-8426-29a1be66346b" providerId="ADAL" clId="{649F4730-23B4-4BA2-938C-8F8C9F7BF293}" dt="2020-09-27T07:54:20.415" v="1912" actId="166"/>
          <ac:picMkLst>
            <pc:docMk/>
            <pc:sldMk cId="733017538" sldId="265"/>
            <ac:picMk id="6" creationId="{3C7EB0BB-E780-409D-A14D-00A49FB3FC29}"/>
          </ac:picMkLst>
        </pc:picChg>
        <pc:picChg chg="add mod">
          <ac:chgData name="JAVIER FERNANDEZ ALVAREZ" userId="86918769-627d-4301-8426-29a1be66346b" providerId="ADAL" clId="{649F4730-23B4-4BA2-938C-8F8C9F7BF293}" dt="2020-09-27T07:54:34.130" v="1913" actId="1076"/>
          <ac:picMkLst>
            <pc:docMk/>
            <pc:sldMk cId="733017538" sldId="265"/>
            <ac:picMk id="12" creationId="{9DEB77D9-59BB-4456-AE8F-4C271873DE9D}"/>
          </ac:picMkLst>
        </pc:picChg>
        <pc:picChg chg="add mod ord">
          <ac:chgData name="JAVIER FERNANDEZ ALVAREZ" userId="86918769-627d-4301-8426-29a1be66346b" providerId="ADAL" clId="{649F4730-23B4-4BA2-938C-8F8C9F7BF293}" dt="2020-09-27T07:54:47.363" v="1914" actId="1076"/>
          <ac:picMkLst>
            <pc:docMk/>
            <pc:sldMk cId="733017538" sldId="265"/>
            <ac:picMk id="14" creationId="{43F30FE0-EEE3-4F84-8AB8-43D4F79EF70A}"/>
          </ac:picMkLst>
        </pc:picChg>
        <pc:picChg chg="add mod ord">
          <ac:chgData name="JAVIER FERNANDEZ ALVAREZ" userId="86918769-627d-4301-8426-29a1be66346b" providerId="ADAL" clId="{649F4730-23B4-4BA2-938C-8F8C9F7BF293}" dt="2020-09-27T07:55:52.653" v="1930" actId="1076"/>
          <ac:picMkLst>
            <pc:docMk/>
            <pc:sldMk cId="733017538" sldId="265"/>
            <ac:picMk id="16" creationId="{BABA46C4-B428-436A-B5F4-B7F60BCD8307}"/>
          </ac:picMkLst>
        </pc:picChg>
        <pc:picChg chg="add del mod">
          <ac:chgData name="JAVIER FERNANDEZ ALVAREZ" userId="86918769-627d-4301-8426-29a1be66346b" providerId="ADAL" clId="{649F4730-23B4-4BA2-938C-8F8C9F7BF293}" dt="2020-09-27T07:54:05.063" v="1911" actId="478"/>
          <ac:picMkLst>
            <pc:docMk/>
            <pc:sldMk cId="733017538" sldId="265"/>
            <ac:picMk id="18" creationId="{3BEA8EA0-2DEC-4598-9247-E93B04715DB6}"/>
          </ac:picMkLst>
        </pc:picChg>
        <pc:picChg chg="add del">
          <ac:chgData name="JAVIER FERNANDEZ ALVAREZ" userId="86918769-627d-4301-8426-29a1be66346b" providerId="ADAL" clId="{649F4730-23B4-4BA2-938C-8F8C9F7BF293}" dt="2020-09-27T07:42:22.794" v="1782" actId="478"/>
          <ac:picMkLst>
            <pc:docMk/>
            <pc:sldMk cId="733017538" sldId="265"/>
            <ac:picMk id="20" creationId="{6AF44636-8BBB-4CB7-B424-785CD4997955}"/>
          </ac:picMkLst>
        </pc:picChg>
        <pc:picChg chg="add mod modCrop">
          <ac:chgData name="JAVIER FERNANDEZ ALVAREZ" userId="86918769-627d-4301-8426-29a1be66346b" providerId="ADAL" clId="{649F4730-23B4-4BA2-938C-8F8C9F7BF293}" dt="2020-09-27T07:43:26.080" v="1798" actId="1076"/>
          <ac:picMkLst>
            <pc:docMk/>
            <pc:sldMk cId="733017538" sldId="265"/>
            <ac:picMk id="22" creationId="{8570EF4A-A531-4FFF-8B56-D8396AAB2AEF}"/>
          </ac:picMkLst>
        </pc:picChg>
        <pc:picChg chg="add mod">
          <ac:chgData name="JAVIER FERNANDEZ ALVAREZ" userId="86918769-627d-4301-8426-29a1be66346b" providerId="ADAL" clId="{649F4730-23B4-4BA2-938C-8F8C9F7BF293}" dt="2020-09-27T07:45:36.723" v="1827" actId="1076"/>
          <ac:picMkLst>
            <pc:docMk/>
            <pc:sldMk cId="733017538" sldId="265"/>
            <ac:picMk id="24" creationId="{57F944B5-33E7-4BFF-BACD-DCFCF4184640}"/>
          </ac:picMkLst>
        </pc:picChg>
        <pc:picChg chg="add mod">
          <ac:chgData name="JAVIER FERNANDEZ ALVAREZ" userId="86918769-627d-4301-8426-29a1be66346b" providerId="ADAL" clId="{649F4730-23B4-4BA2-938C-8F8C9F7BF293}" dt="2020-09-27T07:51:19.231" v="1899" actId="1076"/>
          <ac:picMkLst>
            <pc:docMk/>
            <pc:sldMk cId="733017538" sldId="265"/>
            <ac:picMk id="27" creationId="{BFE02628-2D1B-4130-B574-0CFD3ECC6098}"/>
          </ac:picMkLst>
        </pc:picChg>
        <pc:picChg chg="add mod">
          <ac:chgData name="JAVIER FERNANDEZ ALVAREZ" userId="86918769-627d-4301-8426-29a1be66346b" providerId="ADAL" clId="{649F4730-23B4-4BA2-938C-8F8C9F7BF293}" dt="2020-09-27T07:48:13.889" v="1852" actId="1076"/>
          <ac:picMkLst>
            <pc:docMk/>
            <pc:sldMk cId="733017538" sldId="265"/>
            <ac:picMk id="28" creationId="{A10A8417-295F-4B35-90F9-452E3AEBD5CA}"/>
          </ac:picMkLst>
        </pc:picChg>
        <pc:picChg chg="add mod">
          <ac:chgData name="JAVIER FERNANDEZ ALVAREZ" userId="86918769-627d-4301-8426-29a1be66346b" providerId="ADAL" clId="{649F4730-23B4-4BA2-938C-8F8C9F7BF293}" dt="2020-09-27T07:50:41.861" v="1888" actId="571"/>
          <ac:picMkLst>
            <pc:docMk/>
            <pc:sldMk cId="733017538" sldId="265"/>
            <ac:picMk id="31" creationId="{7F6AF8DF-7D7A-4BF1-A757-2653A15FCCD0}"/>
          </ac:picMkLst>
        </pc:picChg>
        <pc:picChg chg="add mod">
          <ac:chgData name="JAVIER FERNANDEZ ALVAREZ" userId="86918769-627d-4301-8426-29a1be66346b" providerId="ADAL" clId="{649F4730-23B4-4BA2-938C-8F8C9F7BF293}" dt="2020-09-27T07:55:46.839" v="1929" actId="1035"/>
          <ac:picMkLst>
            <pc:docMk/>
            <pc:sldMk cId="733017538" sldId="265"/>
            <ac:picMk id="34" creationId="{3CDA4DD3-2B2D-476A-A287-CBFE193E8EF1}"/>
          </ac:picMkLst>
        </pc:picChg>
        <pc:picChg chg="add mod">
          <ac:chgData name="JAVIER FERNANDEZ ALVAREZ" userId="86918769-627d-4301-8426-29a1be66346b" providerId="ADAL" clId="{649F4730-23B4-4BA2-938C-8F8C9F7BF293}" dt="2020-09-27T07:55:17.976" v="1916" actId="1076"/>
          <ac:picMkLst>
            <pc:docMk/>
            <pc:sldMk cId="733017538" sldId="265"/>
            <ac:picMk id="35" creationId="{EAA7BB6D-A3EA-40CC-8879-7DDBA5130EC8}"/>
          </ac:picMkLst>
        </pc:picChg>
        <pc:picChg chg="add mod">
          <ac:chgData name="JAVIER FERNANDEZ ALVAREZ" userId="86918769-627d-4301-8426-29a1be66346b" providerId="ADAL" clId="{649F4730-23B4-4BA2-938C-8F8C9F7BF293}" dt="2020-09-27T07:55:14.351" v="1915" actId="1076"/>
          <ac:picMkLst>
            <pc:docMk/>
            <pc:sldMk cId="733017538" sldId="265"/>
            <ac:picMk id="38" creationId="{D8A76B99-E436-4909-BEBE-2CB5A9A637C4}"/>
          </ac:picMkLst>
        </pc:picChg>
      </pc:sldChg>
      <pc:sldMasterChg chg="addSp delSp modSp mod setBg addSldLayout modSldLayout">
        <pc:chgData name="JAVIER FERNANDEZ ALVAREZ" userId="86918769-627d-4301-8426-29a1be66346b" providerId="ADAL" clId="{649F4730-23B4-4BA2-938C-8F8C9F7BF293}" dt="2020-09-27T07:40:49.610" v="1762" actId="14100"/>
        <pc:sldMasterMkLst>
          <pc:docMk/>
          <pc:sldMasterMk cId="1656353294" sldId="2147483724"/>
        </pc:sldMasterMkLst>
        <pc:spChg chg="del">
          <ac:chgData name="JAVIER FERNANDEZ ALVAREZ" userId="86918769-627d-4301-8426-29a1be66346b" providerId="ADAL" clId="{649F4730-23B4-4BA2-938C-8F8C9F7BF293}" dt="2020-09-03T06:16:20.567" v="77" actId="478"/>
          <ac:spMkLst>
            <pc:docMk/>
            <pc:sldMasterMk cId="1656353294" sldId="2147483724"/>
            <ac:spMk id="4" creationId="{A1831D22-079E-43E3-86A4-BA12DB888C79}"/>
          </ac:spMkLst>
        </pc:spChg>
        <pc:spChg chg="add del">
          <ac:chgData name="JAVIER FERNANDEZ ALVAREZ" userId="86918769-627d-4301-8426-29a1be66346b" providerId="ADAL" clId="{649F4730-23B4-4BA2-938C-8F8C9F7BF293}" dt="2020-09-03T06:18:29.763" v="92" actId="478"/>
          <ac:spMkLst>
            <pc:docMk/>
            <pc:sldMasterMk cId="1656353294" sldId="2147483724"/>
            <ac:spMk id="5" creationId="{A14C30A2-140B-4A5D-BEEC-C1314AF1F3F6}"/>
          </ac:spMkLst>
        </pc:spChg>
        <pc:spChg chg="add del">
          <ac:chgData name="JAVIER FERNANDEZ ALVAREZ" userId="86918769-627d-4301-8426-29a1be66346b" providerId="ADAL" clId="{649F4730-23B4-4BA2-938C-8F8C9F7BF293}" dt="2020-09-03T06:18:31.772" v="93" actId="478"/>
          <ac:spMkLst>
            <pc:docMk/>
            <pc:sldMasterMk cId="1656353294" sldId="2147483724"/>
            <ac:spMk id="6" creationId="{1B71BA8F-7826-496D-91F8-B3ECDF34DA73}"/>
          </ac:spMkLst>
        </pc:spChg>
        <pc:spChg chg="add del">
          <ac:chgData name="JAVIER FERNANDEZ ALVAREZ" userId="86918769-627d-4301-8426-29a1be66346b" providerId="ADAL" clId="{649F4730-23B4-4BA2-938C-8F8C9F7BF293}" dt="2020-09-03T06:18:33.168" v="94" actId="22"/>
          <ac:spMkLst>
            <pc:docMk/>
            <pc:sldMasterMk cId="1656353294" sldId="2147483724"/>
            <ac:spMk id="12" creationId="{24FD30BD-2B6E-4DAA-81AF-9D3624383815}"/>
          </ac:spMkLst>
        </pc:spChg>
        <pc:spChg chg="add del">
          <ac:chgData name="JAVIER FERNANDEZ ALVAREZ" userId="86918769-627d-4301-8426-29a1be66346b" providerId="ADAL" clId="{649F4730-23B4-4BA2-938C-8F8C9F7BF293}" dt="2020-09-03T06:18:33.168" v="94" actId="22"/>
          <ac:spMkLst>
            <pc:docMk/>
            <pc:sldMasterMk cId="1656353294" sldId="2147483724"/>
            <ac:spMk id="14" creationId="{92B21FE8-6888-414D-9491-DDA8DB94CE84}"/>
          </ac:spMkLst>
        </pc:spChg>
        <pc:spChg chg="add mod ord">
          <ac:chgData name="JAVIER FERNANDEZ ALVAREZ" userId="86918769-627d-4301-8426-29a1be66346b" providerId="ADAL" clId="{649F4730-23B4-4BA2-938C-8F8C9F7BF293}" dt="2020-09-03T06:40:32.934" v="436" actId="14100"/>
          <ac:spMkLst>
            <pc:docMk/>
            <pc:sldMasterMk cId="1656353294" sldId="2147483724"/>
            <ac:spMk id="16" creationId="{87C7F207-233E-418D-B1D1-1F9B1277CA2F}"/>
          </ac:spMkLst>
        </pc:spChg>
        <pc:spChg chg="add ord">
          <ac:chgData name="JAVIER FERNANDEZ ALVAREZ" userId="86918769-627d-4301-8426-29a1be66346b" providerId="ADAL" clId="{649F4730-23B4-4BA2-938C-8F8C9F7BF293}" dt="2020-09-03T06:30:50.919" v="310" actId="167"/>
          <ac:spMkLst>
            <pc:docMk/>
            <pc:sldMasterMk cId="1656353294" sldId="2147483724"/>
            <ac:spMk id="18" creationId="{31417012-BCFF-44B2-9EE9-F6E482FC23E6}"/>
          </ac:spMkLst>
        </pc:spChg>
        <pc:picChg chg="add del">
          <ac:chgData name="JAVIER FERNANDEZ ALVAREZ" userId="86918769-627d-4301-8426-29a1be66346b" providerId="ADAL" clId="{649F4730-23B4-4BA2-938C-8F8C9F7BF293}" dt="2020-09-03T06:18:33.168" v="94" actId="22"/>
          <ac:picMkLst>
            <pc:docMk/>
            <pc:sldMasterMk cId="1656353294" sldId="2147483724"/>
            <ac:picMk id="8" creationId="{32CF9F44-3A72-451C-8039-C6D3DFF002A3}"/>
          </ac:picMkLst>
        </pc:picChg>
        <pc:picChg chg="add del">
          <ac:chgData name="JAVIER FERNANDEZ ALVAREZ" userId="86918769-627d-4301-8426-29a1be66346b" providerId="ADAL" clId="{649F4730-23B4-4BA2-938C-8F8C9F7BF293}" dt="2020-09-03T06:18:33.168" v="94" actId="22"/>
          <ac:picMkLst>
            <pc:docMk/>
            <pc:sldMasterMk cId="1656353294" sldId="2147483724"/>
            <ac:picMk id="10" creationId="{AB64749F-7B4B-419C-B26B-678C2C119CE6}"/>
          </ac:picMkLst>
        </pc:picChg>
        <pc:picChg chg="add">
          <ac:chgData name="JAVIER FERNANDEZ ALVAREZ" userId="86918769-627d-4301-8426-29a1be66346b" providerId="ADAL" clId="{649F4730-23B4-4BA2-938C-8F8C9F7BF293}" dt="2020-09-03T06:39:56.782" v="435" actId="22"/>
          <ac:picMkLst>
            <pc:docMk/>
            <pc:sldMasterMk cId="1656353294" sldId="2147483724"/>
            <ac:picMk id="20" creationId="{AEC0741B-C5C4-45D3-9E5C-7EF25DF8E4BD}"/>
          </ac:picMkLst>
        </pc:picChg>
        <pc:picChg chg="add">
          <ac:chgData name="JAVIER FERNANDEZ ALVAREZ" userId="86918769-627d-4301-8426-29a1be66346b" providerId="ADAL" clId="{649F4730-23B4-4BA2-938C-8F8C9F7BF293}" dt="2020-09-03T06:39:56.782" v="435" actId="22"/>
          <ac:picMkLst>
            <pc:docMk/>
            <pc:sldMasterMk cId="1656353294" sldId="2147483724"/>
            <ac:picMk id="22" creationId="{87D86D12-82C9-46AA-91A4-25446E4ED8A9}"/>
          </ac:picMkLst>
        </pc:pic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1248063825" sldId="2147483712"/>
          </pc:sldLayoutMkLst>
        </pc:sldLayoutChg>
        <pc:sldLayoutChg chg="delSp modSp mod setBg">
          <pc:chgData name="JAVIER FERNANDEZ ALVAREZ" userId="86918769-627d-4301-8426-29a1be66346b" providerId="ADAL" clId="{649F4730-23B4-4BA2-938C-8F8C9F7BF293}" dt="2020-09-03T06:53:02.084" v="802" actId="478"/>
          <pc:sldLayoutMkLst>
            <pc:docMk/>
            <pc:sldMasterMk cId="1656353294" sldId="2147483724"/>
            <pc:sldLayoutMk cId="3941412639" sldId="2147483713"/>
          </pc:sldLayoutMkLst>
          <pc:spChg chg="del">
            <ac:chgData name="JAVIER FERNANDEZ ALVAREZ" userId="86918769-627d-4301-8426-29a1be66346b" providerId="ADAL" clId="{649F4730-23B4-4BA2-938C-8F8C9F7BF293}" dt="2020-09-03T06:52:59.418" v="801" actId="478"/>
            <ac:spMkLst>
              <pc:docMk/>
              <pc:sldMasterMk cId="1656353294" sldId="2147483724"/>
              <pc:sldLayoutMk cId="3941412639" sldId="2147483713"/>
              <ac:spMk id="2" creationId="{71C9756B-145D-4BA8-AA43-904C1E7CB86D}"/>
            </ac:spMkLst>
          </pc:spChg>
          <pc:spChg chg="del">
            <ac:chgData name="JAVIER FERNANDEZ ALVAREZ" userId="86918769-627d-4301-8426-29a1be66346b" providerId="ADAL" clId="{649F4730-23B4-4BA2-938C-8F8C9F7BF293}" dt="2020-09-03T06:52:56.439" v="800" actId="478"/>
            <ac:spMkLst>
              <pc:docMk/>
              <pc:sldMasterMk cId="1656353294" sldId="2147483724"/>
              <pc:sldLayoutMk cId="3941412639" sldId="2147483713"/>
              <ac:spMk id="3" creationId="{B21DB60F-139E-4C44-89AF-3F8F5EC241FB}"/>
            </ac:spMkLst>
          </pc:spChg>
          <pc:spChg chg="del">
            <ac:chgData name="JAVIER FERNANDEZ ALVAREZ" userId="86918769-627d-4301-8426-29a1be66346b" providerId="ADAL" clId="{649F4730-23B4-4BA2-938C-8F8C9F7BF293}" dt="2020-09-03T06:53:02.084" v="802" actId="478"/>
            <ac:spMkLst>
              <pc:docMk/>
              <pc:sldMasterMk cId="1656353294" sldId="2147483724"/>
              <pc:sldLayoutMk cId="3941412639" sldId="2147483713"/>
              <ac:spMk id="4" creationId="{388226C9-C193-4B47-9717-4BC86C9092C7}"/>
            </ac:spMkLst>
          </pc:spChg>
          <pc:spChg chg="mod">
            <ac:chgData name="JAVIER FERNANDEZ ALVAREZ" userId="86918769-627d-4301-8426-29a1be66346b" providerId="ADAL" clId="{649F4730-23B4-4BA2-938C-8F8C9F7BF293}" dt="2020-09-03T06:52:51.741" v="799" actId="207"/>
            <ac:spMkLst>
              <pc:docMk/>
              <pc:sldMasterMk cId="1656353294" sldId="2147483724"/>
              <pc:sldLayoutMk cId="3941412639" sldId="2147483713"/>
              <ac:spMk id="6" creationId="{736BF44D-E8DD-45FA-931D-CBCC67D57944}"/>
            </ac:spMkLst>
          </pc:spChg>
        </pc:sldLayoutChg>
        <pc:sldLayoutChg chg="delSp modSp mod setBg">
          <pc:chgData name="JAVIER FERNANDEZ ALVAREZ" userId="86918769-627d-4301-8426-29a1be66346b" providerId="ADAL" clId="{649F4730-23B4-4BA2-938C-8F8C9F7BF293}" dt="2020-09-03T06:43:28.214" v="476" actId="478"/>
          <pc:sldLayoutMkLst>
            <pc:docMk/>
            <pc:sldMasterMk cId="1656353294" sldId="2147483724"/>
            <pc:sldLayoutMk cId="3836988843" sldId="2147483714"/>
          </pc:sldLayoutMkLst>
          <pc:spChg chg="mod">
            <ac:chgData name="JAVIER FERNANDEZ ALVAREZ" userId="86918769-627d-4301-8426-29a1be66346b" providerId="ADAL" clId="{649F4730-23B4-4BA2-938C-8F8C9F7BF293}" dt="2020-09-03T06:42:51.281" v="470" actId="2711"/>
            <ac:spMkLst>
              <pc:docMk/>
              <pc:sldMasterMk cId="1656353294" sldId="2147483724"/>
              <pc:sldLayoutMk cId="3836988843" sldId="2147483714"/>
              <ac:spMk id="2" creationId="{146AD042-DE90-4088-8A07-B9A64C2CE03E}"/>
            </ac:spMkLst>
          </pc:spChg>
          <pc:spChg chg="mod">
            <ac:chgData name="JAVIER FERNANDEZ ALVAREZ" userId="86918769-627d-4301-8426-29a1be66346b" providerId="ADAL" clId="{649F4730-23B4-4BA2-938C-8F8C9F7BF293}" dt="2020-09-03T06:43:17.960" v="473" actId="2711"/>
            <ac:spMkLst>
              <pc:docMk/>
              <pc:sldMasterMk cId="1656353294" sldId="2147483724"/>
              <pc:sldLayoutMk cId="3836988843" sldId="2147483714"/>
              <ac:spMk id="3" creationId="{BF2FFC98-62A0-445A-BEDA-785BE925A1D8}"/>
            </ac:spMkLst>
          </pc:spChg>
          <pc:spChg chg="mod">
            <ac:chgData name="JAVIER FERNANDEZ ALVAREZ" userId="86918769-627d-4301-8426-29a1be66346b" providerId="ADAL" clId="{649F4730-23B4-4BA2-938C-8F8C9F7BF293}" dt="2020-09-03T06:42:58.679" v="471" actId="2711"/>
            <ac:spMkLst>
              <pc:docMk/>
              <pc:sldMasterMk cId="1656353294" sldId="2147483724"/>
              <pc:sldLayoutMk cId="3836988843" sldId="2147483714"/>
              <ac:spMk id="4" creationId="{DB4D7827-8489-4EE4-88EE-16685FE6DE8A}"/>
            </ac:spMkLst>
          </pc:spChg>
          <pc:spChg chg="del">
            <ac:chgData name="JAVIER FERNANDEZ ALVAREZ" userId="86918769-627d-4301-8426-29a1be66346b" providerId="ADAL" clId="{649F4730-23B4-4BA2-938C-8F8C9F7BF293}" dt="2020-09-03T06:43:23.532" v="474" actId="478"/>
            <ac:spMkLst>
              <pc:docMk/>
              <pc:sldMasterMk cId="1656353294" sldId="2147483724"/>
              <pc:sldLayoutMk cId="3836988843" sldId="2147483714"/>
              <ac:spMk id="5" creationId="{8C33534F-EA91-4A50-B0F6-10D689E458EF}"/>
            </ac:spMkLst>
          </pc:spChg>
          <pc:spChg chg="del">
            <ac:chgData name="JAVIER FERNANDEZ ALVAREZ" userId="86918769-627d-4301-8426-29a1be66346b" providerId="ADAL" clId="{649F4730-23B4-4BA2-938C-8F8C9F7BF293}" dt="2020-09-03T06:43:26.004" v="475" actId="478"/>
            <ac:spMkLst>
              <pc:docMk/>
              <pc:sldMasterMk cId="1656353294" sldId="2147483724"/>
              <pc:sldLayoutMk cId="3836988843" sldId="2147483714"/>
              <ac:spMk id="6" creationId="{6C20F3F7-8B4B-4015-AA9C-109D05B2F146}"/>
            </ac:spMkLst>
          </pc:spChg>
          <pc:spChg chg="del">
            <ac:chgData name="JAVIER FERNANDEZ ALVAREZ" userId="86918769-627d-4301-8426-29a1be66346b" providerId="ADAL" clId="{649F4730-23B4-4BA2-938C-8F8C9F7BF293}" dt="2020-09-03T06:43:28.214" v="476" actId="478"/>
            <ac:spMkLst>
              <pc:docMk/>
              <pc:sldMasterMk cId="1656353294" sldId="2147483724"/>
              <pc:sldLayoutMk cId="3836988843" sldId="2147483714"/>
              <ac:spMk id="7" creationId="{910B6EE2-78A1-4D01-87BE-A1487FBD271F}"/>
            </ac:spMkLst>
          </pc:spChg>
          <pc:spChg chg="mod ord">
            <ac:chgData name="JAVIER FERNANDEZ ALVAREZ" userId="86918769-627d-4301-8426-29a1be66346b" providerId="ADAL" clId="{649F4730-23B4-4BA2-938C-8F8C9F7BF293}" dt="2020-09-03T06:42:24.195" v="469" actId="14100"/>
            <ac:spMkLst>
              <pc:docMk/>
              <pc:sldMasterMk cId="1656353294" sldId="2147483724"/>
              <pc:sldLayoutMk cId="3836988843" sldId="2147483714"/>
              <ac:spMk id="8" creationId="{76C5A8FA-6B61-4934-AF55-C595090CA5DC}"/>
            </ac:spMkLst>
          </pc:spChg>
        </pc:sldLayout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1045569980" sldId="2147483715"/>
          </pc:sldLayoutMkLst>
        </pc:sldLayout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241238538" sldId="2147483716"/>
          </pc:sldLayoutMkLst>
        </pc:sldLayout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3693590066" sldId="2147483717"/>
          </pc:sldLayoutMkLst>
        </pc:sldLayout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1707350429" sldId="2147483718"/>
          </pc:sldLayoutMkLst>
        </pc:sldLayoutChg>
        <pc:sldLayoutChg chg="modSp 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1308264195" sldId="2147483719"/>
          </pc:sldLayoutMkLst>
          <pc:spChg chg="mod">
            <ac:chgData name="JAVIER FERNANDEZ ALVAREZ" userId="86918769-627d-4301-8426-29a1be66346b" providerId="ADAL" clId="{649F4730-23B4-4BA2-938C-8F8C9F7BF293}" dt="2020-09-03T06:17:55.090" v="85" actId="16037"/>
            <ac:spMkLst>
              <pc:docMk/>
              <pc:sldMasterMk cId="1656353294" sldId="2147483724"/>
              <pc:sldLayoutMk cId="1308264195" sldId="2147483719"/>
              <ac:spMk id="7" creationId="{0D57E7FA-E8FC-45AC-868F-CDC8144939D6}"/>
            </ac:spMkLst>
          </pc:spChg>
        </pc:sldLayout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1542958169" sldId="2147483720"/>
          </pc:sldLayoutMkLst>
        </pc:sldLayoutChg>
        <pc:sldLayoutChg chg="addSp delSp modSp mod setBg">
          <pc:chgData name="JAVIER FERNANDEZ ALVAREZ" userId="86918769-627d-4301-8426-29a1be66346b" providerId="ADAL" clId="{649F4730-23B4-4BA2-938C-8F8C9F7BF293}" dt="2020-09-03T06:29:45.794" v="302" actId="478"/>
          <pc:sldLayoutMkLst>
            <pc:docMk/>
            <pc:sldMasterMk cId="1656353294" sldId="2147483724"/>
            <pc:sldLayoutMk cId="1573567812" sldId="2147483721"/>
          </pc:sldLayoutMkLst>
          <pc:spChg chg="del">
            <ac:chgData name="JAVIER FERNANDEZ ALVAREZ" userId="86918769-627d-4301-8426-29a1be66346b" providerId="ADAL" clId="{649F4730-23B4-4BA2-938C-8F8C9F7BF293}" dt="2020-09-03T06:29:17.684" v="296" actId="478"/>
            <ac:spMkLst>
              <pc:docMk/>
              <pc:sldMasterMk cId="1656353294" sldId="2147483724"/>
              <pc:sldLayoutMk cId="1573567812" sldId="2147483721"/>
              <ac:spMk id="4" creationId="{3793FB3F-D2A6-4919-B57B-C08861D46303}"/>
            </ac:spMkLst>
          </pc:spChg>
          <pc:spChg chg="del">
            <ac:chgData name="JAVIER FERNANDEZ ALVAREZ" userId="86918769-627d-4301-8426-29a1be66346b" providerId="ADAL" clId="{649F4730-23B4-4BA2-938C-8F8C9F7BF293}" dt="2020-09-03T06:29:39.023" v="300" actId="478"/>
            <ac:spMkLst>
              <pc:docMk/>
              <pc:sldMasterMk cId="1656353294" sldId="2147483724"/>
              <pc:sldLayoutMk cId="1573567812" sldId="2147483721"/>
              <ac:spMk id="5" creationId="{989049E0-6BE5-43FA-A4D4-ACAFC871A79F}"/>
            </ac:spMkLst>
          </pc:spChg>
          <pc:spChg chg="del">
            <ac:chgData name="JAVIER FERNANDEZ ALVAREZ" userId="86918769-627d-4301-8426-29a1be66346b" providerId="ADAL" clId="{649F4730-23B4-4BA2-938C-8F8C9F7BF293}" dt="2020-09-03T06:29:40.894" v="301" actId="478"/>
            <ac:spMkLst>
              <pc:docMk/>
              <pc:sldMasterMk cId="1656353294" sldId="2147483724"/>
              <pc:sldLayoutMk cId="1573567812" sldId="2147483721"/>
              <ac:spMk id="6" creationId="{ADF8C28D-1479-4F15-B906-0AEBBCCA8CFA}"/>
            </ac:spMkLst>
          </pc:spChg>
          <pc:spChg chg="mod">
            <ac:chgData name="JAVIER FERNANDEZ ALVAREZ" userId="86918769-627d-4301-8426-29a1be66346b" providerId="ADAL" clId="{649F4730-23B4-4BA2-938C-8F8C9F7BF293}" dt="2020-09-03T06:21:32.107" v="134" actId="207"/>
            <ac:spMkLst>
              <pc:docMk/>
              <pc:sldMasterMk cId="1656353294" sldId="2147483724"/>
              <pc:sldLayoutMk cId="1573567812" sldId="2147483721"/>
              <ac:spMk id="7" creationId="{DB2CE8D6-5B4E-4EBE-9ED5-A1DA7E2A5CDA}"/>
            </ac:spMkLst>
          </pc:spChg>
          <pc:spChg chg="add del mod ord">
            <ac:chgData name="JAVIER FERNANDEZ ALVAREZ" userId="86918769-627d-4301-8426-29a1be66346b" providerId="ADAL" clId="{649F4730-23B4-4BA2-938C-8F8C9F7BF293}" dt="2020-09-03T06:29:45.794" v="302" actId="478"/>
            <ac:spMkLst>
              <pc:docMk/>
              <pc:sldMasterMk cId="1656353294" sldId="2147483724"/>
              <pc:sldLayoutMk cId="1573567812" sldId="2147483721"/>
              <ac:spMk id="9" creationId="{5F9D7195-FD50-4F59-B9D9-F7383BB7C7FB}"/>
            </ac:spMkLst>
          </pc:spChg>
        </pc:sldLayout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2201764217" sldId="2147483722"/>
          </pc:sldLayoutMkLst>
        </pc:sldLayoutChg>
        <pc:sldLayoutChg chg="setBg">
          <pc:chgData name="JAVIER FERNANDEZ ALVAREZ" userId="86918769-627d-4301-8426-29a1be66346b" providerId="ADAL" clId="{649F4730-23B4-4BA2-938C-8F8C9F7BF293}" dt="2020-09-03T06:21:46.630" v="137"/>
          <pc:sldLayoutMkLst>
            <pc:docMk/>
            <pc:sldMasterMk cId="1656353294" sldId="2147483724"/>
            <pc:sldLayoutMk cId="4091841304" sldId="2147483723"/>
          </pc:sldLayoutMkLst>
        </pc:sldLayoutChg>
        <pc:sldLayoutChg chg="modSp add mod replId modTransition">
          <pc:chgData name="JAVIER FERNANDEZ ALVAREZ" userId="86918769-627d-4301-8426-29a1be66346b" providerId="ADAL" clId="{649F4730-23B4-4BA2-938C-8F8C9F7BF293}" dt="2020-09-27T07:40:49.610" v="1762" actId="14100"/>
          <pc:sldLayoutMkLst>
            <pc:docMk/>
            <pc:sldMasterMk cId="1656353294" sldId="2147483724"/>
            <pc:sldLayoutMk cId="1963938880" sldId="2147483725"/>
          </pc:sldLayoutMkLst>
          <pc:spChg chg="mod">
            <ac:chgData name="JAVIER FERNANDEZ ALVAREZ" userId="86918769-627d-4301-8426-29a1be66346b" providerId="ADAL" clId="{649F4730-23B4-4BA2-938C-8F8C9F7BF293}" dt="2020-09-27T07:34:37.651" v="1582" actId="1076"/>
            <ac:spMkLst>
              <pc:docMk/>
              <pc:sldMasterMk cId="1656353294" sldId="2147483724"/>
              <pc:sldLayoutMk cId="1963938880" sldId="2147483725"/>
              <ac:spMk id="2" creationId="{146AD042-DE90-4088-8A07-B9A64C2CE03E}"/>
            </ac:spMkLst>
          </pc:spChg>
          <pc:spChg chg="mod">
            <ac:chgData name="JAVIER FERNANDEZ ALVAREZ" userId="86918769-627d-4301-8426-29a1be66346b" providerId="ADAL" clId="{649F4730-23B4-4BA2-938C-8F8C9F7BF293}" dt="2020-09-27T07:34:47.118" v="1583" actId="1076"/>
            <ac:spMkLst>
              <pc:docMk/>
              <pc:sldMasterMk cId="1656353294" sldId="2147483724"/>
              <pc:sldLayoutMk cId="1963938880" sldId="2147483725"/>
              <ac:spMk id="3" creationId="{BF2FFC98-62A0-445A-BEDA-785BE925A1D8}"/>
            </ac:spMkLst>
          </pc:spChg>
          <pc:spChg chg="mod">
            <ac:chgData name="JAVIER FERNANDEZ ALVAREZ" userId="86918769-627d-4301-8426-29a1be66346b" providerId="ADAL" clId="{649F4730-23B4-4BA2-938C-8F8C9F7BF293}" dt="2020-09-27T07:34:37.651" v="1582" actId="1076"/>
            <ac:spMkLst>
              <pc:docMk/>
              <pc:sldMasterMk cId="1656353294" sldId="2147483724"/>
              <pc:sldLayoutMk cId="1963938880" sldId="2147483725"/>
              <ac:spMk id="4" creationId="{DB4D7827-8489-4EE4-88EE-16685FE6DE8A}"/>
            </ac:spMkLst>
          </pc:spChg>
          <pc:spChg chg="mod ord">
            <ac:chgData name="JAVIER FERNANDEZ ALVAREZ" userId="86918769-627d-4301-8426-29a1be66346b" providerId="ADAL" clId="{649F4730-23B4-4BA2-938C-8F8C9F7BF293}" dt="2020-09-27T07:40:49.610" v="1762" actId="14100"/>
            <ac:spMkLst>
              <pc:docMk/>
              <pc:sldMasterMk cId="1656353294" sldId="2147483724"/>
              <pc:sldLayoutMk cId="1963938880" sldId="2147483725"/>
              <ac:spMk id="8" creationId="{76C5A8FA-6B61-4934-AF55-C595090CA5DC}"/>
            </ac:spMkLst>
          </pc:spChg>
        </pc:sldLayoutChg>
      </pc:sldMasterChg>
      <pc:sldMasterChg chg="addSp">
        <pc:chgData name="JAVIER FERNANDEZ ALVAREZ" userId="86918769-627d-4301-8426-29a1be66346b" providerId="ADAL" clId="{649F4730-23B4-4BA2-938C-8F8C9F7BF293}" dt="2020-09-03T06:17:15.445" v="82"/>
        <pc:sldMasterMkLst>
          <pc:docMk/>
          <pc:sldMasterMk cId="549453070" sldId="2147483725"/>
        </pc:sldMasterMkLst>
        <pc:spChg chg="add">
          <ac:chgData name="JAVIER FERNANDEZ ALVAREZ" userId="86918769-627d-4301-8426-29a1be66346b" providerId="ADAL" clId="{649F4730-23B4-4BA2-938C-8F8C9F7BF293}" dt="2020-09-03T06:17:15.445" v="82"/>
          <ac:spMkLst>
            <pc:docMk/>
            <pc:sldMasterMk cId="549453070" sldId="2147483725"/>
            <ac:spMk id="9" creationId="{24759F59-15E1-4BA1-9C24-7B3CC701D7B2}"/>
          </ac:spMkLst>
        </pc:spChg>
        <pc:spChg chg="add">
          <ac:chgData name="JAVIER FERNANDEZ ALVAREZ" userId="86918769-627d-4301-8426-29a1be66346b" providerId="ADAL" clId="{649F4730-23B4-4BA2-938C-8F8C9F7BF293}" dt="2020-09-03T06:17:15.445" v="82"/>
          <ac:spMkLst>
            <pc:docMk/>
            <pc:sldMasterMk cId="549453070" sldId="2147483725"/>
            <ac:spMk id="10" creationId="{C9200AFE-04C0-49F6-AE87-66D2E210F2EE}"/>
          </ac:spMkLst>
        </pc:spChg>
        <pc:picChg chg="add">
          <ac:chgData name="JAVIER FERNANDEZ ALVAREZ" userId="86918769-627d-4301-8426-29a1be66346b" providerId="ADAL" clId="{649F4730-23B4-4BA2-938C-8F8C9F7BF293}" dt="2020-09-03T06:17:15.445" v="82"/>
          <ac:picMkLst>
            <pc:docMk/>
            <pc:sldMasterMk cId="549453070" sldId="2147483725"/>
            <ac:picMk id="7" creationId="{65F79C11-1A72-4F69-860F-F3308754BEB2}"/>
          </ac:picMkLst>
        </pc:picChg>
        <pc:picChg chg="add">
          <ac:chgData name="JAVIER FERNANDEZ ALVAREZ" userId="86918769-627d-4301-8426-29a1be66346b" providerId="ADAL" clId="{649F4730-23B4-4BA2-938C-8F8C9F7BF293}" dt="2020-09-03T06:17:15.445" v="82"/>
          <ac:picMkLst>
            <pc:docMk/>
            <pc:sldMasterMk cId="549453070" sldId="2147483725"/>
            <ac:picMk id="8" creationId="{4D13428D-8DAD-4695-9E8E-FB79132DE595}"/>
          </ac:picMkLst>
        </pc:picChg>
      </pc:sldMasterChg>
    </pc:docChg>
  </pc:docChgLst>
  <pc:docChgLst>
    <pc:chgData name="JAVIER FERNANDEZ ALVAREZ" userId="86918769-627d-4301-8426-29a1be66346b" providerId="ADAL" clId="{19C8D172-8A12-44B4-9F40-EEE59128D2C2}"/>
    <pc:docChg chg="undo redo custSel addSld delSld modSld sldOrd modMainMaster">
      <pc:chgData name="JAVIER FERNANDEZ ALVAREZ" userId="86918769-627d-4301-8426-29a1be66346b" providerId="ADAL" clId="{19C8D172-8A12-44B4-9F40-EEE59128D2C2}" dt="2020-10-05T12:00:46.597" v="1201" actId="1076"/>
      <pc:docMkLst>
        <pc:docMk/>
      </pc:docMkLst>
      <pc:sldChg chg="addSp delSp modSp mod">
        <pc:chgData name="JAVIER FERNANDEZ ALVAREZ" userId="86918769-627d-4301-8426-29a1be66346b" providerId="ADAL" clId="{19C8D172-8A12-44B4-9F40-EEE59128D2C2}" dt="2020-09-29T07:39:31.290" v="1097" actId="1036"/>
        <pc:sldMkLst>
          <pc:docMk/>
          <pc:sldMk cId="513343772" sldId="256"/>
        </pc:sldMkLst>
        <pc:picChg chg="add del mod">
          <ac:chgData name="JAVIER FERNANDEZ ALVAREZ" userId="86918769-627d-4301-8426-29a1be66346b" providerId="ADAL" clId="{19C8D172-8A12-44B4-9F40-EEE59128D2C2}" dt="2020-09-29T07:38:55.848" v="1072" actId="478"/>
          <ac:picMkLst>
            <pc:docMk/>
            <pc:sldMk cId="513343772" sldId="256"/>
            <ac:picMk id="5" creationId="{FEBFD78D-B2CC-4918-B52C-0931746350EC}"/>
          </ac:picMkLst>
        </pc:picChg>
        <pc:picChg chg="add mod">
          <ac:chgData name="JAVIER FERNANDEZ ALVAREZ" userId="86918769-627d-4301-8426-29a1be66346b" providerId="ADAL" clId="{19C8D172-8A12-44B4-9F40-EEE59128D2C2}" dt="2020-09-29T07:39:31.290" v="1097" actId="1036"/>
          <ac:picMkLst>
            <pc:docMk/>
            <pc:sldMk cId="513343772" sldId="256"/>
            <ac:picMk id="7" creationId="{66F9DD64-837D-4A8E-9267-05290991326E}"/>
          </ac:picMkLst>
        </pc:picChg>
      </pc:sldChg>
      <pc:sldChg chg="modSp mod">
        <pc:chgData name="JAVIER FERNANDEZ ALVAREZ" userId="86918769-627d-4301-8426-29a1be66346b" providerId="ADAL" clId="{19C8D172-8A12-44B4-9F40-EEE59128D2C2}" dt="2020-09-28T14:34:44.298" v="928" actId="1076"/>
        <pc:sldMkLst>
          <pc:docMk/>
          <pc:sldMk cId="2910232304" sldId="258"/>
        </pc:sldMkLst>
        <pc:picChg chg="mod">
          <ac:chgData name="JAVIER FERNANDEZ ALVAREZ" userId="86918769-627d-4301-8426-29a1be66346b" providerId="ADAL" clId="{19C8D172-8A12-44B4-9F40-EEE59128D2C2}" dt="2020-09-28T14:34:44.298" v="928" actId="1076"/>
          <ac:picMkLst>
            <pc:docMk/>
            <pc:sldMk cId="2910232304" sldId="258"/>
            <ac:picMk id="6" creationId="{C087C167-9500-40E6-B981-CD00AD87F6DA}"/>
          </ac:picMkLst>
        </pc:picChg>
      </pc:sldChg>
      <pc:sldChg chg="modSp mod modAnim">
        <pc:chgData name="JAVIER FERNANDEZ ALVAREZ" userId="86918769-627d-4301-8426-29a1be66346b" providerId="ADAL" clId="{19C8D172-8A12-44B4-9F40-EEE59128D2C2}" dt="2020-09-15T10:02:51.371" v="2" actId="1076"/>
        <pc:sldMkLst>
          <pc:docMk/>
          <pc:sldMk cId="2000749577" sldId="259"/>
        </pc:sldMkLst>
        <pc:spChg chg="mod">
          <ac:chgData name="JAVIER FERNANDEZ ALVAREZ" userId="86918769-627d-4301-8426-29a1be66346b" providerId="ADAL" clId="{19C8D172-8A12-44B4-9F40-EEE59128D2C2}" dt="2020-09-15T10:02:51.371" v="2" actId="1076"/>
          <ac:spMkLst>
            <pc:docMk/>
            <pc:sldMk cId="2000749577" sldId="259"/>
            <ac:spMk id="3" creationId="{3A766070-7D01-47E2-8C55-5AFF40A67B89}"/>
          </ac:spMkLst>
        </pc:spChg>
      </pc:sldChg>
      <pc:sldChg chg="addSp delSp modSp new add del mod modClrScheme modAnim chgLayout">
        <pc:chgData name="JAVIER FERNANDEZ ALVAREZ" userId="86918769-627d-4301-8426-29a1be66346b" providerId="ADAL" clId="{19C8D172-8A12-44B4-9F40-EEE59128D2C2}" dt="2020-09-15T10:36:43.748" v="317"/>
        <pc:sldMkLst>
          <pc:docMk/>
          <pc:sldMk cId="4250318987" sldId="263"/>
        </pc:sldMkLst>
        <pc:spChg chg="del mod">
          <ac:chgData name="JAVIER FERNANDEZ ALVAREZ" userId="86918769-627d-4301-8426-29a1be66346b" providerId="ADAL" clId="{19C8D172-8A12-44B4-9F40-EEE59128D2C2}" dt="2020-09-15T10:21:30.225" v="7" actId="478"/>
          <ac:spMkLst>
            <pc:docMk/>
            <pc:sldMk cId="4250318987" sldId="263"/>
            <ac:spMk id="2" creationId="{F6C86E36-D95F-4DA7-BCDC-A9F807218BE6}"/>
          </ac:spMkLst>
        </pc:spChg>
        <pc:spChg chg="del">
          <ac:chgData name="JAVIER FERNANDEZ ALVAREZ" userId="86918769-627d-4301-8426-29a1be66346b" providerId="ADAL" clId="{19C8D172-8A12-44B4-9F40-EEE59128D2C2}" dt="2020-09-15T10:21:37.416" v="9" actId="478"/>
          <ac:spMkLst>
            <pc:docMk/>
            <pc:sldMk cId="4250318987" sldId="263"/>
            <ac:spMk id="3" creationId="{2DB70059-8BD2-41C8-B15F-C31EA922F5FA}"/>
          </ac:spMkLst>
        </pc:spChg>
        <pc:spChg chg="add del mod">
          <ac:chgData name="JAVIER FERNANDEZ ALVAREZ" userId="86918769-627d-4301-8426-29a1be66346b" providerId="ADAL" clId="{19C8D172-8A12-44B4-9F40-EEE59128D2C2}" dt="2020-09-15T10:21:35.869" v="8" actId="478"/>
          <ac:spMkLst>
            <pc:docMk/>
            <pc:sldMk cId="4250318987" sldId="263"/>
            <ac:spMk id="5" creationId="{BB6597BA-B6E5-403F-96CC-7650ADB19B81}"/>
          </ac:spMkLst>
        </pc:spChg>
        <pc:spChg chg="add mod ord">
          <ac:chgData name="JAVIER FERNANDEZ ALVAREZ" userId="86918769-627d-4301-8426-29a1be66346b" providerId="ADAL" clId="{19C8D172-8A12-44B4-9F40-EEE59128D2C2}" dt="2020-09-15T10:30:23.945" v="207" actId="1076"/>
          <ac:spMkLst>
            <pc:docMk/>
            <pc:sldMk cId="4250318987" sldId="263"/>
            <ac:spMk id="6" creationId="{83C8E752-24FF-403C-A7AD-B96121E03A8F}"/>
          </ac:spMkLst>
        </pc:spChg>
        <pc:spChg chg="add mod">
          <ac:chgData name="JAVIER FERNANDEZ ALVAREZ" userId="86918769-627d-4301-8426-29a1be66346b" providerId="ADAL" clId="{19C8D172-8A12-44B4-9F40-EEE59128D2C2}" dt="2020-09-15T10:34:50.360" v="300" actId="20577"/>
          <ac:spMkLst>
            <pc:docMk/>
            <pc:sldMk cId="4250318987" sldId="263"/>
            <ac:spMk id="7" creationId="{540C0E0A-698C-45F5-A2FD-B5B6DC2B207A}"/>
          </ac:spMkLst>
        </pc:spChg>
        <pc:spChg chg="add mod">
          <ac:chgData name="JAVIER FERNANDEZ ALVAREZ" userId="86918769-627d-4301-8426-29a1be66346b" providerId="ADAL" clId="{19C8D172-8A12-44B4-9F40-EEE59128D2C2}" dt="2020-09-15T10:30:33.968" v="208" actId="1076"/>
          <ac:spMkLst>
            <pc:docMk/>
            <pc:sldMk cId="4250318987" sldId="263"/>
            <ac:spMk id="12" creationId="{D706CDED-CF4C-42BB-8590-D57E1B76D520}"/>
          </ac:spMkLst>
        </pc:spChg>
        <pc:spChg chg="add mod">
          <ac:chgData name="JAVIER FERNANDEZ ALVAREZ" userId="86918769-627d-4301-8426-29a1be66346b" providerId="ADAL" clId="{19C8D172-8A12-44B4-9F40-EEE59128D2C2}" dt="2020-09-15T10:33:12.818" v="230" actId="1076"/>
          <ac:spMkLst>
            <pc:docMk/>
            <pc:sldMk cId="4250318987" sldId="263"/>
            <ac:spMk id="18" creationId="{6D3FFF45-DD1D-456D-86AE-51CB8B4EBAB3}"/>
          </ac:spMkLst>
        </pc:spChg>
        <pc:spChg chg="add mod">
          <ac:chgData name="JAVIER FERNANDEZ ALVAREZ" userId="86918769-627d-4301-8426-29a1be66346b" providerId="ADAL" clId="{19C8D172-8A12-44B4-9F40-EEE59128D2C2}" dt="2020-09-15T10:34:41.072" v="299" actId="20577"/>
          <ac:spMkLst>
            <pc:docMk/>
            <pc:sldMk cId="4250318987" sldId="263"/>
            <ac:spMk id="21" creationId="{7622F0D1-303E-4D14-856D-E5EB6063D96C}"/>
          </ac:spMkLst>
        </pc:spChg>
        <pc:picChg chg="add mod">
          <ac:chgData name="JAVIER FERNANDEZ ALVAREZ" userId="86918769-627d-4301-8426-29a1be66346b" providerId="ADAL" clId="{19C8D172-8A12-44B4-9F40-EEE59128D2C2}" dt="2020-09-15T10:33:07.848" v="228" actId="1076"/>
          <ac:picMkLst>
            <pc:docMk/>
            <pc:sldMk cId="4250318987" sldId="263"/>
            <ac:picMk id="9" creationId="{83EB5C0E-1282-488E-8034-654223B50C5B}"/>
          </ac:picMkLst>
        </pc:picChg>
        <pc:picChg chg="add del mod">
          <ac:chgData name="JAVIER FERNANDEZ ALVAREZ" userId="86918769-627d-4301-8426-29a1be66346b" providerId="ADAL" clId="{19C8D172-8A12-44B4-9F40-EEE59128D2C2}" dt="2020-09-15T10:25:32.400" v="156" actId="22"/>
          <ac:picMkLst>
            <pc:docMk/>
            <pc:sldMk cId="4250318987" sldId="263"/>
            <ac:picMk id="11" creationId="{B2A1724C-2984-4882-AAA6-F9BEF7EA9A95}"/>
          </ac:picMkLst>
        </pc:picChg>
        <pc:picChg chg="add mod">
          <ac:chgData name="JAVIER FERNANDEZ ALVAREZ" userId="86918769-627d-4301-8426-29a1be66346b" providerId="ADAL" clId="{19C8D172-8A12-44B4-9F40-EEE59128D2C2}" dt="2020-09-15T10:33:10.442" v="229" actId="1076"/>
          <ac:picMkLst>
            <pc:docMk/>
            <pc:sldMk cId="4250318987" sldId="263"/>
            <ac:picMk id="13" creationId="{DE955ED6-3A16-4559-B757-43EB358A1B84}"/>
          </ac:picMkLst>
        </pc:picChg>
        <pc:picChg chg="add mod ord">
          <ac:chgData name="JAVIER FERNANDEZ ALVAREZ" userId="86918769-627d-4301-8426-29a1be66346b" providerId="ADAL" clId="{19C8D172-8A12-44B4-9F40-EEE59128D2C2}" dt="2020-09-15T10:33:48.047" v="238" actId="1076"/>
          <ac:picMkLst>
            <pc:docMk/>
            <pc:sldMk cId="4250318987" sldId="263"/>
            <ac:picMk id="14" creationId="{F7190D53-8B5D-4E1B-ADC5-885349BD1187}"/>
          </ac:picMkLst>
        </pc:picChg>
        <pc:picChg chg="add mod ord">
          <ac:chgData name="JAVIER FERNANDEZ ALVAREZ" userId="86918769-627d-4301-8426-29a1be66346b" providerId="ADAL" clId="{19C8D172-8A12-44B4-9F40-EEE59128D2C2}" dt="2020-09-15T10:33:46.179" v="237" actId="1076"/>
          <ac:picMkLst>
            <pc:docMk/>
            <pc:sldMk cId="4250318987" sldId="263"/>
            <ac:picMk id="15" creationId="{D22B2F3F-D5EF-453D-AF4B-6014058CB171}"/>
          </ac:picMkLst>
        </pc:picChg>
        <pc:picChg chg="add mod modCrop">
          <ac:chgData name="JAVIER FERNANDEZ ALVAREZ" userId="86918769-627d-4301-8426-29a1be66346b" providerId="ADAL" clId="{19C8D172-8A12-44B4-9F40-EEE59128D2C2}" dt="2020-09-15T10:33:16.369" v="231" actId="1076"/>
          <ac:picMkLst>
            <pc:docMk/>
            <pc:sldMk cId="4250318987" sldId="263"/>
            <ac:picMk id="17" creationId="{03297739-DC44-412A-B126-718ACAAF8F18}"/>
          </ac:picMkLst>
        </pc:picChg>
        <pc:picChg chg="add del mod modCrop">
          <ac:chgData name="JAVIER FERNANDEZ ALVAREZ" userId="86918769-627d-4301-8426-29a1be66346b" providerId="ADAL" clId="{19C8D172-8A12-44B4-9F40-EEE59128D2C2}" dt="2020-09-15T10:33:39.974" v="235" actId="14861"/>
          <ac:picMkLst>
            <pc:docMk/>
            <pc:sldMk cId="4250318987" sldId="263"/>
            <ac:picMk id="20" creationId="{B8C275E1-9A29-430A-9182-FD9228B0F18F}"/>
          </ac:picMkLst>
        </pc:picChg>
        <pc:picChg chg="add mod">
          <ac:chgData name="JAVIER FERNANDEZ ALVAREZ" userId="86918769-627d-4301-8426-29a1be66346b" providerId="ADAL" clId="{19C8D172-8A12-44B4-9F40-EEE59128D2C2}" dt="2020-09-15T10:35:19.524" v="306" actId="688"/>
          <ac:picMkLst>
            <pc:docMk/>
            <pc:sldMk cId="4250318987" sldId="263"/>
            <ac:picMk id="23" creationId="{E75E44A2-F149-4284-B01E-D1B083162666}"/>
          </ac:picMkLst>
        </pc:picChg>
      </pc:sldChg>
      <pc:sldChg chg="modSp mod">
        <pc:chgData name="JAVIER FERNANDEZ ALVAREZ" userId="86918769-627d-4301-8426-29a1be66346b" providerId="ADAL" clId="{19C8D172-8A12-44B4-9F40-EEE59128D2C2}" dt="2020-09-28T14:13:13.337" v="585" actId="1076"/>
        <pc:sldMkLst>
          <pc:docMk/>
          <pc:sldMk cId="733017538" sldId="265"/>
        </pc:sldMkLst>
        <pc:picChg chg="mod">
          <ac:chgData name="JAVIER FERNANDEZ ALVAREZ" userId="86918769-627d-4301-8426-29a1be66346b" providerId="ADAL" clId="{19C8D172-8A12-44B4-9F40-EEE59128D2C2}" dt="2020-09-28T14:13:13.337" v="585" actId="1076"/>
          <ac:picMkLst>
            <pc:docMk/>
            <pc:sldMk cId="733017538" sldId="265"/>
            <ac:picMk id="6" creationId="{3C7EB0BB-E780-409D-A14D-00A49FB3FC29}"/>
          </ac:picMkLst>
        </pc:picChg>
      </pc:sldChg>
      <pc:sldChg chg="addSp delSp modSp add mod ord delAnim modAnim">
        <pc:chgData name="JAVIER FERNANDEZ ALVAREZ" userId="86918769-627d-4301-8426-29a1be66346b" providerId="ADAL" clId="{19C8D172-8A12-44B4-9F40-EEE59128D2C2}" dt="2020-09-29T11:55:14.009" v="1100" actId="20577"/>
        <pc:sldMkLst>
          <pc:docMk/>
          <pc:sldMk cId="2952646040" sldId="266"/>
        </pc:sldMkLst>
        <pc:spChg chg="mod">
          <ac:chgData name="JAVIER FERNANDEZ ALVAREZ" userId="86918769-627d-4301-8426-29a1be66346b" providerId="ADAL" clId="{19C8D172-8A12-44B4-9F40-EEE59128D2C2}" dt="2020-09-28T13:56:59.034" v="325" actId="20577"/>
          <ac:spMkLst>
            <pc:docMk/>
            <pc:sldMk cId="2952646040" sldId="266"/>
            <ac:spMk id="6" creationId="{83C8E752-24FF-403C-A7AD-B96121E03A8F}"/>
          </ac:spMkLst>
        </pc:spChg>
        <pc:spChg chg="mod">
          <ac:chgData name="JAVIER FERNANDEZ ALVAREZ" userId="86918769-627d-4301-8426-29a1be66346b" providerId="ADAL" clId="{19C8D172-8A12-44B4-9F40-EEE59128D2C2}" dt="2020-09-28T13:57:42.037" v="328"/>
          <ac:spMkLst>
            <pc:docMk/>
            <pc:sldMk cId="2952646040" sldId="266"/>
            <ac:spMk id="7" creationId="{540C0E0A-698C-45F5-A2FD-B5B6DC2B207A}"/>
          </ac:spMkLst>
        </pc:spChg>
        <pc:spChg chg="mod">
          <ac:chgData name="JAVIER FERNANDEZ ALVAREZ" userId="86918769-627d-4301-8426-29a1be66346b" providerId="ADAL" clId="{19C8D172-8A12-44B4-9F40-EEE59128D2C2}" dt="2020-09-29T11:55:14.009" v="1100" actId="20577"/>
          <ac:spMkLst>
            <pc:docMk/>
            <pc:sldMk cId="2952646040" sldId="266"/>
            <ac:spMk id="25" creationId="{356A60CD-20A3-48E0-8D69-B62F693CF2D9}"/>
          </ac:spMkLst>
        </pc:spChg>
        <pc:spChg chg="mod ord">
          <ac:chgData name="JAVIER FERNANDEZ ALVAREZ" userId="86918769-627d-4301-8426-29a1be66346b" providerId="ADAL" clId="{19C8D172-8A12-44B4-9F40-EEE59128D2C2}" dt="2020-09-28T13:59:28.869" v="365" actId="14100"/>
          <ac:spMkLst>
            <pc:docMk/>
            <pc:sldMk cId="2952646040" sldId="266"/>
            <ac:spMk id="26" creationId="{BCE3047E-929B-4E69-BCAD-C07F842294B2}"/>
          </ac:spMkLst>
        </pc:spChg>
        <pc:spChg chg="mod ord">
          <ac:chgData name="JAVIER FERNANDEZ ALVAREZ" userId="86918769-627d-4301-8426-29a1be66346b" providerId="ADAL" clId="{19C8D172-8A12-44B4-9F40-EEE59128D2C2}" dt="2020-09-28T14:02:43.989" v="429" actId="14100"/>
          <ac:spMkLst>
            <pc:docMk/>
            <pc:sldMk cId="2952646040" sldId="266"/>
            <ac:spMk id="33" creationId="{328A6D67-533F-4C84-9478-129976AF48BF}"/>
          </ac:spMkLst>
        </pc:spChg>
        <pc:spChg chg="mod ord">
          <ac:chgData name="JAVIER FERNANDEZ ALVAREZ" userId="86918769-627d-4301-8426-29a1be66346b" providerId="ADAL" clId="{19C8D172-8A12-44B4-9F40-EEE59128D2C2}" dt="2020-09-28T14:02:35.190" v="427" actId="14100"/>
          <ac:spMkLst>
            <pc:docMk/>
            <pc:sldMk cId="2952646040" sldId="266"/>
            <ac:spMk id="35" creationId="{91A492F6-5D11-4313-9DA1-8303F1FA319B}"/>
          </ac:spMkLst>
        </pc:spChg>
        <pc:spChg chg="mod ord">
          <ac:chgData name="JAVIER FERNANDEZ ALVAREZ" userId="86918769-627d-4301-8426-29a1be66346b" providerId="ADAL" clId="{19C8D172-8A12-44B4-9F40-EEE59128D2C2}" dt="2020-09-28T14:00:41.210" v="376" actId="1076"/>
          <ac:spMkLst>
            <pc:docMk/>
            <pc:sldMk cId="2952646040" sldId="266"/>
            <ac:spMk id="38" creationId="{CEC968B7-9B54-49E8-8F27-88F66A9746F8}"/>
          </ac:spMkLst>
        </pc:spChg>
        <pc:picChg chg="del">
          <ac:chgData name="JAVIER FERNANDEZ ALVAREZ" userId="86918769-627d-4301-8426-29a1be66346b" providerId="ADAL" clId="{19C8D172-8A12-44B4-9F40-EEE59128D2C2}" dt="2020-09-28T14:10:17.549" v="499" actId="478"/>
          <ac:picMkLst>
            <pc:docMk/>
            <pc:sldMk cId="2952646040" sldId="266"/>
            <ac:picMk id="2" creationId="{C714E057-ADCC-4EB6-96AA-AF60DAFAFD5C}"/>
          </ac:picMkLst>
        </pc:picChg>
        <pc:picChg chg="add mod">
          <ac:chgData name="JAVIER FERNANDEZ ALVAREZ" userId="86918769-627d-4301-8426-29a1be66346b" providerId="ADAL" clId="{19C8D172-8A12-44B4-9F40-EEE59128D2C2}" dt="2020-09-28T13:59:23.789" v="363" actId="1076"/>
          <ac:picMkLst>
            <pc:docMk/>
            <pc:sldMk cId="2952646040" sldId="266"/>
            <ac:picMk id="9" creationId="{A94D42E3-E7F2-4E8B-A6B5-549020E0B5AF}"/>
          </ac:picMkLst>
        </pc:picChg>
        <pc:picChg chg="del">
          <ac:chgData name="JAVIER FERNANDEZ ALVAREZ" userId="86918769-627d-4301-8426-29a1be66346b" providerId="ADAL" clId="{19C8D172-8A12-44B4-9F40-EEE59128D2C2}" dt="2020-09-28T13:58:29.025" v="352" actId="478"/>
          <ac:picMkLst>
            <pc:docMk/>
            <pc:sldMk cId="2952646040" sldId="266"/>
            <ac:picMk id="10" creationId="{86EEC022-138E-432D-B906-DD91D7C60251}"/>
          </ac:picMkLst>
        </pc:picChg>
        <pc:picChg chg="add mod">
          <ac:chgData name="JAVIER FERNANDEZ ALVAREZ" userId="86918769-627d-4301-8426-29a1be66346b" providerId="ADAL" clId="{19C8D172-8A12-44B4-9F40-EEE59128D2C2}" dt="2020-09-28T14:00:09.211" v="370" actId="1076"/>
          <ac:picMkLst>
            <pc:docMk/>
            <pc:sldMk cId="2952646040" sldId="266"/>
            <ac:picMk id="12" creationId="{7F646C9D-ED78-420B-A2BF-23AC024F8DBF}"/>
          </ac:picMkLst>
        </pc:picChg>
        <pc:picChg chg="add mod">
          <ac:chgData name="JAVIER FERNANDEZ ALVAREZ" userId="86918769-627d-4301-8426-29a1be66346b" providerId="ADAL" clId="{19C8D172-8A12-44B4-9F40-EEE59128D2C2}" dt="2020-09-28T14:01:25.712" v="382" actId="14100"/>
          <ac:picMkLst>
            <pc:docMk/>
            <pc:sldMk cId="2952646040" sldId="266"/>
            <ac:picMk id="14" creationId="{5421CCCA-6DEB-4BC3-B6A9-CB6AEB4C546D}"/>
          </ac:picMkLst>
        </pc:picChg>
        <pc:picChg chg="add del mod modCrop">
          <ac:chgData name="JAVIER FERNANDEZ ALVAREZ" userId="86918769-627d-4301-8426-29a1be66346b" providerId="ADAL" clId="{19C8D172-8A12-44B4-9F40-EEE59128D2C2}" dt="2020-09-28T14:06:49.958" v="469" actId="478"/>
          <ac:picMkLst>
            <pc:docMk/>
            <pc:sldMk cId="2952646040" sldId="266"/>
            <ac:picMk id="15" creationId="{A712AD88-C0E2-4559-A8FB-B73AD6CE6240}"/>
          </ac:picMkLst>
        </pc:picChg>
        <pc:picChg chg="add mod">
          <ac:chgData name="JAVIER FERNANDEZ ALVAREZ" userId="86918769-627d-4301-8426-29a1be66346b" providerId="ADAL" clId="{19C8D172-8A12-44B4-9F40-EEE59128D2C2}" dt="2020-09-28T14:08:43.210" v="484" actId="1076"/>
          <ac:picMkLst>
            <pc:docMk/>
            <pc:sldMk cId="2952646040" sldId="266"/>
            <ac:picMk id="17" creationId="{6DEB10E2-67EC-4AC2-9DF8-8A8BB3F802EB}"/>
          </ac:picMkLst>
        </pc:picChg>
        <pc:picChg chg="add mod">
          <ac:chgData name="JAVIER FERNANDEZ ALVAREZ" userId="86918769-627d-4301-8426-29a1be66346b" providerId="ADAL" clId="{19C8D172-8A12-44B4-9F40-EEE59128D2C2}" dt="2020-09-28T14:10:35.252" v="501" actId="1076"/>
          <ac:picMkLst>
            <pc:docMk/>
            <pc:sldMk cId="2952646040" sldId="266"/>
            <ac:picMk id="19" creationId="{2BA985B7-8D42-4661-AC3C-CE55EE606E54}"/>
          </ac:picMkLst>
        </pc:picChg>
        <pc:picChg chg="add del mod">
          <ac:chgData name="JAVIER FERNANDEZ ALVAREZ" userId="86918769-627d-4301-8426-29a1be66346b" providerId="ADAL" clId="{19C8D172-8A12-44B4-9F40-EEE59128D2C2}" dt="2020-09-28T14:24:52.057" v="800" actId="21"/>
          <ac:picMkLst>
            <pc:docMk/>
            <pc:sldMk cId="2952646040" sldId="266"/>
            <ac:picMk id="21" creationId="{DD7D8D45-1949-40BA-B924-0209B9FBAE92}"/>
          </ac:picMkLst>
        </pc:picChg>
        <pc:picChg chg="add mod">
          <ac:chgData name="JAVIER FERNANDEZ ALVAREZ" userId="86918769-627d-4301-8426-29a1be66346b" providerId="ADAL" clId="{19C8D172-8A12-44B4-9F40-EEE59128D2C2}" dt="2020-09-28T14:09:01.888" v="489" actId="1076"/>
          <ac:picMkLst>
            <pc:docMk/>
            <pc:sldMk cId="2952646040" sldId="266"/>
            <ac:picMk id="28" creationId="{99F0FCF6-05F2-4D37-AB2B-F3E2C9443D0F}"/>
          </ac:picMkLst>
        </pc:picChg>
        <pc:picChg chg="del">
          <ac:chgData name="JAVIER FERNANDEZ ALVAREZ" userId="86918769-627d-4301-8426-29a1be66346b" providerId="ADAL" clId="{19C8D172-8A12-44B4-9F40-EEE59128D2C2}" dt="2020-09-28T13:58:31.242" v="353" actId="478"/>
          <ac:picMkLst>
            <pc:docMk/>
            <pc:sldMk cId="2952646040" sldId="266"/>
            <ac:picMk id="29" creationId="{0FD8BBB6-FBEE-48A9-815D-75B013DB1317}"/>
          </ac:picMkLst>
        </pc:picChg>
        <pc:picChg chg="add mod ord">
          <ac:chgData name="JAVIER FERNANDEZ ALVAREZ" userId="86918769-627d-4301-8426-29a1be66346b" providerId="ADAL" clId="{19C8D172-8A12-44B4-9F40-EEE59128D2C2}" dt="2020-09-28T14:09:31.687" v="492" actId="167"/>
          <ac:picMkLst>
            <pc:docMk/>
            <pc:sldMk cId="2952646040" sldId="266"/>
            <ac:picMk id="30" creationId="{D4246047-870E-4F85-AC13-D4D3912DCD9A}"/>
          </ac:picMkLst>
        </pc:picChg>
        <pc:picChg chg="mod ord">
          <ac:chgData name="JAVIER FERNANDEZ ALVAREZ" userId="86918769-627d-4301-8426-29a1be66346b" providerId="ADAL" clId="{19C8D172-8A12-44B4-9F40-EEE59128D2C2}" dt="2020-09-28T14:00:27.818" v="372" actId="1076"/>
          <ac:picMkLst>
            <pc:docMk/>
            <pc:sldMk cId="2952646040" sldId="266"/>
            <ac:picMk id="34" creationId="{58C33E48-01AA-4F9C-B35D-B2DA5EE1AF82}"/>
          </ac:picMkLst>
        </pc:picChg>
        <pc:picChg chg="del">
          <ac:chgData name="JAVIER FERNANDEZ ALVAREZ" userId="86918769-627d-4301-8426-29a1be66346b" providerId="ADAL" clId="{19C8D172-8A12-44B4-9F40-EEE59128D2C2}" dt="2020-09-28T13:58:37.202" v="354" actId="478"/>
          <ac:picMkLst>
            <pc:docMk/>
            <pc:sldMk cId="2952646040" sldId="266"/>
            <ac:picMk id="40" creationId="{A9E91113-5429-44C5-9C48-8A4EFE302354}"/>
          </ac:picMkLst>
        </pc:picChg>
      </pc:sldChg>
      <pc:sldChg chg="addSp delSp modSp add mod ord addAnim delAnim modAnim">
        <pc:chgData name="JAVIER FERNANDEZ ALVAREZ" userId="86918769-627d-4301-8426-29a1be66346b" providerId="ADAL" clId="{19C8D172-8A12-44B4-9F40-EEE59128D2C2}" dt="2020-09-28T14:28:16.187" v="824"/>
        <pc:sldMkLst>
          <pc:docMk/>
          <pc:sldMk cId="2165086999" sldId="267"/>
        </pc:sldMkLst>
        <pc:spChg chg="mod">
          <ac:chgData name="JAVIER FERNANDEZ ALVAREZ" userId="86918769-627d-4301-8426-29a1be66346b" providerId="ADAL" clId="{19C8D172-8A12-44B4-9F40-EEE59128D2C2}" dt="2020-09-28T14:12:09.099" v="510" actId="20577"/>
          <ac:spMkLst>
            <pc:docMk/>
            <pc:sldMk cId="2165086999" sldId="267"/>
            <ac:spMk id="2" creationId="{6AD5521A-7484-45BF-B285-9193850D9FB3}"/>
          </ac:spMkLst>
        </pc:spChg>
        <pc:spChg chg="mod">
          <ac:chgData name="JAVIER FERNANDEZ ALVAREZ" userId="86918769-627d-4301-8426-29a1be66346b" providerId="ADAL" clId="{19C8D172-8A12-44B4-9F40-EEE59128D2C2}" dt="2020-09-28T14:22:17.807" v="757" actId="313"/>
          <ac:spMkLst>
            <pc:docMk/>
            <pc:sldMk cId="2165086999" sldId="267"/>
            <ac:spMk id="8" creationId="{3A0016C9-B956-46C7-BA23-90E1B90F539A}"/>
          </ac:spMkLst>
        </pc:spChg>
        <pc:spChg chg="mod">
          <ac:chgData name="JAVIER FERNANDEZ ALVAREZ" userId="86918769-627d-4301-8426-29a1be66346b" providerId="ADAL" clId="{19C8D172-8A12-44B4-9F40-EEE59128D2C2}" dt="2020-09-28T14:13:56.104" v="590" actId="20577"/>
          <ac:spMkLst>
            <pc:docMk/>
            <pc:sldMk cId="2165086999" sldId="267"/>
            <ac:spMk id="10" creationId="{89132DC6-8892-453C-A0BB-1A814496EC54}"/>
          </ac:spMkLst>
        </pc:spChg>
        <pc:spChg chg="mod ord">
          <ac:chgData name="JAVIER FERNANDEZ ALVAREZ" userId="86918769-627d-4301-8426-29a1be66346b" providerId="ADAL" clId="{19C8D172-8A12-44B4-9F40-EEE59128D2C2}" dt="2020-09-28T14:23:39.448" v="788" actId="14100"/>
          <ac:spMkLst>
            <pc:docMk/>
            <pc:sldMk cId="2165086999" sldId="267"/>
            <ac:spMk id="23" creationId="{36257D7A-D7CA-43E5-8BA2-BD1549C83D06}"/>
          </ac:spMkLst>
        </pc:spChg>
        <pc:spChg chg="del mod">
          <ac:chgData name="JAVIER FERNANDEZ ALVAREZ" userId="86918769-627d-4301-8426-29a1be66346b" providerId="ADAL" clId="{19C8D172-8A12-44B4-9F40-EEE59128D2C2}" dt="2020-09-28T14:24:02.402" v="795" actId="478"/>
          <ac:spMkLst>
            <pc:docMk/>
            <pc:sldMk cId="2165086999" sldId="267"/>
            <ac:spMk id="25" creationId="{63E5F0FF-C816-4A21-9DF9-0A63F5DD5A8B}"/>
          </ac:spMkLst>
        </pc:spChg>
        <pc:spChg chg="add del mod ord">
          <ac:chgData name="JAVIER FERNANDEZ ALVAREZ" userId="86918769-627d-4301-8426-29a1be66346b" providerId="ADAL" clId="{19C8D172-8A12-44B4-9F40-EEE59128D2C2}" dt="2020-09-28T14:21:24.671" v="680" actId="20577"/>
          <ac:spMkLst>
            <pc:docMk/>
            <pc:sldMk cId="2165086999" sldId="267"/>
            <ac:spMk id="29" creationId="{001A8EE5-B532-4C63-8B2C-B03756E75CB4}"/>
          </ac:spMkLst>
        </pc:spChg>
        <pc:spChg chg="del mod">
          <ac:chgData name="JAVIER FERNANDEZ ALVAREZ" userId="86918769-627d-4301-8426-29a1be66346b" providerId="ADAL" clId="{19C8D172-8A12-44B4-9F40-EEE59128D2C2}" dt="2020-09-28T14:25:31.365" v="806" actId="478"/>
          <ac:spMkLst>
            <pc:docMk/>
            <pc:sldMk cId="2165086999" sldId="267"/>
            <ac:spMk id="30" creationId="{41E87825-A44D-4867-B009-546E25EE7150}"/>
          </ac:spMkLst>
        </pc:spChg>
        <pc:spChg chg="add mod">
          <ac:chgData name="JAVIER FERNANDEZ ALVAREZ" userId="86918769-627d-4301-8426-29a1be66346b" providerId="ADAL" clId="{19C8D172-8A12-44B4-9F40-EEE59128D2C2}" dt="2020-09-28T14:22:42.603" v="781" actId="1076"/>
          <ac:spMkLst>
            <pc:docMk/>
            <pc:sldMk cId="2165086999" sldId="267"/>
            <ac:spMk id="31" creationId="{89D56F96-697D-453C-9841-1763DA390B3A}"/>
          </ac:spMkLst>
        </pc:spChg>
        <pc:spChg chg="del">
          <ac:chgData name="JAVIER FERNANDEZ ALVAREZ" userId="86918769-627d-4301-8426-29a1be66346b" providerId="ADAL" clId="{19C8D172-8A12-44B4-9F40-EEE59128D2C2}" dt="2020-09-28T14:26:04.199" v="811" actId="478"/>
          <ac:spMkLst>
            <pc:docMk/>
            <pc:sldMk cId="2165086999" sldId="267"/>
            <ac:spMk id="33" creationId="{940A8608-6497-4608-BD47-A582B29FD4A9}"/>
          </ac:spMkLst>
        </pc:spChg>
        <pc:picChg chg="add mod">
          <ac:chgData name="JAVIER FERNANDEZ ALVAREZ" userId="86918769-627d-4301-8426-29a1be66346b" providerId="ADAL" clId="{19C8D172-8A12-44B4-9F40-EEE59128D2C2}" dt="2020-09-28T14:13:36.158" v="586" actId="1076"/>
          <ac:picMkLst>
            <pc:docMk/>
            <pc:sldMk cId="2165086999" sldId="267"/>
            <ac:picMk id="4" creationId="{6DF81BB1-DFF2-408B-9853-0C93273E7090}"/>
          </ac:picMkLst>
        </pc:picChg>
        <pc:picChg chg="add mod ord modCrop">
          <ac:chgData name="JAVIER FERNANDEZ ALVAREZ" userId="86918769-627d-4301-8426-29a1be66346b" providerId="ADAL" clId="{19C8D172-8A12-44B4-9F40-EEE59128D2C2}" dt="2020-09-28T14:18:27.717" v="607" actId="1076"/>
          <ac:picMkLst>
            <pc:docMk/>
            <pc:sldMk cId="2165086999" sldId="267"/>
            <ac:picMk id="5" creationId="{0BCE3D6C-D4EB-4125-9FA2-3439B23ACA95}"/>
          </ac:picMkLst>
        </pc:picChg>
        <pc:picChg chg="del">
          <ac:chgData name="JAVIER FERNANDEZ ALVAREZ" userId="86918769-627d-4301-8426-29a1be66346b" providerId="ADAL" clId="{19C8D172-8A12-44B4-9F40-EEE59128D2C2}" dt="2020-09-28T14:12:15.443" v="511" actId="478"/>
          <ac:picMkLst>
            <pc:docMk/>
            <pc:sldMk cId="2165086999" sldId="267"/>
            <ac:picMk id="6" creationId="{3C7EB0BB-E780-409D-A14D-00A49FB3FC29}"/>
          </ac:picMkLst>
        </pc:picChg>
        <pc:picChg chg="add mod">
          <ac:chgData name="JAVIER FERNANDEZ ALVAREZ" userId="86918769-627d-4301-8426-29a1be66346b" providerId="ADAL" clId="{19C8D172-8A12-44B4-9F40-EEE59128D2C2}" dt="2020-09-28T14:19:10.093" v="610" actId="1076"/>
          <ac:picMkLst>
            <pc:docMk/>
            <pc:sldMk cId="2165086999" sldId="267"/>
            <ac:picMk id="9" creationId="{3682CC0F-20AA-4D0C-A93A-820F280FEF3D}"/>
          </ac:picMkLst>
        </pc:picChg>
        <pc:picChg chg="add mod">
          <ac:chgData name="JAVIER FERNANDEZ ALVAREZ" userId="86918769-627d-4301-8426-29a1be66346b" providerId="ADAL" clId="{19C8D172-8A12-44B4-9F40-EEE59128D2C2}" dt="2020-09-28T14:24:57.829" v="802" actId="1076"/>
          <ac:picMkLst>
            <pc:docMk/>
            <pc:sldMk cId="2165086999" sldId="267"/>
            <ac:picMk id="11" creationId="{9F54FDB7-3439-4D43-9F2D-CD1E8439F372}"/>
          </ac:picMkLst>
        </pc:picChg>
        <pc:picChg chg="mod">
          <ac:chgData name="JAVIER FERNANDEZ ALVAREZ" userId="86918769-627d-4301-8426-29a1be66346b" providerId="ADAL" clId="{19C8D172-8A12-44B4-9F40-EEE59128D2C2}" dt="2020-09-28T14:14:03.238" v="591" actId="1076"/>
          <ac:picMkLst>
            <pc:docMk/>
            <pc:sldMk cId="2165086999" sldId="267"/>
            <ac:picMk id="12" creationId="{9DEB77D9-59BB-4456-AE8F-4C271873DE9D}"/>
          </ac:picMkLst>
        </pc:picChg>
        <pc:picChg chg="mod ord">
          <ac:chgData name="JAVIER FERNANDEZ ALVAREZ" userId="86918769-627d-4301-8426-29a1be66346b" providerId="ADAL" clId="{19C8D172-8A12-44B4-9F40-EEE59128D2C2}" dt="2020-09-28T14:26:51.194" v="819" actId="1076"/>
          <ac:picMkLst>
            <pc:docMk/>
            <pc:sldMk cId="2165086999" sldId="267"/>
            <ac:picMk id="14" creationId="{43F30FE0-EEE3-4F84-8AB8-43D4F79EF70A}"/>
          </ac:picMkLst>
        </pc:picChg>
        <pc:picChg chg="mod ord">
          <ac:chgData name="JAVIER FERNANDEZ ALVAREZ" userId="86918769-627d-4301-8426-29a1be66346b" providerId="ADAL" clId="{19C8D172-8A12-44B4-9F40-EEE59128D2C2}" dt="2020-09-28T14:22:59.586" v="784" actId="166"/>
          <ac:picMkLst>
            <pc:docMk/>
            <pc:sldMk cId="2165086999" sldId="267"/>
            <ac:picMk id="16" creationId="{BABA46C4-B428-436A-B5F4-B7F60BCD8307}"/>
          </ac:picMkLst>
        </pc:picChg>
        <pc:picChg chg="del">
          <ac:chgData name="JAVIER FERNANDEZ ALVAREZ" userId="86918769-627d-4301-8426-29a1be66346b" providerId="ADAL" clId="{19C8D172-8A12-44B4-9F40-EEE59128D2C2}" dt="2020-09-28T14:14:09.055" v="592" actId="478"/>
          <ac:picMkLst>
            <pc:docMk/>
            <pc:sldMk cId="2165086999" sldId="267"/>
            <ac:picMk id="22" creationId="{8570EF4A-A531-4FFF-8B56-D8396AAB2AEF}"/>
          </ac:picMkLst>
        </pc:picChg>
        <pc:picChg chg="del">
          <ac:chgData name="JAVIER FERNANDEZ ALVAREZ" userId="86918769-627d-4301-8426-29a1be66346b" providerId="ADAL" clId="{19C8D172-8A12-44B4-9F40-EEE59128D2C2}" dt="2020-09-28T14:14:10.800" v="593" actId="478"/>
          <ac:picMkLst>
            <pc:docMk/>
            <pc:sldMk cId="2165086999" sldId="267"/>
            <ac:picMk id="24" creationId="{57F944B5-33E7-4BFF-BACD-DCFCF4184640}"/>
          </ac:picMkLst>
        </pc:picChg>
        <pc:picChg chg="del">
          <ac:chgData name="JAVIER FERNANDEZ ALVAREZ" userId="86918769-627d-4301-8426-29a1be66346b" providerId="ADAL" clId="{19C8D172-8A12-44B4-9F40-EEE59128D2C2}" dt="2020-09-28T14:14:16.802" v="596" actId="478"/>
          <ac:picMkLst>
            <pc:docMk/>
            <pc:sldMk cId="2165086999" sldId="267"/>
            <ac:picMk id="27" creationId="{BFE02628-2D1B-4130-B574-0CFD3ECC6098}"/>
          </ac:picMkLst>
        </pc:picChg>
        <pc:picChg chg="mod ord">
          <ac:chgData name="JAVIER FERNANDEZ ALVAREZ" userId="86918769-627d-4301-8426-29a1be66346b" providerId="ADAL" clId="{19C8D172-8A12-44B4-9F40-EEE59128D2C2}" dt="2020-09-28T14:19:29.545" v="616" actId="1076"/>
          <ac:picMkLst>
            <pc:docMk/>
            <pc:sldMk cId="2165086999" sldId="267"/>
            <ac:picMk id="28" creationId="{A10A8417-295F-4B35-90F9-452E3AEBD5CA}"/>
          </ac:picMkLst>
        </pc:picChg>
        <pc:picChg chg="add mod">
          <ac:chgData name="JAVIER FERNANDEZ ALVAREZ" userId="86918769-627d-4301-8426-29a1be66346b" providerId="ADAL" clId="{19C8D172-8A12-44B4-9F40-EEE59128D2C2}" dt="2020-09-28T14:22:49.443" v="782" actId="571"/>
          <ac:picMkLst>
            <pc:docMk/>
            <pc:sldMk cId="2165086999" sldId="267"/>
            <ac:picMk id="32" creationId="{B0498C66-FB01-41C9-A9FB-E12F659C3C93}"/>
          </ac:picMkLst>
        </pc:picChg>
        <pc:picChg chg="mod">
          <ac:chgData name="JAVIER FERNANDEZ ALVAREZ" userId="86918769-627d-4301-8426-29a1be66346b" providerId="ADAL" clId="{19C8D172-8A12-44B4-9F40-EEE59128D2C2}" dt="2020-09-28T14:26:07.116" v="812" actId="1076"/>
          <ac:picMkLst>
            <pc:docMk/>
            <pc:sldMk cId="2165086999" sldId="267"/>
            <ac:picMk id="34" creationId="{3CDA4DD3-2B2D-476A-A287-CBFE193E8EF1}"/>
          </ac:picMkLst>
        </pc:picChg>
        <pc:picChg chg="add mod">
          <ac:chgData name="JAVIER FERNANDEZ ALVAREZ" userId="86918769-627d-4301-8426-29a1be66346b" providerId="ADAL" clId="{19C8D172-8A12-44B4-9F40-EEE59128D2C2}" dt="2020-09-28T14:25:17.580" v="804" actId="1076"/>
          <ac:picMkLst>
            <pc:docMk/>
            <pc:sldMk cId="2165086999" sldId="267"/>
            <ac:picMk id="39" creationId="{42E77A33-FA6A-4F7F-A030-5258BE7B3772}"/>
          </ac:picMkLst>
        </pc:picChg>
      </pc:sldChg>
      <pc:sldChg chg="addSp delSp modSp add mod ord delAnim modAnim">
        <pc:chgData name="JAVIER FERNANDEZ ALVAREZ" userId="86918769-627d-4301-8426-29a1be66346b" providerId="ADAL" clId="{19C8D172-8A12-44B4-9F40-EEE59128D2C2}" dt="2020-09-29T07:32:09.919" v="1029" actId="20577"/>
        <pc:sldMkLst>
          <pc:docMk/>
          <pc:sldMk cId="3372047056" sldId="268"/>
        </pc:sldMkLst>
        <pc:spChg chg="mod">
          <ac:chgData name="JAVIER FERNANDEZ ALVAREZ" userId="86918769-627d-4301-8426-29a1be66346b" providerId="ADAL" clId="{19C8D172-8A12-44B4-9F40-EEE59128D2C2}" dt="2020-09-28T14:30:11.373" v="832" actId="20577"/>
          <ac:spMkLst>
            <pc:docMk/>
            <pc:sldMk cId="3372047056" sldId="268"/>
            <ac:spMk id="2" creationId="{21FB6B03-13A0-458D-AF19-E6EB0B1D2B54}"/>
          </ac:spMkLst>
        </pc:spChg>
        <pc:spChg chg="mod">
          <ac:chgData name="JAVIER FERNANDEZ ALVAREZ" userId="86918769-627d-4301-8426-29a1be66346b" providerId="ADAL" clId="{19C8D172-8A12-44B4-9F40-EEE59128D2C2}" dt="2020-09-28T14:30:52.020" v="904" actId="27636"/>
          <ac:spMkLst>
            <pc:docMk/>
            <pc:sldMk cId="3372047056" sldId="268"/>
            <ac:spMk id="3" creationId="{3A766070-7D01-47E2-8C55-5AFF40A67B89}"/>
          </ac:spMkLst>
        </pc:spChg>
        <pc:spChg chg="add mod">
          <ac:chgData name="JAVIER FERNANDEZ ALVAREZ" userId="86918769-627d-4301-8426-29a1be66346b" providerId="ADAL" clId="{19C8D172-8A12-44B4-9F40-EEE59128D2C2}" dt="2020-09-28T14:33:52.308" v="923" actId="1076"/>
          <ac:spMkLst>
            <pc:docMk/>
            <pc:sldMk cId="3372047056" sldId="268"/>
            <ac:spMk id="9" creationId="{FCBAE1F9-8917-4356-8447-42DF4B28BDFE}"/>
          </ac:spMkLst>
        </pc:spChg>
        <pc:spChg chg="del">
          <ac:chgData name="JAVIER FERNANDEZ ALVAREZ" userId="86918769-627d-4301-8426-29a1be66346b" providerId="ADAL" clId="{19C8D172-8A12-44B4-9F40-EEE59128D2C2}" dt="2020-09-28T14:30:01.245" v="828" actId="478"/>
          <ac:spMkLst>
            <pc:docMk/>
            <pc:sldMk cId="3372047056" sldId="268"/>
            <ac:spMk id="11" creationId="{6A9673BB-4549-427E-A78A-466EBCB7554C}"/>
          </ac:spMkLst>
        </pc:spChg>
        <pc:spChg chg="del">
          <ac:chgData name="JAVIER FERNANDEZ ALVAREZ" userId="86918769-627d-4301-8426-29a1be66346b" providerId="ADAL" clId="{19C8D172-8A12-44B4-9F40-EEE59128D2C2}" dt="2020-09-28T14:30:01.245" v="828" actId="478"/>
          <ac:spMkLst>
            <pc:docMk/>
            <pc:sldMk cId="3372047056" sldId="268"/>
            <ac:spMk id="14" creationId="{B9D97B26-921D-4D25-BDB6-3A3AF6042E4E}"/>
          </ac:spMkLst>
        </pc:spChg>
        <pc:spChg chg="del">
          <ac:chgData name="JAVIER FERNANDEZ ALVAREZ" userId="86918769-627d-4301-8426-29a1be66346b" providerId="ADAL" clId="{19C8D172-8A12-44B4-9F40-EEE59128D2C2}" dt="2020-09-28T14:30:01.245" v="828" actId="478"/>
          <ac:spMkLst>
            <pc:docMk/>
            <pc:sldMk cId="3372047056" sldId="268"/>
            <ac:spMk id="15" creationId="{E1AFAC84-4649-4998-AE00-8EF29B59F832}"/>
          </ac:spMkLst>
        </pc:spChg>
        <pc:spChg chg="del">
          <ac:chgData name="JAVIER FERNANDEZ ALVAREZ" userId="86918769-627d-4301-8426-29a1be66346b" providerId="ADAL" clId="{19C8D172-8A12-44B4-9F40-EEE59128D2C2}" dt="2020-09-28T14:30:01.245" v="828" actId="478"/>
          <ac:spMkLst>
            <pc:docMk/>
            <pc:sldMk cId="3372047056" sldId="268"/>
            <ac:spMk id="16" creationId="{34F0890E-6FCE-4F96-93B0-3C4907890708}"/>
          </ac:spMkLst>
        </pc:spChg>
        <pc:spChg chg="del">
          <ac:chgData name="JAVIER FERNANDEZ ALVAREZ" userId="86918769-627d-4301-8426-29a1be66346b" providerId="ADAL" clId="{19C8D172-8A12-44B4-9F40-EEE59128D2C2}" dt="2020-09-28T14:30:01.245" v="828" actId="478"/>
          <ac:spMkLst>
            <pc:docMk/>
            <pc:sldMk cId="3372047056" sldId="268"/>
            <ac:spMk id="19" creationId="{748F9B9E-B27A-4A6E-9FCC-3C85CF9F2FEB}"/>
          </ac:spMkLst>
        </pc:spChg>
        <pc:spChg chg="add del mod">
          <ac:chgData name="JAVIER FERNANDEZ ALVAREZ" userId="86918769-627d-4301-8426-29a1be66346b" providerId="ADAL" clId="{19C8D172-8A12-44B4-9F40-EEE59128D2C2}" dt="2020-09-28T14:34:34.436" v="926"/>
          <ac:spMkLst>
            <pc:docMk/>
            <pc:sldMk cId="3372047056" sldId="268"/>
            <ac:spMk id="20" creationId="{ACB61AF3-8618-48A7-AF3A-9762FDD2591E}"/>
          </ac:spMkLst>
        </pc:spChg>
        <pc:spChg chg="del">
          <ac:chgData name="JAVIER FERNANDEZ ALVAREZ" userId="86918769-627d-4301-8426-29a1be66346b" providerId="ADAL" clId="{19C8D172-8A12-44B4-9F40-EEE59128D2C2}" dt="2020-09-28T14:30:01.245" v="828" actId="478"/>
          <ac:spMkLst>
            <pc:docMk/>
            <pc:sldMk cId="3372047056" sldId="268"/>
            <ac:spMk id="21" creationId="{A7C9208D-0269-48AA-873F-2C3666FBDD71}"/>
          </ac:spMkLst>
        </pc:spChg>
        <pc:spChg chg="add mod">
          <ac:chgData name="JAVIER FERNANDEZ ALVAREZ" userId="86918769-627d-4301-8426-29a1be66346b" providerId="ADAL" clId="{19C8D172-8A12-44B4-9F40-EEE59128D2C2}" dt="2020-09-29T07:32:09.919" v="1029" actId="20577"/>
          <ac:spMkLst>
            <pc:docMk/>
            <pc:sldMk cId="3372047056" sldId="268"/>
            <ac:spMk id="22" creationId="{4374A62D-EB08-4173-B861-6603F789A359}"/>
          </ac:spMkLst>
        </pc:spChg>
        <pc:spChg chg="add mod">
          <ac:chgData name="JAVIER FERNANDEZ ALVAREZ" userId="86918769-627d-4301-8426-29a1be66346b" providerId="ADAL" clId="{19C8D172-8A12-44B4-9F40-EEE59128D2C2}" dt="2020-09-28T14:36:17.878" v="1018" actId="1076"/>
          <ac:spMkLst>
            <pc:docMk/>
            <pc:sldMk cId="3372047056" sldId="268"/>
            <ac:spMk id="23" creationId="{3682C614-5CE7-4098-8283-458B1F29A1FA}"/>
          </ac:spMkLst>
        </pc:spChg>
        <pc:picChg chg="add mod">
          <ac:chgData name="JAVIER FERNANDEZ ALVAREZ" userId="86918769-627d-4301-8426-29a1be66346b" providerId="ADAL" clId="{19C8D172-8A12-44B4-9F40-EEE59128D2C2}" dt="2020-09-28T14:35:50.974" v="987" actId="1076"/>
          <ac:picMkLst>
            <pc:docMk/>
            <pc:sldMk cId="3372047056" sldId="268"/>
            <ac:picMk id="5" creationId="{CCD644C5-800C-4228-A15C-A99403EFCC03}"/>
          </ac:picMkLst>
        </pc:picChg>
        <pc:picChg chg="del">
          <ac:chgData name="JAVIER FERNANDEZ ALVAREZ" userId="86918769-627d-4301-8426-29a1be66346b" providerId="ADAL" clId="{19C8D172-8A12-44B4-9F40-EEE59128D2C2}" dt="2020-09-28T14:30:05.739" v="829" actId="478"/>
          <ac:picMkLst>
            <pc:docMk/>
            <pc:sldMk cId="3372047056" sldId="268"/>
            <ac:picMk id="6" creationId="{278C205B-F701-4F07-B6F2-A1AF158C4D93}"/>
          </ac:picMkLst>
        </pc:picChg>
        <pc:picChg chg="add mod">
          <ac:chgData name="JAVIER FERNANDEZ ALVAREZ" userId="86918769-627d-4301-8426-29a1be66346b" providerId="ADAL" clId="{19C8D172-8A12-44B4-9F40-EEE59128D2C2}" dt="2020-09-28T14:33:35.669" v="920" actId="14100"/>
          <ac:picMkLst>
            <pc:docMk/>
            <pc:sldMk cId="3372047056" sldId="268"/>
            <ac:picMk id="8" creationId="{112E5381-F379-488B-9171-4451D6FEB4C7}"/>
          </ac:picMkLst>
        </pc:picChg>
        <pc:picChg chg="del">
          <ac:chgData name="JAVIER FERNANDEZ ALVAREZ" userId="86918769-627d-4301-8426-29a1be66346b" providerId="ADAL" clId="{19C8D172-8A12-44B4-9F40-EEE59128D2C2}" dt="2020-09-28T14:30:01.245" v="828" actId="478"/>
          <ac:picMkLst>
            <pc:docMk/>
            <pc:sldMk cId="3372047056" sldId="268"/>
            <ac:picMk id="10" creationId="{B1DBE53E-8F83-4296-BCF1-F17AFD460290}"/>
          </ac:picMkLst>
        </pc:picChg>
        <pc:picChg chg="del">
          <ac:chgData name="JAVIER FERNANDEZ ALVAREZ" userId="86918769-627d-4301-8426-29a1be66346b" providerId="ADAL" clId="{19C8D172-8A12-44B4-9F40-EEE59128D2C2}" dt="2020-09-28T14:30:05.739" v="829" actId="478"/>
          <ac:picMkLst>
            <pc:docMk/>
            <pc:sldMk cId="3372047056" sldId="268"/>
            <ac:picMk id="13" creationId="{C9A60128-39C2-4462-840F-A5013105F394}"/>
          </ac:picMkLst>
        </pc:picChg>
        <pc:picChg chg="del">
          <ac:chgData name="JAVIER FERNANDEZ ALVAREZ" userId="86918769-627d-4301-8426-29a1be66346b" providerId="ADAL" clId="{19C8D172-8A12-44B4-9F40-EEE59128D2C2}" dt="2020-09-28T14:30:01.245" v="828" actId="478"/>
          <ac:picMkLst>
            <pc:docMk/>
            <pc:sldMk cId="3372047056" sldId="268"/>
            <ac:picMk id="18" creationId="{6F12F38D-C858-4307-83B4-864040E5F12E}"/>
          </ac:picMkLst>
        </pc:picChg>
        <pc:picChg chg="del">
          <ac:chgData name="JAVIER FERNANDEZ ALVAREZ" userId="86918769-627d-4301-8426-29a1be66346b" providerId="ADAL" clId="{19C8D172-8A12-44B4-9F40-EEE59128D2C2}" dt="2020-09-28T14:30:07.923" v="830" actId="478"/>
          <ac:picMkLst>
            <pc:docMk/>
            <pc:sldMk cId="3372047056" sldId="268"/>
            <ac:picMk id="25" creationId="{46BC95D5-AA39-43A3-ACDC-C5F2EB430D3E}"/>
          </ac:picMkLst>
        </pc:picChg>
      </pc:sldChg>
      <pc:sldChg chg="addSp delSp modSp add mod ord delAnim modAnim">
        <pc:chgData name="JAVIER FERNANDEZ ALVAREZ" userId="86918769-627d-4301-8426-29a1be66346b" providerId="ADAL" clId="{19C8D172-8A12-44B4-9F40-EEE59128D2C2}" dt="2020-10-05T12:00:46.597" v="1201" actId="1076"/>
        <pc:sldMkLst>
          <pc:docMk/>
          <pc:sldMk cId="365351857" sldId="269"/>
        </pc:sldMkLst>
        <pc:spChg chg="del">
          <ac:chgData name="JAVIER FERNANDEZ ALVAREZ" userId="86918769-627d-4301-8426-29a1be66346b" providerId="ADAL" clId="{19C8D172-8A12-44B4-9F40-EEE59128D2C2}" dt="2020-10-05T11:50:23.492" v="1104" actId="478"/>
          <ac:spMkLst>
            <pc:docMk/>
            <pc:sldMk cId="365351857" sldId="269"/>
            <ac:spMk id="10" creationId="{89132DC6-8892-453C-A0BB-1A814496EC54}"/>
          </ac:spMkLst>
        </pc:spChg>
        <pc:spChg chg="del">
          <ac:chgData name="JAVIER FERNANDEZ ALVAREZ" userId="86918769-627d-4301-8426-29a1be66346b" providerId="ADAL" clId="{19C8D172-8A12-44B4-9F40-EEE59128D2C2}" dt="2020-10-05T11:50:23.492" v="1104" actId="478"/>
          <ac:spMkLst>
            <pc:docMk/>
            <pc:sldMk cId="365351857" sldId="269"/>
            <ac:spMk id="23" creationId="{36257D7A-D7CA-43E5-8BA2-BD1549C83D06}"/>
          </ac:spMkLst>
        </pc:spChg>
        <pc:spChg chg="add del mod">
          <ac:chgData name="JAVIER FERNANDEZ ALVAREZ" userId="86918769-627d-4301-8426-29a1be66346b" providerId="ADAL" clId="{19C8D172-8A12-44B4-9F40-EEE59128D2C2}" dt="2020-10-05T11:53:17.833" v="1112" actId="478"/>
          <ac:spMkLst>
            <pc:docMk/>
            <pc:sldMk cId="365351857" sldId="269"/>
            <ac:spMk id="27" creationId="{182ED747-B294-4695-A63A-6CA7658CFC18}"/>
          </ac:spMkLst>
        </pc:spChg>
        <pc:spChg chg="del">
          <ac:chgData name="JAVIER FERNANDEZ ALVAREZ" userId="86918769-627d-4301-8426-29a1be66346b" providerId="ADAL" clId="{19C8D172-8A12-44B4-9F40-EEE59128D2C2}" dt="2020-10-05T11:50:23.492" v="1104" actId="478"/>
          <ac:spMkLst>
            <pc:docMk/>
            <pc:sldMk cId="365351857" sldId="269"/>
            <ac:spMk id="29" creationId="{001A8EE5-B532-4C63-8B2C-B03756E75CB4}"/>
          </ac:spMkLst>
        </pc:spChg>
        <pc:spChg chg="del">
          <ac:chgData name="JAVIER FERNANDEZ ALVAREZ" userId="86918769-627d-4301-8426-29a1be66346b" providerId="ADAL" clId="{19C8D172-8A12-44B4-9F40-EEE59128D2C2}" dt="2020-10-05T11:50:23.492" v="1104" actId="478"/>
          <ac:spMkLst>
            <pc:docMk/>
            <pc:sldMk cId="365351857" sldId="269"/>
            <ac:spMk id="31" creationId="{89D56F96-697D-453C-9841-1763DA390B3A}"/>
          </ac:spMkLst>
        </pc:spChg>
        <pc:spChg chg="del">
          <ac:chgData name="JAVIER FERNANDEZ ALVAREZ" userId="86918769-627d-4301-8426-29a1be66346b" providerId="ADAL" clId="{19C8D172-8A12-44B4-9F40-EEE59128D2C2}" dt="2020-10-05T11:50:23.492" v="1104" actId="478"/>
          <ac:spMkLst>
            <pc:docMk/>
            <pc:sldMk cId="365351857" sldId="269"/>
            <ac:spMk id="36" creationId="{43C2E99B-F1F2-43EE-9F47-A3469B48AE59}"/>
          </ac:spMkLst>
        </pc:spChg>
        <pc:spChg chg="add del mod">
          <ac:chgData name="JAVIER FERNANDEZ ALVAREZ" userId="86918769-627d-4301-8426-29a1be66346b" providerId="ADAL" clId="{19C8D172-8A12-44B4-9F40-EEE59128D2C2}" dt="2020-10-05T11:53:17.833" v="1112" actId="478"/>
          <ac:spMkLst>
            <pc:docMk/>
            <pc:sldMk cId="365351857" sldId="269"/>
            <ac:spMk id="45" creationId="{08F6F6DB-B8CA-4611-AC5B-7F89AFFF32CC}"/>
          </ac:spMkLst>
        </pc:spChg>
        <pc:spChg chg="add del mod">
          <ac:chgData name="JAVIER FERNANDEZ ALVAREZ" userId="86918769-627d-4301-8426-29a1be66346b" providerId="ADAL" clId="{19C8D172-8A12-44B4-9F40-EEE59128D2C2}" dt="2020-10-05T11:53:17.833" v="1112" actId="478"/>
          <ac:spMkLst>
            <pc:docMk/>
            <pc:sldMk cId="365351857" sldId="269"/>
            <ac:spMk id="51" creationId="{4706EC42-28C4-45B8-A51E-E6619ACC64F0}"/>
          </ac:spMkLst>
        </pc:spChg>
        <pc:spChg chg="add mod">
          <ac:chgData name="JAVIER FERNANDEZ ALVAREZ" userId="86918769-627d-4301-8426-29a1be66346b" providerId="ADAL" clId="{19C8D172-8A12-44B4-9F40-EEE59128D2C2}" dt="2020-10-05T11:53:36.190" v="1114" actId="1076"/>
          <ac:spMkLst>
            <pc:docMk/>
            <pc:sldMk cId="365351857" sldId="269"/>
            <ac:spMk id="58" creationId="{897E9D55-B773-4134-A080-66192E52EF7E}"/>
          </ac:spMkLst>
        </pc:spChg>
        <pc:spChg chg="add mod">
          <ac:chgData name="JAVIER FERNANDEZ ALVAREZ" userId="86918769-627d-4301-8426-29a1be66346b" providerId="ADAL" clId="{19C8D172-8A12-44B4-9F40-EEE59128D2C2}" dt="2020-10-05T11:53:36.190" v="1114" actId="1076"/>
          <ac:spMkLst>
            <pc:docMk/>
            <pc:sldMk cId="365351857" sldId="269"/>
            <ac:spMk id="67" creationId="{684F2418-21FF-4096-8450-6F70DB7C6216}"/>
          </ac:spMkLst>
        </pc:spChg>
        <pc:spChg chg="add mod">
          <ac:chgData name="JAVIER FERNANDEZ ALVAREZ" userId="86918769-627d-4301-8426-29a1be66346b" providerId="ADAL" clId="{19C8D172-8A12-44B4-9F40-EEE59128D2C2}" dt="2020-10-05T11:53:36.190" v="1114" actId="1076"/>
          <ac:spMkLst>
            <pc:docMk/>
            <pc:sldMk cId="365351857" sldId="269"/>
            <ac:spMk id="74" creationId="{5D5F74F6-6FBC-4AA9-B460-A91E2EFE58AB}"/>
          </ac:spMkLst>
        </pc:sp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4" creationId="{6DF81BB1-DFF2-408B-9853-0C93273E7090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5" creationId="{0BCE3D6C-D4EB-4125-9FA2-3439B23ACA95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9" creationId="{3682CC0F-20AA-4D0C-A93A-820F280FEF3D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11" creationId="{9F54FDB7-3439-4D43-9F2D-CD1E8439F372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12" creationId="{9DEB77D9-59BB-4456-AE8F-4C271873DE9D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14" creationId="{43F30FE0-EEE3-4F84-8AB8-43D4F79EF70A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16" creationId="{BABA46C4-B428-436A-B5F4-B7F60BCD8307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22" creationId="{E8E01B5A-EFA9-42F5-8358-A3A9B8F31D03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24" creationId="{B0C025AD-CD88-4975-8948-7C72966EC6FB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25" creationId="{FC93F239-3FB4-45C8-8434-492BB4AB486C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26" creationId="{6ED842AC-4EB5-416F-9026-08EEA9E7F12C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28" creationId="{A10A8417-295F-4B35-90F9-452E3AEBD5CA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30" creationId="{C6881D67-353A-4DAF-A95C-3A87F381A5F8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32" creationId="{B0498C66-FB01-41C9-A9FB-E12F659C3C93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33" creationId="{D23B0561-7A26-4AB5-A5EB-16846B4A17E6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34" creationId="{3CDA4DD3-2B2D-476A-A287-CBFE193E8EF1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35" creationId="{EAA7BB6D-A3EA-40CC-8879-7DDBA5130EC8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37" creationId="{BFAC3A1E-4387-4F77-9CFF-B6ADFC963E76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38" creationId="{D8A76B99-E436-4909-BEBE-2CB5A9A637C4}"/>
          </ac:picMkLst>
        </pc:picChg>
        <pc:picChg chg="del">
          <ac:chgData name="JAVIER FERNANDEZ ALVAREZ" userId="86918769-627d-4301-8426-29a1be66346b" providerId="ADAL" clId="{19C8D172-8A12-44B4-9F40-EEE59128D2C2}" dt="2020-10-05T11:50:23.492" v="1104" actId="478"/>
          <ac:picMkLst>
            <pc:docMk/>
            <pc:sldMk cId="365351857" sldId="269"/>
            <ac:picMk id="39" creationId="{42E77A33-FA6A-4F7F-A030-5258BE7B3772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0" creationId="{42E9D6A9-79CD-4D68-AB73-59A515F1F133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1" creationId="{9DC4C2FB-CCE0-45C0-91E4-F9886B528048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2" creationId="{90EA465E-FAAD-4DCE-BB9C-98E942705E67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3" creationId="{3D4D9128-4394-42B1-9E6C-02840B694B3A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4" creationId="{C42BDEFC-D365-4FD8-8173-3EEA51321122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6" creationId="{3EABDA6B-FA32-46FD-8967-00E6EE4B4EDB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7" creationId="{2339713F-61AF-4552-A10D-12D7298C3CAE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8" creationId="{57EDA04D-5EFF-4372-A093-8AD7B64097F0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49" creationId="{D29BA59A-E7D6-4189-A285-EDE19D6C25FD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50" creationId="{749B0FE5-09ED-4A77-A7B9-CA792A28447E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52" creationId="{9D2D0A64-2A49-40AB-A2B3-F3E67C5AF9CB}"/>
          </ac:picMkLst>
        </pc:picChg>
        <pc:picChg chg="add del mod">
          <ac:chgData name="JAVIER FERNANDEZ ALVAREZ" userId="86918769-627d-4301-8426-29a1be66346b" providerId="ADAL" clId="{19C8D172-8A12-44B4-9F40-EEE59128D2C2}" dt="2020-10-05T11:53:17.833" v="1112" actId="478"/>
          <ac:picMkLst>
            <pc:docMk/>
            <pc:sldMk cId="365351857" sldId="269"/>
            <ac:picMk id="53" creationId="{6091ACA3-6C21-4E23-96A3-7836E65C050E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54" creationId="{B8867BF9-6820-4441-8054-C1705B3F8E97}"/>
          </ac:picMkLst>
        </pc:picChg>
        <pc:picChg chg="add mod">
          <ac:chgData name="JAVIER FERNANDEZ ALVAREZ" userId="86918769-627d-4301-8426-29a1be66346b" providerId="ADAL" clId="{19C8D172-8A12-44B4-9F40-EEE59128D2C2}" dt="2020-10-05T11:56:24.033" v="1125" actId="14826"/>
          <ac:picMkLst>
            <pc:docMk/>
            <pc:sldMk cId="365351857" sldId="269"/>
            <ac:picMk id="55" creationId="{788C2527-77F7-44D0-B6ED-4F706890512F}"/>
          </ac:picMkLst>
        </pc:picChg>
        <pc:picChg chg="add mod">
          <ac:chgData name="JAVIER FERNANDEZ ALVAREZ" userId="86918769-627d-4301-8426-29a1be66346b" providerId="ADAL" clId="{19C8D172-8A12-44B4-9F40-EEE59128D2C2}" dt="2020-10-05T12:00:46.597" v="1201" actId="1076"/>
          <ac:picMkLst>
            <pc:docMk/>
            <pc:sldMk cId="365351857" sldId="269"/>
            <ac:picMk id="56" creationId="{8CDFBA9F-9B44-4BFC-B416-01466E526DB5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57" creationId="{25F1CA09-0B39-463A-AD7D-4D7B486C2133}"/>
          </ac:picMkLst>
        </pc:picChg>
        <pc:picChg chg="add mod">
          <ac:chgData name="JAVIER FERNANDEZ ALVAREZ" userId="86918769-627d-4301-8426-29a1be66346b" providerId="ADAL" clId="{19C8D172-8A12-44B4-9F40-EEE59128D2C2}" dt="2020-10-05T11:56:55.537" v="1127" actId="14826"/>
          <ac:picMkLst>
            <pc:docMk/>
            <pc:sldMk cId="365351857" sldId="269"/>
            <ac:picMk id="59" creationId="{F6F4E56A-42C0-422B-8479-84D56FA6BDED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60" creationId="{45E8F3A5-3989-47D7-A55A-4D571A75FC48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61" creationId="{A1670E10-EC1F-4B54-BFD8-76DF7D707C24}"/>
          </ac:picMkLst>
        </pc:picChg>
        <pc:picChg chg="add mod">
          <ac:chgData name="JAVIER FERNANDEZ ALVAREZ" userId="86918769-627d-4301-8426-29a1be66346b" providerId="ADAL" clId="{19C8D172-8A12-44B4-9F40-EEE59128D2C2}" dt="2020-10-05T11:57:06.432" v="1128" actId="14826"/>
          <ac:picMkLst>
            <pc:docMk/>
            <pc:sldMk cId="365351857" sldId="269"/>
            <ac:picMk id="62" creationId="{74C27B52-2680-4B7F-80FF-A544F0C464A1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63" creationId="{13E39314-1CC0-4473-B60A-D471850D1172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64" creationId="{96F58B59-29A9-4299-BDE5-7229B687048B}"/>
          </ac:picMkLst>
        </pc:picChg>
        <pc:picChg chg="add mod">
          <ac:chgData name="JAVIER FERNANDEZ ALVAREZ" userId="86918769-627d-4301-8426-29a1be66346b" providerId="ADAL" clId="{19C8D172-8A12-44B4-9F40-EEE59128D2C2}" dt="2020-10-05T11:57:45.432" v="1130" actId="14826"/>
          <ac:picMkLst>
            <pc:docMk/>
            <pc:sldMk cId="365351857" sldId="269"/>
            <ac:picMk id="65" creationId="{5862E6A8-1E6B-4B84-8780-DA98AA824840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66" creationId="{CA19C262-1A69-4680-910D-E870C90680D5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68" creationId="{23A38A84-84E4-4329-BFEC-6303C3FE45B8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69" creationId="{490AEE1E-9C56-45EA-9E76-A193F688A011}"/>
          </ac:picMkLst>
        </pc:picChg>
        <pc:picChg chg="add mod">
          <ac:chgData name="JAVIER FERNANDEZ ALVAREZ" userId="86918769-627d-4301-8426-29a1be66346b" providerId="ADAL" clId="{19C8D172-8A12-44B4-9F40-EEE59128D2C2}" dt="2020-10-05T11:57:57.382" v="1131" actId="14826"/>
          <ac:picMkLst>
            <pc:docMk/>
            <pc:sldMk cId="365351857" sldId="269"/>
            <ac:picMk id="70" creationId="{267CB058-6FAD-4B36-94E9-1527195140B2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71" creationId="{AC42EAD7-E0D5-4ED2-8694-1140003C2C3C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72" creationId="{6C5E59E7-E93E-4ECC-8FCB-7CC4A3F8FA88}"/>
          </ac:picMkLst>
        </pc:picChg>
        <pc:picChg chg="add mod">
          <ac:chgData name="JAVIER FERNANDEZ ALVAREZ" userId="86918769-627d-4301-8426-29a1be66346b" providerId="ADAL" clId="{19C8D172-8A12-44B4-9F40-EEE59128D2C2}" dt="2020-10-05T11:58:19.159" v="1133" actId="14826"/>
          <ac:picMkLst>
            <pc:docMk/>
            <pc:sldMk cId="365351857" sldId="269"/>
            <ac:picMk id="73" creationId="{0F5D4686-9FD5-4E93-8BAF-3EB5BCD153AC}"/>
          </ac:picMkLst>
        </pc:picChg>
        <pc:picChg chg="add mod">
          <ac:chgData name="JAVIER FERNANDEZ ALVAREZ" userId="86918769-627d-4301-8426-29a1be66346b" providerId="ADAL" clId="{19C8D172-8A12-44B4-9F40-EEE59128D2C2}" dt="2020-10-05T11:53:36.190" v="1114" actId="1076"/>
          <ac:picMkLst>
            <pc:docMk/>
            <pc:sldMk cId="365351857" sldId="269"/>
            <ac:picMk id="75" creationId="{19973113-F426-4318-ACA6-85C89AAB4FAB}"/>
          </ac:picMkLst>
        </pc:picChg>
      </pc:sldChg>
      <pc:sldMasterChg chg="modSldLayout">
        <pc:chgData name="JAVIER FERNANDEZ ALVAREZ" userId="86918769-627d-4301-8426-29a1be66346b" providerId="ADAL" clId="{19C8D172-8A12-44B4-9F40-EEE59128D2C2}" dt="2020-09-15T10:30:11.014" v="205" actId="1076"/>
        <pc:sldMasterMkLst>
          <pc:docMk/>
          <pc:sldMasterMk cId="1656353294" sldId="2147483724"/>
        </pc:sldMasterMkLst>
        <pc:sldLayoutChg chg="modSp mod">
          <pc:chgData name="JAVIER FERNANDEZ ALVAREZ" userId="86918769-627d-4301-8426-29a1be66346b" providerId="ADAL" clId="{19C8D172-8A12-44B4-9F40-EEE59128D2C2}" dt="2020-09-15T10:30:11.014" v="205" actId="1076"/>
          <pc:sldLayoutMkLst>
            <pc:docMk/>
            <pc:sldMasterMk cId="1656353294" sldId="2147483724"/>
            <pc:sldLayoutMk cId="3693590066" sldId="2147483717"/>
          </pc:sldLayoutMkLst>
          <pc:spChg chg="mod">
            <ac:chgData name="JAVIER FERNANDEZ ALVAREZ" userId="86918769-627d-4301-8426-29a1be66346b" providerId="ADAL" clId="{19C8D172-8A12-44B4-9F40-EEE59128D2C2}" dt="2020-09-15T10:30:11.014" v="205" actId="1076"/>
            <ac:spMkLst>
              <pc:docMk/>
              <pc:sldMasterMk cId="1656353294" sldId="2147483724"/>
              <pc:sldLayoutMk cId="3693590066" sldId="2147483717"/>
              <ac:spMk id="6" creationId="{AAFBE1F6-FC6D-4C3D-9AC3-97028E6F18C7}"/>
            </ac:spMkLst>
          </pc:spChg>
        </pc:sldLayoutChg>
      </pc:sldMasterChg>
    </pc:docChg>
  </pc:docChgLst>
  <pc:docChgLst>
    <pc:chgData name="JAVIER FERNANDEZ ALVAREZ" userId="86918769-627d-4301-8426-29a1be66346b" providerId="ADAL" clId="{486A9C1D-ACE5-43DB-A05B-01648630DD01}"/>
    <pc:docChg chg="custSel modSld">
      <pc:chgData name="JAVIER FERNANDEZ ALVAREZ" userId="86918769-627d-4301-8426-29a1be66346b" providerId="ADAL" clId="{486A9C1D-ACE5-43DB-A05B-01648630DD01}" dt="2021-01-21T10:27:25.421" v="161" actId="20577"/>
      <pc:docMkLst>
        <pc:docMk/>
      </pc:docMkLst>
      <pc:sldChg chg="modSp mod">
        <pc:chgData name="JAVIER FERNANDEZ ALVAREZ" userId="86918769-627d-4301-8426-29a1be66346b" providerId="ADAL" clId="{486A9C1D-ACE5-43DB-A05B-01648630DD01}" dt="2021-01-21T10:27:25.421" v="161" actId="20577"/>
        <pc:sldMkLst>
          <pc:docMk/>
          <pc:sldMk cId="365351857" sldId="269"/>
        </pc:sldMkLst>
        <pc:spChg chg="mod">
          <ac:chgData name="JAVIER FERNANDEZ ALVAREZ" userId="86918769-627d-4301-8426-29a1be66346b" providerId="ADAL" clId="{486A9C1D-ACE5-43DB-A05B-01648630DD01}" dt="2021-01-21T10:26:30.913" v="36" actId="20577"/>
          <ac:spMkLst>
            <pc:docMk/>
            <pc:sldMk cId="365351857" sldId="269"/>
            <ac:spMk id="2" creationId="{6AD5521A-7484-45BF-B285-9193850D9FB3}"/>
          </ac:spMkLst>
        </pc:spChg>
        <pc:spChg chg="mod">
          <ac:chgData name="JAVIER FERNANDEZ ALVAREZ" userId="86918769-627d-4301-8426-29a1be66346b" providerId="ADAL" clId="{486A9C1D-ACE5-43DB-A05B-01648630DD01}" dt="2021-01-21T10:27:25.421" v="161" actId="20577"/>
          <ac:spMkLst>
            <pc:docMk/>
            <pc:sldMk cId="365351857" sldId="269"/>
            <ac:spMk id="8" creationId="{3A0016C9-B956-46C7-BA23-90E1B90F539A}"/>
          </ac:spMkLst>
        </pc:spChg>
      </pc:sldChg>
    </pc:docChg>
  </pc:docChgLst>
  <pc:docChgLst>
    <pc:chgData name="JAVIER" userId="86918769-627d-4301-8426-29a1be66346b" providerId="ADAL" clId="{19C8D172-8A12-44B4-9F40-EEE59128D2C2}"/>
    <pc:docChg chg="modSld sldOrd">
      <pc:chgData name="JAVIER" userId="86918769-627d-4301-8426-29a1be66346b" providerId="ADAL" clId="{19C8D172-8A12-44B4-9F40-EEE59128D2C2}" dt="2020-09-14T16:30:31.681" v="198"/>
      <pc:docMkLst>
        <pc:docMk/>
      </pc:docMkLst>
      <pc:sldChg chg="addSp delSp modSp ord modAnim">
        <pc:chgData name="JAVIER" userId="86918769-627d-4301-8426-29a1be66346b" providerId="ADAL" clId="{19C8D172-8A12-44B4-9F40-EEE59128D2C2}" dt="2020-09-14T16:30:31.681" v="198"/>
        <pc:sldMkLst>
          <pc:docMk/>
          <pc:sldMk cId="2000749577" sldId="259"/>
        </pc:sldMkLst>
        <pc:spChg chg="mod">
          <ac:chgData name="JAVIER" userId="86918769-627d-4301-8426-29a1be66346b" providerId="ADAL" clId="{19C8D172-8A12-44B4-9F40-EEE59128D2C2}" dt="2020-09-14T16:23:53.224" v="178" actId="403"/>
          <ac:spMkLst>
            <pc:docMk/>
            <pc:sldMk cId="2000749577" sldId="259"/>
            <ac:spMk id="11" creationId="{6A9673BB-4549-427E-A78A-466EBCB7554C}"/>
          </ac:spMkLst>
        </pc:spChg>
        <pc:spChg chg="add mod">
          <ac:chgData name="JAVIER" userId="86918769-627d-4301-8426-29a1be66346b" providerId="ADAL" clId="{19C8D172-8A12-44B4-9F40-EEE59128D2C2}" dt="2020-09-14T16:22:27.714" v="160"/>
          <ac:spMkLst>
            <pc:docMk/>
            <pc:sldMk cId="2000749577" sldId="259"/>
            <ac:spMk id="14" creationId="{B9D97B26-921D-4D25-BDB6-3A3AF6042E4E}"/>
          </ac:spMkLst>
        </pc:spChg>
        <pc:spChg chg="add mod">
          <ac:chgData name="JAVIER" userId="86918769-627d-4301-8426-29a1be66346b" providerId="ADAL" clId="{19C8D172-8A12-44B4-9F40-EEE59128D2C2}" dt="2020-09-14T16:12:46.145" v="94" actId="20577"/>
          <ac:spMkLst>
            <pc:docMk/>
            <pc:sldMk cId="2000749577" sldId="259"/>
            <ac:spMk id="15" creationId="{E1AFAC84-4649-4998-AE00-8EF29B59F832}"/>
          </ac:spMkLst>
        </pc:spChg>
        <pc:spChg chg="add mod">
          <ac:chgData name="JAVIER" userId="86918769-627d-4301-8426-29a1be66346b" providerId="ADAL" clId="{19C8D172-8A12-44B4-9F40-EEE59128D2C2}" dt="2020-09-14T16:12:58.645" v="102" actId="20577"/>
          <ac:spMkLst>
            <pc:docMk/>
            <pc:sldMk cId="2000749577" sldId="259"/>
            <ac:spMk id="16" creationId="{34F0890E-6FCE-4F96-93B0-3C4907890708}"/>
          </ac:spMkLst>
        </pc:spChg>
        <pc:spChg chg="add mod">
          <ac:chgData name="JAVIER" userId="86918769-627d-4301-8426-29a1be66346b" providerId="ADAL" clId="{19C8D172-8A12-44B4-9F40-EEE59128D2C2}" dt="2020-09-14T16:15:22.492" v="120" actId="20577"/>
          <ac:spMkLst>
            <pc:docMk/>
            <pc:sldMk cId="2000749577" sldId="259"/>
            <ac:spMk id="19" creationId="{748F9B9E-B27A-4A6E-9FCC-3C85CF9F2FEB}"/>
          </ac:spMkLst>
        </pc:spChg>
        <pc:spChg chg="mod">
          <ac:chgData name="JAVIER" userId="86918769-627d-4301-8426-29a1be66346b" providerId="ADAL" clId="{19C8D172-8A12-44B4-9F40-EEE59128D2C2}" dt="2020-09-14T16:17:26.983" v="121" actId="207"/>
          <ac:spMkLst>
            <pc:docMk/>
            <pc:sldMk cId="2000749577" sldId="259"/>
            <ac:spMk id="20" creationId="{A17A020D-F6AD-44E6-8BF2-8F5702FD997D}"/>
          </ac:spMkLst>
        </pc:spChg>
        <pc:spChg chg="add mod">
          <ac:chgData name="JAVIER" userId="86918769-627d-4301-8426-29a1be66346b" providerId="ADAL" clId="{19C8D172-8A12-44B4-9F40-EEE59128D2C2}" dt="2020-09-14T16:23:04.379" v="161" actId="120"/>
          <ac:spMkLst>
            <pc:docMk/>
            <pc:sldMk cId="2000749577" sldId="259"/>
            <ac:spMk id="21" creationId="{A7C9208D-0269-48AA-873F-2C3666FBDD71}"/>
          </ac:spMkLst>
        </pc:spChg>
        <pc:picChg chg="add mod">
          <ac:chgData name="JAVIER" userId="86918769-627d-4301-8426-29a1be66346b" providerId="ADAL" clId="{19C8D172-8A12-44B4-9F40-EEE59128D2C2}" dt="2020-09-14T16:10:25.795" v="76" actId="931"/>
          <ac:picMkLst>
            <pc:docMk/>
            <pc:sldMk cId="2000749577" sldId="259"/>
            <ac:picMk id="6" creationId="{278C205B-F701-4F07-B6F2-A1AF158C4D93}"/>
          </ac:picMkLst>
        </pc:picChg>
        <pc:picChg chg="add mod">
          <ac:chgData name="JAVIER" userId="86918769-627d-4301-8426-29a1be66346b" providerId="ADAL" clId="{19C8D172-8A12-44B4-9F40-EEE59128D2C2}" dt="2020-09-14T16:10:49.148" v="77" actId="931"/>
          <ac:picMkLst>
            <pc:docMk/>
            <pc:sldMk cId="2000749577" sldId="259"/>
            <ac:picMk id="10" creationId="{B1DBE53E-8F83-4296-BCF1-F17AFD460290}"/>
          </ac:picMkLst>
        </pc:picChg>
        <pc:picChg chg="add mod">
          <ac:chgData name="JAVIER" userId="86918769-627d-4301-8426-29a1be66346b" providerId="ADAL" clId="{19C8D172-8A12-44B4-9F40-EEE59128D2C2}" dt="2020-09-14T16:11:40.228" v="78" actId="931"/>
          <ac:picMkLst>
            <pc:docMk/>
            <pc:sldMk cId="2000749577" sldId="259"/>
            <ac:picMk id="13" creationId="{C9A60128-39C2-4462-840F-A5013105F394}"/>
          </ac:picMkLst>
        </pc:picChg>
        <pc:picChg chg="add mod">
          <ac:chgData name="JAVIER" userId="86918769-627d-4301-8426-29a1be66346b" providerId="ADAL" clId="{19C8D172-8A12-44B4-9F40-EEE59128D2C2}" dt="2020-09-14T16:14:45.592" v="111" actId="931"/>
          <ac:picMkLst>
            <pc:docMk/>
            <pc:sldMk cId="2000749577" sldId="259"/>
            <ac:picMk id="18" creationId="{6F12F38D-C858-4307-83B4-864040E5F12E}"/>
          </ac:picMkLst>
        </pc:picChg>
        <pc:picChg chg="add del mod">
          <ac:chgData name="JAVIER" userId="86918769-627d-4301-8426-29a1be66346b" providerId="ADAL" clId="{19C8D172-8A12-44B4-9F40-EEE59128D2C2}" dt="2020-09-14T16:20:19.683" v="158" actId="931"/>
          <ac:picMkLst>
            <pc:docMk/>
            <pc:sldMk cId="2000749577" sldId="259"/>
            <ac:picMk id="23" creationId="{86D4C467-B36A-4FE5-92D7-05ED064E7805}"/>
          </ac:picMkLst>
        </pc:picChg>
        <pc:picChg chg="add mod">
          <ac:chgData name="JAVIER" userId="86918769-627d-4301-8426-29a1be66346b" providerId="ADAL" clId="{19C8D172-8A12-44B4-9F40-EEE59128D2C2}" dt="2020-09-14T16:20:52.360" v="159" actId="931"/>
          <ac:picMkLst>
            <pc:docMk/>
            <pc:sldMk cId="2000749577" sldId="259"/>
            <ac:picMk id="25" creationId="{46BC95D5-AA39-43A3-ACDC-C5F2EB430D3E}"/>
          </ac:picMkLst>
        </pc:picChg>
      </pc:sldChg>
      <pc:sldChg chg="addSp modSp ord modAnim">
        <pc:chgData name="JAVIER" userId="86918769-627d-4301-8426-29a1be66346b" providerId="ADAL" clId="{19C8D172-8A12-44B4-9F40-EEE59128D2C2}" dt="2020-09-14T16:26:31.046" v="187"/>
        <pc:sldMkLst>
          <pc:docMk/>
          <pc:sldMk cId="2009008508" sldId="260"/>
        </pc:sldMkLst>
        <pc:spChg chg="mod">
          <ac:chgData name="JAVIER" userId="86918769-627d-4301-8426-29a1be66346b" providerId="ADAL" clId="{19C8D172-8A12-44B4-9F40-EEE59128D2C2}" dt="2020-09-14T15:01:48.771" v="6" actId="164"/>
          <ac:spMkLst>
            <pc:docMk/>
            <pc:sldMk cId="2009008508" sldId="260"/>
            <ac:spMk id="11" creationId="{E986D023-601C-44F1-B4D4-D16EB43CF8B4}"/>
          </ac:spMkLst>
        </pc:spChg>
        <pc:spChg chg="mod">
          <ac:chgData name="JAVIER" userId="86918769-627d-4301-8426-29a1be66346b" providerId="ADAL" clId="{19C8D172-8A12-44B4-9F40-EEE59128D2C2}" dt="2020-09-14T15:04:55.674" v="9" actId="207"/>
          <ac:spMkLst>
            <pc:docMk/>
            <pc:sldMk cId="2009008508" sldId="260"/>
            <ac:spMk id="20" creationId="{AED19241-4F31-4F3E-B0D6-6D0FCE9B92AA}"/>
          </ac:spMkLst>
        </pc:spChg>
        <pc:spChg chg="mod">
          <ac:chgData name="JAVIER" userId="86918769-627d-4301-8426-29a1be66346b" providerId="ADAL" clId="{19C8D172-8A12-44B4-9F40-EEE59128D2C2}" dt="2020-09-14T15:13:48.505" v="15" actId="207"/>
          <ac:spMkLst>
            <pc:docMk/>
            <pc:sldMk cId="2009008508" sldId="260"/>
            <ac:spMk id="31" creationId="{CE66B2BC-65B4-4D12-93E7-6687E94C32FD}"/>
          </ac:spMkLst>
        </pc:spChg>
        <pc:grpChg chg="add mod">
          <ac:chgData name="JAVIER" userId="86918769-627d-4301-8426-29a1be66346b" providerId="ADAL" clId="{19C8D172-8A12-44B4-9F40-EEE59128D2C2}" dt="2020-09-14T15:16:10.837" v="16" actId="14861"/>
          <ac:grpSpMkLst>
            <pc:docMk/>
            <pc:sldMk cId="2009008508" sldId="260"/>
            <ac:grpSpMk id="12" creationId="{D31A686C-9459-4C92-AE47-B52E68F091DB}"/>
          </ac:grpSpMkLst>
        </pc:grpChg>
        <pc:picChg chg="add mod">
          <ac:chgData name="JAVIER" userId="86918769-627d-4301-8426-29a1be66346b" providerId="ADAL" clId="{19C8D172-8A12-44B4-9F40-EEE59128D2C2}" dt="2020-09-14T14:57:12.654" v="3"/>
          <ac:picMkLst>
            <pc:docMk/>
            <pc:sldMk cId="2009008508" sldId="260"/>
            <ac:picMk id="7" creationId="{20D1B413-289F-471A-AFCD-73B428D80AB9}"/>
          </ac:picMkLst>
        </pc:picChg>
        <pc:picChg chg="add mod">
          <ac:chgData name="JAVIER" userId="86918769-627d-4301-8426-29a1be66346b" providerId="ADAL" clId="{19C8D172-8A12-44B4-9F40-EEE59128D2C2}" dt="2020-09-14T15:01:48.771" v="6" actId="164"/>
          <ac:picMkLst>
            <pc:docMk/>
            <pc:sldMk cId="2009008508" sldId="260"/>
            <ac:picMk id="10" creationId="{B8BAE705-C82A-491B-92C1-4235A66865F6}"/>
          </ac:picMkLst>
        </pc:picChg>
        <pc:picChg chg="add mod">
          <ac:chgData name="JAVIER" userId="86918769-627d-4301-8426-29a1be66346b" providerId="ADAL" clId="{19C8D172-8A12-44B4-9F40-EEE59128D2C2}" dt="2020-09-14T15:02:11.524" v="7" actId="931"/>
          <ac:picMkLst>
            <pc:docMk/>
            <pc:sldMk cId="2009008508" sldId="260"/>
            <ac:picMk id="14" creationId="{4EB9DBBA-1A80-455F-8E82-2AD7FC4ED1AF}"/>
          </ac:picMkLst>
        </pc:picChg>
        <pc:picChg chg="add">
          <ac:chgData name="JAVIER" userId="86918769-627d-4301-8426-29a1be66346b" providerId="ADAL" clId="{19C8D172-8A12-44B4-9F40-EEE59128D2C2}" dt="2020-09-14T15:03:28.722" v="8"/>
          <ac:picMkLst>
            <pc:docMk/>
            <pc:sldMk cId="2009008508" sldId="260"/>
            <ac:picMk id="17" creationId="{790320EB-D409-437C-AF83-B3DC1835B470}"/>
          </ac:picMkLst>
        </pc:picChg>
        <pc:picChg chg="add mod">
          <ac:chgData name="JAVIER" userId="86918769-627d-4301-8426-29a1be66346b" providerId="ADAL" clId="{19C8D172-8A12-44B4-9F40-EEE59128D2C2}" dt="2020-09-14T15:05:56.268" v="10" actId="931"/>
          <ac:picMkLst>
            <pc:docMk/>
            <pc:sldMk cId="2009008508" sldId="260"/>
            <ac:picMk id="22" creationId="{5B44F973-0306-48B7-8122-F6EF6977D34B}"/>
          </ac:picMkLst>
        </pc:picChg>
        <pc:picChg chg="add mod">
          <ac:chgData name="JAVIER" userId="86918769-627d-4301-8426-29a1be66346b" providerId="ADAL" clId="{19C8D172-8A12-44B4-9F40-EEE59128D2C2}" dt="2020-09-14T15:07:23.039" v="11" actId="931"/>
          <ac:picMkLst>
            <pc:docMk/>
            <pc:sldMk cId="2009008508" sldId="260"/>
            <ac:picMk id="24" creationId="{02DC52FC-F55F-425D-9177-504EE90F8D52}"/>
          </ac:picMkLst>
        </pc:picChg>
        <pc:picChg chg="add mod">
          <ac:chgData name="JAVIER" userId="86918769-627d-4301-8426-29a1be66346b" providerId="ADAL" clId="{19C8D172-8A12-44B4-9F40-EEE59128D2C2}" dt="2020-09-14T15:08:20.771" v="12" actId="931"/>
          <ac:picMkLst>
            <pc:docMk/>
            <pc:sldMk cId="2009008508" sldId="260"/>
            <ac:picMk id="26" creationId="{54837B4C-FC4E-4FB1-A1B4-31906A3125DF}"/>
          </ac:picMkLst>
        </pc:picChg>
        <pc:picChg chg="add mod">
          <ac:chgData name="JAVIER" userId="86918769-627d-4301-8426-29a1be66346b" providerId="ADAL" clId="{19C8D172-8A12-44B4-9F40-EEE59128D2C2}" dt="2020-09-14T15:08:32.539" v="13" actId="931"/>
          <ac:picMkLst>
            <pc:docMk/>
            <pc:sldMk cId="2009008508" sldId="260"/>
            <ac:picMk id="28" creationId="{57093D53-3D12-4267-917A-1C6238310F8D}"/>
          </ac:picMkLst>
        </pc:picChg>
      </pc:sldChg>
      <pc:sldChg chg="addSp modSp modAnim">
        <pc:chgData name="JAVIER" userId="86918769-627d-4301-8426-29a1be66346b" providerId="ADAL" clId="{19C8D172-8A12-44B4-9F40-EEE59128D2C2}" dt="2020-09-14T16:29:12.352" v="196"/>
        <pc:sldMkLst>
          <pc:docMk/>
          <pc:sldMk cId="2311341616" sldId="261"/>
        </pc:sldMkLst>
        <pc:spChg chg="mod">
          <ac:chgData name="JAVIER" userId="86918769-627d-4301-8426-29a1be66346b" providerId="ADAL" clId="{19C8D172-8A12-44B4-9F40-EEE59128D2C2}" dt="2020-09-14T15:57:03.019" v="26" actId="207"/>
          <ac:spMkLst>
            <pc:docMk/>
            <pc:sldMk cId="2311341616" sldId="261"/>
            <ac:spMk id="30" creationId="{07EEEC67-80BF-40D8-BF05-BDC07174F8C1}"/>
          </ac:spMkLst>
        </pc:spChg>
        <pc:picChg chg="add mod">
          <ac:chgData name="JAVIER" userId="86918769-627d-4301-8426-29a1be66346b" providerId="ADAL" clId="{19C8D172-8A12-44B4-9F40-EEE59128D2C2}" dt="2020-09-14T15:18:51.663" v="18" actId="931"/>
          <ac:picMkLst>
            <pc:docMk/>
            <pc:sldMk cId="2311341616" sldId="261"/>
            <ac:picMk id="5" creationId="{3EB9B1F6-6464-4A81-A3E3-8A91809F7EF5}"/>
          </ac:picMkLst>
        </pc:picChg>
        <pc:picChg chg="add mod">
          <ac:chgData name="JAVIER" userId="86918769-627d-4301-8426-29a1be66346b" providerId="ADAL" clId="{19C8D172-8A12-44B4-9F40-EEE59128D2C2}" dt="2020-09-14T15:20:09.983" v="19" actId="931"/>
          <ac:picMkLst>
            <pc:docMk/>
            <pc:sldMk cId="2311341616" sldId="261"/>
            <ac:picMk id="8" creationId="{866301AB-35AD-4E7B-9DF9-506271C8C876}"/>
          </ac:picMkLst>
        </pc:picChg>
        <pc:picChg chg="add mod">
          <ac:chgData name="JAVIER" userId="86918769-627d-4301-8426-29a1be66346b" providerId="ADAL" clId="{19C8D172-8A12-44B4-9F40-EEE59128D2C2}" dt="2020-09-14T15:20:37.189" v="20" actId="931"/>
          <ac:picMkLst>
            <pc:docMk/>
            <pc:sldMk cId="2311341616" sldId="261"/>
            <ac:picMk id="13" creationId="{C3810471-9722-47FD-9AE1-268E0087AAFE}"/>
          </ac:picMkLst>
        </pc:picChg>
        <pc:picChg chg="add mod">
          <ac:chgData name="JAVIER" userId="86918769-627d-4301-8426-29a1be66346b" providerId="ADAL" clId="{19C8D172-8A12-44B4-9F40-EEE59128D2C2}" dt="2020-09-14T15:21:24.865" v="21" actId="931"/>
          <ac:picMkLst>
            <pc:docMk/>
            <pc:sldMk cId="2311341616" sldId="261"/>
            <ac:picMk id="18" creationId="{5DFE0426-336C-483B-9EED-C01DC65154AE}"/>
          </ac:picMkLst>
        </pc:picChg>
        <pc:picChg chg="add mod">
          <ac:chgData name="JAVIER" userId="86918769-627d-4301-8426-29a1be66346b" providerId="ADAL" clId="{19C8D172-8A12-44B4-9F40-EEE59128D2C2}" dt="2020-09-14T15:16:47.552" v="17"/>
          <ac:picMkLst>
            <pc:docMk/>
            <pc:sldMk cId="2311341616" sldId="261"/>
            <ac:picMk id="21" creationId="{8CC63FFE-2470-4ECD-83C5-26D23CEA8082}"/>
          </ac:picMkLst>
        </pc:picChg>
        <pc:picChg chg="add mod">
          <ac:chgData name="JAVIER" userId="86918769-627d-4301-8426-29a1be66346b" providerId="ADAL" clId="{19C8D172-8A12-44B4-9F40-EEE59128D2C2}" dt="2020-09-14T15:52:38.737" v="22" actId="931"/>
          <ac:picMkLst>
            <pc:docMk/>
            <pc:sldMk cId="2311341616" sldId="261"/>
            <ac:picMk id="25" creationId="{BBDAFA18-0A5D-4853-BE9A-BC6773A58FFB}"/>
          </ac:picMkLst>
        </pc:picChg>
        <pc:cxnChg chg="add mod">
          <ac:chgData name="JAVIER" userId="86918769-627d-4301-8426-29a1be66346b" providerId="ADAL" clId="{19C8D172-8A12-44B4-9F40-EEE59128D2C2}" dt="2020-09-14T16:01:12.188" v="27"/>
          <ac:cxnSpMkLst>
            <pc:docMk/>
            <pc:sldMk cId="2311341616" sldId="261"/>
            <ac:cxnSpMk id="33" creationId="{CC7BFCBB-8488-4968-B648-E261771E825E}"/>
          </ac:cxnSpMkLst>
        </pc:cxnChg>
        <pc:cxnChg chg="add mod">
          <ac:chgData name="JAVIER" userId="86918769-627d-4301-8426-29a1be66346b" providerId="ADAL" clId="{19C8D172-8A12-44B4-9F40-EEE59128D2C2}" dt="2020-09-14T16:01:21.845" v="28"/>
          <ac:cxnSpMkLst>
            <pc:docMk/>
            <pc:sldMk cId="2311341616" sldId="261"/>
            <ac:cxnSpMk id="36" creationId="{C7F9CE2C-212F-4991-A3DE-4FAF7F87C2A0}"/>
          </ac:cxnSpMkLst>
        </pc:cxnChg>
        <pc:cxnChg chg="add mod">
          <ac:chgData name="JAVIER" userId="86918769-627d-4301-8426-29a1be66346b" providerId="ADAL" clId="{19C8D172-8A12-44B4-9F40-EEE59128D2C2}" dt="2020-09-14T16:05:14.456" v="29"/>
          <ac:cxnSpMkLst>
            <pc:docMk/>
            <pc:sldMk cId="2311341616" sldId="261"/>
            <ac:cxnSpMk id="46" creationId="{0CCDB439-7912-41BB-8B4F-2AB09997F4C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 flipH="1">
            <a:off x="-179755" y="-371309"/>
            <a:ext cx="7652135" cy="6245352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188" y="648442"/>
            <a:ext cx="3886200" cy="2953512"/>
          </a:xfrm>
        </p:spPr>
        <p:txBody>
          <a:bodyPr anchor="b"/>
          <a:lstStyle>
            <a:lvl1pPr>
              <a:defRPr sz="3200">
                <a:latin typeface="Modern Love" panose="04090805081005020601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12" y="657586"/>
            <a:ext cx="4489704" cy="5596128"/>
          </a:xfrm>
        </p:spPr>
        <p:txBody>
          <a:bodyPr anchor="ctr"/>
          <a:lstStyle>
            <a:lvl1pPr>
              <a:defRPr sz="3200">
                <a:latin typeface="Arial Rounded MT Bold" panose="020F0704030504030204" pitchFamily="34" charset="0"/>
              </a:defRPr>
            </a:lvl1pPr>
            <a:lvl2pPr>
              <a:defRPr sz="28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000">
                <a:latin typeface="Arial Rounded MT Bold" panose="020F0704030504030204" pitchFamily="34" charset="0"/>
              </a:defRPr>
            </a:lvl4pPr>
            <a:lvl5pPr>
              <a:defRPr sz="2000">
                <a:latin typeface="Arial Rounded MT Bold" panose="020F07040305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50188" y="3784834"/>
            <a:ext cx="3886200" cy="2468880"/>
          </a:xfrm>
        </p:spPr>
        <p:txBody>
          <a:bodyPr/>
          <a:lstStyle>
            <a:lvl1pPr marL="0" indent="0">
              <a:buNone/>
              <a:defRPr sz="1600"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93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5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3581400" y="136525"/>
            <a:ext cx="7905750" cy="5470429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34543" y="0"/>
            <a:ext cx="7472381" cy="6245352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>
                <a:latin typeface="Modern Love" panose="04090805081005020601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latin typeface="Arial Rounded MT Bold" panose="020F0704030504030204" pitchFamily="34" charset="0"/>
              </a:defRPr>
            </a:lvl1pPr>
            <a:lvl2pPr>
              <a:defRPr sz="28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000">
                <a:latin typeface="Arial Rounded MT Bold" panose="020F0704030504030204" pitchFamily="34" charset="0"/>
              </a:defRPr>
            </a:lvl4pPr>
            <a:lvl5pPr>
              <a:defRPr sz="2000">
                <a:latin typeface="Arial Rounded MT Bold" panose="020F07040305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98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twitter.com/CFIE_Ponferrada/" TargetMode="External"/><Relationship Id="rId20" Type="http://schemas.openxmlformats.org/officeDocument/2006/relationships/hyperlink" Target="https://commons.wikimedia.org/wiki/File:YouTube_social_dark_circle_(2017)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hyperlink" Target="http://pngimg.com/download/26942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EB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1417012-BCFF-44B2-9EE9-F6E482FC23E6}"/>
              </a:ext>
            </a:extLst>
          </p:cNvPr>
          <p:cNvSpPr/>
          <p:nvPr userDrawn="1"/>
        </p:nvSpPr>
        <p:spPr>
          <a:xfrm>
            <a:off x="-3048" y="5985886"/>
            <a:ext cx="12195048" cy="775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C7F207-233E-418D-B1D1-1F9B1277CA2F}"/>
              </a:ext>
            </a:extLst>
          </p:cNvPr>
          <p:cNvSpPr/>
          <p:nvPr userDrawn="1"/>
        </p:nvSpPr>
        <p:spPr>
          <a:xfrm>
            <a:off x="-6096" y="5846980"/>
            <a:ext cx="12276250" cy="77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magen 7" descr="Imagen que contiene texto, dibujo, señal&#10;&#10;Descripción generada automáticamente">
            <a:extLst>
              <a:ext uri="{FF2B5EF4-FFF2-40B4-BE49-F238E27FC236}">
                <a16:creationId xmlns:a16="http://schemas.microsoft.com/office/drawing/2014/main" id="{32CF9F44-3A72-451C-8039-C6D3DFF002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71019" y="5934042"/>
            <a:ext cx="601732" cy="601732"/>
          </a:xfrm>
          <a:prstGeom prst="rect">
            <a:avLst/>
          </a:prstGeom>
        </p:spPr>
      </p:pic>
      <p:pic>
        <p:nvPicPr>
          <p:cNvPr id="10" name="Imagen 9" descr="Imagen que contiene cuchillo, competencia de atletismo&#10;&#10;Descripción generada automáticamente">
            <a:extLst>
              <a:ext uri="{FF2B5EF4-FFF2-40B4-BE49-F238E27FC236}">
                <a16:creationId xmlns:a16="http://schemas.microsoft.com/office/drawing/2014/main" id="{AB64749F-7B4B-419C-B26B-678C2C119C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4" y="5936463"/>
            <a:ext cx="1797929" cy="59931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4FD30BD-2B6E-4DAA-81AF-9D3624383815}"/>
              </a:ext>
            </a:extLst>
          </p:cNvPr>
          <p:cNvSpPr txBox="1"/>
          <p:nvPr userDrawn="1"/>
        </p:nvSpPr>
        <p:spPr>
          <a:xfrm>
            <a:off x="5049726" y="6197771"/>
            <a:ext cx="1917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masqueunlapiz.com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B21FE8-6888-414D-9491-DDA8DB94CE84}"/>
              </a:ext>
            </a:extLst>
          </p:cNvPr>
          <p:cNvSpPr txBox="1"/>
          <p:nvPr userDrawn="1"/>
        </p:nvSpPr>
        <p:spPr>
          <a:xfrm>
            <a:off x="3134337" y="6189528"/>
            <a:ext cx="165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@</a:t>
            </a:r>
            <a:r>
              <a:rPr lang="es-ES" sz="1200" b="1" dirty="0" err="1"/>
              <a:t>masqueunlapiz</a:t>
            </a:r>
            <a:endParaRPr lang="es-ES" sz="1600" b="1" dirty="0"/>
          </a:p>
        </p:txBody>
      </p:sp>
      <p:pic>
        <p:nvPicPr>
          <p:cNvPr id="20" name="Imagen 19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AEC0741B-C5C4-45D3-9E5C-7EF25DF8E4B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701312" y="6198770"/>
            <a:ext cx="363131" cy="363131"/>
          </a:xfrm>
          <a:prstGeom prst="rect">
            <a:avLst/>
          </a:prstGeom>
        </p:spPr>
      </p:pic>
      <p:pic>
        <p:nvPicPr>
          <p:cNvPr id="22" name="Imagen 21" descr="Imagen que contiene persona, vuelo, foto, teléfono&#10;&#10;Descripción generada automáticamente">
            <a:extLst>
              <a:ext uri="{FF2B5EF4-FFF2-40B4-BE49-F238E27FC236}">
                <a16:creationId xmlns:a16="http://schemas.microsoft.com/office/drawing/2014/main" id="{87D86D12-82C9-46AA-91A4-25446E4ED8A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2891119" y="6198770"/>
            <a:ext cx="316959" cy="2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2" r:id="rId7"/>
    <p:sldLayoutId id="2147483713" r:id="rId8"/>
    <p:sldLayoutId id="2147483714" r:id="rId9"/>
    <p:sldLayoutId id="2147483725" r:id="rId10"/>
    <p:sldLayoutId id="2147483715" r:id="rId11"/>
    <p:sldLayoutId id="2147483716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://pngimg.com/download/26942" TargetMode="External"/><Relationship Id="rId5" Type="http://schemas.openxmlformats.org/officeDocument/2006/relationships/hyperlink" Target="https://twitter.com/CFIE_Ponferrada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commons.wikimedia.org/wiki/File:YouTube_social_dark_circle_(2017).sv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3.tmp"/><Relationship Id="rId18" Type="http://schemas.openxmlformats.org/officeDocument/2006/relationships/image" Target="../media/image35.png"/><Relationship Id="rId3" Type="http://schemas.openxmlformats.org/officeDocument/2006/relationships/image" Target="../media/image10.svg"/><Relationship Id="rId7" Type="http://schemas.openxmlformats.org/officeDocument/2006/relationships/image" Target="../media/image41.tmp"/><Relationship Id="rId12" Type="http://schemas.openxmlformats.org/officeDocument/2006/relationships/image" Target="../media/image27.svg"/><Relationship Id="rId17" Type="http://schemas.openxmlformats.org/officeDocument/2006/relationships/image" Target="../media/image49.svg"/><Relationship Id="rId2" Type="http://schemas.openxmlformats.org/officeDocument/2006/relationships/image" Target="../media/image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45.svg"/><Relationship Id="rId10" Type="http://schemas.openxmlformats.org/officeDocument/2006/relationships/image" Target="../media/image47.tmp"/><Relationship Id="rId19" Type="http://schemas.openxmlformats.org/officeDocument/2006/relationships/image" Target="../media/image36.svg"/><Relationship Id="rId4" Type="http://schemas.openxmlformats.org/officeDocument/2006/relationships/image" Target="../media/image46.png"/><Relationship Id="rId9" Type="http://schemas.openxmlformats.org/officeDocument/2006/relationships/image" Target="../media/image16.sv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51.tmp"/><Relationship Id="rId17" Type="http://schemas.openxmlformats.org/officeDocument/2006/relationships/image" Target="../media/image54.png"/><Relationship Id="rId2" Type="http://schemas.openxmlformats.org/officeDocument/2006/relationships/image" Target="../media/image43.tmp"/><Relationship Id="rId16" Type="http://schemas.openxmlformats.org/officeDocument/2006/relationships/image" Target="../media/image53.tm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11" Type="http://schemas.openxmlformats.org/officeDocument/2006/relationships/image" Target="../media/image50.tmp"/><Relationship Id="rId5" Type="http://schemas.openxmlformats.org/officeDocument/2006/relationships/image" Target="../media/image12.png"/><Relationship Id="rId15" Type="http://schemas.openxmlformats.org/officeDocument/2006/relationships/image" Target="../media/image52.tmp"/><Relationship Id="rId10" Type="http://schemas.openxmlformats.org/officeDocument/2006/relationships/image" Target="../media/image45.svg"/><Relationship Id="rId4" Type="http://schemas.openxmlformats.org/officeDocument/2006/relationships/image" Target="../media/image10.svg"/><Relationship Id="rId9" Type="http://schemas.openxmlformats.org/officeDocument/2006/relationships/image" Target="../media/image44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3.svg"/><Relationship Id="rId18" Type="http://schemas.openxmlformats.org/officeDocument/2006/relationships/image" Target="../media/image58.tmp"/><Relationship Id="rId3" Type="http://schemas.openxmlformats.org/officeDocument/2006/relationships/image" Target="../media/image9.png"/><Relationship Id="rId7" Type="http://schemas.openxmlformats.org/officeDocument/2006/relationships/image" Target="../media/image45.svg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5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11" Type="http://schemas.openxmlformats.org/officeDocument/2006/relationships/image" Target="../media/image57.tmp"/><Relationship Id="rId5" Type="http://schemas.openxmlformats.org/officeDocument/2006/relationships/image" Target="../media/image43.tmp"/><Relationship Id="rId15" Type="http://schemas.openxmlformats.org/officeDocument/2006/relationships/image" Target="../media/image27.svg"/><Relationship Id="rId10" Type="http://schemas.openxmlformats.org/officeDocument/2006/relationships/image" Target="../media/image56.png"/><Relationship Id="rId4" Type="http://schemas.openxmlformats.org/officeDocument/2006/relationships/image" Target="../media/image10.svg"/><Relationship Id="rId9" Type="http://schemas.openxmlformats.org/officeDocument/2006/relationships/image" Target="../media/image49.sv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indytheplaneh.deviantart.com/art/Onedrive-Logo-vector-61134623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69.png"/><Relationship Id="rId18" Type="http://schemas.openxmlformats.org/officeDocument/2006/relationships/image" Target="../media/image74.tm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68.tmp"/><Relationship Id="rId17" Type="http://schemas.openxmlformats.org/officeDocument/2006/relationships/image" Target="../media/image73.svg"/><Relationship Id="rId2" Type="http://schemas.openxmlformats.org/officeDocument/2006/relationships/image" Target="../media/image61.tmp"/><Relationship Id="rId16" Type="http://schemas.openxmlformats.org/officeDocument/2006/relationships/image" Target="../media/image72.pn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tmp"/><Relationship Id="rId11" Type="http://schemas.openxmlformats.org/officeDocument/2006/relationships/image" Target="../media/image67.svg"/><Relationship Id="rId5" Type="http://schemas.openxmlformats.org/officeDocument/2006/relationships/image" Target="../media/image63.png"/><Relationship Id="rId15" Type="http://schemas.openxmlformats.org/officeDocument/2006/relationships/image" Target="../media/image71.tmp"/><Relationship Id="rId10" Type="http://schemas.openxmlformats.org/officeDocument/2006/relationships/image" Target="../media/image15.png"/><Relationship Id="rId19" Type="http://schemas.openxmlformats.org/officeDocument/2006/relationships/image" Target="../media/image75.png"/><Relationship Id="rId4" Type="http://schemas.openxmlformats.org/officeDocument/2006/relationships/image" Target="../media/image62.svg"/><Relationship Id="rId9" Type="http://schemas.openxmlformats.org/officeDocument/2006/relationships/image" Target="../media/image66.tmp"/><Relationship Id="rId1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tmp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6.png"/><Relationship Id="rId12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5" Type="http://schemas.openxmlformats.org/officeDocument/2006/relationships/image" Target="../media/image24.tmp"/><Relationship Id="rId10" Type="http://schemas.openxmlformats.org/officeDocument/2006/relationships/image" Target="../media/image10.svg"/><Relationship Id="rId4" Type="http://schemas.openxmlformats.org/officeDocument/2006/relationships/image" Target="../media/image23.tmp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9.tmp"/><Relationship Id="rId7" Type="http://schemas.openxmlformats.org/officeDocument/2006/relationships/image" Target="../media/image10.svg"/><Relationship Id="rId12" Type="http://schemas.openxmlformats.org/officeDocument/2006/relationships/image" Target="../media/image30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27.sv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13.sv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7.sv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image" Target="../media/image33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tmp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42.tmp"/><Relationship Id="rId14" Type="http://schemas.openxmlformats.org/officeDocument/2006/relationships/image" Target="../media/image4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505F40-D149-43ED-AF99-35E23BCA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1E0A5C-BD65-423D-BFB0-18A768477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84" y="3638873"/>
            <a:ext cx="7268147" cy="1754376"/>
          </a:xfrm>
        </p:spPr>
        <p:txBody>
          <a:bodyPr>
            <a:normAutofit/>
          </a:bodyPr>
          <a:lstStyle/>
          <a:p>
            <a:r>
              <a:rPr lang="es-E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Aula Virtual Moodle EducaCyL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C93684A-E392-499B-A1A5-6211A119C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8" y="611170"/>
            <a:ext cx="6153150" cy="230743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9826C96-0E9D-494A-B864-66847724C076}"/>
              </a:ext>
            </a:extLst>
          </p:cNvPr>
          <p:cNvSpPr/>
          <p:nvPr/>
        </p:nvSpPr>
        <p:spPr>
          <a:xfrm>
            <a:off x="-3048" y="5985886"/>
            <a:ext cx="12195048" cy="775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3FC12AB-897E-48F3-94BF-5C0E90CACAE5}"/>
              </a:ext>
            </a:extLst>
          </p:cNvPr>
          <p:cNvSpPr/>
          <p:nvPr/>
        </p:nvSpPr>
        <p:spPr>
          <a:xfrm>
            <a:off x="-6096" y="5846980"/>
            <a:ext cx="12192000" cy="77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pic>
        <p:nvPicPr>
          <p:cNvPr id="9" name="Imagen 8" descr="Imagen que contiene texto, dibujo, señal&#10;&#10;Descripción generada automáticamente">
            <a:extLst>
              <a:ext uri="{FF2B5EF4-FFF2-40B4-BE49-F238E27FC236}">
                <a16:creationId xmlns:a16="http://schemas.microsoft.com/office/drawing/2014/main" id="{A449858C-14C5-497E-BDE2-AA63CF63E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1019" y="5934042"/>
            <a:ext cx="601732" cy="601732"/>
          </a:xfrm>
          <a:prstGeom prst="rect">
            <a:avLst/>
          </a:prstGeom>
        </p:spPr>
      </p:pic>
      <p:pic>
        <p:nvPicPr>
          <p:cNvPr id="10" name="Imagen 9" descr="Imagen que contiene cuchillo, competencia de atletismo&#10;&#10;Descripción generada automáticamente">
            <a:extLst>
              <a:ext uri="{FF2B5EF4-FFF2-40B4-BE49-F238E27FC236}">
                <a16:creationId xmlns:a16="http://schemas.microsoft.com/office/drawing/2014/main" id="{264E9762-6006-46B5-BC4D-9703FF0DC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4" y="5936463"/>
            <a:ext cx="1797929" cy="599310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36A9BB-53ED-4287-ABCF-9D84914A8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701312" y="6198770"/>
            <a:ext cx="363131" cy="3631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BE2D52C-9BCC-47BE-91DD-4DC7F152D4AD}"/>
              </a:ext>
            </a:extLst>
          </p:cNvPr>
          <p:cNvSpPr txBox="1"/>
          <p:nvPr/>
        </p:nvSpPr>
        <p:spPr>
          <a:xfrm>
            <a:off x="5049726" y="6197771"/>
            <a:ext cx="1917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masqueunlapiz.com</a:t>
            </a:r>
          </a:p>
        </p:txBody>
      </p:sp>
      <p:pic>
        <p:nvPicPr>
          <p:cNvPr id="16" name="Imagen 15" descr="Imagen que contiene persona, vuelo, foto, teléfono&#10;&#10;Descripción generada automáticamente">
            <a:extLst>
              <a:ext uri="{FF2B5EF4-FFF2-40B4-BE49-F238E27FC236}">
                <a16:creationId xmlns:a16="http://schemas.microsoft.com/office/drawing/2014/main" id="{C6F84801-6288-43C1-9F5E-2973D1BE78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891119" y="6198770"/>
            <a:ext cx="316959" cy="2582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0573AAD-340E-4907-82F1-DA0454298843}"/>
              </a:ext>
            </a:extLst>
          </p:cNvPr>
          <p:cNvSpPr txBox="1"/>
          <p:nvPr/>
        </p:nvSpPr>
        <p:spPr>
          <a:xfrm>
            <a:off x="3134337" y="6189528"/>
            <a:ext cx="165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@</a:t>
            </a:r>
            <a:r>
              <a:rPr lang="es-ES" sz="1200" b="1" dirty="0" err="1"/>
              <a:t>masqueunlapiz</a:t>
            </a:r>
            <a:endParaRPr lang="es-ES" sz="1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0812A-821F-43C5-9D34-2D21CEC48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020" y="6019960"/>
            <a:ext cx="4587398" cy="508122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Javier Fernández Álvarez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DDE2A3C4-12DF-4EA4-8372-47D2868B67C3}"/>
              </a:ext>
            </a:extLst>
          </p:cNvPr>
          <p:cNvSpPr txBox="1">
            <a:spLocks/>
          </p:cNvSpPr>
          <p:nvPr/>
        </p:nvSpPr>
        <p:spPr>
          <a:xfrm>
            <a:off x="335784" y="5432450"/>
            <a:ext cx="6373524" cy="44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Uso básico en el Centro Educativo</a:t>
            </a:r>
          </a:p>
        </p:txBody>
      </p:sp>
      <p:sp>
        <p:nvSpPr>
          <p:cNvPr id="35" name="Signo menos 34">
            <a:extLst>
              <a:ext uri="{FF2B5EF4-FFF2-40B4-BE49-F238E27FC236}">
                <a16:creationId xmlns:a16="http://schemas.microsoft.com/office/drawing/2014/main" id="{CC179E59-4F71-4B7C-9C79-7C70F09E684A}"/>
              </a:ext>
            </a:extLst>
          </p:cNvPr>
          <p:cNvSpPr/>
          <p:nvPr/>
        </p:nvSpPr>
        <p:spPr>
          <a:xfrm>
            <a:off x="332736" y="5167926"/>
            <a:ext cx="619299" cy="411445"/>
          </a:xfrm>
          <a:prstGeom prst="mathMinus">
            <a:avLst/>
          </a:prstGeom>
          <a:solidFill>
            <a:srgbClr val="F6902E"/>
          </a:solidFill>
          <a:ln>
            <a:solidFill>
              <a:srgbClr val="F690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Una caricatura de una persona&#10;&#10;Descripción generada automáticamente">
            <a:extLst>
              <a:ext uri="{FF2B5EF4-FFF2-40B4-BE49-F238E27FC236}">
                <a16:creationId xmlns:a16="http://schemas.microsoft.com/office/drawing/2014/main" id="{66F9DD64-837D-4A8E-9267-0529099132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8648" y="4249729"/>
            <a:ext cx="1765505" cy="17903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34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5521A-7484-45BF-B285-9193850D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845" y="611488"/>
            <a:ext cx="3886200" cy="2953512"/>
          </a:xfrm>
        </p:spPr>
        <p:txBody>
          <a:bodyPr/>
          <a:lstStyle/>
          <a:p>
            <a:r>
              <a:rPr lang="es-E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Publicar vídeos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3A0016C9-B956-46C7-BA23-90E1B90F539A}"/>
              </a:ext>
            </a:extLst>
          </p:cNvPr>
          <p:cNvSpPr txBox="1">
            <a:spLocks/>
          </p:cNvSpPr>
          <p:nvPr/>
        </p:nvSpPr>
        <p:spPr>
          <a:xfrm>
            <a:off x="8261385" y="3565000"/>
            <a:ext cx="2944872" cy="1957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 recomienda publicar vídeos que ya estén públicos en YouTube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132DC6-8892-453C-A0BB-1A814496EC54}"/>
              </a:ext>
            </a:extLst>
          </p:cNvPr>
          <p:cNvSpPr txBox="1"/>
          <p:nvPr/>
        </p:nvSpPr>
        <p:spPr>
          <a:xfrm>
            <a:off x="1583463" y="268579"/>
            <a:ext cx="4653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Buscamos y abrimos el vídeo de YouTube a publicar</a:t>
            </a:r>
          </a:p>
        </p:txBody>
      </p:sp>
      <p:pic>
        <p:nvPicPr>
          <p:cNvPr id="12" name="Gráfico 11" descr="Insignia 1">
            <a:extLst>
              <a:ext uri="{FF2B5EF4-FFF2-40B4-BE49-F238E27FC236}">
                <a16:creationId xmlns:a16="http://schemas.microsoft.com/office/drawing/2014/main" id="{9DEB77D9-59BB-4456-AE8F-4C271873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4387" y="556724"/>
            <a:ext cx="914400" cy="9144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570EF4A-A531-4FFF-8B56-D8396AAB2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0" r="47682" b="63466"/>
          <a:stretch/>
        </p:blipFill>
        <p:spPr>
          <a:xfrm>
            <a:off x="463001" y="1156397"/>
            <a:ext cx="4025190" cy="2097588"/>
          </a:xfrm>
          <a:prstGeom prst="rect">
            <a:avLst/>
          </a:prstGeom>
        </p:spPr>
      </p:pic>
      <p:pic>
        <p:nvPicPr>
          <p:cNvPr id="14" name="Gráfico 13" descr="Insignia">
            <a:extLst>
              <a:ext uri="{FF2B5EF4-FFF2-40B4-BE49-F238E27FC236}">
                <a16:creationId xmlns:a16="http://schemas.microsoft.com/office/drawing/2014/main" id="{43F30FE0-EEE3-4F84-8AB8-43D4F79EF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680" y="1496055"/>
            <a:ext cx="914400" cy="914400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36257D7A-D7CA-43E5-8BA2-BD1549C83D06}"/>
              </a:ext>
            </a:extLst>
          </p:cNvPr>
          <p:cNvSpPr/>
          <p:nvPr/>
        </p:nvSpPr>
        <p:spPr>
          <a:xfrm>
            <a:off x="1978687" y="2307733"/>
            <a:ext cx="2143485" cy="342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7F944B5-33E7-4BFF-BACD-DCFCF41846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03400" y="2516026"/>
            <a:ext cx="3806275" cy="1194200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63E5F0FF-C816-4A21-9DF9-0A63F5DD5A8B}"/>
              </a:ext>
            </a:extLst>
          </p:cNvPr>
          <p:cNvSpPr/>
          <p:nvPr/>
        </p:nvSpPr>
        <p:spPr>
          <a:xfrm>
            <a:off x="1528758" y="2911697"/>
            <a:ext cx="513012" cy="342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Gráfico 15" descr="Insignia 3">
            <a:extLst>
              <a:ext uri="{FF2B5EF4-FFF2-40B4-BE49-F238E27FC236}">
                <a16:creationId xmlns:a16="http://schemas.microsoft.com/office/drawing/2014/main" id="{BABA46C4-B428-436A-B5F4-B7F60BCD8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0685" y="2478877"/>
            <a:ext cx="914400" cy="914400"/>
          </a:xfrm>
          <a:prstGeom prst="rect">
            <a:avLst/>
          </a:prstGeom>
        </p:spPr>
      </p:pic>
      <p:pic>
        <p:nvPicPr>
          <p:cNvPr id="27" name="Imagen 2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FE02628-2D1B-4130-B574-0CFD3ECC6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65" y="2762983"/>
            <a:ext cx="2849320" cy="2884464"/>
          </a:xfrm>
          <a:prstGeom prst="rect">
            <a:avLst/>
          </a:prstGeom>
        </p:spPr>
      </p:pic>
      <p:pic>
        <p:nvPicPr>
          <p:cNvPr id="28" name="Gráfico 27" descr="Mano con dedo índice apuntando a la derecha">
            <a:extLst>
              <a:ext uri="{FF2B5EF4-FFF2-40B4-BE49-F238E27FC236}">
                <a16:creationId xmlns:a16="http://schemas.microsoft.com/office/drawing/2014/main" id="{A10A8417-295F-4B35-90F9-452E3AEBD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491115">
            <a:off x="3062624" y="2836159"/>
            <a:ext cx="577795" cy="577795"/>
          </a:xfrm>
          <a:prstGeom prst="rect">
            <a:avLst/>
          </a:prstGeom>
        </p:spPr>
      </p:pic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001A8EE5-B532-4C63-8B2C-B03756E75CB4}"/>
              </a:ext>
            </a:extLst>
          </p:cNvPr>
          <p:cNvSpPr/>
          <p:nvPr/>
        </p:nvSpPr>
        <p:spPr>
          <a:xfrm>
            <a:off x="249246" y="3091941"/>
            <a:ext cx="1966566" cy="721020"/>
          </a:xfrm>
          <a:prstGeom prst="wedgeRectCallout">
            <a:avLst>
              <a:gd name="adj1" fmla="val 82168"/>
              <a:gd name="adj2" fmla="val 29486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Pegar la URL del vídeo</a:t>
            </a:r>
          </a:p>
        </p:txBody>
      </p:sp>
      <p:sp>
        <p:nvSpPr>
          <p:cNvPr id="30" name="Bocadillo: rectángulo 29">
            <a:extLst>
              <a:ext uri="{FF2B5EF4-FFF2-40B4-BE49-F238E27FC236}">
                <a16:creationId xmlns:a16="http://schemas.microsoft.com/office/drawing/2014/main" id="{41E87825-A44D-4867-B009-546E25EE7150}"/>
              </a:ext>
            </a:extLst>
          </p:cNvPr>
          <p:cNvSpPr/>
          <p:nvPr/>
        </p:nvSpPr>
        <p:spPr>
          <a:xfrm>
            <a:off x="4044637" y="3788325"/>
            <a:ext cx="1966566" cy="721020"/>
          </a:xfrm>
          <a:prstGeom prst="wedgeRectCallout">
            <a:avLst>
              <a:gd name="adj1" fmla="val -111372"/>
              <a:gd name="adj2" fmla="val 54417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Establecer ancho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40A8608-6497-4608-BD47-A582B29FD4A9}"/>
              </a:ext>
            </a:extLst>
          </p:cNvPr>
          <p:cNvSpPr/>
          <p:nvPr/>
        </p:nvSpPr>
        <p:spPr>
          <a:xfrm>
            <a:off x="3430317" y="5319073"/>
            <a:ext cx="1384563" cy="406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4" name="Imagen 3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DA4DD3-2B2D-476A-A287-CBFE193E8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93" y="5279948"/>
            <a:ext cx="4176743" cy="633417"/>
          </a:xfrm>
          <a:prstGeom prst="rect">
            <a:avLst/>
          </a:prstGeom>
        </p:spPr>
      </p:pic>
      <p:pic>
        <p:nvPicPr>
          <p:cNvPr id="35" name="Gráfico 34" descr="Insignia 4">
            <a:extLst>
              <a:ext uri="{FF2B5EF4-FFF2-40B4-BE49-F238E27FC236}">
                <a16:creationId xmlns:a16="http://schemas.microsoft.com/office/drawing/2014/main" id="{EAA7BB6D-A3EA-40CC-8879-7DDBA5130E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17971" y="3253985"/>
            <a:ext cx="914400" cy="914400"/>
          </a:xfrm>
          <a:prstGeom prst="rect">
            <a:avLst/>
          </a:pr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43C2E99B-F1F2-43EE-9F47-A3469B48AE59}"/>
              </a:ext>
            </a:extLst>
          </p:cNvPr>
          <p:cNvSpPr/>
          <p:nvPr/>
        </p:nvSpPr>
        <p:spPr>
          <a:xfrm>
            <a:off x="1455629" y="5196105"/>
            <a:ext cx="3359251" cy="633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8" name="Gráfico 37" descr="Insignia 5">
            <a:extLst>
              <a:ext uri="{FF2B5EF4-FFF2-40B4-BE49-F238E27FC236}">
                <a16:creationId xmlns:a16="http://schemas.microsoft.com/office/drawing/2014/main" id="{D8A76B99-E436-4909-BEBE-2CB5A9A637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0327" y="4976027"/>
            <a:ext cx="914400" cy="914400"/>
          </a:xfrm>
          <a:prstGeom prst="rect">
            <a:avLst/>
          </a:prstGeom>
        </p:spPr>
      </p:pic>
      <p:pic>
        <p:nvPicPr>
          <p:cNvPr id="6" name="Gráfico 5" descr="Presentación con elemento multimedia">
            <a:extLst>
              <a:ext uri="{FF2B5EF4-FFF2-40B4-BE49-F238E27FC236}">
                <a16:creationId xmlns:a16="http://schemas.microsoft.com/office/drawing/2014/main" id="{3C7EB0BB-E780-409D-A14D-00A49FB3FC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614145">
            <a:off x="299633" y="102468"/>
            <a:ext cx="1266738" cy="12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  <p:bldP spid="30" grpId="0" animBg="1"/>
      <p:bldP spid="3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magen que contiene Texto&#10;&#10;Descripción generada automáticamente">
            <a:extLst>
              <a:ext uri="{FF2B5EF4-FFF2-40B4-BE49-F238E27FC236}">
                <a16:creationId xmlns:a16="http://schemas.microsoft.com/office/drawing/2014/main" id="{D4246047-870E-4F85-AC13-D4D3912DC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8" y="5207934"/>
            <a:ext cx="4176743" cy="6334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C8E752-24FF-403C-A7AD-B96121E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Publicar enlaces</a:t>
            </a:r>
            <a:endParaRPr lang="es-ES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540C0E0A-698C-45F5-A2FD-B5B6DC2B207A}"/>
              </a:ext>
            </a:extLst>
          </p:cNvPr>
          <p:cNvSpPr txBox="1">
            <a:spLocks/>
          </p:cNvSpPr>
          <p:nvPr/>
        </p:nvSpPr>
        <p:spPr>
          <a:xfrm>
            <a:off x="315913" y="3747626"/>
            <a:ext cx="2944872" cy="19573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 enlace es todo aquello, que al “cliquear” nos lleva a un sitio determinado en internet</a:t>
            </a:r>
          </a:p>
        </p:txBody>
      </p:sp>
      <p:pic>
        <p:nvPicPr>
          <p:cNvPr id="3" name="Gráfico 2" descr="Insignia 1">
            <a:extLst>
              <a:ext uri="{FF2B5EF4-FFF2-40B4-BE49-F238E27FC236}">
                <a16:creationId xmlns:a16="http://schemas.microsoft.com/office/drawing/2014/main" id="{93B7DCFF-8BD4-4F05-8D1F-CB672EBBB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6444" y="182880"/>
            <a:ext cx="914400" cy="9144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56A60CD-20A3-48E0-8D69-B62F693CF2D9}"/>
              </a:ext>
            </a:extLst>
          </p:cNvPr>
          <p:cNvSpPr txBox="1"/>
          <p:nvPr/>
        </p:nvSpPr>
        <p:spPr>
          <a:xfrm>
            <a:off x="7280880" y="344274"/>
            <a:ext cx="4276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Buscar el enlace o URL a publicar y copiarlo</a:t>
            </a:r>
          </a:p>
        </p:txBody>
      </p:sp>
      <p:pic>
        <p:nvPicPr>
          <p:cNvPr id="4" name="Gráfico 3" descr="Insignia">
            <a:extLst>
              <a:ext uri="{FF2B5EF4-FFF2-40B4-BE49-F238E27FC236}">
                <a16:creationId xmlns:a16="http://schemas.microsoft.com/office/drawing/2014/main" id="{740FD28F-1813-4788-984E-E77563C2C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3310" y="1258674"/>
            <a:ext cx="914400" cy="914400"/>
          </a:xfrm>
          <a:prstGeom prst="rect">
            <a:avLst/>
          </a:prstGeom>
        </p:spPr>
      </p:pic>
      <p:pic>
        <p:nvPicPr>
          <p:cNvPr id="5" name="Gráfico 4" descr="Insignia 3">
            <a:extLst>
              <a:ext uri="{FF2B5EF4-FFF2-40B4-BE49-F238E27FC236}">
                <a16:creationId xmlns:a16="http://schemas.microsoft.com/office/drawing/2014/main" id="{391EDF2D-5D81-48D2-A7CB-B9F57B786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11370" y="2913620"/>
            <a:ext cx="914400" cy="914400"/>
          </a:xfrm>
          <a:prstGeom prst="rect">
            <a:avLst/>
          </a:prstGeom>
        </p:spPr>
      </p:pic>
      <p:pic>
        <p:nvPicPr>
          <p:cNvPr id="42" name="Gráfico 41" descr="Insignia 4">
            <a:extLst>
              <a:ext uri="{FF2B5EF4-FFF2-40B4-BE49-F238E27FC236}">
                <a16:creationId xmlns:a16="http://schemas.microsoft.com/office/drawing/2014/main" id="{C5419202-F878-4363-A474-086804C862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10086" y="4861854"/>
            <a:ext cx="914400" cy="914400"/>
          </a:xfrm>
          <a:prstGeom prst="rect">
            <a:avLst/>
          </a:prstGeom>
        </p:spPr>
      </p:pic>
      <p:sp>
        <p:nvSpPr>
          <p:cNvPr id="43" name="Elipse 42">
            <a:extLst>
              <a:ext uri="{FF2B5EF4-FFF2-40B4-BE49-F238E27FC236}">
                <a16:creationId xmlns:a16="http://schemas.microsoft.com/office/drawing/2014/main" id="{E289B014-2637-49A9-8308-5F24DE75C89D}"/>
              </a:ext>
            </a:extLst>
          </p:cNvPr>
          <p:cNvSpPr/>
          <p:nvPr/>
        </p:nvSpPr>
        <p:spPr>
          <a:xfrm>
            <a:off x="7032704" y="5124091"/>
            <a:ext cx="3359251" cy="633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A94D42E3-E7F2-4E8B-A6B5-549020E0B5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95" y="1109203"/>
            <a:ext cx="3129654" cy="1195095"/>
          </a:xfrm>
          <a:prstGeom prst="rect">
            <a:avLst/>
          </a:prstGeom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BCE3047E-929B-4E69-BCAD-C07F842294B2}"/>
              </a:ext>
            </a:extLst>
          </p:cNvPr>
          <p:cNvSpPr/>
          <p:nvPr/>
        </p:nvSpPr>
        <p:spPr>
          <a:xfrm>
            <a:off x="8308257" y="1854671"/>
            <a:ext cx="1991792" cy="368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F646C9D-ED78-420B-A2BF-23AC024F8D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11" y="2163961"/>
            <a:ext cx="3359251" cy="1280673"/>
          </a:xfrm>
          <a:prstGeom prst="rect">
            <a:avLst/>
          </a:prstGeom>
        </p:spPr>
      </p:pic>
      <p:pic>
        <p:nvPicPr>
          <p:cNvPr id="34" name="Gráfico 33" descr="Mano con dedo índice apuntando a la derecha">
            <a:extLst>
              <a:ext uri="{FF2B5EF4-FFF2-40B4-BE49-F238E27FC236}">
                <a16:creationId xmlns:a16="http://schemas.microsoft.com/office/drawing/2014/main" id="{58C33E48-01AA-4F9C-B35D-B2DA5EE1A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98235">
            <a:off x="8859301" y="2955182"/>
            <a:ext cx="577795" cy="577795"/>
          </a:xfrm>
          <a:prstGeom prst="rect">
            <a:avLst/>
          </a:prstGeom>
        </p:spPr>
      </p:pic>
      <p:sp>
        <p:nvSpPr>
          <p:cNvPr id="38" name="Elipse 37">
            <a:extLst>
              <a:ext uri="{FF2B5EF4-FFF2-40B4-BE49-F238E27FC236}">
                <a16:creationId xmlns:a16="http://schemas.microsoft.com/office/drawing/2014/main" id="{CEC968B7-9B54-49E8-8F27-88F66A9746F8}"/>
              </a:ext>
            </a:extLst>
          </p:cNvPr>
          <p:cNvSpPr/>
          <p:nvPr/>
        </p:nvSpPr>
        <p:spPr>
          <a:xfrm>
            <a:off x="6967506" y="2761283"/>
            <a:ext cx="1592137" cy="4448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1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421CCCA-6DEB-4BC3-B6A9-CB6AEB4C54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2" y="3120135"/>
            <a:ext cx="3185150" cy="1068046"/>
          </a:xfrm>
          <a:prstGeom prst="rect">
            <a:avLst/>
          </a:prstGeom>
        </p:spPr>
      </p:pic>
      <p:sp>
        <p:nvSpPr>
          <p:cNvPr id="33" name="Bocadillo: rectángulo 32">
            <a:extLst>
              <a:ext uri="{FF2B5EF4-FFF2-40B4-BE49-F238E27FC236}">
                <a16:creationId xmlns:a16="http://schemas.microsoft.com/office/drawing/2014/main" id="{328A6D67-533F-4C84-9478-129976AF48BF}"/>
              </a:ext>
            </a:extLst>
          </p:cNvPr>
          <p:cNvSpPr/>
          <p:nvPr/>
        </p:nvSpPr>
        <p:spPr>
          <a:xfrm>
            <a:off x="5764422" y="3782975"/>
            <a:ext cx="1659386" cy="721020"/>
          </a:xfrm>
          <a:prstGeom prst="wedgeRectCallout">
            <a:avLst>
              <a:gd name="adj1" fmla="val 118965"/>
              <a:gd name="adj2" fmla="val -65921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Pegar la dirección copiada</a:t>
            </a:r>
          </a:p>
        </p:txBody>
      </p:sp>
      <p:sp>
        <p:nvSpPr>
          <p:cNvPr id="35" name="Bocadillo: rectángulo 34">
            <a:extLst>
              <a:ext uri="{FF2B5EF4-FFF2-40B4-BE49-F238E27FC236}">
                <a16:creationId xmlns:a16="http://schemas.microsoft.com/office/drawing/2014/main" id="{91A492F6-5D11-4313-9DA1-8303F1FA319B}"/>
              </a:ext>
            </a:extLst>
          </p:cNvPr>
          <p:cNvSpPr/>
          <p:nvPr/>
        </p:nvSpPr>
        <p:spPr>
          <a:xfrm>
            <a:off x="5726487" y="2997281"/>
            <a:ext cx="1592137" cy="665817"/>
          </a:xfrm>
          <a:prstGeom prst="wedgeRectCallout">
            <a:avLst>
              <a:gd name="adj1" fmla="val 120909"/>
              <a:gd name="adj2" fmla="val -5356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Nombre del enlace</a:t>
            </a:r>
          </a:p>
        </p:txBody>
      </p:sp>
      <p:pic>
        <p:nvPicPr>
          <p:cNvPr id="17" name="Imagen 1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DEB10E2-67EC-4AC2-9DF8-8A8BB3F802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71" y="3593592"/>
            <a:ext cx="2608515" cy="1270341"/>
          </a:xfrm>
          <a:prstGeom prst="rect">
            <a:avLst/>
          </a:prstGeom>
        </p:spPr>
      </p:pic>
      <p:pic>
        <p:nvPicPr>
          <p:cNvPr id="28" name="Gráfico 27" descr="Mano con dedo índice apuntando a la derecha">
            <a:extLst>
              <a:ext uri="{FF2B5EF4-FFF2-40B4-BE49-F238E27FC236}">
                <a16:creationId xmlns:a16="http://schemas.microsoft.com/office/drawing/2014/main" id="{99F0FCF6-05F2-4D37-AB2B-F3E2C9443D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584740">
            <a:off x="9998583" y="4264711"/>
            <a:ext cx="577795" cy="57779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BA985B7-8D42-4661-AC3C-CE55EE606E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2734" y="-206950"/>
            <a:ext cx="159119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6" grpId="0" animBg="1"/>
      <p:bldP spid="38" grpId="0" animBg="1"/>
      <p:bldP spid="33" grpId="0" animBg="1"/>
      <p:bldP spid="33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CE3D6C-D4EB-4125-9FA2-3439B23A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93" t="27910" r="16230" b="48211"/>
          <a:stretch/>
        </p:blipFill>
        <p:spPr>
          <a:xfrm>
            <a:off x="1619504" y="801524"/>
            <a:ext cx="3592531" cy="16805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D5521A-7484-45BF-B285-9193850D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845" y="611488"/>
            <a:ext cx="3886200" cy="2953512"/>
          </a:xfrm>
        </p:spPr>
        <p:txBody>
          <a:bodyPr/>
          <a:lstStyle/>
          <a:p>
            <a:r>
              <a:rPr lang="es-E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Publicar archivos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3A0016C9-B956-46C7-BA23-90E1B90F539A}"/>
              </a:ext>
            </a:extLst>
          </p:cNvPr>
          <p:cNvSpPr txBox="1">
            <a:spLocks/>
          </p:cNvSpPr>
          <p:nvPr/>
        </p:nvSpPr>
        <p:spPr>
          <a:xfrm>
            <a:off x="8261385" y="3565000"/>
            <a:ext cx="2944872" cy="1957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Archivo es todo aquello que queramos que descarguen los alumnos/as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132DC6-8892-453C-A0BB-1A814496EC54}"/>
              </a:ext>
            </a:extLst>
          </p:cNvPr>
          <p:cNvSpPr txBox="1"/>
          <p:nvPr/>
        </p:nvSpPr>
        <p:spPr>
          <a:xfrm>
            <a:off x="1743534" y="-46592"/>
            <a:ext cx="4803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Arial Rounded MT Bold" panose="020F0704030504030204" pitchFamily="34" charset="0"/>
              </a:rPr>
              <a:t>Buscamos el archivo en nuestro ordenador y lo arrastramos encima del escenario</a:t>
            </a:r>
          </a:p>
        </p:txBody>
      </p:sp>
      <p:pic>
        <p:nvPicPr>
          <p:cNvPr id="12" name="Gráfico 11" descr="Insignia 1">
            <a:extLst>
              <a:ext uri="{FF2B5EF4-FFF2-40B4-BE49-F238E27FC236}">
                <a16:creationId xmlns:a16="http://schemas.microsoft.com/office/drawing/2014/main" id="{9DEB77D9-59BB-4456-AE8F-4C271873D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835" y="448984"/>
            <a:ext cx="914400" cy="914400"/>
          </a:xfrm>
          <a:prstGeom prst="rect">
            <a:avLst/>
          </a:prstGeom>
        </p:spPr>
      </p:pic>
      <p:pic>
        <p:nvPicPr>
          <p:cNvPr id="34" name="Imagen 3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DA4DD3-2B2D-476A-A287-CBFE193E8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03" y="5257010"/>
            <a:ext cx="4176743" cy="633417"/>
          </a:xfrm>
          <a:prstGeom prst="rect">
            <a:avLst/>
          </a:prstGeom>
        </p:spPr>
      </p:pic>
      <p:pic>
        <p:nvPicPr>
          <p:cNvPr id="35" name="Gráfico 34" descr="Insignia 4">
            <a:extLst>
              <a:ext uri="{FF2B5EF4-FFF2-40B4-BE49-F238E27FC236}">
                <a16:creationId xmlns:a16="http://schemas.microsoft.com/office/drawing/2014/main" id="{EAA7BB6D-A3EA-40CC-8879-7DDBA5130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7971" y="3253985"/>
            <a:ext cx="914400" cy="914400"/>
          </a:xfrm>
          <a:prstGeom prst="rect">
            <a:avLst/>
          </a:pr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43C2E99B-F1F2-43EE-9F47-A3469B48AE59}"/>
              </a:ext>
            </a:extLst>
          </p:cNvPr>
          <p:cNvSpPr/>
          <p:nvPr/>
        </p:nvSpPr>
        <p:spPr>
          <a:xfrm>
            <a:off x="1455629" y="5196105"/>
            <a:ext cx="3359251" cy="633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8" name="Gráfico 37" descr="Insignia 5">
            <a:extLst>
              <a:ext uri="{FF2B5EF4-FFF2-40B4-BE49-F238E27FC236}">
                <a16:creationId xmlns:a16="http://schemas.microsoft.com/office/drawing/2014/main" id="{D8A76B99-E436-4909-BEBE-2CB5A9A63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327" y="4976027"/>
            <a:ext cx="914400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F81BB1-DFF2-408B-9853-0C93273E70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001" y="-313472"/>
            <a:ext cx="1615580" cy="1615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82CC0F-20AA-4D0C-A93A-820F280FEF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2" y="1911006"/>
            <a:ext cx="5849166" cy="419158"/>
          </a:xfrm>
          <a:prstGeom prst="rect">
            <a:avLst/>
          </a:prstGeom>
        </p:spPr>
      </p:pic>
      <p:pic>
        <p:nvPicPr>
          <p:cNvPr id="14" name="Gráfico 13" descr="Insignia">
            <a:extLst>
              <a:ext uri="{FF2B5EF4-FFF2-40B4-BE49-F238E27FC236}">
                <a16:creationId xmlns:a16="http://schemas.microsoft.com/office/drawing/2014/main" id="{43F30FE0-EEE3-4F84-8AB8-43D4F79EF7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9797" y="1523769"/>
            <a:ext cx="914400" cy="914400"/>
          </a:xfrm>
          <a:prstGeom prst="rect">
            <a:avLst/>
          </a:prstGeom>
        </p:spPr>
      </p:pic>
      <p:pic>
        <p:nvPicPr>
          <p:cNvPr id="28" name="Gráfico 27" descr="Mano con dedo índice apuntando a la derecha">
            <a:extLst>
              <a:ext uri="{FF2B5EF4-FFF2-40B4-BE49-F238E27FC236}">
                <a16:creationId xmlns:a16="http://schemas.microsoft.com/office/drawing/2014/main" id="{A10A8417-295F-4B35-90F9-452E3AEBD5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491115">
            <a:off x="2711326" y="1664637"/>
            <a:ext cx="577795" cy="577795"/>
          </a:xfrm>
          <a:prstGeom prst="rect">
            <a:avLst/>
          </a:prstGeom>
        </p:spPr>
      </p:pic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001A8EE5-B532-4C63-8B2C-B03756E75CB4}"/>
              </a:ext>
            </a:extLst>
          </p:cNvPr>
          <p:cNvSpPr/>
          <p:nvPr/>
        </p:nvSpPr>
        <p:spPr>
          <a:xfrm>
            <a:off x="3880880" y="1591072"/>
            <a:ext cx="1966566" cy="721020"/>
          </a:xfrm>
          <a:prstGeom prst="wedgeRectCallout">
            <a:avLst>
              <a:gd name="adj1" fmla="val -130193"/>
              <a:gd name="adj2" fmla="val 23808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Editamos nombre si es necesario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D56F96-697D-453C-9841-1763DA390B3A}"/>
              </a:ext>
            </a:extLst>
          </p:cNvPr>
          <p:cNvSpPr txBox="1"/>
          <p:nvPr/>
        </p:nvSpPr>
        <p:spPr>
          <a:xfrm>
            <a:off x="608372" y="2486247"/>
            <a:ext cx="48036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Arial Rounded MT Bold" panose="020F0704030504030204" pitchFamily="34" charset="0"/>
              </a:rPr>
              <a:t>Sólo si es un PDF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0498C66-FB01-41C9-A9FB-E12F659C3C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2" y="3003334"/>
            <a:ext cx="5849166" cy="419158"/>
          </a:xfrm>
          <a:prstGeom prst="rect">
            <a:avLst/>
          </a:prstGeom>
        </p:spPr>
      </p:pic>
      <p:pic>
        <p:nvPicPr>
          <p:cNvPr id="16" name="Gráfico 15" descr="Insignia 3">
            <a:extLst>
              <a:ext uri="{FF2B5EF4-FFF2-40B4-BE49-F238E27FC236}">
                <a16:creationId xmlns:a16="http://schemas.microsoft.com/office/drawing/2014/main" id="{BABA46C4-B428-436A-B5F4-B7F60BCD83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09146" y="2233809"/>
            <a:ext cx="914400" cy="914400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36257D7A-D7CA-43E5-8BA2-BD1549C83D06}"/>
              </a:ext>
            </a:extLst>
          </p:cNvPr>
          <p:cNvSpPr/>
          <p:nvPr/>
        </p:nvSpPr>
        <p:spPr>
          <a:xfrm>
            <a:off x="5412061" y="2950982"/>
            <a:ext cx="1367269" cy="342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F54FDB7-3439-4D43-9F2D-CD1E8439F3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0" y="3025804"/>
            <a:ext cx="4344006" cy="1981477"/>
          </a:xfrm>
          <a:prstGeom prst="rect">
            <a:avLst/>
          </a:prstGeom>
        </p:spPr>
      </p:pic>
      <p:pic>
        <p:nvPicPr>
          <p:cNvPr id="39" name="Gráfico 38" descr="Mano con dedo índice apuntando a la derecha">
            <a:extLst>
              <a:ext uri="{FF2B5EF4-FFF2-40B4-BE49-F238E27FC236}">
                <a16:creationId xmlns:a16="http://schemas.microsoft.com/office/drawing/2014/main" id="{42E77A33-FA6A-4F7F-A030-5258BE7B37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491115">
            <a:off x="4090371" y="3677108"/>
            <a:ext cx="577795" cy="5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29" grpId="1" animBg="1"/>
      <p:bldP spid="31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B6B03-13A0-458D-AF19-E6EB0B1D2B54}"/>
              </a:ext>
            </a:extLst>
          </p:cNvPr>
          <p:cNvSpPr txBox="1">
            <a:spLocks/>
          </p:cNvSpPr>
          <p:nvPr/>
        </p:nvSpPr>
        <p:spPr>
          <a:xfrm>
            <a:off x="316221" y="3952567"/>
            <a:ext cx="3886200" cy="26570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Día 3…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A766070-7D01-47E2-8C55-5AFF40A67B89}"/>
              </a:ext>
            </a:extLst>
          </p:cNvPr>
          <p:cNvSpPr txBox="1">
            <a:spLocks/>
          </p:cNvSpPr>
          <p:nvPr/>
        </p:nvSpPr>
        <p:spPr>
          <a:xfrm>
            <a:off x="251442" y="4891833"/>
            <a:ext cx="6940928" cy="7152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y el alumnado también podrá interactuar…</a:t>
            </a:r>
          </a:p>
        </p:txBody>
      </p:sp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CCD644C5-800C-4228-A15C-A99403EFC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37" y="2984555"/>
            <a:ext cx="1953088" cy="2264926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112E5381-F379-488B-9171-4451D6FE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37975" y="1195553"/>
            <a:ext cx="2514204" cy="18683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CBAE1F9-8917-4356-8447-42DF4B28BDFE}"/>
              </a:ext>
            </a:extLst>
          </p:cNvPr>
          <p:cNvSpPr txBox="1"/>
          <p:nvPr/>
        </p:nvSpPr>
        <p:spPr>
          <a:xfrm rot="5400000">
            <a:off x="4037018" y="1922760"/>
            <a:ext cx="263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4" tooltip="http://windytheplaneh.deviantart.com/art/Onedrive-Logo-vector-611346233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5" tooltip="https://creativecommons.org/licenses/by-nc-nd/3.0/"/>
              </a:rPr>
              <a:t>CC BY-NC-ND</a:t>
            </a:r>
            <a:endParaRPr lang="es-ES" sz="900" dirty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4374A62D-EB08-4173-B861-6603F789A359}"/>
              </a:ext>
            </a:extLst>
          </p:cNvPr>
          <p:cNvSpPr txBox="1">
            <a:spLocks/>
          </p:cNvSpPr>
          <p:nvPr/>
        </p:nvSpPr>
        <p:spPr>
          <a:xfrm>
            <a:off x="7702296" y="1236009"/>
            <a:ext cx="4489704" cy="1115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rial Rounded MT Bold" panose="020F0704030504030204" pitchFamily="34" charset="0"/>
              </a:rPr>
              <a:t>Vincular funciones de OneDrive a Moodle EducaCyL</a:t>
            </a: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3682C614-5CE7-4098-8283-458B1F29A1FA}"/>
              </a:ext>
            </a:extLst>
          </p:cNvPr>
          <p:cNvSpPr txBox="1">
            <a:spLocks/>
          </p:cNvSpPr>
          <p:nvPr/>
        </p:nvSpPr>
        <p:spPr>
          <a:xfrm>
            <a:off x="5457444" y="3767880"/>
            <a:ext cx="4489704" cy="1115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>
                <a:latin typeface="Arial Rounded MT Bold" panose="020F0704030504030204" pitchFamily="34" charset="0"/>
              </a:rPr>
              <a:t>Creamos tareas en Moodle</a:t>
            </a:r>
          </a:p>
        </p:txBody>
      </p:sp>
    </p:spTree>
    <p:extLst>
      <p:ext uri="{BB962C8B-B14F-4D97-AF65-F5344CB8AC3E}">
        <p14:creationId xmlns:p14="http://schemas.microsoft.com/office/powerpoint/2010/main" val="33720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5521A-7484-45BF-B285-9193850D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845" y="611488"/>
            <a:ext cx="3886200" cy="2953512"/>
          </a:xfrm>
        </p:spPr>
        <p:txBody>
          <a:bodyPr/>
          <a:lstStyle/>
          <a:p>
            <a:r>
              <a:rPr lang="es-E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un buzón de entrega de trabajos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3A0016C9-B956-46C7-BA23-90E1B90F539A}"/>
              </a:ext>
            </a:extLst>
          </p:cNvPr>
          <p:cNvSpPr txBox="1">
            <a:spLocks/>
          </p:cNvSpPr>
          <p:nvPr/>
        </p:nvSpPr>
        <p:spPr>
          <a:xfrm>
            <a:off x="8261385" y="3565000"/>
            <a:ext cx="2944872" cy="19573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 este acción solventamos el problema para que los alumnos/as nos envíen documentos de gran tamaño</a:t>
            </a:r>
          </a:p>
        </p:txBody>
      </p:sp>
      <p:pic>
        <p:nvPicPr>
          <p:cNvPr id="54" name="Imagen 5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8867BF9-6820-4441-8054-C1705B3F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3" y="213776"/>
            <a:ext cx="3439005" cy="141942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5" name="Gráfico 54" descr="Insignia 1">
            <a:extLst>
              <a:ext uri="{FF2B5EF4-FFF2-40B4-BE49-F238E27FC236}">
                <a16:creationId xmlns:a16="http://schemas.microsoft.com/office/drawing/2014/main" id="{788C2527-77F7-44D0-B6ED-4F7068905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93017" y="-55926"/>
            <a:ext cx="914400" cy="9144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8CDFBA9F-9B44-4BFC-B416-01466E52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83532">
            <a:off x="486499" y="-89268"/>
            <a:ext cx="1286367" cy="1286367"/>
          </a:xfrm>
          <a:prstGeom prst="rect">
            <a:avLst/>
          </a:prstGeom>
        </p:spPr>
      </p:pic>
      <p:pic>
        <p:nvPicPr>
          <p:cNvPr id="57" name="Imagen 5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5F1CA09-0B39-463A-AD7D-4D7B486C2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120" y="909972"/>
            <a:ext cx="2114845" cy="2353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8" name="Elipse 57">
            <a:extLst>
              <a:ext uri="{FF2B5EF4-FFF2-40B4-BE49-F238E27FC236}">
                <a16:creationId xmlns:a16="http://schemas.microsoft.com/office/drawing/2014/main" id="{897E9D55-B773-4134-A080-66192E52EF7E}"/>
              </a:ext>
            </a:extLst>
          </p:cNvPr>
          <p:cNvSpPr/>
          <p:nvPr/>
        </p:nvSpPr>
        <p:spPr>
          <a:xfrm>
            <a:off x="1520939" y="917356"/>
            <a:ext cx="1106233" cy="35422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Gráfico 58" descr="Insignia">
            <a:extLst>
              <a:ext uri="{FF2B5EF4-FFF2-40B4-BE49-F238E27FC236}">
                <a16:creationId xmlns:a16="http://schemas.microsoft.com/office/drawing/2014/main" id="{F6F4E56A-42C0-422B-8479-84D56FA6B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68166" y="863515"/>
            <a:ext cx="914400" cy="9144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45E8F3A5-3989-47D7-A55A-4D571A75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903537" y="161433"/>
            <a:ext cx="1286367" cy="1286367"/>
          </a:xfrm>
          <a:prstGeom prst="rect">
            <a:avLst/>
          </a:prstGeom>
        </p:spPr>
      </p:pic>
      <p:pic>
        <p:nvPicPr>
          <p:cNvPr id="61" name="Imagen 60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1670E10-EC1F-4B54-BFD8-76DF7D707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981" y="1902901"/>
            <a:ext cx="2657846" cy="15432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2" name="Gráfico 61" descr="Insignia 3">
            <a:extLst>
              <a:ext uri="{FF2B5EF4-FFF2-40B4-BE49-F238E27FC236}">
                <a16:creationId xmlns:a16="http://schemas.microsoft.com/office/drawing/2014/main" id="{74C27B52-2680-4B7F-80FF-A544F0C464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257840" y="1555808"/>
            <a:ext cx="914400" cy="9144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13E39314-1CC0-4473-B60A-D471850D1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9140">
            <a:off x="3022439" y="2109940"/>
            <a:ext cx="1286367" cy="1286367"/>
          </a:xfrm>
          <a:prstGeom prst="rect">
            <a:avLst/>
          </a:prstGeom>
        </p:spPr>
      </p:pic>
      <p:pic>
        <p:nvPicPr>
          <p:cNvPr id="64" name="Imagen 6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96F58B59-29A9-4299-BDE5-7229B68704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3665" y="2978748"/>
            <a:ext cx="3937965" cy="19530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5" name="Gráfico 64" descr="Insignia 4">
            <a:extLst>
              <a:ext uri="{FF2B5EF4-FFF2-40B4-BE49-F238E27FC236}">
                <a16:creationId xmlns:a16="http://schemas.microsoft.com/office/drawing/2014/main" id="{5862E6A8-1E6B-4B84-8780-DA98AA8248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960156" y="3162501"/>
            <a:ext cx="914400" cy="9144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CA19C262-1A69-4680-910D-E870C9068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9140">
            <a:off x="752150" y="3798306"/>
            <a:ext cx="1286367" cy="1286367"/>
          </a:xfrm>
          <a:prstGeom prst="rect">
            <a:avLst/>
          </a:prstGeom>
        </p:spPr>
      </p:pic>
      <p:sp>
        <p:nvSpPr>
          <p:cNvPr id="67" name="Elipse 66">
            <a:extLst>
              <a:ext uri="{FF2B5EF4-FFF2-40B4-BE49-F238E27FC236}">
                <a16:creationId xmlns:a16="http://schemas.microsoft.com/office/drawing/2014/main" id="{684F2418-21FF-4096-8450-6F70DB7C6216}"/>
              </a:ext>
            </a:extLst>
          </p:cNvPr>
          <p:cNvSpPr/>
          <p:nvPr/>
        </p:nvSpPr>
        <p:spPr>
          <a:xfrm>
            <a:off x="3468166" y="2873001"/>
            <a:ext cx="1491990" cy="5731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23A38A84-84E4-4329-BFEC-6303C3FE4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60693" y="2174666"/>
            <a:ext cx="1286367" cy="1286367"/>
          </a:xfrm>
          <a:prstGeom prst="rect">
            <a:avLst/>
          </a:prstGeom>
        </p:spPr>
      </p:pic>
      <p:pic>
        <p:nvPicPr>
          <p:cNvPr id="69" name="Imagen 6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90AEE1E-9C56-45EA-9E76-A193F688A0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3680" y="4093495"/>
            <a:ext cx="3155234" cy="20674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0" name="Gráfico 69" descr="Insignia 5">
            <a:extLst>
              <a:ext uri="{FF2B5EF4-FFF2-40B4-BE49-F238E27FC236}">
                <a16:creationId xmlns:a16="http://schemas.microsoft.com/office/drawing/2014/main" id="{267CB058-6FAD-4B36-94E9-1527195140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775254" y="3747920"/>
            <a:ext cx="914400" cy="9144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C42EAD7-E0D5-4ED2-8694-1140003C2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9140">
            <a:off x="3875642" y="5106147"/>
            <a:ext cx="1286367" cy="1286367"/>
          </a:xfrm>
          <a:prstGeom prst="rect">
            <a:avLst/>
          </a:prstGeom>
        </p:spPr>
      </p:pic>
      <p:pic>
        <p:nvPicPr>
          <p:cNvPr id="72" name="Imagen 7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C5E59E7-E93E-4ECC-8FCB-7CC4A3F8FA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8486" y="60694"/>
            <a:ext cx="3447173" cy="14194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3" name="Gráfico 72" descr="Insignia 6">
            <a:extLst>
              <a:ext uri="{FF2B5EF4-FFF2-40B4-BE49-F238E27FC236}">
                <a16:creationId xmlns:a16="http://schemas.microsoft.com/office/drawing/2014/main" id="{0F5D4686-9FD5-4E93-8BAF-3EB5BCD153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428202" y="14122"/>
            <a:ext cx="914400" cy="914400"/>
          </a:xfrm>
          <a:prstGeom prst="rect">
            <a:avLst/>
          </a:prstGeom>
        </p:spPr>
      </p:pic>
      <p:sp>
        <p:nvSpPr>
          <p:cNvPr id="74" name="Elipse 73">
            <a:extLst>
              <a:ext uri="{FF2B5EF4-FFF2-40B4-BE49-F238E27FC236}">
                <a16:creationId xmlns:a16="http://schemas.microsoft.com/office/drawing/2014/main" id="{5D5F74F6-6FBC-4AA9-B460-A91E2EFE58AB}"/>
              </a:ext>
            </a:extLst>
          </p:cNvPr>
          <p:cNvSpPr/>
          <p:nvPr/>
        </p:nvSpPr>
        <p:spPr>
          <a:xfrm>
            <a:off x="7325101" y="858474"/>
            <a:ext cx="1106233" cy="35422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19973113-F426-4318-ACA6-85C89AAB4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70678">
            <a:off x="7101263" y="804616"/>
            <a:ext cx="128636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8E69-7386-44FC-A8A2-8BD22E56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42" y="1378041"/>
            <a:ext cx="5266944" cy="3136392"/>
          </a:xfrm>
        </p:spPr>
        <p:txBody>
          <a:bodyPr/>
          <a:lstStyle/>
          <a:p>
            <a:r>
              <a:rPr lang="es-ES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Necesidades</a:t>
            </a:r>
            <a:r>
              <a:rPr lang="es-ES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 previas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157164A-F3C7-4DAA-B6E9-0409873006CD}"/>
              </a:ext>
            </a:extLst>
          </p:cNvPr>
          <p:cNvSpPr txBox="1">
            <a:spLocks/>
          </p:cNvSpPr>
          <p:nvPr/>
        </p:nvSpPr>
        <p:spPr>
          <a:xfrm>
            <a:off x="7400263" y="270514"/>
            <a:ext cx="3734770" cy="2937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Tener cargados alumnos y profesores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Creados grupos o cursos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Asignados profesores a sus curso o grupos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765C50-4B39-4E65-B319-F4FA3664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9" y="339756"/>
            <a:ext cx="6153150" cy="23074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18737C6-3AC4-4285-B20C-01BFBF37BBA0}"/>
              </a:ext>
            </a:extLst>
          </p:cNvPr>
          <p:cNvSpPr/>
          <p:nvPr/>
        </p:nvSpPr>
        <p:spPr>
          <a:xfrm rot="20294051">
            <a:off x="4133289" y="2703647"/>
            <a:ext cx="5929222" cy="175432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Administradores de centro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1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D196F-1B22-47A8-A888-4B15EBF7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del profesor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E005B-26C5-42E2-999F-5E557FD6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1423218"/>
            <a:ext cx="4489704" cy="4812989"/>
          </a:xfrm>
        </p:spPr>
        <p:txBody>
          <a:bodyPr/>
          <a:lstStyle/>
          <a:p>
            <a:r>
              <a:rPr lang="es-ES" dirty="0"/>
              <a:t>Matricular a los alumnos</a:t>
            </a:r>
          </a:p>
          <a:p>
            <a:r>
              <a:rPr lang="es-ES" dirty="0"/>
              <a:t>Personalizar su aula</a:t>
            </a:r>
          </a:p>
          <a:p>
            <a:r>
              <a:rPr lang="es-ES" dirty="0"/>
              <a:t>Llenar de contenidos</a:t>
            </a:r>
          </a:p>
          <a:p>
            <a:r>
              <a:rPr lang="es-ES" dirty="0"/>
              <a:t>Monitorizar el uso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0F6581-2735-4548-A7A3-56DA77038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71452"/>
            <a:ext cx="3886200" cy="155595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Labores que puede hacer el docente una vez que es asignado a un grupo o curso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87C167-9500-40E6-B981-CD00AD87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05" y="60097"/>
            <a:ext cx="5237819" cy="19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3C8E752-24FF-403C-A7AD-B96121E0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1877" y="459658"/>
            <a:ext cx="6501384" cy="4096512"/>
          </a:xfrm>
        </p:spPr>
        <p:txBody>
          <a:bodyPr>
            <a:normAutofit/>
          </a:bodyPr>
          <a:lstStyle/>
          <a:p>
            <a:r>
              <a:rPr lang="es-E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p</a:t>
            </a:r>
            <a:r>
              <a:rPr lang="es-E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ero antes…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540C0E0A-698C-45F5-A2FD-B5B6DC2B207A}"/>
              </a:ext>
            </a:extLst>
          </p:cNvPr>
          <p:cNvSpPr txBox="1">
            <a:spLocks/>
          </p:cNvSpPr>
          <p:nvPr/>
        </p:nvSpPr>
        <p:spPr>
          <a:xfrm>
            <a:off x="315913" y="3747627"/>
            <a:ext cx="2884487" cy="155595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 recomendable que cada docente solicite al administrador de centro los cursos o aulas que necesite</a:t>
            </a:r>
          </a:p>
        </p:txBody>
      </p:sp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3EB5C0E-1282-488E-8034-654223B50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22" y="1324576"/>
            <a:ext cx="1952797" cy="19351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D706CDED-CF4C-42BB-8590-D57E1B76D520}"/>
              </a:ext>
            </a:extLst>
          </p:cNvPr>
          <p:cNvSpPr/>
          <p:nvPr/>
        </p:nvSpPr>
        <p:spPr>
          <a:xfrm>
            <a:off x="3997157" y="1615579"/>
            <a:ext cx="1625626" cy="500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Gráfico 12" descr="Insignia 1">
            <a:extLst>
              <a:ext uri="{FF2B5EF4-FFF2-40B4-BE49-F238E27FC236}">
                <a16:creationId xmlns:a16="http://schemas.microsoft.com/office/drawing/2014/main" id="{DE955ED6-3A16-4559-B757-43EB358A1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5771" y="1220706"/>
            <a:ext cx="914400" cy="914400"/>
          </a:xfrm>
          <a:prstGeom prst="rect">
            <a:avLst/>
          </a:prstGeom>
        </p:spPr>
      </p:pic>
      <p:pic>
        <p:nvPicPr>
          <p:cNvPr id="17" name="Imagen 1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3297739-DC44-412A-B126-718ACAAF8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/>
          <a:stretch/>
        </p:blipFill>
        <p:spPr>
          <a:xfrm>
            <a:off x="4928558" y="2247662"/>
            <a:ext cx="2517367" cy="169892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" name="Gráfico 13" descr="Insignia">
            <a:extLst>
              <a:ext uri="{FF2B5EF4-FFF2-40B4-BE49-F238E27FC236}">
                <a16:creationId xmlns:a16="http://schemas.microsoft.com/office/drawing/2014/main" id="{F7190D53-8B5D-4E1B-ADC5-885349BD1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6053" y="2057939"/>
            <a:ext cx="914400" cy="91440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6D3FFF45-DD1D-456D-86AE-51CB8B4EBAB3}"/>
              </a:ext>
            </a:extLst>
          </p:cNvPr>
          <p:cNvSpPr/>
          <p:nvPr/>
        </p:nvSpPr>
        <p:spPr>
          <a:xfrm>
            <a:off x="5250630" y="3388913"/>
            <a:ext cx="2469951" cy="500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B8C275E1-9A29-430A-9182-FD9228B0F1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1"/>
          <a:stretch/>
        </p:blipFill>
        <p:spPr>
          <a:xfrm>
            <a:off x="5716397" y="3889738"/>
            <a:ext cx="3884803" cy="136689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14" descr="Insignia 3">
            <a:extLst>
              <a:ext uri="{FF2B5EF4-FFF2-40B4-BE49-F238E27FC236}">
                <a16:creationId xmlns:a16="http://schemas.microsoft.com/office/drawing/2014/main" id="{D22B2F3F-D5EF-453D-AF4B-6014058CB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2178" y="3732115"/>
            <a:ext cx="914400" cy="914400"/>
          </a:xfrm>
          <a:prstGeom prst="rect">
            <a:avLst/>
          </a:prstGeom>
        </p:spPr>
      </p:pic>
      <p:sp>
        <p:nvSpPr>
          <p:cNvPr id="21" name="Bocadillo: rectángulo 20">
            <a:extLst>
              <a:ext uri="{FF2B5EF4-FFF2-40B4-BE49-F238E27FC236}">
                <a16:creationId xmlns:a16="http://schemas.microsoft.com/office/drawing/2014/main" id="{7622F0D1-303E-4D14-856D-E5EB6063D96C}"/>
              </a:ext>
            </a:extLst>
          </p:cNvPr>
          <p:cNvSpPr/>
          <p:nvPr/>
        </p:nvSpPr>
        <p:spPr>
          <a:xfrm>
            <a:off x="8338895" y="2116404"/>
            <a:ext cx="1966566" cy="1202950"/>
          </a:xfrm>
          <a:prstGeom prst="wedgeRectCallout">
            <a:avLst>
              <a:gd name="adj1" fmla="val -57405"/>
              <a:gd name="adj2" fmla="val 118176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Rellenar los campos requeridos y pulsar </a:t>
            </a:r>
            <a:r>
              <a:rPr lang="es-E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Solicitar un curso</a:t>
            </a:r>
            <a:endParaRPr lang="es-E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Gráfico 22" descr="Aula de clases">
            <a:extLst>
              <a:ext uri="{FF2B5EF4-FFF2-40B4-BE49-F238E27FC236}">
                <a16:creationId xmlns:a16="http://schemas.microsoft.com/office/drawing/2014/main" id="{E75E44A2-F149-4284-B01E-D1B0831626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32174">
            <a:off x="7241979" y="50888"/>
            <a:ext cx="1886030" cy="18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B6B03-13A0-458D-AF19-E6EB0B1D2B54}"/>
              </a:ext>
            </a:extLst>
          </p:cNvPr>
          <p:cNvSpPr txBox="1">
            <a:spLocks/>
          </p:cNvSpPr>
          <p:nvPr/>
        </p:nvSpPr>
        <p:spPr>
          <a:xfrm>
            <a:off x="316221" y="3952567"/>
            <a:ext cx="3886200" cy="26570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Día 1…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A766070-7D01-47E2-8C55-5AFF40A67B89}"/>
              </a:ext>
            </a:extLst>
          </p:cNvPr>
          <p:cNvSpPr txBox="1">
            <a:spLocks/>
          </p:cNvSpPr>
          <p:nvPr/>
        </p:nvSpPr>
        <p:spPr>
          <a:xfrm>
            <a:off x="161363" y="4918587"/>
            <a:ext cx="6755631" cy="7152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el “yo no sé” dejará de ser una opción…</a:t>
            </a:r>
          </a:p>
        </p:txBody>
      </p:sp>
      <p:pic>
        <p:nvPicPr>
          <p:cNvPr id="5" name="Gráfico 4" descr="Birrete">
            <a:extLst>
              <a:ext uri="{FF2B5EF4-FFF2-40B4-BE49-F238E27FC236}">
                <a16:creationId xmlns:a16="http://schemas.microsoft.com/office/drawing/2014/main" id="{AC2D473C-9F29-44EC-BA72-AC7D94A3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33183">
            <a:off x="5387418" y="5585"/>
            <a:ext cx="2432745" cy="29509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E85F67-56BB-4571-B1CD-CF951A1BADCD}"/>
              </a:ext>
            </a:extLst>
          </p:cNvPr>
          <p:cNvSpPr txBox="1"/>
          <p:nvPr/>
        </p:nvSpPr>
        <p:spPr>
          <a:xfrm>
            <a:off x="7928733" y="1154583"/>
            <a:ext cx="3433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 Rounded MT Bold" panose="020F0704030504030204" pitchFamily="34" charset="0"/>
              </a:rPr>
              <a:t>Matricular a los alumnos</a:t>
            </a:r>
          </a:p>
        </p:txBody>
      </p:sp>
      <p:pic>
        <p:nvPicPr>
          <p:cNvPr id="9" name="Gráfico 8" descr="Artista">
            <a:extLst>
              <a:ext uri="{FF2B5EF4-FFF2-40B4-BE49-F238E27FC236}">
                <a16:creationId xmlns:a16="http://schemas.microsoft.com/office/drawing/2014/main" id="{3C801428-0FCF-4652-B1C9-A4AD9A7CE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90643">
            <a:off x="9459407" y="2049247"/>
            <a:ext cx="2633100" cy="26331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A9673BB-4549-427E-A78A-466EBCB7554C}"/>
              </a:ext>
            </a:extLst>
          </p:cNvPr>
          <p:cNvSpPr txBox="1"/>
          <p:nvPr/>
        </p:nvSpPr>
        <p:spPr>
          <a:xfrm>
            <a:off x="6339412" y="3338648"/>
            <a:ext cx="34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 Rounded MT Bold" panose="020F0704030504030204" pitchFamily="34" charset="0"/>
              </a:rPr>
              <a:t>Personalizar Aula</a:t>
            </a:r>
          </a:p>
        </p:txBody>
      </p:sp>
    </p:spTree>
    <p:extLst>
      <p:ext uri="{BB962C8B-B14F-4D97-AF65-F5344CB8AC3E}">
        <p14:creationId xmlns:p14="http://schemas.microsoft.com/office/powerpoint/2010/main" val="20897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D196F-1B22-47A8-A888-4B15EBF7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Matricular alumnado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0F6581-2735-4548-A7A3-56DA77038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71452"/>
            <a:ext cx="3886200" cy="155595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docente puede matricular a sus alumnos/as</a:t>
            </a:r>
          </a:p>
        </p:txBody>
      </p:sp>
      <p:pic>
        <p:nvPicPr>
          <p:cNvPr id="7" name="Gráfico 6" descr="Birrete">
            <a:extLst>
              <a:ext uri="{FF2B5EF4-FFF2-40B4-BE49-F238E27FC236}">
                <a16:creationId xmlns:a16="http://schemas.microsoft.com/office/drawing/2014/main" id="{20D1B413-289F-471A-AFCD-73B428D8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33183">
            <a:off x="2880339" y="-204140"/>
            <a:ext cx="2432745" cy="295096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D31A686C-9459-4C92-AE47-B52E68F091DB}"/>
              </a:ext>
            </a:extLst>
          </p:cNvPr>
          <p:cNvGrpSpPr/>
          <p:nvPr/>
        </p:nvGrpSpPr>
        <p:grpSpPr>
          <a:xfrm>
            <a:off x="5744797" y="243280"/>
            <a:ext cx="3217675" cy="1259106"/>
            <a:chOff x="5917698" y="271361"/>
            <a:chExt cx="3786428" cy="145752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B8BAE705-C82A-491B-92C1-4235A6686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121" y="271361"/>
              <a:ext cx="3439005" cy="1457528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986D023-601C-44F1-B4D4-D16EB43CF8B4}"/>
                </a:ext>
              </a:extLst>
            </p:cNvPr>
            <p:cNvSpPr/>
            <p:nvPr/>
          </p:nvSpPr>
          <p:spPr>
            <a:xfrm>
              <a:off x="5917698" y="490537"/>
              <a:ext cx="2066925" cy="6381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4" name="Imagen 1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EB9DBBA-1A80-455F-8E82-2AD7FC4ED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73" y="1391024"/>
            <a:ext cx="3233160" cy="145162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71324F91-4D5F-4654-B454-FF6810CD96FD}"/>
              </a:ext>
            </a:extLst>
          </p:cNvPr>
          <p:cNvSpPr/>
          <p:nvPr/>
        </p:nvSpPr>
        <p:spPr>
          <a:xfrm>
            <a:off x="6962897" y="1589517"/>
            <a:ext cx="1625626" cy="500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90320EB-D409-437C-AF83-B3DC1835B4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44" t="16593" r="10071" b="34883"/>
          <a:stretch/>
        </p:blipFill>
        <p:spPr>
          <a:xfrm>
            <a:off x="7739041" y="2424132"/>
            <a:ext cx="3930170" cy="25808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E9CEE56B-5F7D-46C7-BDAF-882E5C34F59F}"/>
              </a:ext>
            </a:extLst>
          </p:cNvPr>
          <p:cNvSpPr/>
          <p:nvPr/>
        </p:nvSpPr>
        <p:spPr>
          <a:xfrm>
            <a:off x="10123417" y="4262926"/>
            <a:ext cx="1625626" cy="500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AED19241-4F31-4F3E-B0D6-6D0FCE9B92AA}"/>
              </a:ext>
            </a:extLst>
          </p:cNvPr>
          <p:cNvSpPr/>
          <p:nvPr/>
        </p:nvSpPr>
        <p:spPr>
          <a:xfrm rot="3700310">
            <a:off x="9996592" y="3273407"/>
            <a:ext cx="253652" cy="558107"/>
          </a:xfrm>
          <a:prstGeom prst="downArrow">
            <a:avLst>
              <a:gd name="adj1" fmla="val 4494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Gráfico 21" descr="Mano con dedo índice apuntando a la derecha">
            <a:extLst>
              <a:ext uri="{FF2B5EF4-FFF2-40B4-BE49-F238E27FC236}">
                <a16:creationId xmlns:a16="http://schemas.microsoft.com/office/drawing/2014/main" id="{5B44F973-0306-48B7-8122-F6EF6977D3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8235">
            <a:off x="8353434" y="4185956"/>
            <a:ext cx="577795" cy="577795"/>
          </a:xfrm>
          <a:prstGeom prst="rect">
            <a:avLst/>
          </a:prstGeom>
        </p:spPr>
      </p:pic>
      <p:pic>
        <p:nvPicPr>
          <p:cNvPr id="24" name="Gráfico 23" descr="Insignia 1">
            <a:extLst>
              <a:ext uri="{FF2B5EF4-FFF2-40B4-BE49-F238E27FC236}">
                <a16:creationId xmlns:a16="http://schemas.microsoft.com/office/drawing/2014/main" id="{02DC52FC-F55F-425D-9177-504EE90F8D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9353" y="110673"/>
            <a:ext cx="914400" cy="914400"/>
          </a:xfrm>
          <a:prstGeom prst="rect">
            <a:avLst/>
          </a:prstGeom>
        </p:spPr>
      </p:pic>
      <p:pic>
        <p:nvPicPr>
          <p:cNvPr id="26" name="Gráfico 25" descr="Insignia">
            <a:extLst>
              <a:ext uri="{FF2B5EF4-FFF2-40B4-BE49-F238E27FC236}">
                <a16:creationId xmlns:a16="http://schemas.microsoft.com/office/drawing/2014/main" id="{54837B4C-FC4E-4FB1-A1B4-31906A312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41645" y="1326757"/>
            <a:ext cx="914400" cy="914400"/>
          </a:xfrm>
          <a:prstGeom prst="rect">
            <a:avLst/>
          </a:prstGeom>
        </p:spPr>
      </p:pic>
      <p:pic>
        <p:nvPicPr>
          <p:cNvPr id="28" name="Gráfico 27" descr="Insignia 3">
            <a:extLst>
              <a:ext uri="{FF2B5EF4-FFF2-40B4-BE49-F238E27FC236}">
                <a16:creationId xmlns:a16="http://schemas.microsoft.com/office/drawing/2014/main" id="{57093D53-3D12-4267-917A-1C6238310F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7142" y="2638060"/>
            <a:ext cx="914400" cy="9144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07EEEC67-80BF-40D8-BF05-BDC07174F8C1}"/>
              </a:ext>
            </a:extLst>
          </p:cNvPr>
          <p:cNvSpPr txBox="1"/>
          <p:nvPr/>
        </p:nvSpPr>
        <p:spPr>
          <a:xfrm>
            <a:off x="6169432" y="5058718"/>
            <a:ext cx="6144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* Si fuese un número muy bajo de alumnos, en vez de usar </a:t>
            </a:r>
            <a:r>
              <a:rPr lang="es-ES" sz="1600" b="1" dirty="0" err="1"/>
              <a:t>Select</a:t>
            </a:r>
            <a:r>
              <a:rPr lang="es-ES" sz="1600" b="1" dirty="0"/>
              <a:t> </a:t>
            </a:r>
            <a:r>
              <a:rPr lang="es-ES" sz="1600" b="1" dirty="0" err="1"/>
              <a:t>cohorts</a:t>
            </a:r>
            <a:r>
              <a:rPr lang="es-ES" sz="1600" dirty="0"/>
              <a:t>, pondríamos el nombre y apellidos del alumno/a en el campo </a:t>
            </a:r>
            <a:r>
              <a:rPr lang="es-ES" sz="1600" b="1" dirty="0"/>
              <a:t>Seleccionar usuarios</a:t>
            </a:r>
            <a:endParaRPr lang="es-ES" sz="1600" dirty="0"/>
          </a:p>
        </p:txBody>
      </p:sp>
      <p:sp>
        <p:nvSpPr>
          <p:cNvPr id="31" name="Bocadillo: rectángulo 30">
            <a:extLst>
              <a:ext uri="{FF2B5EF4-FFF2-40B4-BE49-F238E27FC236}">
                <a16:creationId xmlns:a16="http://schemas.microsoft.com/office/drawing/2014/main" id="{CE66B2BC-65B4-4D12-93E7-6687E94C32FD}"/>
              </a:ext>
            </a:extLst>
          </p:cNvPr>
          <p:cNvSpPr/>
          <p:nvPr/>
        </p:nvSpPr>
        <p:spPr>
          <a:xfrm>
            <a:off x="5469308" y="3134923"/>
            <a:ext cx="1966566" cy="1202950"/>
          </a:xfrm>
          <a:prstGeom prst="wedgeRectCallout">
            <a:avLst>
              <a:gd name="adj1" fmla="val 69009"/>
              <a:gd name="adj2" fmla="val 11283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Sólo cambiar valor de Rol en caso de matricular a un profesor</a:t>
            </a:r>
          </a:p>
        </p:txBody>
      </p:sp>
    </p:spTree>
    <p:extLst>
      <p:ext uri="{BB962C8B-B14F-4D97-AF65-F5344CB8AC3E}">
        <p14:creationId xmlns:p14="http://schemas.microsoft.com/office/powerpoint/2010/main" val="20090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EB9B1F6-6464-4A81-A3E3-8A91809F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78" y="329836"/>
            <a:ext cx="3772426" cy="7144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Una 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5DFE0426-336C-483B-9EED-C01DC651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71" y="941105"/>
            <a:ext cx="2635241" cy="165972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DD196F-1B22-47A8-A888-4B15EBF7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Personalizar aula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0F6581-2735-4548-A7A3-56DA77038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71452"/>
            <a:ext cx="3886200" cy="155595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docente puede modificar las características visuales de su grupo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9CEE56B-5F7D-46C7-BDAF-882E5C34F59F}"/>
              </a:ext>
            </a:extLst>
          </p:cNvPr>
          <p:cNvSpPr/>
          <p:nvPr/>
        </p:nvSpPr>
        <p:spPr>
          <a:xfrm>
            <a:off x="7116986" y="993823"/>
            <a:ext cx="1625626" cy="500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AED19241-4F31-4F3E-B0D6-6D0FCE9B92AA}"/>
              </a:ext>
            </a:extLst>
          </p:cNvPr>
          <p:cNvSpPr/>
          <p:nvPr/>
        </p:nvSpPr>
        <p:spPr>
          <a:xfrm rot="3700310">
            <a:off x="9409327" y="751796"/>
            <a:ext cx="298856" cy="345661"/>
          </a:xfrm>
          <a:prstGeom prst="downArrow">
            <a:avLst>
              <a:gd name="adj1" fmla="val 4494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Gráfico 21" descr="Mano con dedo índice apuntando a la derecha">
            <a:extLst>
              <a:ext uri="{FF2B5EF4-FFF2-40B4-BE49-F238E27FC236}">
                <a16:creationId xmlns:a16="http://schemas.microsoft.com/office/drawing/2014/main" id="{5B44F973-0306-48B7-8122-F6EF6977D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8235">
            <a:off x="6290948" y="125748"/>
            <a:ext cx="577795" cy="577795"/>
          </a:xfrm>
          <a:prstGeom prst="rect">
            <a:avLst/>
          </a:prstGeom>
        </p:spPr>
      </p:pic>
      <p:pic>
        <p:nvPicPr>
          <p:cNvPr id="24" name="Gráfico 23" descr="Insignia 1">
            <a:extLst>
              <a:ext uri="{FF2B5EF4-FFF2-40B4-BE49-F238E27FC236}">
                <a16:creationId xmlns:a16="http://schemas.microsoft.com/office/drawing/2014/main" id="{02DC52FC-F55F-425D-9177-504EE90F8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5604" y="78153"/>
            <a:ext cx="914400" cy="914400"/>
          </a:xfrm>
          <a:prstGeom prst="rect">
            <a:avLst/>
          </a:prstGeom>
        </p:spPr>
      </p:pic>
      <p:pic>
        <p:nvPicPr>
          <p:cNvPr id="26" name="Gráfico 25" descr="Insignia">
            <a:extLst>
              <a:ext uri="{FF2B5EF4-FFF2-40B4-BE49-F238E27FC236}">
                <a16:creationId xmlns:a16="http://schemas.microsoft.com/office/drawing/2014/main" id="{54837B4C-FC4E-4FB1-A1B4-31906A312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0553" y="1138172"/>
            <a:ext cx="914400" cy="9144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07EEEC67-80BF-40D8-BF05-BDC07174F8C1}"/>
              </a:ext>
            </a:extLst>
          </p:cNvPr>
          <p:cNvSpPr txBox="1"/>
          <p:nvPr/>
        </p:nvSpPr>
        <p:spPr>
          <a:xfrm>
            <a:off x="9238269" y="2146433"/>
            <a:ext cx="2637887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Parámetros importantes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Nombre corto del curso ¡¡OJO!!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Carátula de curso en </a:t>
            </a:r>
            <a:r>
              <a:rPr lang="es-ES" sz="1400" dirty="0"/>
              <a:t>archivo de resumen</a:t>
            </a:r>
            <a:r>
              <a:rPr lang="es-ES" sz="1400" b="1" dirty="0"/>
              <a:t> (opcional)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Formato de temas y mostrar una sección por página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Rastreo de finalización </a:t>
            </a:r>
            <a:r>
              <a:rPr lang="es-ES" sz="1400" dirty="0"/>
              <a:t>Sí</a:t>
            </a:r>
            <a:endParaRPr lang="es-E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21" name="Gráfico 20" descr="Artista">
            <a:extLst>
              <a:ext uri="{FF2B5EF4-FFF2-40B4-BE49-F238E27FC236}">
                <a16:creationId xmlns:a16="http://schemas.microsoft.com/office/drawing/2014/main" id="{8CC63FFE-2470-4ECD-83C5-26D23CEA8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90643">
            <a:off x="2893321" y="-2655"/>
            <a:ext cx="2281654" cy="2281654"/>
          </a:xfrm>
          <a:prstGeom prst="rect">
            <a:avLst/>
          </a:prstGeom>
        </p:spPr>
      </p:pic>
      <p:pic>
        <p:nvPicPr>
          <p:cNvPr id="25" name="Imagen 2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BDAFA18-0A5D-4853-BE9A-BC6773A58F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78" y="2105272"/>
            <a:ext cx="2637886" cy="31856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Gráfico 27" descr="Insignia 3">
            <a:extLst>
              <a:ext uri="{FF2B5EF4-FFF2-40B4-BE49-F238E27FC236}">
                <a16:creationId xmlns:a16="http://schemas.microsoft.com/office/drawing/2014/main" id="{57093D53-3D12-4267-917A-1C6238310F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93353" y="3593592"/>
            <a:ext cx="914400" cy="914400"/>
          </a:xfrm>
          <a:prstGeom prst="rect">
            <a:avLst/>
          </a:prstGeom>
        </p:spPr>
      </p:pic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FE282FB-AEA2-4FD6-ABEF-4787461D64AC}"/>
              </a:ext>
            </a:extLst>
          </p:cNvPr>
          <p:cNvCxnSpPr>
            <a:cxnSpLocks/>
          </p:cNvCxnSpPr>
          <p:nvPr/>
        </p:nvCxnSpPr>
        <p:spPr>
          <a:xfrm flipV="1">
            <a:off x="7340367" y="2483708"/>
            <a:ext cx="1897902" cy="101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C7BFCBB-8488-4968-B648-E261771E825E}"/>
              </a:ext>
            </a:extLst>
          </p:cNvPr>
          <p:cNvCxnSpPr>
            <a:cxnSpLocks/>
          </p:cNvCxnSpPr>
          <p:nvPr/>
        </p:nvCxnSpPr>
        <p:spPr>
          <a:xfrm>
            <a:off x="7899134" y="3163357"/>
            <a:ext cx="1436581" cy="398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7F9CE2C-212F-4991-A3DE-4FAF7F87C2A0}"/>
              </a:ext>
            </a:extLst>
          </p:cNvPr>
          <p:cNvCxnSpPr>
            <a:cxnSpLocks/>
          </p:cNvCxnSpPr>
          <p:nvPr/>
        </p:nvCxnSpPr>
        <p:spPr>
          <a:xfrm>
            <a:off x="8112154" y="4041292"/>
            <a:ext cx="1223561" cy="188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06DDFC93-67DF-460A-9F70-70CCBE347D47}"/>
              </a:ext>
            </a:extLst>
          </p:cNvPr>
          <p:cNvSpPr/>
          <p:nvPr/>
        </p:nvSpPr>
        <p:spPr>
          <a:xfrm>
            <a:off x="7546526" y="4943313"/>
            <a:ext cx="1625626" cy="500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0CCDB439-7912-41BB-8B4F-2AB09997F4C8}"/>
              </a:ext>
            </a:extLst>
          </p:cNvPr>
          <p:cNvCxnSpPr>
            <a:cxnSpLocks/>
          </p:cNvCxnSpPr>
          <p:nvPr/>
        </p:nvCxnSpPr>
        <p:spPr>
          <a:xfrm>
            <a:off x="7546526" y="2848849"/>
            <a:ext cx="1691743" cy="1304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3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 descr="Carpeta">
            <a:extLst>
              <a:ext uri="{FF2B5EF4-FFF2-40B4-BE49-F238E27FC236}">
                <a16:creationId xmlns:a16="http://schemas.microsoft.com/office/drawing/2014/main" id="{46BC95D5-AA39-43A3-ACDC-C5F2EB430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268" y="1179658"/>
            <a:ext cx="5591481" cy="37862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FB6B03-13A0-458D-AF19-E6EB0B1D2B54}"/>
              </a:ext>
            </a:extLst>
          </p:cNvPr>
          <p:cNvSpPr txBox="1">
            <a:spLocks/>
          </p:cNvSpPr>
          <p:nvPr/>
        </p:nvSpPr>
        <p:spPr>
          <a:xfrm>
            <a:off x="316221" y="3952567"/>
            <a:ext cx="3886200" cy="26570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Día 2…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A766070-7D01-47E2-8C55-5AFF40A67B89}"/>
              </a:ext>
            </a:extLst>
          </p:cNvPr>
          <p:cNvSpPr txBox="1">
            <a:spLocks/>
          </p:cNvSpPr>
          <p:nvPr/>
        </p:nvSpPr>
        <p:spPr>
          <a:xfrm>
            <a:off x="251442" y="4891833"/>
            <a:ext cx="6755631" cy="7152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de pocos están compuestos los muchos…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9673BB-4549-427E-A78A-466EBCB7554C}"/>
              </a:ext>
            </a:extLst>
          </p:cNvPr>
          <p:cNvSpPr txBox="1"/>
          <p:nvPr/>
        </p:nvSpPr>
        <p:spPr>
          <a:xfrm>
            <a:off x="6260806" y="868306"/>
            <a:ext cx="39114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atin typeface="Arial Rounded MT Bold" panose="020F0704030504030204" pitchFamily="34" charset="0"/>
              </a:rPr>
              <a:t>Publicar…</a:t>
            </a:r>
          </a:p>
        </p:txBody>
      </p:sp>
      <p:pic>
        <p:nvPicPr>
          <p:cNvPr id="6" name="Gráfico 5" descr="Imágenes">
            <a:extLst>
              <a:ext uri="{FF2B5EF4-FFF2-40B4-BE49-F238E27FC236}">
                <a16:creationId xmlns:a16="http://schemas.microsoft.com/office/drawing/2014/main" id="{278C205B-F701-4F07-B6F2-A1AF158C4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20738">
            <a:off x="5409601" y="1504307"/>
            <a:ext cx="1189139" cy="1189139"/>
          </a:xfrm>
          <a:prstGeom prst="rect">
            <a:avLst/>
          </a:prstGeom>
        </p:spPr>
      </p:pic>
      <p:pic>
        <p:nvPicPr>
          <p:cNvPr id="10" name="Gráfico 9" descr="Presentación con elemento multimedia">
            <a:extLst>
              <a:ext uri="{FF2B5EF4-FFF2-40B4-BE49-F238E27FC236}">
                <a16:creationId xmlns:a16="http://schemas.microsoft.com/office/drawing/2014/main" id="{B1DBE53E-8F83-4296-BCF1-F17AFD460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14145">
            <a:off x="9639019" y="1858880"/>
            <a:ext cx="1266738" cy="1266738"/>
          </a:xfrm>
          <a:prstGeom prst="rect">
            <a:avLst/>
          </a:prstGeom>
        </p:spPr>
      </p:pic>
      <p:pic>
        <p:nvPicPr>
          <p:cNvPr id="13" name="Gráfico 12" descr="Vínculo">
            <a:extLst>
              <a:ext uri="{FF2B5EF4-FFF2-40B4-BE49-F238E27FC236}">
                <a16:creationId xmlns:a16="http://schemas.microsoft.com/office/drawing/2014/main" id="{C9A60128-39C2-4462-840F-A5013105F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698343">
            <a:off x="5418558" y="2714111"/>
            <a:ext cx="1192202" cy="119220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9D97B26-921D-4D25-BDB6-3A3AF6042E4E}"/>
              </a:ext>
            </a:extLst>
          </p:cNvPr>
          <p:cNvSpPr txBox="1"/>
          <p:nvPr/>
        </p:nvSpPr>
        <p:spPr>
          <a:xfrm>
            <a:off x="6456268" y="2159294"/>
            <a:ext cx="34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 Rounded MT Bold" panose="020F0704030504030204" pitchFamily="34" charset="0"/>
              </a:rPr>
              <a:t>Fot</a:t>
            </a:r>
            <a:r>
              <a:rPr lang="es-ES" sz="2400" b="1" dirty="0">
                <a:latin typeface="Arial Rounded MT Bold" panose="020F0704030504030204" pitchFamily="34" charset="0"/>
              </a:rPr>
              <a:t>o</a:t>
            </a:r>
            <a:r>
              <a:rPr lang="es-ES" sz="2400" dirty="0">
                <a:latin typeface="Arial Rounded MT Bold" panose="020F0704030504030204" pitchFamily="34" charset="0"/>
              </a:rPr>
              <a:t>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AFAC84-4649-4998-AE00-8EF29B59F832}"/>
              </a:ext>
            </a:extLst>
          </p:cNvPr>
          <p:cNvSpPr txBox="1"/>
          <p:nvPr/>
        </p:nvSpPr>
        <p:spPr>
          <a:xfrm>
            <a:off x="8186797" y="2500195"/>
            <a:ext cx="34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 Rounded MT Bold" panose="020F0704030504030204" pitchFamily="34" charset="0"/>
              </a:rPr>
              <a:t>Vídeos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F0890E-6FCE-4F96-93B0-3C4907890708}"/>
              </a:ext>
            </a:extLst>
          </p:cNvPr>
          <p:cNvSpPr txBox="1"/>
          <p:nvPr/>
        </p:nvSpPr>
        <p:spPr>
          <a:xfrm>
            <a:off x="6389704" y="3188145"/>
            <a:ext cx="34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 Rounded MT Bold" panose="020F0704030504030204" pitchFamily="34" charset="0"/>
              </a:rPr>
              <a:t>Enlaces</a:t>
            </a:r>
          </a:p>
        </p:txBody>
      </p:sp>
      <p:pic>
        <p:nvPicPr>
          <p:cNvPr id="18" name="Gráfico 17" descr="Disco">
            <a:extLst>
              <a:ext uri="{FF2B5EF4-FFF2-40B4-BE49-F238E27FC236}">
                <a16:creationId xmlns:a16="http://schemas.microsoft.com/office/drawing/2014/main" id="{6F12F38D-C858-4307-83B4-864040E5F1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39199">
            <a:off x="9656755" y="3446891"/>
            <a:ext cx="1284168" cy="128416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48F9B9E-B27A-4A6E-9FCC-3C85CF9F2FEB}"/>
              </a:ext>
            </a:extLst>
          </p:cNvPr>
          <p:cNvSpPr txBox="1"/>
          <p:nvPr/>
        </p:nvSpPr>
        <p:spPr>
          <a:xfrm>
            <a:off x="7778002" y="3603295"/>
            <a:ext cx="343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 Rounded MT Bold" panose="020F0704030504030204" pitchFamily="34" charset="0"/>
              </a:rPr>
              <a:t>Archivos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7C9208D-0269-48AA-873F-2C3666FBDD71}"/>
              </a:ext>
            </a:extLst>
          </p:cNvPr>
          <p:cNvSpPr txBox="1"/>
          <p:nvPr/>
        </p:nvSpPr>
        <p:spPr>
          <a:xfrm>
            <a:off x="7680819" y="4172263"/>
            <a:ext cx="30636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Crear un tema o sección</a:t>
            </a:r>
          </a:p>
        </p:txBody>
      </p:sp>
    </p:spTree>
    <p:extLst>
      <p:ext uri="{BB962C8B-B14F-4D97-AF65-F5344CB8AC3E}">
        <p14:creationId xmlns:p14="http://schemas.microsoft.com/office/powerpoint/2010/main" val="20007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3C8E752-24FF-403C-A7AD-B96121E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Publicar imágenes desde URL</a:t>
            </a:r>
            <a:endParaRPr lang="es-ES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540C0E0A-698C-45F5-A2FD-B5B6DC2B207A}"/>
              </a:ext>
            </a:extLst>
          </p:cNvPr>
          <p:cNvSpPr txBox="1">
            <a:spLocks/>
          </p:cNvSpPr>
          <p:nvPr/>
        </p:nvSpPr>
        <p:spPr>
          <a:xfrm>
            <a:off x="315913" y="3747626"/>
            <a:ext cx="2944872" cy="19573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Las imágenes publicadas desde URL son imágenes que otros tiene publicadas en Internet</a:t>
            </a:r>
          </a:p>
        </p:txBody>
      </p:sp>
      <p:pic>
        <p:nvPicPr>
          <p:cNvPr id="2" name="Gráfico 1" descr="Imágenes">
            <a:extLst>
              <a:ext uri="{FF2B5EF4-FFF2-40B4-BE49-F238E27FC236}">
                <a16:creationId xmlns:a16="http://schemas.microsoft.com/office/drawing/2014/main" id="{C714E057-ADCC-4EB6-96AA-AF60DAFAF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20738">
            <a:off x="5972175" y="-90323"/>
            <a:ext cx="1189139" cy="1189139"/>
          </a:xfrm>
          <a:prstGeom prst="rect">
            <a:avLst/>
          </a:prstGeom>
        </p:spPr>
      </p:pic>
      <p:pic>
        <p:nvPicPr>
          <p:cNvPr id="3" name="Gráfico 2" descr="Insignia 1">
            <a:extLst>
              <a:ext uri="{FF2B5EF4-FFF2-40B4-BE49-F238E27FC236}">
                <a16:creationId xmlns:a16="http://schemas.microsoft.com/office/drawing/2014/main" id="{93B7DCFF-8BD4-4F05-8D1F-CB672EBBB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6444" y="182880"/>
            <a:ext cx="914400" cy="9144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56A60CD-20A3-48E0-8D69-B62F693CF2D9}"/>
              </a:ext>
            </a:extLst>
          </p:cNvPr>
          <p:cNvSpPr txBox="1"/>
          <p:nvPr/>
        </p:nvSpPr>
        <p:spPr>
          <a:xfrm>
            <a:off x="7280880" y="344274"/>
            <a:ext cx="4276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Buscar la URL de la imagen a publicar y copiar</a:t>
            </a:r>
          </a:p>
        </p:txBody>
      </p: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EEC022-138E-432D-B906-DD91D7C602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058961" y="1262813"/>
            <a:ext cx="3806275" cy="1194200"/>
          </a:xfrm>
          <a:prstGeom prst="rect">
            <a:avLst/>
          </a:prstGeom>
        </p:spPr>
      </p:pic>
      <p:pic>
        <p:nvPicPr>
          <p:cNvPr id="4" name="Gráfico 3" descr="Insignia">
            <a:extLst>
              <a:ext uri="{FF2B5EF4-FFF2-40B4-BE49-F238E27FC236}">
                <a16:creationId xmlns:a16="http://schemas.microsoft.com/office/drawing/2014/main" id="{740FD28F-1813-4788-984E-E77563C2C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3310" y="1258674"/>
            <a:ext cx="914400" cy="914400"/>
          </a:xfrm>
          <a:prstGeom prst="rect">
            <a:avLst/>
          </a:prstGeom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BCE3047E-929B-4E69-BCAD-C07F842294B2}"/>
              </a:ext>
            </a:extLst>
          </p:cNvPr>
          <p:cNvSpPr/>
          <p:nvPr/>
        </p:nvSpPr>
        <p:spPr>
          <a:xfrm>
            <a:off x="6966018" y="1595124"/>
            <a:ext cx="619477" cy="368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" name="Imagen 2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FD8BBB6-FBEE-48A9-815D-75B013DB1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73" y="2187208"/>
            <a:ext cx="3116294" cy="2634835"/>
          </a:xfrm>
          <a:prstGeom prst="rect">
            <a:avLst/>
          </a:prstGeom>
        </p:spPr>
      </p:pic>
      <p:pic>
        <p:nvPicPr>
          <p:cNvPr id="5" name="Gráfico 4" descr="Insignia 3">
            <a:extLst>
              <a:ext uri="{FF2B5EF4-FFF2-40B4-BE49-F238E27FC236}">
                <a16:creationId xmlns:a16="http://schemas.microsoft.com/office/drawing/2014/main" id="{391EDF2D-5D81-48D2-A7CB-B9F57B786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1370" y="2913620"/>
            <a:ext cx="914400" cy="914400"/>
          </a:xfrm>
          <a:prstGeom prst="rect">
            <a:avLst/>
          </a:prstGeom>
        </p:spPr>
      </p:pic>
      <p:sp>
        <p:nvSpPr>
          <p:cNvPr id="33" name="Bocadillo: rectángulo 32">
            <a:extLst>
              <a:ext uri="{FF2B5EF4-FFF2-40B4-BE49-F238E27FC236}">
                <a16:creationId xmlns:a16="http://schemas.microsoft.com/office/drawing/2014/main" id="{328A6D67-533F-4C84-9478-129976AF48BF}"/>
              </a:ext>
            </a:extLst>
          </p:cNvPr>
          <p:cNvSpPr/>
          <p:nvPr/>
        </p:nvSpPr>
        <p:spPr>
          <a:xfrm>
            <a:off x="5645444" y="2406876"/>
            <a:ext cx="1966566" cy="721020"/>
          </a:xfrm>
          <a:prstGeom prst="wedgeRectCallout">
            <a:avLst>
              <a:gd name="adj1" fmla="val 82168"/>
              <a:gd name="adj2" fmla="val 29486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Pegar la URL de la imagen</a:t>
            </a:r>
          </a:p>
        </p:txBody>
      </p:sp>
      <p:pic>
        <p:nvPicPr>
          <p:cNvPr id="34" name="Gráfico 33" descr="Mano con dedo índice apuntando a la derecha">
            <a:extLst>
              <a:ext uri="{FF2B5EF4-FFF2-40B4-BE49-F238E27FC236}">
                <a16:creationId xmlns:a16="http://schemas.microsoft.com/office/drawing/2014/main" id="{58C33E48-01AA-4F9C-B35D-B2DA5EE1A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98235">
            <a:off x="7539876" y="3141622"/>
            <a:ext cx="577795" cy="577795"/>
          </a:xfrm>
          <a:prstGeom prst="rect">
            <a:avLst/>
          </a:prstGeom>
        </p:spPr>
      </p:pic>
      <p:sp>
        <p:nvSpPr>
          <p:cNvPr id="35" name="Bocadillo: rectángulo 34">
            <a:extLst>
              <a:ext uri="{FF2B5EF4-FFF2-40B4-BE49-F238E27FC236}">
                <a16:creationId xmlns:a16="http://schemas.microsoft.com/office/drawing/2014/main" id="{91A492F6-5D11-4313-9DA1-8303F1FA319B}"/>
              </a:ext>
            </a:extLst>
          </p:cNvPr>
          <p:cNvSpPr/>
          <p:nvPr/>
        </p:nvSpPr>
        <p:spPr>
          <a:xfrm>
            <a:off x="5562425" y="3674484"/>
            <a:ext cx="1966566" cy="986862"/>
          </a:xfrm>
          <a:prstGeom prst="wedgeRectCallout">
            <a:avLst>
              <a:gd name="adj1" fmla="val 83923"/>
              <a:gd name="adj2" fmla="val -18517"/>
            </a:avLst>
          </a:prstGeom>
          <a:solidFill>
            <a:srgbClr val="7EB900"/>
          </a:solidFill>
          <a:ln>
            <a:solidFill>
              <a:srgbClr val="7EB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Establecer las dimensiones. Primer valor el ancho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CEC968B7-9B54-49E8-8F27-88F66A9746F8}"/>
              </a:ext>
            </a:extLst>
          </p:cNvPr>
          <p:cNvSpPr/>
          <p:nvPr/>
        </p:nvSpPr>
        <p:spPr>
          <a:xfrm>
            <a:off x="8799818" y="4400989"/>
            <a:ext cx="1592137" cy="4448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" name="Imagen 39" descr="Imagen que contiene Texto&#10;&#10;Descripción generada automáticamente">
            <a:extLst>
              <a:ext uri="{FF2B5EF4-FFF2-40B4-BE49-F238E27FC236}">
                <a16:creationId xmlns:a16="http://schemas.microsoft.com/office/drawing/2014/main" id="{A9E91113-5429-44C5-9C48-8A4EFE3023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8" y="5207934"/>
            <a:ext cx="4176743" cy="633417"/>
          </a:xfrm>
          <a:prstGeom prst="rect">
            <a:avLst/>
          </a:prstGeom>
        </p:spPr>
      </p:pic>
      <p:pic>
        <p:nvPicPr>
          <p:cNvPr id="42" name="Gráfico 41" descr="Insignia 4">
            <a:extLst>
              <a:ext uri="{FF2B5EF4-FFF2-40B4-BE49-F238E27FC236}">
                <a16:creationId xmlns:a16="http://schemas.microsoft.com/office/drawing/2014/main" id="{C5419202-F878-4363-A474-086804C862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10086" y="4861854"/>
            <a:ext cx="914400" cy="914400"/>
          </a:xfrm>
          <a:prstGeom prst="rect">
            <a:avLst/>
          </a:prstGeom>
        </p:spPr>
      </p:pic>
      <p:sp>
        <p:nvSpPr>
          <p:cNvPr id="43" name="Elipse 42">
            <a:extLst>
              <a:ext uri="{FF2B5EF4-FFF2-40B4-BE49-F238E27FC236}">
                <a16:creationId xmlns:a16="http://schemas.microsoft.com/office/drawing/2014/main" id="{E289B014-2637-49A9-8308-5F24DE75C89D}"/>
              </a:ext>
            </a:extLst>
          </p:cNvPr>
          <p:cNvSpPr/>
          <p:nvPr/>
        </p:nvSpPr>
        <p:spPr>
          <a:xfrm>
            <a:off x="7032704" y="5124091"/>
            <a:ext cx="3359251" cy="633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13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5" grpId="0" animBg="1"/>
      <p:bldP spid="38" grpId="0" animBg="1"/>
      <p:bldP spid="43" grpId="0" animBg="1"/>
    </p:bld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DA12E12148E94EA0B9D9A93813F845" ma:contentTypeVersion="28" ma:contentTypeDescription="Crear nuevo documento." ma:contentTypeScope="" ma:versionID="a86cc675a8b0fab61a57aff2ce3f077e">
  <xsd:schema xmlns:xsd="http://www.w3.org/2001/XMLSchema" xmlns:xs="http://www.w3.org/2001/XMLSchema" xmlns:p="http://schemas.microsoft.com/office/2006/metadata/properties" xmlns:ns3="5df6c76c-ac34-4e55-9eff-6712edf536ac" xmlns:ns4="accd99d1-42be-4c76-b182-0e233669ed30" targetNamespace="http://schemas.microsoft.com/office/2006/metadata/properties" ma:root="true" ma:fieldsID="f78f4fecaf3c88a1fcd7fbf56f0e3a62" ns3:_="" ns4:_="">
    <xsd:import namespace="5df6c76c-ac34-4e55-9eff-6712edf536ac"/>
    <xsd:import namespace="accd99d1-42be-4c76-b182-0e233669e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6c76c-ac34-4e55-9eff-6712edf536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d99d1-42be-4c76-b182-0e233669e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accd99d1-42be-4c76-b182-0e233669ed30" xsi:nil="true"/>
    <Has_Teacher_Only_SectionGroup xmlns="accd99d1-42be-4c76-b182-0e233669ed30" xsi:nil="true"/>
    <DefaultSectionNames xmlns="accd99d1-42be-4c76-b182-0e233669ed30" xsi:nil="true"/>
    <FolderType xmlns="accd99d1-42be-4c76-b182-0e233669ed30" xsi:nil="true"/>
    <Self_Registration_Enabled xmlns="accd99d1-42be-4c76-b182-0e233669ed30" xsi:nil="true"/>
    <AppVersion xmlns="accd99d1-42be-4c76-b182-0e233669ed30" xsi:nil="true"/>
    <Students xmlns="accd99d1-42be-4c76-b182-0e233669ed30">
      <UserInfo>
        <DisplayName/>
        <AccountId xsi:nil="true"/>
        <AccountType/>
      </UserInfo>
    </Students>
    <CultureName xmlns="accd99d1-42be-4c76-b182-0e233669ed30" xsi:nil="true"/>
    <Templates xmlns="accd99d1-42be-4c76-b182-0e233669ed30" xsi:nil="true"/>
    <Invited_Students xmlns="accd99d1-42be-4c76-b182-0e233669ed30" xsi:nil="true"/>
    <Owner xmlns="accd99d1-42be-4c76-b182-0e233669ed30">
      <UserInfo>
        <DisplayName/>
        <AccountId xsi:nil="true"/>
        <AccountType/>
      </UserInfo>
    </Owner>
    <Teachers xmlns="accd99d1-42be-4c76-b182-0e233669ed30">
      <UserInfo>
        <DisplayName/>
        <AccountId xsi:nil="true"/>
        <AccountType/>
      </UserInfo>
    </Teachers>
    <Student_Groups xmlns="accd99d1-42be-4c76-b182-0e233669ed30">
      <UserInfo>
        <DisplayName/>
        <AccountId xsi:nil="true"/>
        <AccountType/>
      </UserInfo>
    </Student_Groups>
    <Is_Collaboration_Space_Locked xmlns="accd99d1-42be-4c76-b182-0e233669ed30" xsi:nil="true"/>
    <Invited_Teachers xmlns="accd99d1-42be-4c76-b182-0e233669ed30" xsi:nil="true"/>
  </documentManagement>
</p:properties>
</file>

<file path=customXml/itemProps1.xml><?xml version="1.0" encoding="utf-8"?>
<ds:datastoreItem xmlns:ds="http://schemas.openxmlformats.org/officeDocument/2006/customXml" ds:itemID="{4D5B9FA6-993B-4594-BC48-4508F74F6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C2371-029F-45BF-9123-8A112B516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6c76c-ac34-4e55-9eff-6712edf536ac"/>
    <ds:schemaRef ds:uri="accd99d1-42be-4c76-b182-0e233669e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E61F0-A769-4DFB-8CB5-9842C2AF4EA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ccd99d1-42be-4c76-b182-0e233669ed30"/>
    <ds:schemaRef ds:uri="http://purl.org/dc/terms/"/>
    <ds:schemaRef ds:uri="5df6c76c-ac34-4e55-9eff-6712edf536ac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440</Words>
  <Application>Microsoft Office PowerPoint</Application>
  <PresentationFormat>Panorámica</PresentationFormat>
  <Paragraphs>69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Abadi</vt:lpstr>
      <vt:lpstr>Arial</vt:lpstr>
      <vt:lpstr>Arial Rounded MT Bold</vt:lpstr>
      <vt:lpstr>Century Gothic</vt:lpstr>
      <vt:lpstr>Elephant</vt:lpstr>
      <vt:lpstr>Modern Love</vt:lpstr>
      <vt:lpstr>BrushVTI</vt:lpstr>
      <vt:lpstr>Aula Virtual Moodle EducaCyL</vt:lpstr>
      <vt:lpstr>Necesidades previas</vt:lpstr>
      <vt:lpstr>Trabajo del profesor</vt:lpstr>
      <vt:lpstr>pero antes…</vt:lpstr>
      <vt:lpstr>Presentación de PowerPoint</vt:lpstr>
      <vt:lpstr>Matricular alumnado</vt:lpstr>
      <vt:lpstr>Personalizar aula</vt:lpstr>
      <vt:lpstr>Presentación de PowerPoint</vt:lpstr>
      <vt:lpstr>Publicar imágenes desde URL</vt:lpstr>
      <vt:lpstr>Publicar vídeos</vt:lpstr>
      <vt:lpstr>Publicar enlaces</vt:lpstr>
      <vt:lpstr>Publicar archivos</vt:lpstr>
      <vt:lpstr>Presentación de PowerPoint</vt:lpstr>
      <vt:lpstr>Crear un buzón de entrega de trabajos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Formularios de Moodle EducaCyL</dc:title>
  <dc:creator>JAVIER FERNANDEZ ALVAREZ</dc:creator>
  <cp:lastModifiedBy>JAVIER FERNANDEZ ALVAREZ</cp:lastModifiedBy>
  <cp:revision>2</cp:revision>
  <dcterms:created xsi:type="dcterms:W3CDTF">2020-05-07T10:13:55Z</dcterms:created>
  <dcterms:modified xsi:type="dcterms:W3CDTF">2021-01-21T10:27:50Z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0x010100A4DA12E12148E94EA0B9D9A93813F845</vt:lpwstr>
  </property>
</Properties>
</file>