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71" r:id="rId8"/>
    <p:sldId id="272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70" r:id="rId3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AFD3"/>
    <a:srgbClr val="D70022"/>
    <a:srgbClr val="F35623"/>
    <a:srgbClr val="1776D2"/>
    <a:srgbClr val="FAB52A"/>
    <a:srgbClr val="E245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672" y="11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1LEhmhxS0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640073" y="474388"/>
            <a:ext cx="58989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01AF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Autoconocimiento y consecuencias en la relación con los demás</a:t>
            </a:r>
            <a:endParaRPr lang="es-ES" sz="4000" b="1" dirty="0">
              <a:solidFill>
                <a:srgbClr val="01AFD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729">
            <a:off x="3162585" y="2536867"/>
            <a:ext cx="5275919" cy="287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91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02113" y="1139372"/>
            <a:ext cx="6393543" cy="389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1776D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 quiero demasiado…</a:t>
            </a:r>
          </a:p>
          <a:p>
            <a:pPr algn="r">
              <a:lnSpc>
                <a:spcPct val="150000"/>
              </a:lnSpc>
            </a:pPr>
            <a:r>
              <a:rPr lang="es-ES" sz="2800" dirty="0" smtClean="0">
                <a:solidFill>
                  <a:srgbClr val="1776D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Conducta agresiva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1776D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 me quiero…</a:t>
            </a:r>
          </a:p>
          <a:p>
            <a:pPr algn="r">
              <a:lnSpc>
                <a:spcPct val="150000"/>
              </a:lnSpc>
            </a:pPr>
            <a:r>
              <a:rPr lang="es-ES" sz="2800" dirty="0" smtClean="0">
                <a:solidFill>
                  <a:srgbClr val="1776D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Conducta inhibida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1776D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 quiero lo justo…</a:t>
            </a:r>
          </a:p>
          <a:p>
            <a:pPr algn="r">
              <a:lnSpc>
                <a:spcPct val="150000"/>
              </a:lnSpc>
            </a:pPr>
            <a:r>
              <a:rPr lang="es-ES" sz="2800" dirty="0" smtClean="0">
                <a:solidFill>
                  <a:srgbClr val="D700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Conducta asertiva</a:t>
            </a:r>
            <a:endParaRPr lang="es-ES" sz="2800" dirty="0">
              <a:solidFill>
                <a:srgbClr val="D7002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852055" y="31008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17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Autoestima…</a:t>
            </a:r>
            <a:endParaRPr lang="es-ES" sz="3200" b="1" dirty="0">
              <a:solidFill>
                <a:srgbClr val="1776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852055" y="31008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17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Autoestima…</a:t>
            </a:r>
            <a:endParaRPr lang="es-ES" sz="3200" b="1" dirty="0">
              <a:solidFill>
                <a:srgbClr val="1776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402114" y="1865086"/>
            <a:ext cx="599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1776D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 agresivo, ni pasivo, la vía media…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1776D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Doce hombres sin piedad…</a:t>
            </a:r>
          </a:p>
        </p:txBody>
      </p:sp>
    </p:spTree>
    <p:extLst>
      <p:ext uri="{BB962C8B-B14F-4D97-AF65-F5344CB8AC3E}">
        <p14:creationId xmlns:p14="http://schemas.microsoft.com/office/powerpoint/2010/main" val="241266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112064" y="3572305"/>
            <a:ext cx="6233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>
                <a:solidFill>
                  <a:srgbClr val="F356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Asertividad…</a:t>
            </a:r>
            <a:endParaRPr lang="es-ES" sz="5400" b="1" dirty="0">
              <a:solidFill>
                <a:srgbClr val="F356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6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852055" y="31008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F356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Asertividad…</a:t>
            </a:r>
            <a:endParaRPr lang="es-ES" sz="3200" b="1" dirty="0">
              <a:solidFill>
                <a:srgbClr val="F356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402114" y="1865086"/>
            <a:ext cx="599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3562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 agresivo, ni pasivo, la vía media…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3562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Doce hombres sin piedad…</a:t>
            </a:r>
          </a:p>
        </p:txBody>
      </p:sp>
    </p:spTree>
    <p:extLst>
      <p:ext uri="{BB962C8B-B14F-4D97-AF65-F5344CB8AC3E}">
        <p14:creationId xmlns:p14="http://schemas.microsoft.com/office/powerpoint/2010/main" val="241266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112065" y="4449760"/>
            <a:ext cx="6782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>
                <a:solidFill>
                  <a:srgbClr val="D700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Habilidades Sociales</a:t>
            </a:r>
            <a:endParaRPr lang="es-ES" sz="5400" b="1" dirty="0">
              <a:solidFill>
                <a:srgbClr val="D700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6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852055" y="31008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D700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Habilidades Sociales…</a:t>
            </a:r>
            <a:endParaRPr lang="es-ES" sz="3200" b="1" dirty="0">
              <a:solidFill>
                <a:srgbClr val="D700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402114" y="1071847"/>
            <a:ext cx="5994400" cy="820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D700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Ponerse en el lugar del otro…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416394" y="5126183"/>
            <a:ext cx="2669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D700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Empatía – Los increíbles</a:t>
            </a:r>
            <a:endParaRPr lang="es-ES" dirty="0">
              <a:solidFill>
                <a:srgbClr val="D7002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6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02114" y="1071847"/>
            <a:ext cx="5994400" cy="820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D700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Respetar…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852055" y="31008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D700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Habilidades Sociales…</a:t>
            </a:r>
            <a:endParaRPr lang="es-ES" sz="3200" b="1" dirty="0">
              <a:solidFill>
                <a:srgbClr val="D700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6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02114" y="1071847"/>
            <a:ext cx="5994400" cy="820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D700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Escuchar…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852055" y="31008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D700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Habilidades Sociales…</a:t>
            </a:r>
            <a:endParaRPr lang="es-ES" sz="3200" b="1" dirty="0">
              <a:solidFill>
                <a:srgbClr val="D700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451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02114" y="1071847"/>
            <a:ext cx="5994400" cy="820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D700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Saber decir no…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852055" y="31008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D700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Habilidades Sociales…</a:t>
            </a:r>
            <a:endParaRPr lang="es-ES" sz="3200" b="1" dirty="0">
              <a:solidFill>
                <a:srgbClr val="D700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340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02114" y="1071847"/>
            <a:ext cx="5994400" cy="820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D700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Capacidad de negociación…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852055" y="31008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D700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Habilidades Sociales…</a:t>
            </a:r>
            <a:endParaRPr lang="es-ES" sz="3200" b="1" dirty="0">
              <a:solidFill>
                <a:srgbClr val="D700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7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12064" y="1248228"/>
            <a:ext cx="6597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>
                <a:solidFill>
                  <a:srgbClr val="E245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Autoconocimiento…</a:t>
            </a:r>
            <a:endParaRPr lang="es-ES" sz="5400" b="1" dirty="0">
              <a:solidFill>
                <a:srgbClr val="E245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6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02114" y="1071847"/>
            <a:ext cx="5994400" cy="820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D700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Compasión…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852055" y="31008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D700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Habilidades Sociales…</a:t>
            </a:r>
            <a:endParaRPr lang="es-ES" sz="3200" b="1" dirty="0">
              <a:solidFill>
                <a:srgbClr val="D700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628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02114" y="1071847"/>
            <a:ext cx="5994400" cy="820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D700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Cortesía…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852055" y="31008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D700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Habilidades Sociales…</a:t>
            </a:r>
            <a:endParaRPr lang="es-ES" sz="3200" b="1" dirty="0">
              <a:solidFill>
                <a:srgbClr val="D700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859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02114" y="1071847"/>
            <a:ext cx="5994400" cy="820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D700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Control de las emociones…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852055" y="31008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D700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Habilidades Sociales…</a:t>
            </a:r>
            <a:endParaRPr lang="es-ES" sz="3200" b="1" dirty="0">
              <a:solidFill>
                <a:srgbClr val="D700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152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02114" y="1071847"/>
            <a:ext cx="5994400" cy="820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D700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Paciencia…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852055" y="31008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D700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Habilidades Sociales…</a:t>
            </a:r>
            <a:endParaRPr lang="es-ES" sz="3200" b="1" dirty="0">
              <a:solidFill>
                <a:srgbClr val="D700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58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02114" y="1071847"/>
            <a:ext cx="5994400" cy="820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D700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Pensamiento positivo…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852055" y="31008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D700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Habilidades Sociales…</a:t>
            </a:r>
            <a:endParaRPr lang="es-ES" sz="3200" b="1" dirty="0">
              <a:solidFill>
                <a:srgbClr val="D700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581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02114" y="1071847"/>
            <a:ext cx="5994400" cy="820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D700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Sabes expresarte…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852055" y="31008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D700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Habilidades Sociales…</a:t>
            </a:r>
            <a:endParaRPr lang="es-ES" sz="3200" b="1" dirty="0">
              <a:solidFill>
                <a:srgbClr val="D700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785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02114" y="1071847"/>
            <a:ext cx="5994400" cy="820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D700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Credibilidad…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852055" y="31008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D700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Habilidades Sociales…</a:t>
            </a:r>
            <a:endParaRPr lang="es-ES" sz="3200" b="1" dirty="0">
              <a:solidFill>
                <a:srgbClr val="D700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130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02114" y="1071847"/>
            <a:ext cx="5994400" cy="820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D700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 se pueden entrenar…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852055" y="31008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D700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Habilidades Sociales…</a:t>
            </a:r>
            <a:endParaRPr lang="es-ES" sz="3200" b="1" dirty="0">
              <a:solidFill>
                <a:srgbClr val="D700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675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402114" y="1865086"/>
            <a:ext cx="599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E2459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 que sé de mí mismo…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E2459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 que los demás saben de mí …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786319" y="1319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E245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Autoconocimiento…</a:t>
            </a:r>
            <a:endParaRPr lang="es-ES" sz="3200" b="1" dirty="0">
              <a:solidFill>
                <a:srgbClr val="E245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786319" y="1319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E245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Autoconocimiento…</a:t>
            </a:r>
            <a:endParaRPr lang="es-ES" sz="3200" b="1" dirty="0">
              <a:solidFill>
                <a:srgbClr val="E245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402114" y="1865086"/>
            <a:ext cx="5994400" cy="820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E2459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Test…</a:t>
            </a:r>
          </a:p>
        </p:txBody>
      </p:sp>
    </p:spTree>
    <p:extLst>
      <p:ext uri="{BB962C8B-B14F-4D97-AF65-F5344CB8AC3E}">
        <p14:creationId xmlns:p14="http://schemas.microsoft.com/office/powerpoint/2010/main" val="305315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786319" y="1319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E245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Autoconocimiento…</a:t>
            </a:r>
            <a:endParaRPr lang="es-ES" sz="3200" b="1" dirty="0">
              <a:solidFill>
                <a:srgbClr val="E245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402114" y="1865086"/>
            <a:ext cx="5994400" cy="820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E2459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Coloquio…</a:t>
            </a:r>
          </a:p>
        </p:txBody>
      </p:sp>
    </p:spTree>
    <p:extLst>
      <p:ext uri="{BB962C8B-B14F-4D97-AF65-F5344CB8AC3E}">
        <p14:creationId xmlns:p14="http://schemas.microsoft.com/office/powerpoint/2010/main" val="62213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112064" y="1934170"/>
            <a:ext cx="6233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err="1" smtClean="0">
                <a:solidFill>
                  <a:srgbClr val="FAB5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Autoconcepto</a:t>
            </a:r>
            <a:r>
              <a:rPr lang="es-ES" sz="5400" b="1" dirty="0" smtClean="0">
                <a:solidFill>
                  <a:srgbClr val="FAB5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…</a:t>
            </a:r>
            <a:endParaRPr lang="es-ES" sz="5400" b="1" dirty="0">
              <a:solidFill>
                <a:srgbClr val="FAB5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6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85242" y="912320"/>
            <a:ext cx="5994400" cy="389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AB52A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 que sé de mí mismo…</a:t>
            </a:r>
          </a:p>
          <a:p>
            <a:pPr algn="ctr">
              <a:lnSpc>
                <a:spcPct val="150000"/>
              </a:lnSpc>
            </a:pPr>
            <a:r>
              <a:rPr lang="es-ES" sz="2800" dirty="0">
                <a:solidFill>
                  <a:srgbClr val="FAB52A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</a:t>
            </a:r>
            <a:endParaRPr lang="es-ES" sz="2800" dirty="0" smtClean="0">
              <a:solidFill>
                <a:srgbClr val="FAB52A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AB52A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 que pienso de mí mismo…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AB52A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 que los demás saben de mí …</a:t>
            </a:r>
          </a:p>
          <a:p>
            <a:pPr algn="ctr">
              <a:lnSpc>
                <a:spcPct val="150000"/>
              </a:lnSpc>
            </a:pPr>
            <a:r>
              <a:rPr lang="es-ES" sz="2800" dirty="0">
                <a:solidFill>
                  <a:srgbClr val="FAB52A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</a:t>
            </a:r>
            <a:endParaRPr lang="es-ES" sz="2800" dirty="0" smtClean="0">
              <a:solidFill>
                <a:srgbClr val="FAB52A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AB52A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 que los demás piensan de mí…</a:t>
            </a:r>
            <a:endParaRPr lang="es-ES" sz="2800" dirty="0">
              <a:solidFill>
                <a:srgbClr val="FAB52A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786319" y="1319"/>
            <a:ext cx="62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err="1" smtClean="0">
                <a:solidFill>
                  <a:srgbClr val="FAB5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Autoconcepto</a:t>
            </a:r>
            <a:r>
              <a:rPr lang="es-ES" sz="3200" b="1" dirty="0" smtClean="0">
                <a:solidFill>
                  <a:srgbClr val="FAB5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…</a:t>
            </a:r>
            <a:endParaRPr lang="es-ES" sz="3200" b="1" dirty="0">
              <a:solidFill>
                <a:srgbClr val="FAB5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6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112064" y="2768741"/>
            <a:ext cx="6233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>
                <a:solidFill>
                  <a:srgbClr val="17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Autoestima…</a:t>
            </a:r>
            <a:endParaRPr lang="es-ES" sz="5400" b="1" dirty="0">
              <a:solidFill>
                <a:srgbClr val="1776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5_tipos_de_pinturas_para_pare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12065" cy="5715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02113" y="779154"/>
            <a:ext cx="6393543" cy="389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1776D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 que sé de mí mismo…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1776D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 que pienso de mí mismo…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1776D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 que los demás saben de mí …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1776D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 que los demás piensan de mí…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1776D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 percepción de lo que me quieren…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D700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 que me quiero</a:t>
            </a:r>
            <a:endParaRPr lang="es-ES" sz="2800" dirty="0">
              <a:solidFill>
                <a:srgbClr val="D7002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308436" y="1319"/>
            <a:ext cx="2711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17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Autoestima…</a:t>
            </a:r>
            <a:endParaRPr lang="es-ES" sz="3200" b="1" dirty="0">
              <a:solidFill>
                <a:srgbClr val="1776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893786" y="5089237"/>
            <a:ext cx="512618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>
                <a:hlinkClick r:id="rId3"/>
              </a:rPr>
              <a:t>https://</a:t>
            </a:r>
            <a:r>
              <a:rPr lang="es-ES" dirty="0" smtClean="0">
                <a:hlinkClick r:id="rId3"/>
              </a:rPr>
              <a:t>www.youtube.com/watch?v=S1LEhmhxS0g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2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214</TotalTime>
  <Words>266</Words>
  <Application>Microsoft Office PowerPoint</Application>
  <PresentationFormat>Presentación en pantalla (16:10)</PresentationFormat>
  <Paragraphs>68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Arial</vt:lpstr>
      <vt:lpstr>Calibri</vt:lpstr>
      <vt:lpstr>Cambria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Ricardo Casas Lorenzo</cp:lastModifiedBy>
  <cp:revision>47</cp:revision>
  <dcterms:created xsi:type="dcterms:W3CDTF">2010-04-12T23:12:02Z</dcterms:created>
  <dcterms:modified xsi:type="dcterms:W3CDTF">2020-05-15T08:58:42Z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