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1252B4A9-C6F0-45E6-8D78-391877D61DBF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446C-CE4B-4523-AF8B-02C30EF277A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B4A9-C6F0-45E6-8D78-391877D61DBF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446C-CE4B-4523-AF8B-02C30EF277A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B4A9-C6F0-45E6-8D78-391877D61DBF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446C-CE4B-4523-AF8B-02C30EF277A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B4A9-C6F0-45E6-8D78-391877D61DBF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446C-CE4B-4523-AF8B-02C30EF277A2}" type="slidenum">
              <a:rPr lang="es-ES" smtClean="0"/>
              <a:t>‹Nº›</a:t>
            </a:fld>
            <a:endParaRPr lang="es-E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B4A9-C6F0-45E6-8D78-391877D61DBF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446C-CE4B-4523-AF8B-02C30EF277A2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B4A9-C6F0-45E6-8D78-391877D61DBF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446C-CE4B-4523-AF8B-02C30EF277A2}" type="slidenum">
              <a:rPr lang="es-ES" smtClean="0"/>
              <a:t>‹Nº›</a:t>
            </a:fld>
            <a:endParaRPr lang="es-E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B4A9-C6F0-45E6-8D78-391877D61DBF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446C-CE4B-4523-AF8B-02C30EF277A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B4A9-C6F0-45E6-8D78-391877D61DBF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446C-CE4B-4523-AF8B-02C30EF277A2}" type="slidenum">
              <a:rPr lang="es-ES" smtClean="0"/>
              <a:t>‹Nº›</a:t>
            </a:fld>
            <a:endParaRPr lang="es-E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B4A9-C6F0-45E6-8D78-391877D61DBF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446C-CE4B-4523-AF8B-02C30EF277A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B4A9-C6F0-45E6-8D78-391877D61DBF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446C-CE4B-4523-AF8B-02C30EF277A2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2B4A9-C6F0-45E6-8D78-391877D61DBF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9446C-CE4B-4523-AF8B-02C30EF277A2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1252B4A9-C6F0-45E6-8D78-391877D61DBF}" type="datetimeFigureOut">
              <a:rPr lang="es-ES" smtClean="0"/>
              <a:t>06/11/2017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729446C-CE4B-4523-AF8B-02C30EF277A2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esultado de imagen de fireworks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235" y="620688"/>
            <a:ext cx="3241589" cy="165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27699" y="1772816"/>
            <a:ext cx="6400800" cy="1295400"/>
          </a:xfrm>
        </p:spPr>
        <p:txBody>
          <a:bodyPr/>
          <a:lstStyle/>
          <a:p>
            <a:r>
              <a:rPr lang="es-ES" b="1" dirty="0" err="1" smtClean="0"/>
              <a:t>Bonfire</a:t>
            </a:r>
            <a:r>
              <a:rPr lang="es-ES" b="1" dirty="0" smtClean="0"/>
              <a:t> </a:t>
            </a:r>
            <a:r>
              <a:rPr lang="es-ES" b="1" dirty="0" err="1" smtClean="0"/>
              <a:t>night</a:t>
            </a:r>
            <a:endParaRPr lang="es-ES" b="1" dirty="0"/>
          </a:p>
        </p:txBody>
      </p:sp>
      <p:pic>
        <p:nvPicPr>
          <p:cNvPr id="1026" name="Picture 2" descr="Resultado de imagen de guy fawkes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484784"/>
            <a:ext cx="2696774" cy="424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Resultado de imagen de remember rememb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96" y="3861047"/>
            <a:ext cx="254317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6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35696" y="2465648"/>
            <a:ext cx="6400800" cy="2286744"/>
          </a:xfrm>
        </p:spPr>
        <p:txBody>
          <a:bodyPr/>
          <a:lstStyle/>
          <a:p>
            <a:pPr algn="just"/>
            <a:r>
              <a:rPr lang="es-ES" dirty="0" smtClean="0">
                <a:latin typeface="Comic Sans MS" panose="030F0702030302020204" pitchFamily="66" charset="0"/>
              </a:rPr>
              <a:t>In 1605, a </a:t>
            </a:r>
            <a:r>
              <a:rPr lang="es-ES" dirty="0" err="1" smtClean="0">
                <a:latin typeface="Comic Sans MS" panose="030F0702030302020204" pitchFamily="66" charset="0"/>
              </a:rPr>
              <a:t>man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called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Guy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Fawkes</a:t>
            </a:r>
            <a:r>
              <a:rPr lang="es-ES" dirty="0" smtClean="0">
                <a:latin typeface="Comic Sans MS" panose="030F0702030302020204" pitchFamily="66" charset="0"/>
              </a:rPr>
              <a:t> and </a:t>
            </a:r>
            <a:r>
              <a:rPr lang="es-ES" dirty="0" err="1" smtClean="0">
                <a:latin typeface="Comic Sans MS" panose="030F0702030302020204" pitchFamily="66" charset="0"/>
              </a:rPr>
              <a:t>his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friends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planned</a:t>
            </a:r>
            <a:r>
              <a:rPr lang="es-ES" dirty="0" smtClean="0">
                <a:latin typeface="Comic Sans MS" panose="030F0702030302020204" pitchFamily="66" charset="0"/>
              </a:rPr>
              <a:t> to </a:t>
            </a:r>
            <a:r>
              <a:rPr lang="es-ES" dirty="0" err="1" smtClean="0">
                <a:latin typeface="Comic Sans MS" panose="030F0702030302020204" pitchFamily="66" charset="0"/>
              </a:rPr>
              <a:t>blow</a:t>
            </a:r>
            <a:r>
              <a:rPr lang="es-ES" dirty="0" smtClean="0">
                <a:latin typeface="Comic Sans MS" panose="030F0702030302020204" pitchFamily="66" charset="0"/>
              </a:rPr>
              <a:t> up </a:t>
            </a:r>
            <a:r>
              <a:rPr lang="es-ES" dirty="0" err="1" smtClean="0">
                <a:latin typeface="Comic Sans MS" panose="030F0702030302020204" pitchFamily="66" charset="0"/>
              </a:rPr>
              <a:t>the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Houses</a:t>
            </a:r>
            <a:r>
              <a:rPr lang="es-ES" dirty="0" smtClean="0">
                <a:latin typeface="Comic Sans MS" panose="030F0702030302020204" pitchFamily="66" charset="0"/>
              </a:rPr>
              <a:t> of </a:t>
            </a:r>
            <a:r>
              <a:rPr lang="es-ES" dirty="0" err="1" smtClean="0">
                <a:latin typeface="Comic Sans MS" panose="030F0702030302020204" pitchFamily="66" charset="0"/>
              </a:rPr>
              <a:t>Parliament</a:t>
            </a:r>
            <a:r>
              <a:rPr lang="es-ES" dirty="0" smtClean="0">
                <a:latin typeface="Comic Sans MS" panose="030F0702030302020204" pitchFamily="66" charset="0"/>
              </a:rPr>
              <a:t>  </a:t>
            </a:r>
            <a:r>
              <a:rPr lang="es-ES" dirty="0" err="1" smtClean="0">
                <a:latin typeface="Comic Sans MS" panose="030F0702030302020204" pitchFamily="66" charset="0"/>
              </a:rPr>
              <a:t>with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the</a:t>
            </a:r>
            <a:r>
              <a:rPr lang="es-ES" dirty="0" smtClean="0">
                <a:latin typeface="Comic Sans MS" panose="030F0702030302020204" pitchFamily="66" charset="0"/>
              </a:rPr>
              <a:t> King James I </a:t>
            </a:r>
            <a:r>
              <a:rPr lang="es-ES" dirty="0" err="1" smtClean="0">
                <a:latin typeface="Comic Sans MS" panose="030F0702030302020204" pitchFamily="66" charset="0"/>
              </a:rPr>
              <a:t>inside</a:t>
            </a:r>
            <a:r>
              <a:rPr lang="es-ES" dirty="0" smtClean="0">
                <a:latin typeface="Comic Sans MS" panose="030F0702030302020204" pitchFamily="66" charset="0"/>
              </a:rPr>
              <a:t>. </a:t>
            </a:r>
            <a:r>
              <a:rPr lang="es-ES" dirty="0" err="1" smtClean="0">
                <a:latin typeface="Comic Sans MS" panose="030F0702030302020204" pitchFamily="66" charset="0"/>
              </a:rPr>
              <a:t>Their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plot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was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discovered</a:t>
            </a:r>
            <a:r>
              <a:rPr lang="es-ES" dirty="0" smtClean="0">
                <a:latin typeface="Comic Sans MS" panose="030F0702030302020204" pitchFamily="66" charset="0"/>
              </a:rPr>
              <a:t>  and </a:t>
            </a:r>
            <a:r>
              <a:rPr lang="es-ES" dirty="0" err="1" smtClean="0">
                <a:latin typeface="Comic Sans MS" panose="030F0702030302020204" pitchFamily="66" charset="0"/>
              </a:rPr>
              <a:t>they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were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arrested</a:t>
            </a:r>
            <a:r>
              <a:rPr lang="es-ES" dirty="0" smtClean="0">
                <a:latin typeface="Comic Sans MS" panose="030F0702030302020204" pitchFamily="66" charset="0"/>
              </a:rPr>
              <a:t> and </a:t>
            </a:r>
            <a:r>
              <a:rPr lang="es-ES" dirty="0" err="1" smtClean="0">
                <a:latin typeface="Comic Sans MS" panose="030F0702030302020204" pitchFamily="66" charset="0"/>
              </a:rPr>
              <a:t>executed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for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treason</a:t>
            </a:r>
            <a:r>
              <a:rPr lang="es-ES" dirty="0" smtClean="0">
                <a:latin typeface="Comic Sans MS" panose="030F0702030302020204" pitchFamily="66" charset="0"/>
              </a:rPr>
              <a:t>.    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2054" name="Picture 6" descr="Resultado de imagen de guy fawkes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5" y="1988840"/>
            <a:ext cx="205453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ing James I (framed) by Firk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669356" y="-18965476"/>
            <a:ext cx="7112620" cy="888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ing James I (framed) by Firk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933056"/>
            <a:ext cx="1484325" cy="166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815765" y="1337522"/>
            <a:ext cx="6400800" cy="685800"/>
          </a:xfrm>
        </p:spPr>
        <p:txBody>
          <a:bodyPr/>
          <a:lstStyle/>
          <a:p>
            <a:r>
              <a:rPr lang="es-ES" b="1" dirty="0" smtClean="0"/>
              <a:t>WHAT HAPPENED?</a:t>
            </a:r>
            <a:endParaRPr lang="es-ES" b="1" dirty="0"/>
          </a:p>
        </p:txBody>
      </p:sp>
      <p:pic>
        <p:nvPicPr>
          <p:cNvPr id="2060" name="Picture 12" descr="Resultado de imagen de HOUSES OF PARLIAMENT CLIP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2813653" y="4437112"/>
            <a:ext cx="3528392" cy="116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87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800" b="1" dirty="0" err="1" smtClean="0"/>
              <a:t>Bonfire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night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traditions</a:t>
            </a:r>
            <a:endParaRPr lang="es-ES" sz="28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1350640"/>
          </a:xfrm>
        </p:spPr>
        <p:txBody>
          <a:bodyPr/>
          <a:lstStyle/>
          <a:p>
            <a:r>
              <a:rPr lang="es-ES" dirty="0" err="1" smtClean="0">
                <a:latin typeface="Comic Sans MS" panose="030F0702030302020204" pitchFamily="66" charset="0"/>
              </a:rPr>
              <a:t>It’s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celebrated</a:t>
            </a:r>
            <a:r>
              <a:rPr lang="es-ES" dirty="0" smtClean="0">
                <a:latin typeface="Comic Sans MS" panose="030F0702030302020204" pitchFamily="66" charset="0"/>
              </a:rPr>
              <a:t> in </a:t>
            </a:r>
            <a:r>
              <a:rPr lang="es-ES" dirty="0" err="1" smtClean="0">
                <a:latin typeface="Comic Sans MS" panose="030F0702030302020204" pitchFamily="66" charset="0"/>
              </a:rPr>
              <a:t>the</a:t>
            </a:r>
            <a:r>
              <a:rPr lang="es-ES" dirty="0" smtClean="0">
                <a:latin typeface="Comic Sans MS" panose="030F0702030302020204" pitchFamily="66" charset="0"/>
              </a:rPr>
              <a:t> UK </a:t>
            </a:r>
            <a:r>
              <a:rPr lang="es-ES" dirty="0" err="1" smtClean="0">
                <a:latin typeface="Comic Sans MS" panose="030F0702030302020204" pitchFamily="66" charset="0"/>
              </a:rPr>
              <a:t>with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fireworks</a:t>
            </a:r>
            <a:r>
              <a:rPr lang="es-ES" dirty="0" smtClean="0">
                <a:latin typeface="Comic Sans MS" panose="030F0702030302020204" pitchFamily="66" charset="0"/>
              </a:rPr>
              <a:t>, </a:t>
            </a:r>
            <a:r>
              <a:rPr lang="es-ES" dirty="0" err="1" smtClean="0">
                <a:latin typeface="Comic Sans MS" panose="030F0702030302020204" pitchFamily="66" charset="0"/>
              </a:rPr>
              <a:t>bonfires</a:t>
            </a:r>
            <a:r>
              <a:rPr lang="es-ES" dirty="0" smtClean="0">
                <a:latin typeface="Comic Sans MS" panose="030F0702030302020204" pitchFamily="66" charset="0"/>
              </a:rPr>
              <a:t> and </a:t>
            </a:r>
            <a:r>
              <a:rPr lang="es-ES" dirty="0" err="1" smtClean="0">
                <a:latin typeface="Comic Sans MS" panose="030F0702030302020204" pitchFamily="66" charset="0"/>
              </a:rPr>
              <a:t>parades</a:t>
            </a:r>
            <a:r>
              <a:rPr lang="es-ES" dirty="0" smtClean="0">
                <a:latin typeface="Comic Sans MS" panose="030F0702030302020204" pitchFamily="66" charset="0"/>
              </a:rPr>
              <a:t>. Straw </a:t>
            </a:r>
            <a:r>
              <a:rPr lang="es-ES" dirty="0" err="1" smtClean="0">
                <a:latin typeface="Comic Sans MS" panose="030F0702030302020204" pitchFamily="66" charset="0"/>
              </a:rPr>
              <a:t>dummies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representing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Guy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Fawkes</a:t>
            </a:r>
            <a:r>
              <a:rPr lang="es-ES" dirty="0" smtClean="0">
                <a:latin typeface="Comic Sans MS" panose="030F0702030302020204" pitchFamily="66" charset="0"/>
              </a:rPr>
              <a:t>  are </a:t>
            </a:r>
            <a:r>
              <a:rPr lang="es-ES" dirty="0" err="1" smtClean="0">
                <a:latin typeface="Comic Sans MS" panose="030F0702030302020204" pitchFamily="66" charset="0"/>
              </a:rPr>
              <a:t>tossed</a:t>
            </a:r>
            <a:r>
              <a:rPr lang="es-ES" dirty="0" smtClean="0">
                <a:latin typeface="Comic Sans MS" panose="030F0702030302020204" pitchFamily="66" charset="0"/>
              </a:rPr>
              <a:t>  </a:t>
            </a:r>
            <a:r>
              <a:rPr lang="es-ES" dirty="0" err="1" smtClean="0">
                <a:latin typeface="Comic Sans MS" panose="030F0702030302020204" pitchFamily="66" charset="0"/>
              </a:rPr>
              <a:t>on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the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bonfire</a:t>
            </a:r>
            <a:r>
              <a:rPr lang="es-ES" dirty="0" smtClean="0">
                <a:latin typeface="Comic Sans MS" panose="030F0702030302020204" pitchFamily="66" charset="0"/>
              </a:rPr>
              <a:t>.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Resultado de imagen de bonfire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020" y="3645024"/>
            <a:ext cx="2131243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n de fireworks 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33994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Resultado de imagen de parade guy fawkes 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85"/>
          <a:stretch/>
        </p:blipFill>
        <p:spPr bwMode="auto">
          <a:xfrm>
            <a:off x="5395234" y="3861048"/>
            <a:ext cx="2844882" cy="1711602"/>
          </a:xfrm>
          <a:prstGeom prst="rect">
            <a:avLst/>
          </a:prstGeom>
          <a:noFill/>
          <a:ln w="6032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Nov 5th Clip Art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29" b="53855"/>
          <a:stretch/>
        </p:blipFill>
        <p:spPr bwMode="auto">
          <a:xfrm rot="19901773">
            <a:off x="644896" y="697867"/>
            <a:ext cx="1316825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99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Marcador de contenido"/>
          <p:cNvSpPr>
            <a:spLocks noGrp="1"/>
          </p:cNvSpPr>
          <p:nvPr>
            <p:ph idx="1"/>
          </p:nvPr>
        </p:nvSpPr>
        <p:spPr>
          <a:xfrm>
            <a:off x="1371600" y="2438401"/>
            <a:ext cx="6872808" cy="1350640"/>
          </a:xfrm>
        </p:spPr>
        <p:txBody>
          <a:bodyPr/>
          <a:lstStyle/>
          <a:p>
            <a:r>
              <a:rPr lang="es-ES" dirty="0" err="1" smtClean="0">
                <a:latin typeface="Comic Sans MS" panose="030F0702030302020204" pitchFamily="66" charset="0"/>
              </a:rPr>
              <a:t>People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eat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toffee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apples</a:t>
            </a:r>
            <a:r>
              <a:rPr lang="es-ES" dirty="0" smtClean="0">
                <a:latin typeface="Comic Sans MS" panose="030F0702030302020204" pitchFamily="66" charset="0"/>
              </a:rPr>
              <a:t> , </a:t>
            </a:r>
            <a:r>
              <a:rPr lang="es-ES" dirty="0" err="1" smtClean="0">
                <a:latin typeface="Comic Sans MS" panose="030F0702030302020204" pitchFamily="66" charset="0"/>
              </a:rPr>
              <a:t>jacket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potatoes</a:t>
            </a:r>
            <a:r>
              <a:rPr lang="es-ES" dirty="0" smtClean="0">
                <a:latin typeface="Comic Sans MS" panose="030F0702030302020204" pitchFamily="66" charset="0"/>
              </a:rPr>
              <a:t> (</a:t>
            </a:r>
            <a:r>
              <a:rPr lang="es-ES" dirty="0" err="1" smtClean="0">
                <a:latin typeface="Comic Sans MS" panose="030F0702030302020204" pitchFamily="66" charset="0"/>
              </a:rPr>
              <a:t>potatoes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baked</a:t>
            </a:r>
            <a:r>
              <a:rPr lang="es-ES" dirty="0" smtClean="0">
                <a:latin typeface="Comic Sans MS" panose="030F0702030302020204" pitchFamily="66" charset="0"/>
              </a:rPr>
              <a:t>  in </a:t>
            </a:r>
            <a:r>
              <a:rPr lang="es-ES" dirty="0" err="1" smtClean="0">
                <a:latin typeface="Comic Sans MS" panose="030F0702030302020204" pitchFamily="66" charset="0"/>
              </a:rPr>
              <a:t>the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ashes</a:t>
            </a:r>
            <a:r>
              <a:rPr lang="es-ES" dirty="0" smtClean="0">
                <a:latin typeface="Comic Sans MS" panose="030F0702030302020204" pitchFamily="66" charset="0"/>
              </a:rPr>
              <a:t> of </a:t>
            </a:r>
            <a:r>
              <a:rPr lang="es-ES" dirty="0" err="1" smtClean="0">
                <a:latin typeface="Comic Sans MS" panose="030F0702030302020204" pitchFamily="66" charset="0"/>
              </a:rPr>
              <a:t>the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fire</a:t>
            </a:r>
            <a:r>
              <a:rPr lang="es-ES" dirty="0" smtClean="0">
                <a:latin typeface="Comic Sans MS" panose="030F0702030302020204" pitchFamily="66" charset="0"/>
              </a:rPr>
              <a:t>), a cake </a:t>
            </a:r>
            <a:r>
              <a:rPr lang="es-ES" dirty="0" err="1" smtClean="0">
                <a:latin typeface="Comic Sans MS" panose="030F0702030302020204" pitchFamily="66" charset="0"/>
              </a:rPr>
              <a:t>called</a:t>
            </a:r>
            <a:r>
              <a:rPr lang="es-ES" dirty="0" smtClean="0">
                <a:latin typeface="Comic Sans MS" panose="030F0702030302020204" pitchFamily="66" charset="0"/>
              </a:rPr>
              <a:t> Yorkshire  </a:t>
            </a:r>
            <a:r>
              <a:rPr lang="es-ES" dirty="0" err="1" smtClean="0">
                <a:latin typeface="Comic Sans MS" panose="030F0702030302020204" pitchFamily="66" charset="0"/>
              </a:rPr>
              <a:t>Parkin</a:t>
            </a:r>
            <a:r>
              <a:rPr lang="es-ES" dirty="0" smtClean="0">
                <a:latin typeface="Comic Sans MS" panose="030F0702030302020204" pitchFamily="66" charset="0"/>
              </a:rPr>
              <a:t> and </a:t>
            </a:r>
            <a:r>
              <a:rPr lang="es-ES" dirty="0" err="1" smtClean="0">
                <a:latin typeface="Comic Sans MS" panose="030F0702030302020204" pitchFamily="66" charset="0"/>
              </a:rPr>
              <a:t>sausages</a:t>
            </a:r>
            <a:r>
              <a:rPr lang="es-ES" dirty="0" smtClean="0">
                <a:latin typeface="Comic Sans MS" panose="030F0702030302020204" pitchFamily="66" charset="0"/>
              </a:rPr>
              <a:t>.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4100" name="Picture 4" descr="Resultado de imagen de bonfire night fo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545" y="4005063"/>
            <a:ext cx="1552737" cy="1552737"/>
          </a:xfrm>
          <a:prstGeom prst="rect">
            <a:avLst/>
          </a:prstGeom>
          <a:noFill/>
          <a:ln w="508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sultado de imagen de bonfire night foo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221088"/>
            <a:ext cx="1944216" cy="1396688"/>
          </a:xfrm>
          <a:prstGeom prst="rect">
            <a:avLst/>
          </a:prstGeom>
          <a:noFill/>
          <a:ln w="508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8" descr="Resultado de imagen de jacket potatoes bonfi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6" name="Picture 10" descr="Resultado de imagen de jacket potatoes bonfi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919" y="3645024"/>
            <a:ext cx="1911612" cy="1274408"/>
          </a:xfrm>
          <a:prstGeom prst="rect">
            <a:avLst/>
          </a:prstGeom>
          <a:noFill/>
          <a:ln w="508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 Título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</p:spPr>
        <p:txBody>
          <a:bodyPr>
            <a:normAutofit/>
          </a:bodyPr>
          <a:lstStyle/>
          <a:p>
            <a:r>
              <a:rPr lang="es-ES" sz="2800" b="1" dirty="0" err="1" smtClean="0"/>
              <a:t>Bonfire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night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food</a:t>
            </a:r>
            <a:endParaRPr lang="es-ES" sz="2800" b="1" dirty="0"/>
          </a:p>
        </p:txBody>
      </p:sp>
      <p:pic>
        <p:nvPicPr>
          <p:cNvPr id="4108" name="Picture 12" descr="Resultado de imagen de yorkshire parkin bonfir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679" y="4416533"/>
            <a:ext cx="1209715" cy="1224135"/>
          </a:xfrm>
          <a:prstGeom prst="rect">
            <a:avLst/>
          </a:prstGeom>
          <a:noFill/>
          <a:ln w="5080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089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conversation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2438401"/>
            <a:ext cx="7200800" cy="1926704"/>
          </a:xfrm>
          <a:ln w="254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Do </a:t>
            </a:r>
            <a:r>
              <a:rPr lang="en-US" dirty="0">
                <a:latin typeface="Comic Sans MS" panose="030F0702030302020204" pitchFamily="66" charset="0"/>
              </a:rPr>
              <a:t>you use fireworks to celebrate special </a:t>
            </a:r>
            <a:r>
              <a:rPr lang="en-US" dirty="0" smtClean="0">
                <a:latin typeface="Comic Sans MS" panose="030F0702030302020204" pitchFamily="66" charset="0"/>
              </a:rPr>
              <a:t>occasions? Which ones?</a:t>
            </a:r>
            <a:endParaRPr lang="es-ES" dirty="0">
              <a:latin typeface="Comic Sans MS" panose="030F0702030302020204" pitchFamily="66" charset="0"/>
            </a:endParaRPr>
          </a:p>
          <a:p>
            <a:pPr algn="just"/>
            <a:r>
              <a:rPr lang="es-ES" dirty="0" err="1" smtClean="0">
                <a:latin typeface="Comic Sans MS" panose="030F0702030302020204" pitchFamily="66" charset="0"/>
              </a:rPr>
              <a:t>How</a:t>
            </a:r>
            <a:r>
              <a:rPr lang="es-ES" dirty="0" smtClean="0">
                <a:latin typeface="Comic Sans MS" panose="030F0702030302020204" pitchFamily="66" charset="0"/>
              </a:rPr>
              <a:t> do </a:t>
            </a:r>
            <a:r>
              <a:rPr lang="es-ES" dirty="0" err="1" smtClean="0">
                <a:latin typeface="Comic Sans MS" panose="030F0702030302020204" pitchFamily="66" charset="0"/>
              </a:rPr>
              <a:t>you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feel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about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fireworks</a:t>
            </a:r>
            <a:r>
              <a:rPr lang="es-ES" dirty="0" smtClean="0">
                <a:latin typeface="Comic Sans MS" panose="030F0702030302020204" pitchFamily="66" charset="0"/>
              </a:rPr>
              <a:t>, crackers and </a:t>
            </a:r>
            <a:r>
              <a:rPr lang="es-ES" dirty="0" err="1" smtClean="0">
                <a:latin typeface="Comic Sans MS" panose="030F0702030302020204" pitchFamily="66" charset="0"/>
              </a:rPr>
              <a:t>sparklers</a:t>
            </a:r>
            <a:r>
              <a:rPr lang="es-ES" dirty="0" smtClean="0">
                <a:latin typeface="Comic Sans MS" panose="030F0702030302020204" pitchFamily="66" charset="0"/>
              </a:rPr>
              <a:t>?</a:t>
            </a:r>
            <a:endParaRPr lang="es-ES" dirty="0" smtClean="0">
              <a:latin typeface="Comic Sans MS" panose="030F0702030302020204" pitchFamily="66" charset="0"/>
            </a:endParaRPr>
          </a:p>
          <a:p>
            <a:pPr algn="just"/>
            <a:r>
              <a:rPr lang="es-ES" dirty="0" err="1" smtClean="0">
                <a:latin typeface="Comic Sans MS" panose="030F0702030302020204" pitchFamily="66" charset="0"/>
              </a:rPr>
              <a:t>How</a:t>
            </a:r>
            <a:r>
              <a:rPr lang="es-ES" dirty="0" smtClean="0">
                <a:latin typeface="Comic Sans MS" panose="030F0702030302020204" pitchFamily="66" charset="0"/>
              </a:rPr>
              <a:t> can </a:t>
            </a:r>
            <a:r>
              <a:rPr lang="es-ES" dirty="0" err="1" smtClean="0">
                <a:latin typeface="Comic Sans MS" panose="030F0702030302020204" pitchFamily="66" charset="0"/>
              </a:rPr>
              <a:t>we</a:t>
            </a:r>
            <a:r>
              <a:rPr lang="es-ES" dirty="0" smtClean="0">
                <a:latin typeface="Comic Sans MS" panose="030F0702030302020204" pitchFamily="66" charset="0"/>
              </a:rPr>
              <a:t> be </a:t>
            </a:r>
            <a:r>
              <a:rPr lang="es-ES" dirty="0" err="1" smtClean="0">
                <a:latin typeface="Comic Sans MS" panose="030F0702030302020204" pitchFamily="66" charset="0"/>
              </a:rPr>
              <a:t>safe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with</a:t>
            </a:r>
            <a:r>
              <a:rPr lang="es-ES" dirty="0" smtClean="0">
                <a:latin typeface="Comic Sans MS" panose="030F0702030302020204" pitchFamily="66" charset="0"/>
              </a:rPr>
              <a:t> </a:t>
            </a:r>
            <a:r>
              <a:rPr lang="es-ES" dirty="0" err="1" smtClean="0">
                <a:latin typeface="Comic Sans MS" panose="030F0702030302020204" pitchFamily="66" charset="0"/>
              </a:rPr>
              <a:t>fireworks</a:t>
            </a:r>
            <a:r>
              <a:rPr lang="es-ES" dirty="0" smtClean="0">
                <a:latin typeface="Comic Sans MS" panose="030F0702030302020204" pitchFamily="66" charset="0"/>
              </a:rPr>
              <a:t>?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75835"/>
            <a:ext cx="1152128" cy="115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1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175</TotalTime>
  <Words>130</Words>
  <Application>Microsoft Office PowerPoint</Application>
  <PresentationFormat>Presentación en pantalla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Alta costura</vt:lpstr>
      <vt:lpstr>Bonfire night</vt:lpstr>
      <vt:lpstr>WHAT HAPPENED?</vt:lpstr>
      <vt:lpstr>Bonfire night traditions</vt:lpstr>
      <vt:lpstr>Bonfire night food</vt:lpstr>
      <vt:lpstr>conversation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Bonfire night</dc:title>
  <dc:creator>profesor</dc:creator>
  <cp:lastModifiedBy>profesor</cp:lastModifiedBy>
  <cp:revision>16</cp:revision>
  <dcterms:created xsi:type="dcterms:W3CDTF">2017-11-05T16:48:28Z</dcterms:created>
  <dcterms:modified xsi:type="dcterms:W3CDTF">2017-11-06T19:13:03Z</dcterms:modified>
</cp:coreProperties>
</file>