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</p:sldMasterIdLst>
  <p:notesMasterIdLst>
    <p:notesMasterId r:id="rId27"/>
  </p:notesMasterIdLst>
  <p:sldIdLst>
    <p:sldId id="1300" r:id="rId3"/>
    <p:sldId id="258" r:id="rId4"/>
    <p:sldId id="1301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65" r:id="rId15"/>
    <p:sldId id="266" r:id="rId16"/>
    <p:sldId id="272" r:id="rId17"/>
    <p:sldId id="273" r:id="rId18"/>
    <p:sldId id="274" r:id="rId19"/>
    <p:sldId id="275" r:id="rId20"/>
    <p:sldId id="276" r:id="rId21"/>
    <p:sldId id="1302" r:id="rId22"/>
    <p:sldId id="1303" r:id="rId23"/>
    <p:sldId id="1304" r:id="rId24"/>
    <p:sldId id="1305" r:id="rId25"/>
    <p:sldId id="1306" r:id="rId26"/>
  </p:sldIdLst>
  <p:sldSz cx="12192000" cy="6858000"/>
  <p:notesSz cx="7099300" cy="10234613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3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B2B2B2"/>
    <a:srgbClr val="FFFFFF"/>
    <a:srgbClr val="808080"/>
    <a:srgbClr val="5F5F5F"/>
    <a:srgbClr val="DDDDDD"/>
    <a:srgbClr val="000000"/>
    <a:srgbClr val="C0C0C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CF1E5-CE2C-4ADD-AAF2-1D3C0CDB8C96}" v="3" dt="2020-04-21T17:59:26.360"/>
    <p1510:client id="{5E26A57E-7CBE-45CA-B88C-24F84D6FBBFB}" v="2" dt="2020-04-22T12:59:18.770"/>
    <p1510:client id="{7F128877-EAE5-47DB-81AF-E9B5AE9CBEE6}" v="31" dt="2020-04-21T16:10:55.683"/>
    <p1510:client id="{E2547AB7-F0B5-4C13-9676-1357A8DF7B8C}" v="512" dt="2020-04-21T17:40:58.697"/>
    <p1510:client id="{EC411F79-E37D-4127-B2BA-ED37962709C9}" v="2" dt="2020-04-22T11:10:3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4" autoAdjust="0"/>
    <p:restoredTop sz="86400" autoAdjust="0"/>
  </p:normalViewPr>
  <p:slideViewPr>
    <p:cSldViewPr snapToObjects="1">
      <p:cViewPr varScale="1">
        <p:scale>
          <a:sx n="80" d="100"/>
          <a:sy n="80" d="100"/>
        </p:scale>
        <p:origin x="120" y="1836"/>
      </p:cViewPr>
      <p:guideLst>
        <p:guide orient="horz" pos="1570"/>
        <p:guide pos="3984"/>
        <p:guide orient="horz" pos="1094"/>
        <p:guide pos="3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1821" y="39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Sanchez" userId="42335d978692b9ba" providerId="LiveId" clId="{5E26A57E-7CBE-45CA-B88C-24F84D6FBBFB}"/>
    <pc:docChg chg="modNotesMaster">
      <pc:chgData name="Jorge Sanchez" userId="42335d978692b9ba" providerId="LiveId" clId="{5E26A57E-7CBE-45CA-B88C-24F84D6FBBFB}" dt="2020-04-22T12:59:09.319" v="0"/>
      <pc:docMkLst>
        <pc:docMk/>
      </pc:docMkLst>
    </pc:docChg>
  </pc:docChgLst>
  <pc:docChgLst>
    <pc:chgData name="Jorge Sanchez" userId="42335d978692b9ba" providerId="LiveId" clId="{EC411F79-E37D-4127-B2BA-ED37962709C9}"/>
    <pc:docChg chg="addSld delSld modSld">
      <pc:chgData name="Jorge Sanchez" userId="42335d978692b9ba" providerId="LiveId" clId="{EC411F79-E37D-4127-B2BA-ED37962709C9}" dt="2020-04-22T11:10:36.622" v="2" actId="6549"/>
      <pc:docMkLst>
        <pc:docMk/>
      </pc:docMkLst>
      <pc:sldChg chg="add">
        <pc:chgData name="Jorge Sanchez" userId="42335d978692b9ba" providerId="LiveId" clId="{EC411F79-E37D-4127-B2BA-ED37962709C9}" dt="2020-04-22T11:10:33" v="1"/>
        <pc:sldMkLst>
          <pc:docMk/>
          <pc:sldMk cId="0" sldId="258"/>
        </pc:sldMkLst>
      </pc:sldChg>
      <pc:sldChg chg="add">
        <pc:chgData name="Jorge Sanchez" userId="42335d978692b9ba" providerId="LiveId" clId="{EC411F79-E37D-4127-B2BA-ED37962709C9}" dt="2020-04-22T11:10:33" v="1"/>
        <pc:sldMkLst>
          <pc:docMk/>
          <pc:sldMk cId="0" sldId="260"/>
        </pc:sldMkLst>
      </pc:sldChg>
      <pc:sldChg chg="add">
        <pc:chgData name="Jorge Sanchez" userId="42335d978692b9ba" providerId="LiveId" clId="{EC411F79-E37D-4127-B2BA-ED37962709C9}" dt="2020-04-22T11:10:33" v="1"/>
        <pc:sldMkLst>
          <pc:docMk/>
          <pc:sldMk cId="0" sldId="261"/>
        </pc:sldMkLst>
      </pc:sldChg>
      <pc:sldChg chg="add">
        <pc:chgData name="Jorge Sanchez" userId="42335d978692b9ba" providerId="LiveId" clId="{EC411F79-E37D-4127-B2BA-ED37962709C9}" dt="2020-04-22T11:10:33" v="1"/>
        <pc:sldMkLst>
          <pc:docMk/>
          <pc:sldMk cId="0" sldId="262"/>
        </pc:sldMkLst>
      </pc:sldChg>
      <pc:sldChg chg="add">
        <pc:chgData name="Jorge Sanchez" userId="42335d978692b9ba" providerId="LiveId" clId="{EC411F79-E37D-4127-B2BA-ED37962709C9}" dt="2020-04-22T11:10:33" v="1"/>
        <pc:sldMkLst>
          <pc:docMk/>
          <pc:sldMk cId="0" sldId="263"/>
        </pc:sldMkLst>
      </pc:sldChg>
      <pc:sldChg chg="add">
        <pc:chgData name="Jorge Sanchez" userId="42335d978692b9ba" providerId="LiveId" clId="{EC411F79-E37D-4127-B2BA-ED37962709C9}" dt="2020-04-22T11:10:33" v="1"/>
        <pc:sldMkLst>
          <pc:docMk/>
          <pc:sldMk cId="0" sldId="265"/>
        </pc:sldMkLst>
      </pc:sldChg>
      <pc:sldChg chg="add del">
        <pc:chgData name="Jorge Sanchez" userId="42335d978692b9ba" providerId="LiveId" clId="{EC411F79-E37D-4127-B2BA-ED37962709C9}" dt="2020-04-22T11:10:33" v="1"/>
        <pc:sldMkLst>
          <pc:docMk/>
          <pc:sldMk cId="0" sldId="266"/>
        </pc:sldMkLst>
      </pc:sldChg>
      <pc:sldChg chg="add del">
        <pc:chgData name="Jorge Sanchez" userId="42335d978692b9ba" providerId="LiveId" clId="{EC411F79-E37D-4127-B2BA-ED37962709C9}" dt="2020-04-22T11:10:33" v="1"/>
        <pc:sldMkLst>
          <pc:docMk/>
          <pc:sldMk cId="0" sldId="267"/>
        </pc:sldMkLst>
      </pc:sldChg>
      <pc:sldChg chg="add">
        <pc:chgData name="Jorge Sanchez" userId="42335d978692b9ba" providerId="LiveId" clId="{EC411F79-E37D-4127-B2BA-ED37962709C9}" dt="2020-04-22T11:10:33" v="1"/>
        <pc:sldMkLst>
          <pc:docMk/>
          <pc:sldMk cId="0" sldId="268"/>
        </pc:sldMkLst>
      </pc:sldChg>
      <pc:sldChg chg="add">
        <pc:chgData name="Jorge Sanchez" userId="42335d978692b9ba" providerId="LiveId" clId="{EC411F79-E37D-4127-B2BA-ED37962709C9}" dt="2020-04-22T11:10:33" v="1"/>
        <pc:sldMkLst>
          <pc:docMk/>
          <pc:sldMk cId="0" sldId="269"/>
        </pc:sldMkLst>
      </pc:sldChg>
      <pc:sldChg chg="add">
        <pc:chgData name="Jorge Sanchez" userId="42335d978692b9ba" providerId="LiveId" clId="{EC411F79-E37D-4127-B2BA-ED37962709C9}" dt="2020-04-22T11:10:33" v="1"/>
        <pc:sldMkLst>
          <pc:docMk/>
          <pc:sldMk cId="0" sldId="270"/>
        </pc:sldMkLst>
      </pc:sldChg>
      <pc:sldChg chg="add">
        <pc:chgData name="Jorge Sanchez" userId="42335d978692b9ba" providerId="LiveId" clId="{EC411F79-E37D-4127-B2BA-ED37962709C9}" dt="2020-04-22T11:10:33" v="1"/>
        <pc:sldMkLst>
          <pc:docMk/>
          <pc:sldMk cId="0" sldId="271"/>
        </pc:sldMkLst>
      </pc:sldChg>
      <pc:sldChg chg="add del">
        <pc:chgData name="Jorge Sanchez" userId="42335d978692b9ba" providerId="LiveId" clId="{EC411F79-E37D-4127-B2BA-ED37962709C9}" dt="2020-04-22T11:10:33" v="1"/>
        <pc:sldMkLst>
          <pc:docMk/>
          <pc:sldMk cId="0" sldId="272"/>
        </pc:sldMkLst>
      </pc:sldChg>
      <pc:sldChg chg="add">
        <pc:chgData name="Jorge Sanchez" userId="42335d978692b9ba" providerId="LiveId" clId="{EC411F79-E37D-4127-B2BA-ED37962709C9}" dt="2020-04-22T11:10:33" v="1"/>
        <pc:sldMkLst>
          <pc:docMk/>
          <pc:sldMk cId="1109755530" sldId="273"/>
        </pc:sldMkLst>
      </pc:sldChg>
      <pc:sldChg chg="add">
        <pc:chgData name="Jorge Sanchez" userId="42335d978692b9ba" providerId="LiveId" clId="{EC411F79-E37D-4127-B2BA-ED37962709C9}" dt="2020-04-22T11:10:33" v="1"/>
        <pc:sldMkLst>
          <pc:docMk/>
          <pc:sldMk cId="1779025497" sldId="274"/>
        </pc:sldMkLst>
      </pc:sldChg>
      <pc:sldChg chg="add">
        <pc:chgData name="Jorge Sanchez" userId="42335d978692b9ba" providerId="LiveId" clId="{EC411F79-E37D-4127-B2BA-ED37962709C9}" dt="2020-04-22T11:10:33" v="1"/>
        <pc:sldMkLst>
          <pc:docMk/>
          <pc:sldMk cId="1911386805" sldId="275"/>
        </pc:sldMkLst>
      </pc:sldChg>
      <pc:sldChg chg="add">
        <pc:chgData name="Jorge Sanchez" userId="42335d978692b9ba" providerId="LiveId" clId="{EC411F79-E37D-4127-B2BA-ED37962709C9}" dt="2020-04-22T11:10:33" v="1"/>
        <pc:sldMkLst>
          <pc:docMk/>
          <pc:sldMk cId="3933935189" sldId="276"/>
        </pc:sldMkLst>
      </pc:sldChg>
      <pc:sldChg chg="del">
        <pc:chgData name="Jorge Sanchez" userId="42335d978692b9ba" providerId="LiveId" clId="{EC411F79-E37D-4127-B2BA-ED37962709C9}" dt="2020-04-22T11:10:22.259" v="0" actId="47"/>
        <pc:sldMkLst>
          <pc:docMk/>
          <pc:sldMk cId="1326953781" sldId="307"/>
        </pc:sldMkLst>
      </pc:sldChg>
      <pc:sldChg chg="del">
        <pc:chgData name="Jorge Sanchez" userId="42335d978692b9ba" providerId="LiveId" clId="{EC411F79-E37D-4127-B2BA-ED37962709C9}" dt="2020-04-22T11:10:22.259" v="0" actId="47"/>
        <pc:sldMkLst>
          <pc:docMk/>
          <pc:sldMk cId="552849182" sldId="308"/>
        </pc:sldMkLst>
      </pc:sldChg>
      <pc:sldChg chg="modSp add mod">
        <pc:chgData name="Jorge Sanchez" userId="42335d978692b9ba" providerId="LiveId" clId="{EC411F79-E37D-4127-B2BA-ED37962709C9}" dt="2020-04-22T11:10:36.622" v="2" actId="6549"/>
        <pc:sldMkLst>
          <pc:docMk/>
          <pc:sldMk cId="681569807" sldId="1300"/>
        </pc:sldMkLst>
        <pc:spChg chg="mod">
          <ac:chgData name="Jorge Sanchez" userId="42335d978692b9ba" providerId="LiveId" clId="{EC411F79-E37D-4127-B2BA-ED37962709C9}" dt="2020-04-22T11:10:36.622" v="2" actId="6549"/>
          <ac:spMkLst>
            <pc:docMk/>
            <pc:sldMk cId="681569807" sldId="1300"/>
            <ac:spMk id="2" creationId="{621F4D17-371B-4017-9C09-984899BCD016}"/>
          </ac:spMkLst>
        </pc:spChg>
      </pc:sldChg>
      <pc:sldChg chg="add">
        <pc:chgData name="Jorge Sanchez" userId="42335d978692b9ba" providerId="LiveId" clId="{EC411F79-E37D-4127-B2BA-ED37962709C9}" dt="2020-04-22T11:10:33" v="1"/>
        <pc:sldMkLst>
          <pc:docMk/>
          <pc:sldMk cId="4142470661" sldId="1301"/>
        </pc:sldMkLst>
      </pc:sldChg>
      <pc:sldChg chg="add">
        <pc:chgData name="Jorge Sanchez" userId="42335d978692b9ba" providerId="LiveId" clId="{EC411F79-E37D-4127-B2BA-ED37962709C9}" dt="2020-04-22T11:10:33" v="1"/>
        <pc:sldMkLst>
          <pc:docMk/>
          <pc:sldMk cId="2300276732" sldId="1302"/>
        </pc:sldMkLst>
      </pc:sldChg>
      <pc:sldChg chg="add">
        <pc:chgData name="Jorge Sanchez" userId="42335d978692b9ba" providerId="LiveId" clId="{EC411F79-E37D-4127-B2BA-ED37962709C9}" dt="2020-04-22T11:10:33" v="1"/>
        <pc:sldMkLst>
          <pc:docMk/>
          <pc:sldMk cId="3029075320" sldId="1303"/>
        </pc:sldMkLst>
      </pc:sldChg>
      <pc:sldChg chg="add">
        <pc:chgData name="Jorge Sanchez" userId="42335d978692b9ba" providerId="LiveId" clId="{EC411F79-E37D-4127-B2BA-ED37962709C9}" dt="2020-04-22T11:10:33" v="1"/>
        <pc:sldMkLst>
          <pc:docMk/>
          <pc:sldMk cId="1938321476" sldId="1304"/>
        </pc:sldMkLst>
      </pc:sldChg>
      <pc:sldChg chg="add">
        <pc:chgData name="Jorge Sanchez" userId="42335d978692b9ba" providerId="LiveId" clId="{EC411F79-E37D-4127-B2BA-ED37962709C9}" dt="2020-04-22T11:10:33" v="1"/>
        <pc:sldMkLst>
          <pc:docMk/>
          <pc:sldMk cId="1300448331" sldId="1305"/>
        </pc:sldMkLst>
      </pc:sldChg>
      <pc:sldChg chg="add">
        <pc:chgData name="Jorge Sanchez" userId="42335d978692b9ba" providerId="LiveId" clId="{EC411F79-E37D-4127-B2BA-ED37962709C9}" dt="2020-04-22T11:10:33" v="1"/>
        <pc:sldMkLst>
          <pc:docMk/>
          <pc:sldMk cId="1929023835" sldId="1306"/>
        </pc:sldMkLst>
      </pc:sldChg>
      <pc:sldChg chg="del">
        <pc:chgData name="Jorge Sanchez" userId="42335d978692b9ba" providerId="LiveId" clId="{EC411F79-E37D-4127-B2BA-ED37962709C9}" dt="2020-04-22T11:10:22.259" v="0" actId="47"/>
        <pc:sldMkLst>
          <pc:docMk/>
          <pc:sldMk cId="1325935783" sldId="1313"/>
        </pc:sldMkLst>
      </pc:sldChg>
      <pc:sldChg chg="del">
        <pc:chgData name="Jorge Sanchez" userId="42335d978692b9ba" providerId="LiveId" clId="{EC411F79-E37D-4127-B2BA-ED37962709C9}" dt="2020-04-22T11:10:22.259" v="0" actId="47"/>
        <pc:sldMkLst>
          <pc:docMk/>
          <pc:sldMk cId="0" sldId="1314"/>
        </pc:sldMkLst>
      </pc:sldChg>
      <pc:sldChg chg="del">
        <pc:chgData name="Jorge Sanchez" userId="42335d978692b9ba" providerId="LiveId" clId="{EC411F79-E37D-4127-B2BA-ED37962709C9}" dt="2020-04-22T11:10:22.259" v="0" actId="47"/>
        <pc:sldMkLst>
          <pc:docMk/>
          <pc:sldMk cId="0" sldId="1315"/>
        </pc:sldMkLst>
      </pc:sldChg>
      <pc:sldChg chg="del">
        <pc:chgData name="Jorge Sanchez" userId="42335d978692b9ba" providerId="LiveId" clId="{EC411F79-E37D-4127-B2BA-ED37962709C9}" dt="2020-04-22T11:10:22.259" v="0" actId="47"/>
        <pc:sldMkLst>
          <pc:docMk/>
          <pc:sldMk cId="0" sldId="1316"/>
        </pc:sldMkLst>
      </pc:sldChg>
      <pc:sldChg chg="del">
        <pc:chgData name="Jorge Sanchez" userId="42335d978692b9ba" providerId="LiveId" clId="{EC411F79-E37D-4127-B2BA-ED37962709C9}" dt="2020-04-22T11:10:22.259" v="0" actId="47"/>
        <pc:sldMkLst>
          <pc:docMk/>
          <pc:sldMk cId="0" sldId="1317"/>
        </pc:sldMkLst>
      </pc:sldChg>
      <pc:sldChg chg="del">
        <pc:chgData name="Jorge Sanchez" userId="42335d978692b9ba" providerId="LiveId" clId="{EC411F79-E37D-4127-B2BA-ED37962709C9}" dt="2020-04-22T11:10:22.259" v="0" actId="47"/>
        <pc:sldMkLst>
          <pc:docMk/>
          <pc:sldMk cId="0" sldId="1318"/>
        </pc:sldMkLst>
      </pc:sldChg>
      <pc:sldChg chg="del">
        <pc:chgData name="Jorge Sanchez" userId="42335d978692b9ba" providerId="LiveId" clId="{EC411F79-E37D-4127-B2BA-ED37962709C9}" dt="2020-04-22T11:10:22.259" v="0" actId="47"/>
        <pc:sldMkLst>
          <pc:docMk/>
          <pc:sldMk cId="0" sldId="1319"/>
        </pc:sldMkLst>
      </pc:sldChg>
      <pc:sldChg chg="del">
        <pc:chgData name="Jorge Sanchez" userId="42335d978692b9ba" providerId="LiveId" clId="{EC411F79-E37D-4127-B2BA-ED37962709C9}" dt="2020-04-22T11:10:22.259" v="0" actId="47"/>
        <pc:sldMkLst>
          <pc:docMk/>
          <pc:sldMk cId="1958755149" sldId="1321"/>
        </pc:sldMkLst>
      </pc:sldChg>
      <pc:sldChg chg="del">
        <pc:chgData name="Jorge Sanchez" userId="42335d978692b9ba" providerId="LiveId" clId="{EC411F79-E37D-4127-B2BA-ED37962709C9}" dt="2020-04-22T11:10:22.259" v="0" actId="47"/>
        <pc:sldMkLst>
          <pc:docMk/>
          <pc:sldMk cId="1238107419" sldId="1322"/>
        </pc:sldMkLst>
      </pc:sldChg>
      <pc:sldChg chg="del">
        <pc:chgData name="Jorge Sanchez" userId="42335d978692b9ba" providerId="LiveId" clId="{EC411F79-E37D-4127-B2BA-ED37962709C9}" dt="2020-04-22T11:10:22.259" v="0" actId="47"/>
        <pc:sldMkLst>
          <pc:docMk/>
          <pc:sldMk cId="257323625" sldId="1323"/>
        </pc:sldMkLst>
      </pc:sldChg>
      <pc:sldChg chg="del">
        <pc:chgData name="Jorge Sanchez" userId="42335d978692b9ba" providerId="LiveId" clId="{EC411F79-E37D-4127-B2BA-ED37962709C9}" dt="2020-04-22T11:10:22.259" v="0" actId="47"/>
        <pc:sldMkLst>
          <pc:docMk/>
          <pc:sldMk cId="211877961" sldId="1324"/>
        </pc:sldMkLst>
      </pc:sldChg>
      <pc:sldChg chg="del">
        <pc:chgData name="Jorge Sanchez" userId="42335d978692b9ba" providerId="LiveId" clId="{EC411F79-E37D-4127-B2BA-ED37962709C9}" dt="2020-04-22T11:10:22.259" v="0" actId="47"/>
        <pc:sldMkLst>
          <pc:docMk/>
          <pc:sldMk cId="2666774480" sldId="1325"/>
        </pc:sldMkLst>
      </pc:sldChg>
      <pc:sldChg chg="del">
        <pc:chgData name="Jorge Sanchez" userId="42335d978692b9ba" providerId="LiveId" clId="{EC411F79-E37D-4127-B2BA-ED37962709C9}" dt="2020-04-22T11:10:22.259" v="0" actId="47"/>
        <pc:sldMkLst>
          <pc:docMk/>
          <pc:sldMk cId="1200766516" sldId="1326"/>
        </pc:sldMkLst>
      </pc:sldChg>
      <pc:sldChg chg="del">
        <pc:chgData name="Jorge Sanchez" userId="42335d978692b9ba" providerId="LiveId" clId="{EC411F79-E37D-4127-B2BA-ED37962709C9}" dt="2020-04-22T11:10:22.259" v="0" actId="47"/>
        <pc:sldMkLst>
          <pc:docMk/>
          <pc:sldMk cId="1258858681" sldId="1327"/>
        </pc:sldMkLst>
      </pc:sldChg>
      <pc:sldChg chg="del">
        <pc:chgData name="Jorge Sanchez" userId="42335d978692b9ba" providerId="LiveId" clId="{EC411F79-E37D-4127-B2BA-ED37962709C9}" dt="2020-04-22T11:10:22.259" v="0" actId="47"/>
        <pc:sldMkLst>
          <pc:docMk/>
          <pc:sldMk cId="536859305" sldId="1328"/>
        </pc:sldMkLst>
      </pc:sldChg>
      <pc:sldChg chg="del">
        <pc:chgData name="Jorge Sanchez" userId="42335d978692b9ba" providerId="LiveId" clId="{EC411F79-E37D-4127-B2BA-ED37962709C9}" dt="2020-04-22T11:10:22.259" v="0" actId="47"/>
        <pc:sldMkLst>
          <pc:docMk/>
          <pc:sldMk cId="1759662553" sldId="1329"/>
        </pc:sldMkLst>
      </pc:sldChg>
      <pc:sldMasterChg chg="delSldLayout">
        <pc:chgData name="Jorge Sanchez" userId="42335d978692b9ba" providerId="LiveId" clId="{EC411F79-E37D-4127-B2BA-ED37962709C9}" dt="2020-04-22T11:10:22.259" v="0" actId="47"/>
        <pc:sldMasterMkLst>
          <pc:docMk/>
          <pc:sldMasterMk cId="289061279" sldId="2147483648"/>
        </pc:sldMasterMkLst>
        <pc:sldLayoutChg chg="del">
          <pc:chgData name="Jorge Sanchez" userId="42335d978692b9ba" providerId="LiveId" clId="{EC411F79-E37D-4127-B2BA-ED37962709C9}" dt="2020-04-22T11:10:22.259" v="0" actId="47"/>
          <pc:sldLayoutMkLst>
            <pc:docMk/>
            <pc:sldMasterMk cId="289061279" sldId="2147483648"/>
            <pc:sldLayoutMk cId="1239053848" sldId="2147483907"/>
          </pc:sldLayoutMkLst>
        </pc:sldLayoutChg>
      </pc:sldMasterChg>
    </pc:docChg>
  </pc:docChgLst>
  <pc:docChgLst>
    <pc:chgData name="Jorge Sanchez" userId="42335d978692b9ba" providerId="LiveId" clId="{7F128877-EAE5-47DB-81AF-E9B5AE9CBEE6}"/>
    <pc:docChg chg="undo custSel addSld delSld modSld sldOrd modMainMaster">
      <pc:chgData name="Jorge Sanchez" userId="42335d978692b9ba" providerId="LiveId" clId="{7F128877-EAE5-47DB-81AF-E9B5AE9CBEE6}" dt="2020-04-21T16:21:02.041" v="169"/>
      <pc:docMkLst>
        <pc:docMk/>
      </pc:docMkLst>
      <pc:sldChg chg="modSp add mod">
        <pc:chgData name="Jorge Sanchez" userId="42335d978692b9ba" providerId="LiveId" clId="{7F128877-EAE5-47DB-81AF-E9B5AE9CBEE6}" dt="2020-04-21T16:06:44.043" v="119" actId="403"/>
        <pc:sldMkLst>
          <pc:docMk/>
          <pc:sldMk cId="0" sldId="266"/>
        </pc:sldMkLst>
        <pc:spChg chg="mod">
          <ac:chgData name="Jorge Sanchez" userId="42335d978692b9ba" providerId="LiveId" clId="{7F128877-EAE5-47DB-81AF-E9B5AE9CBEE6}" dt="2020-04-21T16:06:44.043" v="119" actId="403"/>
          <ac:spMkLst>
            <pc:docMk/>
            <pc:sldMk cId="0" sldId="266"/>
            <ac:spMk id="3" creationId="{B6F761EF-4044-4547-938F-B66E95CC15B3}"/>
          </ac:spMkLst>
        </pc:spChg>
      </pc:sldChg>
      <pc:sldChg chg="modSp add mod">
        <pc:chgData name="Jorge Sanchez" userId="42335d978692b9ba" providerId="LiveId" clId="{7F128877-EAE5-47DB-81AF-E9B5AE9CBEE6}" dt="2020-04-21T16:06:50.018" v="121" actId="403"/>
        <pc:sldMkLst>
          <pc:docMk/>
          <pc:sldMk cId="0" sldId="267"/>
        </pc:sldMkLst>
        <pc:spChg chg="mod">
          <ac:chgData name="Jorge Sanchez" userId="42335d978692b9ba" providerId="LiveId" clId="{7F128877-EAE5-47DB-81AF-E9B5AE9CBEE6}" dt="2020-04-21T16:06:50.018" v="121" actId="403"/>
          <ac:spMkLst>
            <pc:docMk/>
            <pc:sldMk cId="0" sldId="267"/>
            <ac:spMk id="3" creationId="{B6F761EF-4044-4547-938F-B66E95CC15B3}"/>
          </ac:spMkLst>
        </pc:spChg>
      </pc:sldChg>
      <pc:sldChg chg="modSp add mod">
        <pc:chgData name="Jorge Sanchez" userId="42335d978692b9ba" providerId="LiveId" clId="{7F128877-EAE5-47DB-81AF-E9B5AE9CBEE6}" dt="2020-04-21T16:07:10.043" v="131" actId="403"/>
        <pc:sldMkLst>
          <pc:docMk/>
          <pc:sldMk cId="0" sldId="272"/>
        </pc:sldMkLst>
        <pc:spChg chg="mod">
          <ac:chgData name="Jorge Sanchez" userId="42335d978692b9ba" providerId="LiveId" clId="{7F128877-EAE5-47DB-81AF-E9B5AE9CBEE6}" dt="2020-04-21T16:07:10.043" v="131" actId="403"/>
          <ac:spMkLst>
            <pc:docMk/>
            <pc:sldMk cId="0" sldId="272"/>
            <ac:spMk id="3" creationId="{B6F761EF-4044-4547-938F-B66E95CC15B3}"/>
          </ac:spMkLst>
        </pc:spChg>
      </pc:sldChg>
      <pc:sldChg chg="del">
        <pc:chgData name="Jorge Sanchez" userId="42335d978692b9ba" providerId="LiveId" clId="{7F128877-EAE5-47DB-81AF-E9B5AE9CBEE6}" dt="2020-04-21T15:57:57.875" v="82" actId="47"/>
        <pc:sldMkLst>
          <pc:docMk/>
          <pc:sldMk cId="3933935189" sldId="276"/>
        </pc:sldMkLst>
      </pc:sldChg>
      <pc:sldChg chg="del">
        <pc:chgData name="Jorge Sanchez" userId="42335d978692b9ba" providerId="LiveId" clId="{7F128877-EAE5-47DB-81AF-E9B5AE9CBEE6}" dt="2020-04-21T15:57:57.875" v="82" actId="47"/>
        <pc:sldMkLst>
          <pc:docMk/>
          <pc:sldMk cId="0" sldId="277"/>
        </pc:sldMkLst>
      </pc:sldChg>
      <pc:sldChg chg="del">
        <pc:chgData name="Jorge Sanchez" userId="42335d978692b9ba" providerId="LiveId" clId="{7F128877-EAE5-47DB-81AF-E9B5AE9CBEE6}" dt="2020-04-21T15:57:57.875" v="82" actId="47"/>
        <pc:sldMkLst>
          <pc:docMk/>
          <pc:sldMk cId="0" sldId="278"/>
        </pc:sldMkLst>
      </pc:sldChg>
      <pc:sldChg chg="del">
        <pc:chgData name="Jorge Sanchez" userId="42335d978692b9ba" providerId="LiveId" clId="{7F128877-EAE5-47DB-81AF-E9B5AE9CBEE6}" dt="2020-04-21T15:58:01.191" v="83" actId="47"/>
        <pc:sldMkLst>
          <pc:docMk/>
          <pc:sldMk cId="0" sldId="279"/>
        </pc:sldMkLst>
      </pc:sldChg>
      <pc:sldChg chg="del">
        <pc:chgData name="Jorge Sanchez" userId="42335d978692b9ba" providerId="LiveId" clId="{7F128877-EAE5-47DB-81AF-E9B5AE9CBEE6}" dt="2020-04-21T15:58:01.191" v="83" actId="47"/>
        <pc:sldMkLst>
          <pc:docMk/>
          <pc:sldMk cId="0" sldId="280"/>
        </pc:sldMkLst>
      </pc:sldChg>
      <pc:sldChg chg="modSp mod">
        <pc:chgData name="Jorge Sanchez" userId="42335d978692b9ba" providerId="LiveId" clId="{7F128877-EAE5-47DB-81AF-E9B5AE9CBEE6}" dt="2020-04-21T15:53:32.437" v="9" actId="207"/>
        <pc:sldMkLst>
          <pc:docMk/>
          <pc:sldMk cId="1326953781" sldId="307"/>
        </pc:sldMkLst>
        <pc:spChg chg="mod">
          <ac:chgData name="Jorge Sanchez" userId="42335d978692b9ba" providerId="LiveId" clId="{7F128877-EAE5-47DB-81AF-E9B5AE9CBEE6}" dt="2020-04-21T15:53:32.437" v="9" actId="207"/>
          <ac:spMkLst>
            <pc:docMk/>
            <pc:sldMk cId="1326953781" sldId="307"/>
            <ac:spMk id="4" creationId="{B412E8E2-274D-456D-9C0E-4FE5C8B93381}"/>
          </ac:spMkLst>
        </pc:spChg>
      </pc:sldChg>
      <pc:sldChg chg="addSp delSp modSp mod ord">
        <pc:chgData name="Jorge Sanchez" userId="42335d978692b9ba" providerId="LiveId" clId="{7F128877-EAE5-47DB-81AF-E9B5AE9CBEE6}" dt="2020-04-21T16:21:02.041" v="169"/>
        <pc:sldMkLst>
          <pc:docMk/>
          <pc:sldMk cId="552849182" sldId="308"/>
        </pc:sldMkLst>
        <pc:spChg chg="mod">
          <ac:chgData name="Jorge Sanchez" userId="42335d978692b9ba" providerId="LiveId" clId="{7F128877-EAE5-47DB-81AF-E9B5AE9CBEE6}" dt="2020-04-21T16:06:13.487" v="115" actId="122"/>
          <ac:spMkLst>
            <pc:docMk/>
            <pc:sldMk cId="552849182" sldId="308"/>
            <ac:spMk id="2" creationId="{58B2074A-6F16-4BE7-8E91-6F7E824DD3E3}"/>
          </ac:spMkLst>
        </pc:spChg>
        <pc:spChg chg="add del mod">
          <ac:chgData name="Jorge Sanchez" userId="42335d978692b9ba" providerId="LiveId" clId="{7F128877-EAE5-47DB-81AF-E9B5AE9CBEE6}" dt="2020-04-21T15:59:35.422" v="89" actId="478"/>
          <ac:spMkLst>
            <pc:docMk/>
            <pc:sldMk cId="552849182" sldId="308"/>
            <ac:spMk id="4" creationId="{3805CD2F-1721-4221-8EBC-4032E5894D57}"/>
          </ac:spMkLst>
        </pc:spChg>
        <pc:spChg chg="add del mod">
          <ac:chgData name="Jorge Sanchez" userId="42335d978692b9ba" providerId="LiveId" clId="{7F128877-EAE5-47DB-81AF-E9B5AE9CBEE6}" dt="2020-04-21T15:59:33.510" v="88" actId="478"/>
          <ac:spMkLst>
            <pc:docMk/>
            <pc:sldMk cId="552849182" sldId="308"/>
            <ac:spMk id="5" creationId="{770ADED2-F866-46CB-ACE2-8F1B56881679}"/>
          </ac:spMkLst>
        </pc:spChg>
        <pc:picChg chg="add del mod">
          <ac:chgData name="Jorge Sanchez" userId="42335d978692b9ba" providerId="LiveId" clId="{7F128877-EAE5-47DB-81AF-E9B5AE9CBEE6}" dt="2020-04-21T16:05:57.322" v="90" actId="14826"/>
          <ac:picMkLst>
            <pc:docMk/>
            <pc:sldMk cId="552849182" sldId="308"/>
            <ac:picMk id="3" creationId="{FF1AE3FF-0726-4C97-8DF1-20F6698F1C41}"/>
          </ac:picMkLst>
        </pc:picChg>
      </pc:sldChg>
      <pc:sldChg chg="del">
        <pc:chgData name="Jorge Sanchez" userId="42335d978692b9ba" providerId="LiveId" clId="{7F128877-EAE5-47DB-81AF-E9B5AE9CBEE6}" dt="2020-04-21T15:58:01.191" v="83" actId="47"/>
        <pc:sldMkLst>
          <pc:docMk/>
          <pc:sldMk cId="2897954492" sldId="309"/>
        </pc:sldMkLst>
      </pc:sldChg>
      <pc:sldChg chg="del">
        <pc:chgData name="Jorge Sanchez" userId="42335d978692b9ba" providerId="LiveId" clId="{7F128877-EAE5-47DB-81AF-E9B5AE9CBEE6}" dt="2020-04-21T15:58:01.191" v="83" actId="47"/>
        <pc:sldMkLst>
          <pc:docMk/>
          <pc:sldMk cId="1652693441" sldId="310"/>
        </pc:sldMkLst>
      </pc:sldChg>
      <pc:sldChg chg="del">
        <pc:chgData name="Jorge Sanchez" userId="42335d978692b9ba" providerId="LiveId" clId="{7F128877-EAE5-47DB-81AF-E9B5AE9CBEE6}" dt="2020-04-21T16:06:16.608" v="116" actId="47"/>
        <pc:sldMkLst>
          <pc:docMk/>
          <pc:sldMk cId="1602319236" sldId="1299"/>
        </pc:sldMkLst>
      </pc:sldChg>
      <pc:sldChg chg="modSp del">
        <pc:chgData name="Jorge Sanchez" userId="42335d978692b9ba" providerId="LiveId" clId="{7F128877-EAE5-47DB-81AF-E9B5AE9CBEE6}" dt="2020-04-21T15:59:20.027" v="84" actId="47"/>
        <pc:sldMkLst>
          <pc:docMk/>
          <pc:sldMk cId="681569807" sldId="1300"/>
        </pc:sldMkLst>
        <pc:spChg chg="mod">
          <ac:chgData name="Jorge Sanchez" userId="42335d978692b9ba" providerId="LiveId" clId="{7F128877-EAE5-47DB-81AF-E9B5AE9CBEE6}" dt="2020-04-21T15:57:12.028" v="81" actId="207"/>
          <ac:spMkLst>
            <pc:docMk/>
            <pc:sldMk cId="681569807" sldId="1300"/>
            <ac:spMk id="2" creationId="{621F4D17-371B-4017-9C09-984899BCD016}"/>
          </ac:spMkLst>
        </pc:spChg>
      </pc:sldChg>
      <pc:sldChg chg="del">
        <pc:chgData name="Jorge Sanchez" userId="42335d978692b9ba" providerId="LiveId" clId="{7F128877-EAE5-47DB-81AF-E9B5AE9CBEE6}" dt="2020-04-21T16:11:49.668" v="167" actId="47"/>
        <pc:sldMkLst>
          <pc:docMk/>
          <pc:sldMk cId="1934957544" sldId="1301"/>
        </pc:sldMkLst>
      </pc:sldChg>
      <pc:sldChg chg="modSp mod">
        <pc:chgData name="Jorge Sanchez" userId="42335d978692b9ba" providerId="LiveId" clId="{7F128877-EAE5-47DB-81AF-E9B5AE9CBEE6}" dt="2020-04-21T15:55:52.369" v="79" actId="20577"/>
        <pc:sldMkLst>
          <pc:docMk/>
          <pc:sldMk cId="1325935783" sldId="1313"/>
        </pc:sldMkLst>
        <pc:spChg chg="mod">
          <ac:chgData name="Jorge Sanchez" userId="42335d978692b9ba" providerId="LiveId" clId="{7F128877-EAE5-47DB-81AF-E9B5AE9CBEE6}" dt="2020-04-21T15:55:52.369" v="79" actId="20577"/>
          <ac:spMkLst>
            <pc:docMk/>
            <pc:sldMk cId="1325935783" sldId="1313"/>
            <ac:spMk id="3" creationId="{74A17095-382D-4D26-99DD-55D21E66270F}"/>
          </ac:spMkLst>
        </pc:spChg>
      </pc:sldChg>
      <pc:sldChg chg="modSp add mod">
        <pc:chgData name="Jorge Sanchez" userId="42335d978692b9ba" providerId="LiveId" clId="{7F128877-EAE5-47DB-81AF-E9B5AE9CBEE6}" dt="2020-04-21T16:06:54.563" v="123" actId="403"/>
        <pc:sldMkLst>
          <pc:docMk/>
          <pc:sldMk cId="0" sldId="1314"/>
        </pc:sldMkLst>
        <pc:spChg chg="mod">
          <ac:chgData name="Jorge Sanchez" userId="42335d978692b9ba" providerId="LiveId" clId="{7F128877-EAE5-47DB-81AF-E9B5AE9CBEE6}" dt="2020-04-21T16:06:54.563" v="123" actId="403"/>
          <ac:spMkLst>
            <pc:docMk/>
            <pc:sldMk cId="0" sldId="1314"/>
            <ac:spMk id="3" creationId="{B6F761EF-4044-4547-938F-B66E95CC15B3}"/>
          </ac:spMkLst>
        </pc:spChg>
      </pc:sldChg>
      <pc:sldChg chg="modSp add mod">
        <pc:chgData name="Jorge Sanchez" userId="42335d978692b9ba" providerId="LiveId" clId="{7F128877-EAE5-47DB-81AF-E9B5AE9CBEE6}" dt="2020-04-21T16:06:59.288" v="125" actId="403"/>
        <pc:sldMkLst>
          <pc:docMk/>
          <pc:sldMk cId="0" sldId="1315"/>
        </pc:sldMkLst>
        <pc:spChg chg="mod">
          <ac:chgData name="Jorge Sanchez" userId="42335d978692b9ba" providerId="LiveId" clId="{7F128877-EAE5-47DB-81AF-E9B5AE9CBEE6}" dt="2020-04-21T16:06:59.288" v="125" actId="403"/>
          <ac:spMkLst>
            <pc:docMk/>
            <pc:sldMk cId="0" sldId="1315"/>
            <ac:spMk id="3" creationId="{B6F761EF-4044-4547-938F-B66E95CC15B3}"/>
          </ac:spMkLst>
        </pc:spChg>
      </pc:sldChg>
      <pc:sldChg chg="modSp add mod">
        <pc:chgData name="Jorge Sanchez" userId="42335d978692b9ba" providerId="LiveId" clId="{7F128877-EAE5-47DB-81AF-E9B5AE9CBEE6}" dt="2020-04-21T16:07:03.253" v="127" actId="403"/>
        <pc:sldMkLst>
          <pc:docMk/>
          <pc:sldMk cId="0" sldId="1316"/>
        </pc:sldMkLst>
        <pc:spChg chg="mod">
          <ac:chgData name="Jorge Sanchez" userId="42335d978692b9ba" providerId="LiveId" clId="{7F128877-EAE5-47DB-81AF-E9B5AE9CBEE6}" dt="2020-04-21T16:07:03.253" v="127" actId="403"/>
          <ac:spMkLst>
            <pc:docMk/>
            <pc:sldMk cId="0" sldId="1316"/>
            <ac:spMk id="3" creationId="{B6F761EF-4044-4547-938F-B66E95CC15B3}"/>
          </ac:spMkLst>
        </pc:spChg>
      </pc:sldChg>
      <pc:sldChg chg="modSp add mod">
        <pc:chgData name="Jorge Sanchez" userId="42335d978692b9ba" providerId="LiveId" clId="{7F128877-EAE5-47DB-81AF-E9B5AE9CBEE6}" dt="2020-04-21T16:07:06.645" v="129" actId="403"/>
        <pc:sldMkLst>
          <pc:docMk/>
          <pc:sldMk cId="0" sldId="1317"/>
        </pc:sldMkLst>
        <pc:spChg chg="mod">
          <ac:chgData name="Jorge Sanchez" userId="42335d978692b9ba" providerId="LiveId" clId="{7F128877-EAE5-47DB-81AF-E9B5AE9CBEE6}" dt="2020-04-21T16:07:06.645" v="129" actId="403"/>
          <ac:spMkLst>
            <pc:docMk/>
            <pc:sldMk cId="0" sldId="1317"/>
            <ac:spMk id="3" creationId="{B6F761EF-4044-4547-938F-B66E95CC15B3}"/>
          </ac:spMkLst>
        </pc:spChg>
      </pc:sldChg>
      <pc:sldChg chg="modSp add mod ord">
        <pc:chgData name="Jorge Sanchez" userId="42335d978692b9ba" providerId="LiveId" clId="{7F128877-EAE5-47DB-81AF-E9B5AE9CBEE6}" dt="2020-04-21T16:07:19.872" v="135"/>
        <pc:sldMkLst>
          <pc:docMk/>
          <pc:sldMk cId="0" sldId="1318"/>
        </pc:sldMkLst>
        <pc:spChg chg="mod">
          <ac:chgData name="Jorge Sanchez" userId="42335d978692b9ba" providerId="LiveId" clId="{7F128877-EAE5-47DB-81AF-E9B5AE9CBEE6}" dt="2020-04-21T16:07:14.037" v="133" actId="403"/>
          <ac:spMkLst>
            <pc:docMk/>
            <pc:sldMk cId="0" sldId="1318"/>
            <ac:spMk id="3" creationId="{B6F761EF-4044-4547-938F-B66E95CC15B3}"/>
          </ac:spMkLst>
        </pc:spChg>
      </pc:sldChg>
      <pc:sldChg chg="modSp add mod">
        <pc:chgData name="Jorge Sanchez" userId="42335d978692b9ba" providerId="LiveId" clId="{7F128877-EAE5-47DB-81AF-E9B5AE9CBEE6}" dt="2020-04-21T16:11:29.849" v="166" actId="14100"/>
        <pc:sldMkLst>
          <pc:docMk/>
          <pc:sldMk cId="0" sldId="1319"/>
        </pc:sldMkLst>
        <pc:spChg chg="mod">
          <ac:chgData name="Jorge Sanchez" userId="42335d978692b9ba" providerId="LiveId" clId="{7F128877-EAE5-47DB-81AF-E9B5AE9CBEE6}" dt="2020-04-21T16:09:37.587" v="149" actId="207"/>
          <ac:spMkLst>
            <pc:docMk/>
            <pc:sldMk cId="0" sldId="1319"/>
            <ac:spMk id="4" creationId="{64894A58-18A5-4311-8D99-4339BCE9B8DA}"/>
          </ac:spMkLst>
        </pc:spChg>
        <pc:spChg chg="mod">
          <ac:chgData name="Jorge Sanchez" userId="42335d978692b9ba" providerId="LiveId" clId="{7F128877-EAE5-47DB-81AF-E9B5AE9CBEE6}" dt="2020-04-21T16:07:43.943" v="137" actId="2711"/>
          <ac:spMkLst>
            <pc:docMk/>
            <pc:sldMk cId="0" sldId="1319"/>
            <ac:spMk id="5" creationId="{4ACF3330-0429-486C-A1B9-24FE1E8C2DCB}"/>
          </ac:spMkLst>
        </pc:spChg>
        <pc:spChg chg="mod">
          <ac:chgData name="Jorge Sanchez" userId="42335d978692b9ba" providerId="LiveId" clId="{7F128877-EAE5-47DB-81AF-E9B5AE9CBEE6}" dt="2020-04-21T16:08:31.711" v="144" actId="2711"/>
          <ac:spMkLst>
            <pc:docMk/>
            <pc:sldMk cId="0" sldId="1319"/>
            <ac:spMk id="12" creationId="{50EB04ED-2BE1-492A-A8F1-D2BE9909B562}"/>
          </ac:spMkLst>
        </pc:spChg>
        <pc:spChg chg="mod">
          <ac:chgData name="Jorge Sanchez" userId="42335d978692b9ba" providerId="LiveId" clId="{7F128877-EAE5-47DB-81AF-E9B5AE9CBEE6}" dt="2020-04-21T16:08:31.711" v="144" actId="2711"/>
          <ac:spMkLst>
            <pc:docMk/>
            <pc:sldMk cId="0" sldId="1319"/>
            <ac:spMk id="13" creationId="{35937C53-DCCE-4D48-9D25-2D851654CF74}"/>
          </ac:spMkLst>
        </pc:spChg>
        <pc:spChg chg="mod">
          <ac:chgData name="Jorge Sanchez" userId="42335d978692b9ba" providerId="LiveId" clId="{7F128877-EAE5-47DB-81AF-E9B5AE9CBEE6}" dt="2020-04-21T16:08:31.711" v="144" actId="2711"/>
          <ac:spMkLst>
            <pc:docMk/>
            <pc:sldMk cId="0" sldId="1319"/>
            <ac:spMk id="15" creationId="{A180BCC0-B462-4D1E-9816-8CE017F610B2}"/>
          </ac:spMkLst>
        </pc:spChg>
        <pc:spChg chg="mod">
          <ac:chgData name="Jorge Sanchez" userId="42335d978692b9ba" providerId="LiveId" clId="{7F128877-EAE5-47DB-81AF-E9B5AE9CBEE6}" dt="2020-04-21T16:08:31.711" v="144" actId="2711"/>
          <ac:spMkLst>
            <pc:docMk/>
            <pc:sldMk cId="0" sldId="1319"/>
            <ac:spMk id="18" creationId="{1194CBA4-BEC7-4364-A2BB-A2F32474DA11}"/>
          </ac:spMkLst>
        </pc:spChg>
        <pc:spChg chg="mod">
          <ac:chgData name="Jorge Sanchez" userId="42335d978692b9ba" providerId="LiveId" clId="{7F128877-EAE5-47DB-81AF-E9B5AE9CBEE6}" dt="2020-04-21T16:10:43.975" v="155" actId="207"/>
          <ac:spMkLst>
            <pc:docMk/>
            <pc:sldMk cId="0" sldId="1319"/>
            <ac:spMk id="22" creationId="{024A2A7F-4CDC-4972-8097-73C8EF69388E}"/>
          </ac:spMkLst>
        </pc:spChg>
        <pc:spChg chg="mod">
          <ac:chgData name="Jorge Sanchez" userId="42335d978692b9ba" providerId="LiveId" clId="{7F128877-EAE5-47DB-81AF-E9B5AE9CBEE6}" dt="2020-04-21T16:10:28.494" v="153" actId="208"/>
          <ac:spMkLst>
            <pc:docMk/>
            <pc:sldMk cId="0" sldId="1319"/>
            <ac:spMk id="23" creationId="{EACD3FE6-90D1-4EA8-9BB6-6171253ACBBA}"/>
          </ac:spMkLst>
        </pc:spChg>
        <pc:spChg chg="mod">
          <ac:chgData name="Jorge Sanchez" userId="42335d978692b9ba" providerId="LiveId" clId="{7F128877-EAE5-47DB-81AF-E9B5AE9CBEE6}" dt="2020-04-21T16:09:44.888" v="150" actId="207"/>
          <ac:spMkLst>
            <pc:docMk/>
            <pc:sldMk cId="0" sldId="1319"/>
            <ac:spMk id="24" creationId="{ED0965FF-E9A2-41C9-A500-8C0EB87B5066}"/>
          </ac:spMkLst>
        </pc:spChg>
        <pc:spChg chg="mod">
          <ac:chgData name="Jorge Sanchez" userId="42335d978692b9ba" providerId="LiveId" clId="{7F128877-EAE5-47DB-81AF-E9B5AE9CBEE6}" dt="2020-04-21T16:07:50.038" v="138" actId="108"/>
          <ac:spMkLst>
            <pc:docMk/>
            <pc:sldMk cId="0" sldId="1319"/>
            <ac:spMk id="25" creationId="{1C64DDF5-ADD2-46E2-B8BE-BC34A8AD4E50}"/>
          </ac:spMkLst>
        </pc:spChg>
        <pc:spChg chg="mod">
          <ac:chgData name="Jorge Sanchez" userId="42335d978692b9ba" providerId="LiveId" clId="{7F128877-EAE5-47DB-81AF-E9B5AE9CBEE6}" dt="2020-04-21T16:10:48.730" v="156" actId="207"/>
          <ac:spMkLst>
            <pc:docMk/>
            <pc:sldMk cId="0" sldId="1319"/>
            <ac:spMk id="26" creationId="{E53BD331-5C92-43F8-9081-1F667384E310}"/>
          </ac:spMkLst>
        </pc:spChg>
        <pc:spChg chg="mod">
          <ac:chgData name="Jorge Sanchez" userId="42335d978692b9ba" providerId="LiveId" clId="{7F128877-EAE5-47DB-81AF-E9B5AE9CBEE6}" dt="2020-04-21T16:10:52.623" v="157" actId="207"/>
          <ac:spMkLst>
            <pc:docMk/>
            <pc:sldMk cId="0" sldId="1319"/>
            <ac:spMk id="27" creationId="{2E407FF6-8B4C-4F95-A8E6-34A923B572D2}"/>
          </ac:spMkLst>
        </pc:spChg>
        <pc:spChg chg="mod">
          <ac:chgData name="Jorge Sanchez" userId="42335d978692b9ba" providerId="LiveId" clId="{7F128877-EAE5-47DB-81AF-E9B5AE9CBEE6}" dt="2020-04-21T16:10:55.683" v="158" actId="207"/>
          <ac:spMkLst>
            <pc:docMk/>
            <pc:sldMk cId="0" sldId="1319"/>
            <ac:spMk id="28" creationId="{27D25D5D-7434-42AC-8621-53C47F9FDF68}"/>
          </ac:spMkLst>
        </pc:spChg>
        <pc:spChg chg="mod">
          <ac:chgData name="Jorge Sanchez" userId="42335d978692b9ba" providerId="LiveId" clId="{7F128877-EAE5-47DB-81AF-E9B5AE9CBEE6}" dt="2020-04-21T16:11:20.230" v="163" actId="1076"/>
          <ac:spMkLst>
            <pc:docMk/>
            <pc:sldMk cId="0" sldId="1319"/>
            <ac:spMk id="29" creationId="{4FA5BB49-F7AD-4D06-B3F2-41089C76953C}"/>
          </ac:spMkLst>
        </pc:spChg>
        <pc:spChg chg="mod">
          <ac:chgData name="Jorge Sanchez" userId="42335d978692b9ba" providerId="LiveId" clId="{7F128877-EAE5-47DB-81AF-E9B5AE9CBEE6}" dt="2020-04-21T16:11:29.849" v="166" actId="14100"/>
          <ac:spMkLst>
            <pc:docMk/>
            <pc:sldMk cId="0" sldId="1319"/>
            <ac:spMk id="30" creationId="{B7CBC949-3208-4B7B-B683-BC570C3F1E1C}"/>
          </ac:spMkLst>
        </pc:spChg>
        <pc:spChg chg="mod">
          <ac:chgData name="Jorge Sanchez" userId="42335d978692b9ba" providerId="LiveId" clId="{7F128877-EAE5-47DB-81AF-E9B5AE9CBEE6}" dt="2020-04-21T16:11:10.656" v="161" actId="14100"/>
          <ac:spMkLst>
            <pc:docMk/>
            <pc:sldMk cId="0" sldId="1319"/>
            <ac:spMk id="31" creationId="{CF3119C4-6EF2-4230-BCBC-8EFF9113BCEA}"/>
          </ac:spMkLst>
        </pc:spChg>
      </pc:sldChg>
      <pc:sldMasterChg chg="modSp mod">
        <pc:chgData name="Jorge Sanchez" userId="42335d978692b9ba" providerId="LiveId" clId="{7F128877-EAE5-47DB-81AF-E9B5AE9CBEE6}" dt="2020-04-21T15:53:54.840" v="39" actId="20577"/>
        <pc:sldMasterMkLst>
          <pc:docMk/>
          <pc:sldMasterMk cId="289061279" sldId="2147483648"/>
        </pc:sldMasterMkLst>
        <pc:spChg chg="mod">
          <ac:chgData name="Jorge Sanchez" userId="42335d978692b9ba" providerId="LiveId" clId="{7F128877-EAE5-47DB-81AF-E9B5AE9CBEE6}" dt="2020-04-21T15:53:54.840" v="39" actId="20577"/>
          <ac:spMkLst>
            <pc:docMk/>
            <pc:sldMasterMk cId="289061279" sldId="2147483648"/>
            <ac:spMk id="30" creationId="{FECA5C48-BDB0-4874-92E4-D960A13C2DF9}"/>
          </ac:spMkLst>
        </pc:spChg>
      </pc:sldMasterChg>
    </pc:docChg>
  </pc:docChgLst>
  <pc:docChgLst>
    <pc:chgData name="Jorge Sanchez" userId="42335d978692b9ba" providerId="LiveId" clId="{E2547AB7-F0B5-4C13-9676-1357A8DF7B8C}"/>
    <pc:docChg chg="undo custSel addSld delSld modSld">
      <pc:chgData name="Jorge Sanchez" userId="42335d978692b9ba" providerId="LiveId" clId="{E2547AB7-F0B5-4C13-9676-1357A8DF7B8C}" dt="2020-04-21T17:40:58.696" v="1283"/>
      <pc:docMkLst>
        <pc:docMk/>
      </pc:docMkLst>
      <pc:sldChg chg="del">
        <pc:chgData name="Jorge Sanchez" userId="42335d978692b9ba" providerId="LiveId" clId="{E2547AB7-F0B5-4C13-9676-1357A8DF7B8C}" dt="2020-04-21T16:23:14.026" v="45" actId="47"/>
        <pc:sldMkLst>
          <pc:docMk/>
          <pc:sldMk cId="1658813177" sldId="268"/>
        </pc:sldMkLst>
      </pc:sldChg>
      <pc:sldChg chg="del">
        <pc:chgData name="Jorge Sanchez" userId="42335d978692b9ba" providerId="LiveId" clId="{E2547AB7-F0B5-4C13-9676-1357A8DF7B8C}" dt="2020-04-21T16:23:14.026" v="45" actId="47"/>
        <pc:sldMkLst>
          <pc:docMk/>
          <pc:sldMk cId="3469467027" sldId="269"/>
        </pc:sldMkLst>
      </pc:sldChg>
      <pc:sldChg chg="del">
        <pc:chgData name="Jorge Sanchez" userId="42335d978692b9ba" providerId="LiveId" clId="{E2547AB7-F0B5-4C13-9676-1357A8DF7B8C}" dt="2020-04-21T16:23:14.026" v="45" actId="47"/>
        <pc:sldMkLst>
          <pc:docMk/>
          <pc:sldMk cId="0" sldId="270"/>
        </pc:sldMkLst>
      </pc:sldChg>
      <pc:sldChg chg="del">
        <pc:chgData name="Jorge Sanchez" userId="42335d978692b9ba" providerId="LiveId" clId="{E2547AB7-F0B5-4C13-9676-1357A8DF7B8C}" dt="2020-04-21T16:23:14.026" v="45" actId="47"/>
        <pc:sldMkLst>
          <pc:docMk/>
          <pc:sldMk cId="0" sldId="271"/>
        </pc:sldMkLst>
      </pc:sldChg>
      <pc:sldChg chg="del">
        <pc:chgData name="Jorge Sanchez" userId="42335d978692b9ba" providerId="LiveId" clId="{E2547AB7-F0B5-4C13-9676-1357A8DF7B8C}" dt="2020-04-21T16:23:14.026" v="45" actId="47"/>
        <pc:sldMkLst>
          <pc:docMk/>
          <pc:sldMk cId="1109755530" sldId="273"/>
        </pc:sldMkLst>
      </pc:sldChg>
      <pc:sldChg chg="del">
        <pc:chgData name="Jorge Sanchez" userId="42335d978692b9ba" providerId="LiveId" clId="{E2547AB7-F0B5-4C13-9676-1357A8DF7B8C}" dt="2020-04-21T16:23:14.026" v="45" actId="47"/>
        <pc:sldMkLst>
          <pc:docMk/>
          <pc:sldMk cId="1779025497" sldId="274"/>
        </pc:sldMkLst>
      </pc:sldChg>
      <pc:sldChg chg="del">
        <pc:chgData name="Jorge Sanchez" userId="42335d978692b9ba" providerId="LiveId" clId="{E2547AB7-F0B5-4C13-9676-1357A8DF7B8C}" dt="2020-04-21T16:23:14.026" v="45" actId="47"/>
        <pc:sldMkLst>
          <pc:docMk/>
          <pc:sldMk cId="1911386805" sldId="275"/>
        </pc:sldMkLst>
      </pc:sldChg>
      <pc:sldChg chg="del">
        <pc:chgData name="Jorge Sanchez" userId="42335d978692b9ba" providerId="LiveId" clId="{E2547AB7-F0B5-4C13-9676-1357A8DF7B8C}" dt="2020-04-21T16:23:14.026" v="45" actId="47"/>
        <pc:sldMkLst>
          <pc:docMk/>
          <pc:sldMk cId="2165441999" sldId="1302"/>
        </pc:sldMkLst>
      </pc:sldChg>
      <pc:sldChg chg="del">
        <pc:chgData name="Jorge Sanchez" userId="42335d978692b9ba" providerId="LiveId" clId="{E2547AB7-F0B5-4C13-9676-1357A8DF7B8C}" dt="2020-04-21T16:23:14.026" v="45" actId="47"/>
        <pc:sldMkLst>
          <pc:docMk/>
          <pc:sldMk cId="1210290344" sldId="1303"/>
        </pc:sldMkLst>
      </pc:sldChg>
      <pc:sldChg chg="del">
        <pc:chgData name="Jorge Sanchez" userId="42335d978692b9ba" providerId="LiveId" clId="{E2547AB7-F0B5-4C13-9676-1357A8DF7B8C}" dt="2020-04-21T16:23:14.026" v="45" actId="47"/>
        <pc:sldMkLst>
          <pc:docMk/>
          <pc:sldMk cId="3115356257" sldId="1304"/>
        </pc:sldMkLst>
      </pc:sldChg>
      <pc:sldChg chg="del">
        <pc:chgData name="Jorge Sanchez" userId="42335d978692b9ba" providerId="LiveId" clId="{E2547AB7-F0B5-4C13-9676-1357A8DF7B8C}" dt="2020-04-21T16:23:14.026" v="45" actId="47"/>
        <pc:sldMkLst>
          <pc:docMk/>
          <pc:sldMk cId="352251485" sldId="1305"/>
        </pc:sldMkLst>
      </pc:sldChg>
      <pc:sldChg chg="del">
        <pc:chgData name="Jorge Sanchez" userId="42335d978692b9ba" providerId="LiveId" clId="{E2547AB7-F0B5-4C13-9676-1357A8DF7B8C}" dt="2020-04-21T16:23:14.026" v="45" actId="47"/>
        <pc:sldMkLst>
          <pc:docMk/>
          <pc:sldMk cId="3067620312" sldId="1306"/>
        </pc:sldMkLst>
      </pc:sldChg>
      <pc:sldChg chg="del">
        <pc:chgData name="Jorge Sanchez" userId="42335d978692b9ba" providerId="LiveId" clId="{E2547AB7-F0B5-4C13-9676-1357A8DF7B8C}" dt="2020-04-21T16:23:14.026" v="45" actId="47"/>
        <pc:sldMkLst>
          <pc:docMk/>
          <pc:sldMk cId="242724754" sldId="1307"/>
        </pc:sldMkLst>
      </pc:sldChg>
      <pc:sldChg chg="del">
        <pc:chgData name="Jorge Sanchez" userId="42335d978692b9ba" providerId="LiveId" clId="{E2547AB7-F0B5-4C13-9676-1357A8DF7B8C}" dt="2020-04-21T16:23:14.026" v="45" actId="47"/>
        <pc:sldMkLst>
          <pc:docMk/>
          <pc:sldMk cId="0" sldId="1309"/>
        </pc:sldMkLst>
      </pc:sldChg>
      <pc:sldChg chg="del">
        <pc:chgData name="Jorge Sanchez" userId="42335d978692b9ba" providerId="LiveId" clId="{E2547AB7-F0B5-4C13-9676-1357A8DF7B8C}" dt="2020-04-21T16:23:14.026" v="45" actId="47"/>
        <pc:sldMkLst>
          <pc:docMk/>
          <pc:sldMk cId="1634910219" sldId="1310"/>
        </pc:sldMkLst>
      </pc:sldChg>
      <pc:sldChg chg="del">
        <pc:chgData name="Jorge Sanchez" userId="42335d978692b9ba" providerId="LiveId" clId="{E2547AB7-F0B5-4C13-9676-1357A8DF7B8C}" dt="2020-04-21T16:23:14.026" v="45" actId="47"/>
        <pc:sldMkLst>
          <pc:docMk/>
          <pc:sldMk cId="3053355585" sldId="1311"/>
        </pc:sldMkLst>
      </pc:sldChg>
      <pc:sldChg chg="addSp delSp modSp new del mod modTransition">
        <pc:chgData name="Jorge Sanchez" userId="42335d978692b9ba" providerId="LiveId" clId="{E2547AB7-F0B5-4C13-9676-1357A8DF7B8C}" dt="2020-04-21T16:22:50.199" v="23" actId="47"/>
        <pc:sldMkLst>
          <pc:docMk/>
          <pc:sldMk cId="488670811" sldId="1320"/>
        </pc:sldMkLst>
        <pc:spChg chg="del">
          <ac:chgData name="Jorge Sanchez" userId="42335d978692b9ba" providerId="LiveId" clId="{E2547AB7-F0B5-4C13-9676-1357A8DF7B8C}" dt="2020-04-21T16:21:34.003" v="1"/>
          <ac:spMkLst>
            <pc:docMk/>
            <pc:sldMk cId="488670811" sldId="1320"/>
            <ac:spMk id="2" creationId="{5CE48313-5722-4D89-A546-5C8C54C40BA5}"/>
          </ac:spMkLst>
        </pc:spChg>
        <pc:spChg chg="del">
          <ac:chgData name="Jorge Sanchez" userId="42335d978692b9ba" providerId="LiveId" clId="{E2547AB7-F0B5-4C13-9676-1357A8DF7B8C}" dt="2020-04-21T16:21:34.003" v="1"/>
          <ac:spMkLst>
            <pc:docMk/>
            <pc:sldMk cId="488670811" sldId="1320"/>
            <ac:spMk id="3" creationId="{4CAC4D50-C901-412A-B5F8-F20F7E56489E}"/>
          </ac:spMkLst>
        </pc:spChg>
        <pc:spChg chg="add mod">
          <ac:chgData name="Jorge Sanchez" userId="42335d978692b9ba" providerId="LiveId" clId="{E2547AB7-F0B5-4C13-9676-1357A8DF7B8C}" dt="2020-04-21T16:21:39.749" v="20" actId="20577"/>
          <ac:spMkLst>
            <pc:docMk/>
            <pc:sldMk cId="488670811" sldId="1320"/>
            <ac:spMk id="4" creationId="{892168DB-4154-42A3-B69B-029896271AA0}"/>
          </ac:spMkLst>
        </pc:spChg>
        <pc:spChg chg="add del mod">
          <ac:chgData name="Jorge Sanchez" userId="42335d978692b9ba" providerId="LiveId" clId="{E2547AB7-F0B5-4C13-9676-1357A8DF7B8C}" dt="2020-04-21T16:21:44.213" v="21" actId="478"/>
          <ac:spMkLst>
            <pc:docMk/>
            <pc:sldMk cId="488670811" sldId="1320"/>
            <ac:spMk id="5" creationId="{3F981571-0671-4E46-AE69-75ACFA8713EB}"/>
          </ac:spMkLst>
        </pc:spChg>
      </pc:sldChg>
      <pc:sldChg chg="modSp add mod">
        <pc:chgData name="Jorge Sanchez" userId="42335d978692b9ba" providerId="LiveId" clId="{E2547AB7-F0B5-4C13-9676-1357A8DF7B8C}" dt="2020-04-21T16:23:02.157" v="44" actId="20577"/>
        <pc:sldMkLst>
          <pc:docMk/>
          <pc:sldMk cId="1958755149" sldId="1321"/>
        </pc:sldMkLst>
        <pc:spChg chg="mod">
          <ac:chgData name="Jorge Sanchez" userId="42335d978692b9ba" providerId="LiveId" clId="{E2547AB7-F0B5-4C13-9676-1357A8DF7B8C}" dt="2020-04-21T16:23:02.157" v="44" actId="20577"/>
          <ac:spMkLst>
            <pc:docMk/>
            <pc:sldMk cId="1958755149" sldId="1321"/>
            <ac:spMk id="2" creationId="{58B2074A-6F16-4BE7-8E91-6F7E824DD3E3}"/>
          </ac:spMkLst>
        </pc:spChg>
        <pc:picChg chg="mod">
          <ac:chgData name="Jorge Sanchez" userId="42335d978692b9ba" providerId="LiveId" clId="{E2547AB7-F0B5-4C13-9676-1357A8DF7B8C}" dt="2020-04-21T16:22:56.506" v="24" actId="14826"/>
          <ac:picMkLst>
            <pc:docMk/>
            <pc:sldMk cId="1958755149" sldId="1321"/>
            <ac:picMk id="3" creationId="{FF1AE3FF-0726-4C97-8DF1-20F6698F1C41}"/>
          </ac:picMkLst>
        </pc:picChg>
      </pc:sldChg>
      <pc:sldChg chg="addSp modSp new mod modAnim">
        <pc:chgData name="Jorge Sanchez" userId="42335d978692b9ba" providerId="LiveId" clId="{E2547AB7-F0B5-4C13-9676-1357A8DF7B8C}" dt="2020-04-21T17:13:44.455" v="298" actId="20577"/>
        <pc:sldMkLst>
          <pc:docMk/>
          <pc:sldMk cId="1238107419" sldId="1322"/>
        </pc:sldMkLst>
        <pc:spChg chg="mod">
          <ac:chgData name="Jorge Sanchez" userId="42335d978692b9ba" providerId="LiveId" clId="{E2547AB7-F0B5-4C13-9676-1357A8DF7B8C}" dt="2020-04-21T16:46:39.795" v="107" actId="20577"/>
          <ac:spMkLst>
            <pc:docMk/>
            <pc:sldMk cId="1238107419" sldId="1322"/>
            <ac:spMk id="2" creationId="{3B84DE3F-DB26-475D-8198-662E7588D403}"/>
          </ac:spMkLst>
        </pc:spChg>
        <pc:spChg chg="mod">
          <ac:chgData name="Jorge Sanchez" userId="42335d978692b9ba" providerId="LiveId" clId="{E2547AB7-F0B5-4C13-9676-1357A8DF7B8C}" dt="2020-04-21T17:13:44.455" v="298" actId="20577"/>
          <ac:spMkLst>
            <pc:docMk/>
            <pc:sldMk cId="1238107419" sldId="1322"/>
            <ac:spMk id="3" creationId="{C8E6A9DD-1556-46EB-856F-05306556E939}"/>
          </ac:spMkLst>
        </pc:spChg>
        <pc:spChg chg="add mod">
          <ac:chgData name="Jorge Sanchez" userId="42335d978692b9ba" providerId="LiveId" clId="{E2547AB7-F0B5-4C13-9676-1357A8DF7B8C}" dt="2020-04-21T17:13:28.689" v="282" actId="208"/>
          <ac:spMkLst>
            <pc:docMk/>
            <pc:sldMk cId="1238107419" sldId="1322"/>
            <ac:spMk id="5" creationId="{9C75346D-1678-4F86-962E-6D0C22D45BCD}"/>
          </ac:spMkLst>
        </pc:spChg>
        <pc:picChg chg="add mod">
          <ac:chgData name="Jorge Sanchez" userId="42335d978692b9ba" providerId="LiveId" clId="{E2547AB7-F0B5-4C13-9676-1357A8DF7B8C}" dt="2020-04-21T17:12:52.032" v="277" actId="1076"/>
          <ac:picMkLst>
            <pc:docMk/>
            <pc:sldMk cId="1238107419" sldId="1322"/>
            <ac:picMk id="4" creationId="{D70026E9-BC69-41A2-9B72-AD3D0D445A53}"/>
          </ac:picMkLst>
        </pc:picChg>
      </pc:sldChg>
      <pc:sldChg chg="addSp delSp modSp add mod delAnim modAnim">
        <pc:chgData name="Jorge Sanchez" userId="42335d978692b9ba" providerId="LiveId" clId="{E2547AB7-F0B5-4C13-9676-1357A8DF7B8C}" dt="2020-04-21T17:14:48.221" v="379"/>
        <pc:sldMkLst>
          <pc:docMk/>
          <pc:sldMk cId="257323625" sldId="1323"/>
        </pc:sldMkLst>
        <pc:spChg chg="mod">
          <ac:chgData name="Jorge Sanchez" userId="42335d978692b9ba" providerId="LiveId" clId="{E2547AB7-F0B5-4C13-9676-1357A8DF7B8C}" dt="2020-04-21T17:14:28.991" v="374" actId="20577"/>
          <ac:spMkLst>
            <pc:docMk/>
            <pc:sldMk cId="257323625" sldId="1323"/>
            <ac:spMk id="3" creationId="{C8E6A9DD-1556-46EB-856F-05306556E939}"/>
          </ac:spMkLst>
        </pc:spChg>
        <pc:spChg chg="del">
          <ac:chgData name="Jorge Sanchez" userId="42335d978692b9ba" providerId="LiveId" clId="{E2547AB7-F0B5-4C13-9676-1357A8DF7B8C}" dt="2020-04-21T17:14:33.095" v="376" actId="478"/>
          <ac:spMkLst>
            <pc:docMk/>
            <pc:sldMk cId="257323625" sldId="1323"/>
            <ac:spMk id="5" creationId="{9C75346D-1678-4F86-962E-6D0C22D45BCD}"/>
          </ac:spMkLst>
        </pc:spChg>
        <pc:picChg chg="del">
          <ac:chgData name="Jorge Sanchez" userId="42335d978692b9ba" providerId="LiveId" clId="{E2547AB7-F0B5-4C13-9676-1357A8DF7B8C}" dt="2020-04-21T17:14:31.768" v="375" actId="478"/>
          <ac:picMkLst>
            <pc:docMk/>
            <pc:sldMk cId="257323625" sldId="1323"/>
            <ac:picMk id="4" creationId="{D70026E9-BC69-41A2-9B72-AD3D0D445A53}"/>
          </ac:picMkLst>
        </pc:picChg>
        <pc:picChg chg="add mod">
          <ac:chgData name="Jorge Sanchez" userId="42335d978692b9ba" providerId="LiveId" clId="{E2547AB7-F0B5-4C13-9676-1357A8DF7B8C}" dt="2020-04-21T17:14:42.374" v="378" actId="1076"/>
          <ac:picMkLst>
            <pc:docMk/>
            <pc:sldMk cId="257323625" sldId="1323"/>
            <ac:picMk id="6" creationId="{93833119-7E13-4EC6-86DD-068DCB69052E}"/>
          </ac:picMkLst>
        </pc:picChg>
      </pc:sldChg>
      <pc:sldChg chg="addSp modSp new mod modAnim">
        <pc:chgData name="Jorge Sanchez" userId="42335d978692b9ba" providerId="LiveId" clId="{E2547AB7-F0B5-4C13-9676-1357A8DF7B8C}" dt="2020-04-21T17:17:04.120" v="513"/>
        <pc:sldMkLst>
          <pc:docMk/>
          <pc:sldMk cId="211877961" sldId="1324"/>
        </pc:sldMkLst>
        <pc:spChg chg="mod">
          <ac:chgData name="Jorge Sanchez" userId="42335d978692b9ba" providerId="LiveId" clId="{E2547AB7-F0B5-4C13-9676-1357A8DF7B8C}" dt="2020-04-21T17:15:12.494" v="411" actId="20577"/>
          <ac:spMkLst>
            <pc:docMk/>
            <pc:sldMk cId="211877961" sldId="1324"/>
            <ac:spMk id="2" creationId="{DD013E9B-CA85-428D-8F02-CDD7601F0F59}"/>
          </ac:spMkLst>
        </pc:spChg>
        <pc:spChg chg="mod">
          <ac:chgData name="Jorge Sanchez" userId="42335d978692b9ba" providerId="LiveId" clId="{E2547AB7-F0B5-4C13-9676-1357A8DF7B8C}" dt="2020-04-21T17:16:40.605" v="506" actId="27636"/>
          <ac:spMkLst>
            <pc:docMk/>
            <pc:sldMk cId="211877961" sldId="1324"/>
            <ac:spMk id="3" creationId="{A60D584A-B80D-4FB8-B5A2-A7FC736166B6}"/>
          </ac:spMkLst>
        </pc:spChg>
        <pc:picChg chg="add mod">
          <ac:chgData name="Jorge Sanchez" userId="42335d978692b9ba" providerId="LiveId" clId="{E2547AB7-F0B5-4C13-9676-1357A8DF7B8C}" dt="2020-04-21T17:16:54.517" v="511" actId="14100"/>
          <ac:picMkLst>
            <pc:docMk/>
            <pc:sldMk cId="211877961" sldId="1324"/>
            <ac:picMk id="4" creationId="{C0D71E52-B774-492F-A0FC-9FDCC30CB73F}"/>
          </ac:picMkLst>
        </pc:picChg>
      </pc:sldChg>
      <pc:sldChg chg="new del">
        <pc:chgData name="Jorge Sanchez" userId="42335d978692b9ba" providerId="LiveId" clId="{E2547AB7-F0B5-4C13-9676-1357A8DF7B8C}" dt="2020-04-21T17:15:02.801" v="381" actId="680"/>
        <pc:sldMkLst>
          <pc:docMk/>
          <pc:sldMk cId="3202011080" sldId="1324"/>
        </pc:sldMkLst>
      </pc:sldChg>
      <pc:sldChg chg="addSp delSp modSp add mod delAnim modAnim">
        <pc:chgData name="Jorge Sanchez" userId="42335d978692b9ba" providerId="LiveId" clId="{E2547AB7-F0B5-4C13-9676-1357A8DF7B8C}" dt="2020-04-21T17:18:37.398" v="598"/>
        <pc:sldMkLst>
          <pc:docMk/>
          <pc:sldMk cId="2666774480" sldId="1325"/>
        </pc:sldMkLst>
        <pc:spChg chg="mod">
          <ac:chgData name="Jorge Sanchez" userId="42335d978692b9ba" providerId="LiveId" clId="{E2547AB7-F0B5-4C13-9676-1357A8DF7B8C}" dt="2020-04-21T17:18:28.783" v="592" actId="27636"/>
          <ac:spMkLst>
            <pc:docMk/>
            <pc:sldMk cId="2666774480" sldId="1325"/>
            <ac:spMk id="3" creationId="{A60D584A-B80D-4FB8-B5A2-A7FC736166B6}"/>
          </ac:spMkLst>
        </pc:spChg>
        <pc:picChg chg="del">
          <ac:chgData name="Jorge Sanchez" userId="42335d978692b9ba" providerId="LiveId" clId="{E2547AB7-F0B5-4C13-9676-1357A8DF7B8C}" dt="2020-04-21T17:18:30.837" v="593" actId="478"/>
          <ac:picMkLst>
            <pc:docMk/>
            <pc:sldMk cId="2666774480" sldId="1325"/>
            <ac:picMk id="4" creationId="{C0D71E52-B774-492F-A0FC-9FDCC30CB73F}"/>
          </ac:picMkLst>
        </pc:picChg>
        <pc:picChg chg="add mod">
          <ac:chgData name="Jorge Sanchez" userId="42335d978692b9ba" providerId="LiveId" clId="{E2547AB7-F0B5-4C13-9676-1357A8DF7B8C}" dt="2020-04-21T17:18:36.376" v="597" actId="1076"/>
          <ac:picMkLst>
            <pc:docMk/>
            <pc:sldMk cId="2666774480" sldId="1325"/>
            <ac:picMk id="5" creationId="{15CFCCA2-67B9-4AFB-94DD-04476FFC2900}"/>
          </ac:picMkLst>
        </pc:picChg>
      </pc:sldChg>
      <pc:sldChg chg="delSp modSp add mod delAnim">
        <pc:chgData name="Jorge Sanchez" userId="42335d978692b9ba" providerId="LiveId" clId="{E2547AB7-F0B5-4C13-9676-1357A8DF7B8C}" dt="2020-04-21T17:19:15.541" v="680" actId="20577"/>
        <pc:sldMkLst>
          <pc:docMk/>
          <pc:sldMk cId="1200766516" sldId="1326"/>
        </pc:sldMkLst>
        <pc:spChg chg="mod">
          <ac:chgData name="Jorge Sanchez" userId="42335d978692b9ba" providerId="LiveId" clId="{E2547AB7-F0B5-4C13-9676-1357A8DF7B8C}" dt="2020-04-21T17:19:15.541" v="680" actId="20577"/>
          <ac:spMkLst>
            <pc:docMk/>
            <pc:sldMk cId="1200766516" sldId="1326"/>
            <ac:spMk id="3" creationId="{A60D584A-B80D-4FB8-B5A2-A7FC736166B6}"/>
          </ac:spMkLst>
        </pc:spChg>
        <pc:picChg chg="del">
          <ac:chgData name="Jorge Sanchez" userId="42335d978692b9ba" providerId="LiveId" clId="{E2547AB7-F0B5-4C13-9676-1357A8DF7B8C}" dt="2020-04-21T17:18:58.845" v="621" actId="478"/>
          <ac:picMkLst>
            <pc:docMk/>
            <pc:sldMk cId="1200766516" sldId="1326"/>
            <ac:picMk id="5" creationId="{15CFCCA2-67B9-4AFB-94DD-04476FFC2900}"/>
          </ac:picMkLst>
        </pc:picChg>
      </pc:sldChg>
      <pc:sldChg chg="addSp modSp add mod modAnim">
        <pc:chgData name="Jorge Sanchez" userId="42335d978692b9ba" providerId="LiveId" clId="{E2547AB7-F0B5-4C13-9676-1357A8DF7B8C}" dt="2020-04-21T17:36:48.984" v="861"/>
        <pc:sldMkLst>
          <pc:docMk/>
          <pc:sldMk cId="1258858681" sldId="1327"/>
        </pc:sldMkLst>
        <pc:spChg chg="mod">
          <ac:chgData name="Jorge Sanchez" userId="42335d978692b9ba" providerId="LiveId" clId="{E2547AB7-F0B5-4C13-9676-1357A8DF7B8C}" dt="2020-04-21T17:19:57.029" v="746" actId="27636"/>
          <ac:spMkLst>
            <pc:docMk/>
            <pc:sldMk cId="1258858681" sldId="1327"/>
            <ac:spMk id="2" creationId="{DD013E9B-CA85-428D-8F02-CDD7601F0F59}"/>
          </ac:spMkLst>
        </pc:spChg>
        <pc:spChg chg="mod">
          <ac:chgData name="Jorge Sanchez" userId="42335d978692b9ba" providerId="LiveId" clId="{E2547AB7-F0B5-4C13-9676-1357A8DF7B8C}" dt="2020-04-21T17:36:37.219" v="858" actId="14100"/>
          <ac:spMkLst>
            <pc:docMk/>
            <pc:sldMk cId="1258858681" sldId="1327"/>
            <ac:spMk id="3" creationId="{A60D584A-B80D-4FB8-B5A2-A7FC736166B6}"/>
          </ac:spMkLst>
        </pc:spChg>
        <pc:picChg chg="add mod">
          <ac:chgData name="Jorge Sanchez" userId="42335d978692b9ba" providerId="LiveId" clId="{E2547AB7-F0B5-4C13-9676-1357A8DF7B8C}" dt="2020-04-21T17:36:47.107" v="860" actId="1076"/>
          <ac:picMkLst>
            <pc:docMk/>
            <pc:sldMk cId="1258858681" sldId="1327"/>
            <ac:picMk id="4" creationId="{08F88106-BBE7-406A-BD02-E93148BED59D}"/>
          </ac:picMkLst>
        </pc:picChg>
      </pc:sldChg>
      <pc:sldChg chg="addSp delSp modSp add mod addAnim delAnim">
        <pc:chgData name="Jorge Sanchez" userId="42335d978692b9ba" providerId="LiveId" clId="{E2547AB7-F0B5-4C13-9676-1357A8DF7B8C}" dt="2020-04-21T17:40:54.459" v="1282" actId="20577"/>
        <pc:sldMkLst>
          <pc:docMk/>
          <pc:sldMk cId="536859305" sldId="1328"/>
        </pc:sldMkLst>
        <pc:spChg chg="mod">
          <ac:chgData name="Jorge Sanchez" userId="42335d978692b9ba" providerId="LiveId" clId="{E2547AB7-F0B5-4C13-9676-1357A8DF7B8C}" dt="2020-04-21T17:40:54.459" v="1282" actId="20577"/>
          <ac:spMkLst>
            <pc:docMk/>
            <pc:sldMk cId="536859305" sldId="1328"/>
            <ac:spMk id="3" creationId="{A60D584A-B80D-4FB8-B5A2-A7FC736166B6}"/>
          </ac:spMkLst>
        </pc:spChg>
        <pc:picChg chg="add del">
          <ac:chgData name="Jorge Sanchez" userId="42335d978692b9ba" providerId="LiveId" clId="{E2547AB7-F0B5-4C13-9676-1357A8DF7B8C}" dt="2020-04-21T17:38:45.742" v="868" actId="478"/>
          <ac:picMkLst>
            <pc:docMk/>
            <pc:sldMk cId="536859305" sldId="1328"/>
            <ac:picMk id="4" creationId="{08F88106-BBE7-406A-BD02-E93148BED59D}"/>
          </ac:picMkLst>
        </pc:picChg>
      </pc:sldChg>
      <pc:sldChg chg="delSp add del mod delAnim">
        <pc:chgData name="Jorge Sanchez" userId="42335d978692b9ba" providerId="LiveId" clId="{E2547AB7-F0B5-4C13-9676-1357A8DF7B8C}" dt="2020-04-21T17:38:32.798" v="864" actId="47"/>
        <pc:sldMkLst>
          <pc:docMk/>
          <pc:sldMk cId="3635826504" sldId="1328"/>
        </pc:sldMkLst>
        <pc:picChg chg="del">
          <ac:chgData name="Jorge Sanchez" userId="42335d978692b9ba" providerId="LiveId" clId="{E2547AB7-F0B5-4C13-9676-1357A8DF7B8C}" dt="2020-04-21T17:38:31.774" v="863" actId="478"/>
          <ac:picMkLst>
            <pc:docMk/>
            <pc:sldMk cId="3635826504" sldId="1328"/>
            <ac:picMk id="4" creationId="{08F88106-BBE7-406A-BD02-E93148BED59D}"/>
          </ac:picMkLst>
        </pc:picChg>
      </pc:sldChg>
      <pc:sldChg chg="add">
        <pc:chgData name="Jorge Sanchez" userId="42335d978692b9ba" providerId="LiveId" clId="{E2547AB7-F0B5-4C13-9676-1357A8DF7B8C}" dt="2020-04-21T17:40:58.696" v="1283"/>
        <pc:sldMkLst>
          <pc:docMk/>
          <pc:sldMk cId="1759662553" sldId="1329"/>
        </pc:sldMkLst>
      </pc:sldChg>
    </pc:docChg>
  </pc:docChgLst>
  <pc:docChgLst>
    <pc:chgData name="Jorge Sanchez" userId="42335d978692b9ba" providerId="LiveId" clId="{3F1CF1E5-CE2C-4ADD-AAF2-1D3C0CDB8C96}"/>
    <pc:docChg chg="custSel modSld">
      <pc:chgData name="Jorge Sanchez" userId="42335d978692b9ba" providerId="LiveId" clId="{3F1CF1E5-CE2C-4ADD-AAF2-1D3C0CDB8C96}" dt="2020-04-21T17:59:27.608" v="2" actId="478"/>
      <pc:docMkLst>
        <pc:docMk/>
      </pc:docMkLst>
      <pc:sldChg chg="addSp delSp modSp mod">
        <pc:chgData name="Jorge Sanchez" userId="42335d978692b9ba" providerId="LiveId" clId="{3F1CF1E5-CE2C-4ADD-AAF2-1D3C0CDB8C96}" dt="2020-04-21T17:59:27.608" v="2" actId="478"/>
        <pc:sldMkLst>
          <pc:docMk/>
          <pc:sldMk cId="1958755149" sldId="1321"/>
        </pc:sldMkLst>
        <pc:spChg chg="add del mod">
          <ac:chgData name="Jorge Sanchez" userId="42335d978692b9ba" providerId="LiveId" clId="{3F1CF1E5-CE2C-4ADD-AAF2-1D3C0CDB8C96}" dt="2020-04-21T17:59:26.179" v="1" actId="478"/>
          <ac:spMkLst>
            <pc:docMk/>
            <pc:sldMk cId="1958755149" sldId="1321"/>
            <ac:spMk id="4" creationId="{BB2572C9-6AC9-4016-8D4A-178928B6F836}"/>
          </ac:spMkLst>
        </pc:spChg>
        <pc:spChg chg="add del mod">
          <ac:chgData name="Jorge Sanchez" userId="42335d978692b9ba" providerId="LiveId" clId="{3F1CF1E5-CE2C-4ADD-AAF2-1D3C0CDB8C96}" dt="2020-04-21T17:59:27.608" v="2" actId="478"/>
          <ac:spMkLst>
            <pc:docMk/>
            <pc:sldMk cId="1958755149" sldId="1321"/>
            <ac:spMk id="5" creationId="{F806B725-6C03-4DB7-AAFC-69E99FC9A3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3A1D146-B4E0-1741-B9EE-9789392EFCC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7863621-2E60-B848-8968-B0341E26A3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rgesanchez.net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6AB8E90-42DA-4F9B-B0B8-5F7888F91D1D}"/>
              </a:ext>
            </a:extLst>
          </p:cNvPr>
          <p:cNvSpPr/>
          <p:nvPr userDrawn="1"/>
        </p:nvSpPr>
        <p:spPr>
          <a:xfrm>
            <a:off x="0" y="6016752"/>
            <a:ext cx="12192000" cy="881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D8A919-052D-44CD-B9CB-EDCE5D628C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2" b="1"/>
          <a:stretch/>
        </p:blipFill>
        <p:spPr>
          <a:xfrm>
            <a:off x="0" y="0"/>
            <a:ext cx="12191999" cy="626060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0DD9A1-6019-4457-9DD2-E391374AA027}"/>
              </a:ext>
            </a:extLst>
          </p:cNvPr>
          <p:cNvSpPr txBox="1">
            <a:spLocks/>
          </p:cNvSpPr>
          <p:nvPr userDrawn="1"/>
        </p:nvSpPr>
        <p:spPr>
          <a:xfrm>
            <a:off x="4791485" y="6394903"/>
            <a:ext cx="715055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Jorge Sánchez Asenjo </a:t>
            </a:r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- 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www.jorgesanchez.net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6494F4C-7164-457A-AB08-53F65946F98E}"/>
              </a:ext>
            </a:extLst>
          </p:cNvPr>
          <p:cNvSpPr/>
          <p:nvPr userDrawn="1"/>
        </p:nvSpPr>
        <p:spPr>
          <a:xfrm>
            <a:off x="573206" y="6425681"/>
            <a:ext cx="16900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kern="1200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Genial.ly-Introducción</a:t>
            </a:r>
          </a:p>
        </p:txBody>
      </p:sp>
    </p:spTree>
    <p:extLst>
      <p:ext uri="{BB962C8B-B14F-4D97-AF65-F5344CB8AC3E}">
        <p14:creationId xmlns:p14="http://schemas.microsoft.com/office/powerpoint/2010/main" val="416505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81049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buSzPct val="100000"/>
              <a:defRPr sz="1400"/>
            </a:lvl3pPr>
            <a:lvl4pPr marL="514350" indent="-171450">
              <a:buClr>
                <a:schemeClr val="accent2"/>
              </a:buClr>
              <a:buSzPct val="100000"/>
              <a:defRPr sz="1400"/>
            </a:lvl4pPr>
            <a:lvl5pPr>
              <a:buClr>
                <a:schemeClr val="accent2"/>
              </a:buClr>
              <a:buSzPct val="10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04373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8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2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4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6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8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0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2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5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7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1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3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5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7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9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1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3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1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7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7721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0">
              <a:schemeClr val="accent1"/>
            </a:gs>
            <a:gs pos="100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788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155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798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080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508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97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20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28FA21E-5E0B-4732-BBDA-17857608E7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</p:pic>
    </p:spTree>
    <p:extLst>
      <p:ext uri="{BB962C8B-B14F-4D97-AF65-F5344CB8AC3E}">
        <p14:creationId xmlns:p14="http://schemas.microsoft.com/office/powerpoint/2010/main" val="2478993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5461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63511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453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8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2000"/>
            </a:lvl3pPr>
            <a:lvl4pPr>
              <a:spcBef>
                <a:spcPts val="1200"/>
              </a:spcBef>
              <a:defRPr sz="2000"/>
            </a:lvl4pPr>
            <a:lvl5pPr>
              <a:spcBef>
                <a:spcPts val="1200"/>
              </a:spcBef>
              <a:defRPr sz="20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99725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07705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58495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598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hyperlink" Target="http://www.jorgesanchez.net/" TargetMode="Externa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9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98.xml"/><Relationship Id="rId34" Type="http://schemas.openxmlformats.org/officeDocument/2006/relationships/slideLayout" Target="../slideLayouts/slideLayout111.xml"/><Relationship Id="rId42" Type="http://schemas.openxmlformats.org/officeDocument/2006/relationships/slideLayout" Target="../slideLayouts/slideLayout119.xml"/><Relationship Id="rId47" Type="http://schemas.openxmlformats.org/officeDocument/2006/relationships/slideLayout" Target="../slideLayouts/slideLayout124.xml"/><Relationship Id="rId50" Type="http://schemas.openxmlformats.org/officeDocument/2006/relationships/slideLayout" Target="../slideLayouts/slideLayout127.xml"/><Relationship Id="rId55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41" Type="http://schemas.openxmlformats.org/officeDocument/2006/relationships/slideLayout" Target="../slideLayouts/slideLayout118.xml"/><Relationship Id="rId54" Type="http://schemas.openxmlformats.org/officeDocument/2006/relationships/slideLayout" Target="../slideLayouts/slideLayout13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32" Type="http://schemas.openxmlformats.org/officeDocument/2006/relationships/slideLayout" Target="../slideLayouts/slideLayout109.xml"/><Relationship Id="rId37" Type="http://schemas.openxmlformats.org/officeDocument/2006/relationships/slideLayout" Target="../slideLayouts/slideLayout114.xml"/><Relationship Id="rId40" Type="http://schemas.openxmlformats.org/officeDocument/2006/relationships/slideLayout" Target="../slideLayouts/slideLayout117.xml"/><Relationship Id="rId45" Type="http://schemas.openxmlformats.org/officeDocument/2006/relationships/slideLayout" Target="../slideLayouts/slideLayout122.xml"/><Relationship Id="rId53" Type="http://schemas.openxmlformats.org/officeDocument/2006/relationships/slideLayout" Target="../slideLayouts/slideLayout130.xml"/><Relationship Id="rId58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36" Type="http://schemas.openxmlformats.org/officeDocument/2006/relationships/slideLayout" Target="../slideLayouts/slideLayout113.xml"/><Relationship Id="rId49" Type="http://schemas.openxmlformats.org/officeDocument/2006/relationships/slideLayout" Target="../slideLayouts/slideLayout126.xml"/><Relationship Id="rId57" Type="http://schemas.openxmlformats.org/officeDocument/2006/relationships/slideLayout" Target="../slideLayouts/slideLayout13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31" Type="http://schemas.openxmlformats.org/officeDocument/2006/relationships/slideLayout" Target="../slideLayouts/slideLayout108.xml"/><Relationship Id="rId44" Type="http://schemas.openxmlformats.org/officeDocument/2006/relationships/slideLayout" Target="../slideLayouts/slideLayout121.xml"/><Relationship Id="rId52" Type="http://schemas.openxmlformats.org/officeDocument/2006/relationships/slideLayout" Target="../slideLayouts/slideLayout12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slideLayout" Target="../slideLayouts/slideLayout107.xml"/><Relationship Id="rId35" Type="http://schemas.openxmlformats.org/officeDocument/2006/relationships/slideLayout" Target="../slideLayouts/slideLayout112.xml"/><Relationship Id="rId43" Type="http://schemas.openxmlformats.org/officeDocument/2006/relationships/slideLayout" Target="../slideLayouts/slideLayout120.xml"/><Relationship Id="rId48" Type="http://schemas.openxmlformats.org/officeDocument/2006/relationships/slideLayout" Target="../slideLayouts/slideLayout125.xml"/><Relationship Id="rId56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85.xml"/><Relationship Id="rId51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33" Type="http://schemas.openxmlformats.org/officeDocument/2006/relationships/slideLayout" Target="../slideLayouts/slideLayout110.xml"/><Relationship Id="rId38" Type="http://schemas.openxmlformats.org/officeDocument/2006/relationships/slideLayout" Target="../slideLayouts/slideLayout115.xml"/><Relationship Id="rId46" Type="http://schemas.openxmlformats.org/officeDocument/2006/relationships/slideLayout" Target="../slideLayouts/slideLayout123.xml"/><Relationship Id="rId5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0A64F4A-FDC1-4328-8A30-98AD479531DC}"/>
              </a:ext>
            </a:extLst>
          </p:cNvPr>
          <p:cNvSpPr txBox="1">
            <a:spLocks/>
          </p:cNvSpPr>
          <p:nvPr userDrawn="1"/>
        </p:nvSpPr>
        <p:spPr>
          <a:xfrm>
            <a:off x="4791485" y="6306375"/>
            <a:ext cx="715055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Jorge Sánchez Asenjo </a:t>
            </a:r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- 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hlinkClick r:id="rId7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www.jorgesanchez.net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FECA5C48-BDB0-4874-92E4-D960A13C2DF9}"/>
              </a:ext>
            </a:extLst>
          </p:cNvPr>
          <p:cNvSpPr/>
          <p:nvPr userDrawn="1"/>
        </p:nvSpPr>
        <p:spPr>
          <a:xfrm>
            <a:off x="573206" y="6337153"/>
            <a:ext cx="16403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kern="1200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Sesión sobre Moodle</a:t>
            </a:r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649" r:id="rId3"/>
    <p:sldLayoutId id="2147483888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89" r:id="rId12"/>
    <p:sldLayoutId id="2147483891" r:id="rId13"/>
    <p:sldLayoutId id="2147483899" r:id="rId14"/>
    <p:sldLayoutId id="2147483900" r:id="rId15"/>
    <p:sldLayoutId id="2147483901" r:id="rId16"/>
    <p:sldLayoutId id="2147483902" r:id="rId17"/>
    <p:sldLayoutId id="2147483904" r:id="rId18"/>
    <p:sldLayoutId id="2147483903" r:id="rId19"/>
    <p:sldLayoutId id="2147483650" r:id="rId20"/>
    <p:sldLayoutId id="2147483664" r:id="rId21"/>
    <p:sldLayoutId id="2147483678" r:id="rId22"/>
    <p:sldLayoutId id="2147483679" r:id="rId23"/>
    <p:sldLayoutId id="2147483652" r:id="rId24"/>
    <p:sldLayoutId id="2147483665" r:id="rId25"/>
    <p:sldLayoutId id="2147483653" r:id="rId26"/>
    <p:sldLayoutId id="2147483666" r:id="rId27"/>
    <p:sldLayoutId id="2147483654" r:id="rId28"/>
    <p:sldLayoutId id="2147483667" r:id="rId29"/>
    <p:sldLayoutId id="2147483655" r:id="rId30"/>
    <p:sldLayoutId id="2147483734" r:id="rId31"/>
    <p:sldLayoutId id="2147483735" r:id="rId32"/>
    <p:sldLayoutId id="2147483736" r:id="rId33"/>
    <p:sldLayoutId id="2147483844" r:id="rId34"/>
    <p:sldLayoutId id="2147483845" r:id="rId35"/>
    <p:sldLayoutId id="2147483846" r:id="rId36"/>
    <p:sldLayoutId id="2147483847" r:id="rId37"/>
    <p:sldLayoutId id="2147483848" r:id="rId38"/>
    <p:sldLayoutId id="2147483849" r:id="rId39"/>
    <p:sldLayoutId id="2147483850" r:id="rId40"/>
    <p:sldLayoutId id="2147483851" r:id="rId41"/>
    <p:sldLayoutId id="2147483852" r:id="rId42"/>
    <p:sldLayoutId id="2147483853" r:id="rId43"/>
    <p:sldLayoutId id="2147483854" r:id="rId44"/>
    <p:sldLayoutId id="2147483855" r:id="rId45"/>
    <p:sldLayoutId id="2147483856" r:id="rId46"/>
    <p:sldLayoutId id="2147483857" r:id="rId47"/>
    <p:sldLayoutId id="2147483858" r:id="rId48"/>
    <p:sldLayoutId id="2147483859" r:id="rId49"/>
    <p:sldLayoutId id="2147483860" r:id="rId50"/>
    <p:sldLayoutId id="2147483861" r:id="rId51"/>
    <p:sldLayoutId id="2147483862" r:id="rId52"/>
    <p:sldLayoutId id="2147483863" r:id="rId53"/>
    <p:sldLayoutId id="2147483864" r:id="rId54"/>
    <p:sldLayoutId id="2147483865" r:id="rId55"/>
    <p:sldLayoutId id="2147483866" r:id="rId56"/>
    <p:sldLayoutId id="2147483867" r:id="rId57"/>
    <p:sldLayoutId id="2147483868" r:id="rId58"/>
    <p:sldLayoutId id="2147483869" r:id="rId59"/>
    <p:sldLayoutId id="2147483870" r:id="rId60"/>
    <p:sldLayoutId id="2147483871" r:id="rId61"/>
    <p:sldLayoutId id="2147483872" r:id="rId62"/>
    <p:sldLayoutId id="2147483873" r:id="rId63"/>
    <p:sldLayoutId id="2147483874" r:id="rId64"/>
    <p:sldLayoutId id="2147483875" r:id="rId65"/>
    <p:sldLayoutId id="2147483876" r:id="rId66"/>
    <p:sldLayoutId id="2147483877" r:id="rId67"/>
    <p:sldLayoutId id="2147483878" r:id="rId68"/>
    <p:sldLayoutId id="2147483879" r:id="rId69"/>
    <p:sldLayoutId id="2147483880" r:id="rId70"/>
    <p:sldLayoutId id="2147483881" r:id="rId71"/>
    <p:sldLayoutId id="2147483882" r:id="rId72"/>
    <p:sldLayoutId id="2147483883" r:id="rId73"/>
    <p:sldLayoutId id="2147483884" r:id="rId74"/>
    <p:sldLayoutId id="2147483885" r:id="rId75"/>
    <p:sldLayoutId id="2147483886" r:id="rId76"/>
    <p:sldLayoutId id="2147483907" r:id="rId77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36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0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3938" y="6303346"/>
            <a:ext cx="216127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‹Nº›</a:t>
            </a:fld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553" y="6390365"/>
            <a:ext cx="64135" cy="13780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5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5" y="6399834"/>
            <a:ext cx="153964" cy="12576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 userDrawn="1"/>
        </p:nvSpPr>
        <p:spPr>
          <a:xfrm>
            <a:off x="11135232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3" name="Oval 22"/>
          <p:cNvSpPr/>
          <p:nvPr userDrawn="1"/>
        </p:nvSpPr>
        <p:spPr>
          <a:xfrm>
            <a:off x="10699019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44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58932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92939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36877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3890" r:id="rId58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F4D17-371B-4017-9C09-984899BCD0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/>
              <a:t>Calificación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01AD2E-ACDB-4123-9681-DFD6AF22DE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Puntuar al alumnado</a:t>
            </a:r>
          </a:p>
        </p:txBody>
      </p:sp>
    </p:spTree>
    <p:extLst>
      <p:ext uri="{BB962C8B-B14F-4D97-AF65-F5344CB8AC3E}">
        <p14:creationId xmlns:p14="http://schemas.microsoft.com/office/powerpoint/2010/main" val="68156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>
            <a:extLst>
              <a:ext uri="{FF2B5EF4-FFF2-40B4-BE49-F238E27FC236}">
                <a16:creationId xmlns:a16="http://schemas.microsoft.com/office/drawing/2014/main" id="{6836F8FD-8B36-4AEA-B437-8E0B79A8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ru-RU"/>
              <a:t>Cálculos de nota por categoría. Media ponderada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27D09A-CFCE-4E78-B857-A53B329B5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396" y="1547813"/>
            <a:ext cx="11348454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Cuenta el porcentaje obtenido en la nota</a:t>
            </a:r>
          </a:p>
          <a:p>
            <a:pPr>
              <a:defRPr/>
            </a:pPr>
            <a:r>
              <a:rPr lang="es-ES" dirty="0"/>
              <a:t>Aplica a cada nota el peso sobre el total</a:t>
            </a:r>
          </a:p>
          <a:p>
            <a:pPr>
              <a:defRPr/>
            </a:pPr>
            <a:r>
              <a:rPr lang="es-ES" dirty="0"/>
              <a:t>Calcula la media una vez aplicados los pesos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>
            <a:extLst>
              <a:ext uri="{FF2B5EF4-FFF2-40B4-BE49-F238E27FC236}">
                <a16:creationId xmlns:a16="http://schemas.microsoft.com/office/drawing/2014/main" id="{1290C08F-1A1C-4F50-9443-86B0F6663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ru-RU"/>
              <a:t>Cálculos de nota por categoría. Media ponderada simple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27D09A-CFCE-4E78-B857-A53B329B5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547813"/>
            <a:ext cx="11384458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Cuenta el porcentaje obtenido en la nota</a:t>
            </a:r>
          </a:p>
          <a:p>
            <a:pPr>
              <a:defRPr/>
            </a:pPr>
            <a:r>
              <a:rPr lang="es-ES" dirty="0"/>
              <a:t>No tiene en cuenta los pesos</a:t>
            </a:r>
          </a:p>
          <a:p>
            <a:pPr>
              <a:defRPr/>
            </a:pPr>
            <a:r>
              <a:rPr lang="es-ES" dirty="0"/>
              <a:t>Como peso de cada nota, usa la nota máxima posible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9B7FE6CA-FA27-4EEA-BFD6-32F1CE6B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ru-RU"/>
              <a:t>Cálculos de nota por categoría. </a:t>
            </a:r>
            <a:br>
              <a:rPr lang="es-ES" altLang="ru-RU"/>
            </a:br>
            <a:r>
              <a:rPr lang="es-ES" altLang="ru-RU"/>
              <a:t>Otras opciones disponibles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27D09A-CFCE-4E78-B857-A53B329B5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47813"/>
            <a:ext cx="11456466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Moda. Valores más habituales</a:t>
            </a:r>
          </a:p>
          <a:p>
            <a:pPr>
              <a:defRPr/>
            </a:pPr>
            <a:r>
              <a:rPr lang="es-ES" dirty="0"/>
              <a:t>Mediana. Media tomando el centro de toda la distribución de notas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>
            <a:extLst>
              <a:ext uri="{FF2B5EF4-FFF2-40B4-BE49-F238E27FC236}">
                <a16:creationId xmlns:a16="http://schemas.microsoft.com/office/drawing/2014/main" id="{FAE48372-34AF-4062-8172-EADEDDF2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187237" cy="1325563"/>
          </a:xfrm>
        </p:spPr>
        <p:txBody>
          <a:bodyPr/>
          <a:lstStyle/>
          <a:p>
            <a:r>
              <a:rPr lang="es-ES" altLang="ru-RU"/>
              <a:t>Categorías de calificación. Opciones de administrador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F7E5FA-AF91-442E-9DA1-7FAA0955F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547813"/>
            <a:ext cx="11240442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Los administradores tienen opciones que los profesores no poseen</a:t>
            </a:r>
          </a:p>
          <a:p>
            <a:pPr>
              <a:defRPr/>
            </a:pPr>
            <a:r>
              <a:rPr lang="es-ES" dirty="0"/>
              <a:t>para acceder a ellas:</a:t>
            </a:r>
            <a:br>
              <a:rPr lang="es-ES" dirty="0"/>
            </a:br>
            <a:r>
              <a:rPr lang="es-ES" dirty="0"/>
              <a:t>“Administración del sitio”-&gt;Calificación-&gt;Ajustes de Categoría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>
            <a:extLst>
              <a:ext uri="{FF2B5EF4-FFF2-40B4-BE49-F238E27FC236}">
                <a16:creationId xmlns:a16="http://schemas.microsoft.com/office/drawing/2014/main" id="{8D056DD1-0AB2-496D-B65B-CDE74D3E9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187237" cy="1325563"/>
          </a:xfrm>
        </p:spPr>
        <p:txBody>
          <a:bodyPr/>
          <a:lstStyle/>
          <a:p>
            <a:r>
              <a:rPr lang="es-ES" altLang="ru-RU"/>
              <a:t>Categorías de calificación. Opciones de administrador. Cálculo total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F7E5FA-AF91-442E-9DA1-7FAA0955F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650" y="1547813"/>
            <a:ext cx="55943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Permite elegir la forma en la que se calcula la nota final</a:t>
            </a:r>
          </a:p>
          <a:p>
            <a:pPr>
              <a:defRPr/>
            </a:pPr>
            <a:r>
              <a:rPr lang="es-ES" dirty="0"/>
              <a:t>Por defecto usa una suma (solemos preferir media)</a:t>
            </a:r>
          </a:p>
        </p:txBody>
      </p:sp>
      <p:pic>
        <p:nvPicPr>
          <p:cNvPr id="28676" name="Imagen 5">
            <a:extLst>
              <a:ext uri="{FF2B5EF4-FFF2-40B4-BE49-F238E27FC236}">
                <a16:creationId xmlns:a16="http://schemas.microsoft.com/office/drawing/2014/main" id="{8B531D7A-9CBD-4BEB-8CBB-7B3F3FC4D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547813"/>
            <a:ext cx="57816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>
            <a:extLst>
              <a:ext uri="{FF2B5EF4-FFF2-40B4-BE49-F238E27FC236}">
                <a16:creationId xmlns:a16="http://schemas.microsoft.com/office/drawing/2014/main" id="{56D7601D-591F-427B-9A56-8940AFF1C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187237" cy="1325563"/>
          </a:xfrm>
        </p:spPr>
        <p:txBody>
          <a:bodyPr/>
          <a:lstStyle/>
          <a:p>
            <a:r>
              <a:rPr lang="es-ES" altLang="ru-RU" dirty="0"/>
              <a:t>Establecer categorías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7C9CA3-1701-4297-9287-21009D276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396" y="1547813"/>
            <a:ext cx="11348454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Desde Calificaciones-Configuración</a:t>
            </a:r>
          </a:p>
          <a:p>
            <a:pPr>
              <a:defRPr/>
            </a:pPr>
            <a:r>
              <a:rPr lang="es-ES" dirty="0"/>
              <a:t>Al final podemos añadir categorías</a:t>
            </a:r>
          </a:p>
          <a:p>
            <a:pPr>
              <a:defRPr/>
            </a:pPr>
            <a:r>
              <a:rPr lang="es-ES" dirty="0"/>
              <a:t>Podemos editar las existentes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DC4F5-C5E1-413F-9904-D5BDA306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Añadir estrategias de cálculo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54F0DA-8F64-401A-877F-E416F4A63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En la misma ruta para administradores:</a:t>
            </a:r>
            <a:br>
              <a:rPr lang="es-ES" dirty="0"/>
            </a:br>
            <a:r>
              <a:rPr lang="es-ES" dirty="0"/>
              <a:t>“Administración del sitio”-&gt;Calificación-&gt;Ajustes de Categoría</a:t>
            </a:r>
          </a:p>
          <a:p>
            <a:r>
              <a:rPr lang="es-ES" dirty="0"/>
              <a:t>En el apartado tipos de estrategias de cálculo, podemos añadir más posibilidades de cálculo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9755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DC4F5-C5E1-413F-9904-D5BDA306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Estrategias de cálculo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54F0DA-8F64-401A-877F-E416F4A63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Media de calificaciones:</a:t>
            </a:r>
          </a:p>
          <a:p>
            <a:pPr lvl="1"/>
            <a:r>
              <a:rPr lang="es-ES" dirty="0"/>
              <a:t>Hace la media de las notas sin considerar pesos</a:t>
            </a:r>
          </a:p>
          <a:p>
            <a:pPr lvl="1"/>
            <a:r>
              <a:rPr lang="es-ES" dirty="0"/>
              <a:t>No importa la escala, ejemplo:</a:t>
            </a:r>
          </a:p>
          <a:p>
            <a:pPr lvl="2"/>
            <a:r>
              <a:rPr lang="es-ES" dirty="0"/>
              <a:t>Alumno con 70 sobre 100 en la actividad 1</a:t>
            </a:r>
          </a:p>
          <a:p>
            <a:pPr lvl="2"/>
            <a:r>
              <a:rPr lang="es-ES" dirty="0"/>
              <a:t>Tiene 8 sobre 10 en la actividad 2</a:t>
            </a:r>
          </a:p>
          <a:p>
            <a:pPr lvl="2"/>
            <a:r>
              <a:rPr lang="es-ES" dirty="0"/>
              <a:t>Cálculo=(0,7+0,8)/2=0,75=7,5 sobre 10 (o 75 sobre 100)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902549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DC4F5-C5E1-413F-9904-D5BDA306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Estrategias de cálculo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54F0DA-8F64-401A-877F-E416F4A63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Media ponderada de calificaciones:</a:t>
            </a:r>
          </a:p>
          <a:p>
            <a:pPr lvl="1"/>
            <a:r>
              <a:rPr lang="es-ES" dirty="0"/>
              <a:t>Hace la media de las notas sin considerar pesos</a:t>
            </a:r>
          </a:p>
          <a:p>
            <a:pPr lvl="1"/>
            <a:r>
              <a:rPr lang="es-ES" dirty="0"/>
              <a:t>No importa la escala, ejemplo:</a:t>
            </a:r>
          </a:p>
          <a:p>
            <a:pPr lvl="2"/>
            <a:r>
              <a:rPr lang="es-ES" dirty="0"/>
              <a:t>Alumno con 70 sobre 100 en la actividad 1 con peso 1</a:t>
            </a:r>
          </a:p>
          <a:p>
            <a:pPr lvl="2"/>
            <a:r>
              <a:rPr lang="es-ES" dirty="0"/>
              <a:t>Tiene 8 sobre 10 en la actividad 2 con peso 2</a:t>
            </a:r>
          </a:p>
          <a:p>
            <a:pPr lvl="2"/>
            <a:r>
              <a:rPr lang="es-ES" dirty="0"/>
              <a:t>Cálculo=(0,7+</a:t>
            </a:r>
            <a:r>
              <a:rPr lang="es-ES" dirty="0">
                <a:solidFill>
                  <a:srgbClr val="FFFF00"/>
                </a:solidFill>
              </a:rPr>
              <a:t>2</a:t>
            </a:r>
            <a:r>
              <a:rPr lang="es-ES" dirty="0"/>
              <a:t>*0,8)/3=0,76667=7,67 sobre 10 (o 76,67 sobre 100)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138680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DC4F5-C5E1-413F-9904-D5BDA306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Estrategias de cálculo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54F0DA-8F64-401A-877F-E416F4A63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Media ponderada simple de calificaciones:</a:t>
            </a:r>
          </a:p>
          <a:p>
            <a:pPr lvl="1"/>
            <a:r>
              <a:rPr lang="es-ES" dirty="0"/>
              <a:t>Usa los valores para considerar que tienen más o menos nota</a:t>
            </a:r>
          </a:p>
          <a:p>
            <a:pPr lvl="1"/>
            <a:r>
              <a:rPr lang="es-ES" dirty="0"/>
              <a:t>Sí importa la escala, ejemplo:</a:t>
            </a:r>
          </a:p>
          <a:p>
            <a:pPr lvl="2"/>
            <a:r>
              <a:rPr lang="es-ES" dirty="0"/>
              <a:t>Alumno con 70 sobre 100 en la actividad 1 con peso 1</a:t>
            </a:r>
          </a:p>
          <a:p>
            <a:pPr lvl="2"/>
            <a:r>
              <a:rPr lang="es-ES" dirty="0"/>
              <a:t>Tiene 8 sobre 10 en la actividad 2 con peso 2</a:t>
            </a:r>
          </a:p>
          <a:p>
            <a:pPr lvl="2"/>
            <a:r>
              <a:rPr lang="es-ES" dirty="0"/>
              <a:t>Cálculo=(0,7*100+0,8*10)/110=0,70909=7,10 sobre 10 (o 70,91 sobre 100)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393518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id="{F2182D51-80A4-45A3-B982-DDAA3BB1B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 dirty="0"/>
              <a:t>Posibilidades de Calificación en Moodle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34C091-1790-457E-AB17-B2363E16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547813"/>
            <a:ext cx="11168434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Admite notas numéricas</a:t>
            </a:r>
          </a:p>
          <a:p>
            <a:pPr>
              <a:defRPr/>
            </a:pPr>
            <a:r>
              <a:rPr lang="es-ES" dirty="0"/>
              <a:t>Admite valoración por letras (A,B,C,D,…)</a:t>
            </a:r>
          </a:p>
          <a:p>
            <a:pPr>
              <a:defRPr/>
            </a:pPr>
            <a:r>
              <a:rPr lang="es-ES" dirty="0"/>
              <a:t>Admite valoración por escala (Muy flojo, flojo, correcto, excelente,…)</a:t>
            </a:r>
          </a:p>
          <a:p>
            <a:pPr>
              <a:defRPr/>
            </a:pPr>
            <a:r>
              <a:rPr lang="es-ES" dirty="0"/>
              <a:t>Admite valoración por Rúbricas</a:t>
            </a:r>
          </a:p>
          <a:p>
            <a:pPr>
              <a:defRPr/>
            </a:pPr>
            <a:r>
              <a:rPr lang="es-ES" dirty="0"/>
              <a:t>Admite valoración por Guías de Evaluación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2BBEB3-DFFA-4825-BA78-3806E47BA5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Subir calificaciones manuales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733454-A5A7-43D6-B267-2BFECF9431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0276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DA954C-70AC-484E-A527-933B0792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Detalles al subir notas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B82AB7-3360-4980-9A90-4BDACA7CF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Tenemos que añadir un ítem manual</a:t>
            </a:r>
          </a:p>
          <a:p>
            <a:r>
              <a:rPr lang="es-ES" dirty="0"/>
              <a:t>Eso se hace desde la configuración de las calificaciones (Calificaciones-Configurar) haciendo clic en el botón </a:t>
            </a:r>
            <a:br>
              <a:rPr lang="es-ES" dirty="0"/>
            </a:br>
            <a:r>
              <a:rPr lang="es-ES" dirty="0"/>
              <a:t>“Añadir ítem de calificación”</a:t>
            </a:r>
          </a:p>
          <a:p>
            <a:r>
              <a:rPr lang="es-ES" dirty="0"/>
              <a:t>Basta con darle nombre, peso, escala e indicar en qué categoría valoraremos este ítem</a:t>
            </a:r>
          </a:p>
        </p:txBody>
      </p:sp>
    </p:spTree>
    <p:extLst>
      <p:ext uri="{BB962C8B-B14F-4D97-AF65-F5344CB8AC3E}">
        <p14:creationId xmlns:p14="http://schemas.microsoft.com/office/powerpoint/2010/main" val="3029075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47AA6-E77B-4281-A8F9-67736624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Exportar alumnos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5D4866-C7C4-46FD-B23C-9779E17B0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Para facilitar la tarea podemos exportar la lista de alumnos en formato de Excel (o en otros formatos)</a:t>
            </a:r>
          </a:p>
          <a:p>
            <a:r>
              <a:rPr lang="es-ES" dirty="0"/>
              <a:t>Hay que ir a participantes, seleccionar todos y elegir (en la parte inferior) “Con los usuarios seleccionados” -Microsoft Excel</a:t>
            </a:r>
          </a:p>
        </p:txBody>
      </p:sp>
    </p:spTree>
    <p:extLst>
      <p:ext uri="{BB962C8B-B14F-4D97-AF65-F5344CB8AC3E}">
        <p14:creationId xmlns:p14="http://schemas.microsoft.com/office/powerpoint/2010/main" val="1938321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47AA6-E77B-4281-A8F9-67736624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Para importar las notas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5D4866-C7C4-46FD-B23C-9779E17B0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Crearemos una hoja de cálculo y la organizaremos para que aparezcan los nombres de usuario de nuestros alumnos (los nombres serán los de Moodle) y la nota en otra columna</a:t>
            </a:r>
          </a:p>
          <a:p>
            <a:r>
              <a:rPr lang="es-ES" dirty="0"/>
              <a:t>Es bueno que ambas columnas tengan encabezado (nombre y nota, por ejemplo)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44996C0-E073-453D-9C01-D66A00459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850" y="3429000"/>
            <a:ext cx="3346409" cy="324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48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47AA6-E77B-4281-A8F9-67736624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Para importar las notas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5D4866-C7C4-46FD-B23C-9779E17B0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Esos datos se copian</a:t>
            </a:r>
          </a:p>
          <a:p>
            <a:r>
              <a:rPr lang="es-ES" dirty="0"/>
              <a:t>Desde el apartado de Calificaciones vamos a “Importar” y elegimos “Pegar desde hoja de cálculo”</a:t>
            </a:r>
          </a:p>
          <a:p>
            <a:r>
              <a:rPr lang="es-ES" dirty="0"/>
              <a:t>Hacemos clic en “Subir calificaciones”</a:t>
            </a:r>
          </a:p>
          <a:p>
            <a:r>
              <a:rPr lang="es-ES" dirty="0"/>
              <a:t>Comprobamos los datos </a:t>
            </a:r>
          </a:p>
          <a:p>
            <a:r>
              <a:rPr lang="es-ES" dirty="0"/>
              <a:t>En la parte “identificar al usuario por”, se señala la columna con la que asociar los datos del alumno (p.ej. </a:t>
            </a:r>
            <a:r>
              <a:rPr lang="es-ES"/>
              <a:t>el nombre)</a:t>
            </a:r>
          </a:p>
          <a:p>
            <a:r>
              <a:rPr lang="es-ES" dirty="0"/>
              <a:t>En la parte de “Mapeos de ítems de calificación” podemos asociar las columnas de las notas al ítem deseado</a:t>
            </a:r>
          </a:p>
        </p:txBody>
      </p:sp>
    </p:spTree>
    <p:extLst>
      <p:ext uri="{BB962C8B-B14F-4D97-AF65-F5344CB8AC3E}">
        <p14:creationId xmlns:p14="http://schemas.microsoft.com/office/powerpoint/2010/main" val="192902383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id="{F2182D51-80A4-45A3-B982-DDAA3BB1B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 dirty="0"/>
              <a:t>¿Cuándo hay que pensar en la calificación?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34C091-1790-457E-AB17-B2363E16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547813"/>
            <a:ext cx="11240442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Lo ideal es antes de realizar tareas</a:t>
            </a:r>
          </a:p>
          <a:p>
            <a:pPr>
              <a:defRPr/>
            </a:pPr>
            <a:r>
              <a:rPr lang="es-ES" dirty="0"/>
              <a:t>Aunque... se puede calibrar más tarde</a:t>
            </a:r>
          </a:p>
          <a:p>
            <a:pPr>
              <a:defRPr/>
            </a:pPr>
            <a:r>
              <a:rPr lang="es-ES" dirty="0"/>
              <a:t>Es problemático si ya se han corregido tareas</a:t>
            </a:r>
          </a:p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2470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>
            <a:extLst>
              <a:ext uri="{FF2B5EF4-FFF2-40B4-BE49-F238E27FC236}">
                <a16:creationId xmlns:a16="http://schemas.microsoft.com/office/drawing/2014/main" id="{92C943A2-693C-4A89-AC13-6CF4478CF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 dirty="0"/>
              <a:t>Posibilidades de Calificación en Moodle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34C091-1790-457E-AB17-B2363E16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404" y="1547813"/>
            <a:ext cx="11276446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Es posible calificar por categorías e indicar lo que pesa cada categoría en el total de la nota</a:t>
            </a:r>
          </a:p>
          <a:p>
            <a:pPr>
              <a:defRPr/>
            </a:pPr>
            <a:r>
              <a:rPr lang="es-ES" dirty="0"/>
              <a:t>Es posible realizar subcategorías</a:t>
            </a:r>
          </a:p>
          <a:p>
            <a:pPr>
              <a:defRPr/>
            </a:pPr>
            <a:r>
              <a:rPr lang="es-ES" dirty="0"/>
              <a:t>Es posible indicar pesos diferentes a cada actividad y a cada categoría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0D23B5D9-5E24-43D0-A267-4110AB8F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 dirty="0"/>
              <a:t>Posibilidades de Calificación en Moodle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34C091-1790-457E-AB17-B2363E16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547813"/>
            <a:ext cx="1095241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Es posible indicar cálculos avanzados</a:t>
            </a:r>
          </a:p>
          <a:p>
            <a:pPr>
              <a:defRPr/>
            </a:pPr>
            <a:r>
              <a:rPr lang="es-ES" dirty="0"/>
              <a:t>Es posible indicar qué hacemos con los trabajos no entregados</a:t>
            </a:r>
          </a:p>
          <a:p>
            <a:pPr>
              <a:defRPr/>
            </a:pPr>
            <a:r>
              <a:rPr lang="es-ES" dirty="0"/>
              <a:t>Es posible indicar si queremos descartar las notas más bajas</a:t>
            </a:r>
          </a:p>
          <a:p>
            <a:pPr>
              <a:defRPr/>
            </a:pPr>
            <a:r>
              <a:rPr lang="es-ES" dirty="0"/>
              <a:t>O si queremos quedarnos solo con las más altas</a:t>
            </a:r>
          </a:p>
          <a:p>
            <a:pPr>
              <a:defRPr/>
            </a:pPr>
            <a:r>
              <a:rPr lang="es-ES" dirty="0"/>
              <a:t>…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id="{8F39CF58-5063-41FD-9395-31813A5BF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187237" cy="1325563"/>
          </a:xfrm>
        </p:spPr>
        <p:txBody>
          <a:bodyPr/>
          <a:lstStyle/>
          <a:p>
            <a:r>
              <a:rPr lang="es-ES" altLang="es-ES" dirty="0"/>
              <a:t>Ver las calificaciones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CF60F2-2C08-4AB8-8C6F-7941699E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404" y="1547813"/>
            <a:ext cx="11276446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El profesor verá las calificaciones de todo el alumnado</a:t>
            </a:r>
          </a:p>
          <a:p>
            <a:pPr>
              <a:defRPr/>
            </a:pPr>
            <a:r>
              <a:rPr lang="es-ES" dirty="0"/>
              <a:t>Los alumnos ven solo sus calificaciones</a:t>
            </a:r>
          </a:p>
          <a:p>
            <a:pPr>
              <a:defRPr/>
            </a:pPr>
            <a:r>
              <a:rPr lang="es-ES" dirty="0"/>
              <a:t>Podemos prohibir que los alumnos vean las calificaciones (al crear el curso en el apartado “Apariencia”</a:t>
            </a:r>
          </a:p>
          <a:p>
            <a:pPr>
              <a:defRPr/>
            </a:pPr>
            <a:r>
              <a:rPr lang="es-ES" dirty="0"/>
              <a:t>Proceso: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s-ES" dirty="0"/>
              <a:t>Ir al curso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s-ES" dirty="0"/>
              <a:t>Hacer </a:t>
            </a:r>
            <a:r>
              <a:rPr lang="es-ES" dirty="0" err="1"/>
              <a:t>click</a:t>
            </a:r>
            <a:r>
              <a:rPr lang="es-ES" dirty="0"/>
              <a:t> en calificaciones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3B610A49-06A9-4955-A5F7-69C663D63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ru-RU"/>
              <a:t>Categorías de calificación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F7E5FA-AF91-442E-9DA1-7FAA0955F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28" y="1547813"/>
            <a:ext cx="11060422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Permite agrupar las notas, dando diferente peso a cada categoría</a:t>
            </a:r>
          </a:p>
          <a:p>
            <a:pPr>
              <a:defRPr/>
            </a:pPr>
            <a:r>
              <a:rPr lang="es-ES" dirty="0"/>
              <a:t>Cada vez que lancemos una actividad podremos indicar a qué categoría pertenece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D1D3B674-BC97-422C-9008-1BA63C0A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ru-RU"/>
              <a:t>Cálculos de nota por categoría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27D09A-CFCE-4E78-B857-A53B329B5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547813"/>
            <a:ext cx="11384458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Las notas que ponemos van de un rango a otro (normalmente de 0 a 100)</a:t>
            </a:r>
          </a:p>
          <a:p>
            <a:pPr>
              <a:defRPr/>
            </a:pPr>
            <a:r>
              <a:rPr lang="es-ES" dirty="0"/>
              <a:t>Los rangos pueden variar</a:t>
            </a:r>
          </a:p>
          <a:p>
            <a:pPr>
              <a:defRPr/>
            </a:pPr>
            <a:r>
              <a:rPr lang="es-ES" dirty="0"/>
              <a:t>Además podemos poner pesos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id="{700A9E86-675D-4918-87A3-01005DE5A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ru-RU"/>
              <a:t>Cálculos de nota por categoría. Media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27D09A-CFCE-4E78-B857-A53B329B5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80" y="1547813"/>
            <a:ext cx="1149247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La media solo cuenta el porcentaje obtenido en la nota y calcula la media de las notas</a:t>
            </a:r>
          </a:p>
          <a:p>
            <a:pPr>
              <a:defRPr/>
            </a:pPr>
            <a:r>
              <a:rPr lang="es-ES" dirty="0"/>
              <a:t>No tiene en cuenta el peso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i9_Multicolored Dark">
      <a:dk1>
        <a:srgbClr val="FFFFFF"/>
      </a:dk1>
      <a:lt1>
        <a:srgbClr val="2B2B2D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F4EA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Multicolored">
      <a:dk1>
        <a:srgbClr val="57565A"/>
      </a:dk1>
      <a:lt1>
        <a:sysClr val="window" lastClr="FFFFFF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850B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152371</TotalTime>
  <Words>911</Words>
  <Application>Microsoft Office PowerPoint</Application>
  <PresentationFormat>Panorámica</PresentationFormat>
  <Paragraphs>102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Open Sans</vt:lpstr>
      <vt:lpstr>Open Sans Light</vt:lpstr>
      <vt:lpstr>Office Theme</vt:lpstr>
      <vt:lpstr>1_Office Theme</vt:lpstr>
      <vt:lpstr>Calificación</vt:lpstr>
      <vt:lpstr>Posibilidades de Calificación en Moodle</vt:lpstr>
      <vt:lpstr>¿Cuándo hay que pensar en la calificación?</vt:lpstr>
      <vt:lpstr>Posibilidades de Calificación en Moodle</vt:lpstr>
      <vt:lpstr>Posibilidades de Calificación en Moodle</vt:lpstr>
      <vt:lpstr>Ver las calificaciones</vt:lpstr>
      <vt:lpstr>Categorías de calificación</vt:lpstr>
      <vt:lpstr>Cálculos de nota por categoría</vt:lpstr>
      <vt:lpstr>Cálculos de nota por categoría. Media</vt:lpstr>
      <vt:lpstr>Cálculos de nota por categoría. Media ponderada</vt:lpstr>
      <vt:lpstr>Cálculos de nota por categoría. Media ponderada simple</vt:lpstr>
      <vt:lpstr>Cálculos de nota por categoría.  Otras opciones disponibles</vt:lpstr>
      <vt:lpstr>Categorías de calificación. Opciones de administrador</vt:lpstr>
      <vt:lpstr>Categorías de calificación. Opciones de administrador. Cálculo total</vt:lpstr>
      <vt:lpstr>Establecer categorías</vt:lpstr>
      <vt:lpstr>Añadir estrategias de cálculo </vt:lpstr>
      <vt:lpstr>Estrategias de cálculo</vt:lpstr>
      <vt:lpstr>Estrategias de cálculo</vt:lpstr>
      <vt:lpstr>Estrategias de cálculo</vt:lpstr>
      <vt:lpstr>Subir calificaciones manuales</vt:lpstr>
      <vt:lpstr>Detalles al subir notas</vt:lpstr>
      <vt:lpstr>Exportar alumnos</vt:lpstr>
      <vt:lpstr>Para importar las notas</vt:lpstr>
      <vt:lpstr>Para importar las notas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Jorge</cp:lastModifiedBy>
  <cp:revision>1450</cp:revision>
  <cp:lastPrinted>2020-04-22T12:59:14Z</cp:lastPrinted>
  <dcterms:created xsi:type="dcterms:W3CDTF">2014-10-08T23:03:32Z</dcterms:created>
  <dcterms:modified xsi:type="dcterms:W3CDTF">2020-04-22T12:59:18Z</dcterms:modified>
</cp:coreProperties>
</file>