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38" r:id="rId2"/>
    <p:sldId id="468" r:id="rId3"/>
    <p:sldId id="419" r:id="rId4"/>
    <p:sldId id="461" r:id="rId5"/>
    <p:sldId id="464" r:id="rId6"/>
    <p:sldId id="446" r:id="rId7"/>
    <p:sldId id="455" r:id="rId8"/>
    <p:sldId id="469" r:id="rId9"/>
    <p:sldId id="440" r:id="rId10"/>
    <p:sldId id="441" r:id="rId11"/>
    <p:sldId id="460" r:id="rId12"/>
    <p:sldId id="365" r:id="rId13"/>
    <p:sldId id="426" r:id="rId14"/>
    <p:sldId id="456" r:id="rId15"/>
    <p:sldId id="458" r:id="rId16"/>
    <p:sldId id="428" r:id="rId17"/>
    <p:sldId id="429" r:id="rId18"/>
    <p:sldId id="433" r:id="rId19"/>
    <p:sldId id="430" r:id="rId20"/>
    <p:sldId id="431" r:id="rId21"/>
    <p:sldId id="436" r:id="rId22"/>
    <p:sldId id="432" r:id="rId23"/>
    <p:sldId id="470" r:id="rId24"/>
    <p:sldId id="465" r:id="rId25"/>
    <p:sldId id="471" r:id="rId26"/>
    <p:sldId id="466" r:id="rId27"/>
    <p:sldId id="472" r:id="rId28"/>
    <p:sldId id="447" r:id="rId29"/>
    <p:sldId id="463" r:id="rId30"/>
  </p:sldIdLst>
  <p:sldSz cx="9144000" cy="6858000" type="screen4x3"/>
  <p:notesSz cx="9925050" cy="6797675"/>
  <p:defaultTextStyle>
    <a:defPPr>
      <a:defRPr lang="es-ES"/>
    </a:defPPr>
    <a:lvl1pPr algn="ctr" rtl="0" fontAlgn="base">
      <a:spcBef>
        <a:spcPct val="50000"/>
      </a:spcBef>
      <a:spcAft>
        <a:spcPct val="0"/>
      </a:spcAft>
      <a:defRPr sz="1400" kern="1200">
        <a:solidFill>
          <a:schemeClr val="tx2"/>
        </a:solidFill>
        <a:latin typeface="Arial" charset="0"/>
        <a:ea typeface="+mn-ea"/>
        <a:cs typeface="+mn-cs"/>
      </a:defRPr>
    </a:lvl1pPr>
    <a:lvl2pPr marL="457200" algn="ctr" rtl="0" fontAlgn="base">
      <a:spcBef>
        <a:spcPct val="50000"/>
      </a:spcBef>
      <a:spcAft>
        <a:spcPct val="0"/>
      </a:spcAft>
      <a:defRPr sz="1400" kern="1200">
        <a:solidFill>
          <a:schemeClr val="tx2"/>
        </a:solidFill>
        <a:latin typeface="Arial" charset="0"/>
        <a:ea typeface="+mn-ea"/>
        <a:cs typeface="+mn-cs"/>
      </a:defRPr>
    </a:lvl2pPr>
    <a:lvl3pPr marL="914400" algn="ctr" rtl="0" fontAlgn="base">
      <a:spcBef>
        <a:spcPct val="50000"/>
      </a:spcBef>
      <a:spcAft>
        <a:spcPct val="0"/>
      </a:spcAft>
      <a:defRPr sz="1400" kern="1200">
        <a:solidFill>
          <a:schemeClr val="tx2"/>
        </a:solidFill>
        <a:latin typeface="Arial" charset="0"/>
        <a:ea typeface="+mn-ea"/>
        <a:cs typeface="+mn-cs"/>
      </a:defRPr>
    </a:lvl3pPr>
    <a:lvl4pPr marL="1371600" algn="ctr" rtl="0" fontAlgn="base">
      <a:spcBef>
        <a:spcPct val="50000"/>
      </a:spcBef>
      <a:spcAft>
        <a:spcPct val="0"/>
      </a:spcAft>
      <a:defRPr sz="1400" kern="1200">
        <a:solidFill>
          <a:schemeClr val="tx2"/>
        </a:solidFill>
        <a:latin typeface="Arial" charset="0"/>
        <a:ea typeface="+mn-ea"/>
        <a:cs typeface="+mn-cs"/>
      </a:defRPr>
    </a:lvl4pPr>
    <a:lvl5pPr marL="1828800" algn="ctr" rtl="0" fontAlgn="base">
      <a:spcBef>
        <a:spcPct val="50000"/>
      </a:spcBef>
      <a:spcAft>
        <a:spcPct val="0"/>
      </a:spcAft>
      <a:defRPr sz="1400" kern="1200">
        <a:solidFill>
          <a:schemeClr val="tx2"/>
        </a:solidFill>
        <a:latin typeface="Arial" charset="0"/>
        <a:ea typeface="+mn-ea"/>
        <a:cs typeface="+mn-cs"/>
      </a:defRPr>
    </a:lvl5pPr>
    <a:lvl6pPr marL="2286000" algn="l" defTabSz="914400" rtl="0" eaLnBrk="1" latinLnBrk="0" hangingPunct="1">
      <a:defRPr sz="1400" kern="1200">
        <a:solidFill>
          <a:schemeClr val="tx2"/>
        </a:solidFill>
        <a:latin typeface="Arial" charset="0"/>
        <a:ea typeface="+mn-ea"/>
        <a:cs typeface="+mn-cs"/>
      </a:defRPr>
    </a:lvl6pPr>
    <a:lvl7pPr marL="2743200" algn="l" defTabSz="914400" rtl="0" eaLnBrk="1" latinLnBrk="0" hangingPunct="1">
      <a:defRPr sz="1400" kern="1200">
        <a:solidFill>
          <a:schemeClr val="tx2"/>
        </a:solidFill>
        <a:latin typeface="Arial" charset="0"/>
        <a:ea typeface="+mn-ea"/>
        <a:cs typeface="+mn-cs"/>
      </a:defRPr>
    </a:lvl7pPr>
    <a:lvl8pPr marL="3200400" algn="l" defTabSz="914400" rtl="0" eaLnBrk="1" latinLnBrk="0" hangingPunct="1">
      <a:defRPr sz="1400" kern="1200">
        <a:solidFill>
          <a:schemeClr val="tx2"/>
        </a:solidFill>
        <a:latin typeface="Arial" charset="0"/>
        <a:ea typeface="+mn-ea"/>
        <a:cs typeface="+mn-cs"/>
      </a:defRPr>
    </a:lvl8pPr>
    <a:lvl9pPr marL="3657600" algn="l" defTabSz="914400" rtl="0" eaLnBrk="1" latinLnBrk="0" hangingPunct="1">
      <a:defRPr sz="1400" kern="1200">
        <a:solidFill>
          <a:schemeClr val="tx2"/>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7F8"/>
    <a:srgbClr val="005654"/>
    <a:srgbClr val="CBCBCB"/>
    <a:srgbClr val="C55BC0"/>
    <a:srgbClr val="B5A1AB"/>
    <a:srgbClr val="DEF1F2"/>
    <a:srgbClr val="D0EAEC"/>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0855" cy="339884"/>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5621898" y="0"/>
            <a:ext cx="4300855" cy="339884"/>
          </a:xfrm>
          <a:prstGeom prst="rect">
            <a:avLst/>
          </a:prstGeom>
        </p:spPr>
        <p:txBody>
          <a:bodyPr vert="horz" lIns="91440" tIns="45720" rIns="91440" bIns="45720" rtlCol="0"/>
          <a:lstStyle>
            <a:lvl1pPr algn="r">
              <a:defRPr sz="1200"/>
            </a:lvl1pPr>
          </a:lstStyle>
          <a:p>
            <a:pPr>
              <a:defRPr/>
            </a:pPr>
            <a:fld id="{E28790EB-A71B-45E8-B02B-D50FE6B95A7C}" type="datetimeFigureOut">
              <a:rPr lang="es-ES"/>
              <a:pPr>
                <a:defRPr/>
              </a:pPr>
              <a:t>20/05/2022</a:t>
            </a:fld>
            <a:endParaRPr lang="es-ES"/>
          </a:p>
        </p:txBody>
      </p:sp>
      <p:sp>
        <p:nvSpPr>
          <p:cNvPr id="4" name="3 Marcador de imagen de diapositiva"/>
          <p:cNvSpPr>
            <a:spLocks noGrp="1" noRot="1" noChangeAspect="1"/>
          </p:cNvSpPr>
          <p:nvPr>
            <p:ph type="sldImg" idx="2"/>
          </p:nvPr>
        </p:nvSpPr>
        <p:spPr>
          <a:xfrm>
            <a:off x="3262313" y="509588"/>
            <a:ext cx="3400425" cy="2549525"/>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992505" y="3228896"/>
            <a:ext cx="7940040" cy="305895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6456612"/>
            <a:ext cx="4300855" cy="339884"/>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5621898" y="6456612"/>
            <a:ext cx="4300855" cy="339884"/>
          </a:xfrm>
          <a:prstGeom prst="rect">
            <a:avLst/>
          </a:prstGeom>
        </p:spPr>
        <p:txBody>
          <a:bodyPr vert="horz" lIns="91440" tIns="45720" rIns="91440" bIns="45720" rtlCol="0" anchor="b"/>
          <a:lstStyle>
            <a:lvl1pPr algn="r">
              <a:defRPr sz="1200"/>
            </a:lvl1pPr>
          </a:lstStyle>
          <a:p>
            <a:pPr>
              <a:defRPr/>
            </a:pPr>
            <a:fld id="{FDF06EED-74EB-4D59-AE29-C7B2798341A1}" type="slidenum">
              <a:rPr lang="es-ES"/>
              <a:pPr>
                <a:defRPr/>
              </a:pPr>
              <a:t>‹Nº›</a:t>
            </a:fld>
            <a:endParaRPr lang="es-ES"/>
          </a:p>
        </p:txBody>
      </p:sp>
    </p:spTree>
    <p:extLst>
      <p:ext uri="{BB962C8B-B14F-4D97-AF65-F5344CB8AC3E}">
        <p14:creationId xmlns:p14="http://schemas.microsoft.com/office/powerpoint/2010/main" val="2515665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xfrm>
            <a:off x="3262313"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50000"/>
              </a:spcBef>
            </a:pPr>
            <a:fld id="{5B44D314-5AB0-4726-B2E8-D61844769C05}" type="slidenum">
              <a:rPr lang="es-ES" altLang="es-ES" smtClean="0">
                <a:solidFill>
                  <a:schemeClr val="tx2"/>
                </a:solidFill>
                <a:latin typeface="Arial" charset="0"/>
              </a:rPr>
              <a:pPr algn="r" eaLnBrk="1" hangingPunct="1">
                <a:spcBef>
                  <a:spcPct val="50000"/>
                </a:spcBef>
              </a:pPr>
              <a:t>9</a:t>
            </a:fld>
            <a:endParaRPr lang="es-ES" altLang="es-ES">
              <a:solidFill>
                <a:schemeClr val="tx2"/>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91DF8AB-15F9-4680-A609-A07B4BB93DA4}" type="slidenum">
              <a:rPr lang="es-ES"/>
              <a:pPr>
                <a:defRPr/>
              </a:pPr>
              <a:t>‹Nº›</a:t>
            </a:fld>
            <a:endParaRPr lang="es-ES"/>
          </a:p>
        </p:txBody>
      </p:sp>
    </p:spTree>
    <p:extLst>
      <p:ext uri="{BB962C8B-B14F-4D97-AF65-F5344CB8AC3E}">
        <p14:creationId xmlns:p14="http://schemas.microsoft.com/office/powerpoint/2010/main" val="308888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B35B65B-B6D3-403A-928D-3FCED47FF763}" type="slidenum">
              <a:rPr lang="es-ES"/>
              <a:pPr>
                <a:defRPr/>
              </a:pPr>
              <a:t>‹Nº›</a:t>
            </a:fld>
            <a:endParaRPr lang="es-ES"/>
          </a:p>
        </p:txBody>
      </p:sp>
    </p:spTree>
    <p:extLst>
      <p:ext uri="{BB962C8B-B14F-4D97-AF65-F5344CB8AC3E}">
        <p14:creationId xmlns:p14="http://schemas.microsoft.com/office/powerpoint/2010/main" val="69830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752ABC2-77B6-4778-A2C1-93212E344AD6}" type="slidenum">
              <a:rPr lang="es-ES"/>
              <a:pPr>
                <a:defRPr/>
              </a:pPr>
              <a:t>‹Nº›</a:t>
            </a:fld>
            <a:endParaRPr lang="es-ES"/>
          </a:p>
        </p:txBody>
      </p:sp>
    </p:spTree>
    <p:extLst>
      <p:ext uri="{BB962C8B-B14F-4D97-AF65-F5344CB8AC3E}">
        <p14:creationId xmlns:p14="http://schemas.microsoft.com/office/powerpoint/2010/main" val="397934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54965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E11A418-D131-4B6F-BED6-172326A302D6}" type="slidenum">
              <a:rPr lang="es-ES"/>
              <a:pPr>
                <a:defRPr/>
              </a:pPr>
              <a:t>‹Nº›</a:t>
            </a:fld>
            <a:endParaRPr lang="es-ES"/>
          </a:p>
        </p:txBody>
      </p:sp>
    </p:spTree>
    <p:extLst>
      <p:ext uri="{BB962C8B-B14F-4D97-AF65-F5344CB8AC3E}">
        <p14:creationId xmlns:p14="http://schemas.microsoft.com/office/powerpoint/2010/main" val="95476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A557D52-9B8C-4558-9F37-2FBBF05299F0}" type="slidenum">
              <a:rPr lang="es-ES"/>
              <a:pPr>
                <a:defRPr/>
              </a:pPr>
              <a:t>‹Nº›</a:t>
            </a:fld>
            <a:endParaRPr lang="es-ES"/>
          </a:p>
        </p:txBody>
      </p:sp>
    </p:spTree>
    <p:extLst>
      <p:ext uri="{BB962C8B-B14F-4D97-AF65-F5344CB8AC3E}">
        <p14:creationId xmlns:p14="http://schemas.microsoft.com/office/powerpoint/2010/main" val="300655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052A7F5-E5BF-4EE1-9D38-9FF10D2C7975}" type="slidenum">
              <a:rPr lang="es-ES"/>
              <a:pPr>
                <a:defRPr/>
              </a:pPr>
              <a:t>‹Nº›</a:t>
            </a:fld>
            <a:endParaRPr lang="es-ES"/>
          </a:p>
        </p:txBody>
      </p:sp>
    </p:spTree>
    <p:extLst>
      <p:ext uri="{BB962C8B-B14F-4D97-AF65-F5344CB8AC3E}">
        <p14:creationId xmlns:p14="http://schemas.microsoft.com/office/powerpoint/2010/main" val="70972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4696921-CD90-45A2-9749-89FBDAEBA5DB}" type="slidenum">
              <a:rPr lang="es-ES"/>
              <a:pPr>
                <a:defRPr/>
              </a:pPr>
              <a:t>‹Nº›</a:t>
            </a:fld>
            <a:endParaRPr lang="es-ES"/>
          </a:p>
        </p:txBody>
      </p:sp>
    </p:spTree>
    <p:extLst>
      <p:ext uri="{BB962C8B-B14F-4D97-AF65-F5344CB8AC3E}">
        <p14:creationId xmlns:p14="http://schemas.microsoft.com/office/powerpoint/2010/main" val="221024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909780B-BE6D-4638-8F87-D8667EFBBA54}" type="slidenum">
              <a:rPr lang="es-ES"/>
              <a:pPr>
                <a:defRPr/>
              </a:pPr>
              <a:t>‹Nº›</a:t>
            </a:fld>
            <a:endParaRPr lang="es-ES"/>
          </a:p>
        </p:txBody>
      </p:sp>
    </p:spTree>
    <p:extLst>
      <p:ext uri="{BB962C8B-B14F-4D97-AF65-F5344CB8AC3E}">
        <p14:creationId xmlns:p14="http://schemas.microsoft.com/office/powerpoint/2010/main" val="27962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EA6EA86-FB43-4BEE-A1AC-80BAE024F8F1}" type="slidenum">
              <a:rPr lang="es-ES"/>
              <a:pPr>
                <a:defRPr/>
              </a:pPr>
              <a:t>‹Nº›</a:t>
            </a:fld>
            <a:endParaRPr lang="es-ES"/>
          </a:p>
        </p:txBody>
      </p:sp>
    </p:spTree>
    <p:extLst>
      <p:ext uri="{BB962C8B-B14F-4D97-AF65-F5344CB8AC3E}">
        <p14:creationId xmlns:p14="http://schemas.microsoft.com/office/powerpoint/2010/main" val="158720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C63E757-76CA-40FB-905B-867ECDD3317F}" type="slidenum">
              <a:rPr lang="es-ES"/>
              <a:pPr>
                <a:defRPr/>
              </a:pPr>
              <a:t>‹Nº›</a:t>
            </a:fld>
            <a:endParaRPr lang="es-ES"/>
          </a:p>
        </p:txBody>
      </p:sp>
    </p:spTree>
    <p:extLst>
      <p:ext uri="{BB962C8B-B14F-4D97-AF65-F5344CB8AC3E}">
        <p14:creationId xmlns:p14="http://schemas.microsoft.com/office/powerpoint/2010/main" val="273921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3B082BE-6687-41B4-AE52-CF1424190DB8}" type="slidenum">
              <a:rPr lang="es-ES"/>
              <a:pPr>
                <a:defRPr/>
              </a:pPr>
              <a:t>‹Nº›</a:t>
            </a:fld>
            <a:endParaRPr lang="es-ES"/>
          </a:p>
        </p:txBody>
      </p:sp>
    </p:spTree>
    <p:extLst>
      <p:ext uri="{BB962C8B-B14F-4D97-AF65-F5344CB8AC3E}">
        <p14:creationId xmlns:p14="http://schemas.microsoft.com/office/powerpoint/2010/main" val="325162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solidFill>
                  <a:schemeClr val="tx1"/>
                </a:solidFill>
                <a:latin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solidFill>
                  <a:schemeClr val="tx1"/>
                </a:solidFill>
                <a:latin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a:solidFill>
                  <a:schemeClr val="tx1"/>
                </a:solidFill>
                <a:latin typeface="Arial" pitchFamily="34" charset="0"/>
              </a:defRPr>
            </a:lvl1pPr>
          </a:lstStyle>
          <a:p>
            <a:pPr>
              <a:defRPr/>
            </a:pPr>
            <a:fld id="{1FBDCA9B-E68C-49B3-89CF-9F0BDDEC7968}"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189" algn="ctr" rtl="0" fontAlgn="base">
        <a:spcBef>
          <a:spcPct val="0"/>
        </a:spcBef>
        <a:spcAft>
          <a:spcPct val="0"/>
        </a:spcAft>
        <a:defRPr sz="4400">
          <a:solidFill>
            <a:schemeClr val="tx2"/>
          </a:solidFill>
          <a:latin typeface="Arial" pitchFamily="34" charset="0"/>
        </a:defRPr>
      </a:lvl6pPr>
      <a:lvl7pPr marL="914377" algn="ctr" rtl="0" fontAlgn="base">
        <a:spcBef>
          <a:spcPct val="0"/>
        </a:spcBef>
        <a:spcAft>
          <a:spcPct val="0"/>
        </a:spcAft>
        <a:defRPr sz="4400">
          <a:solidFill>
            <a:schemeClr val="tx2"/>
          </a:solidFill>
          <a:latin typeface="Arial" pitchFamily="34" charset="0"/>
        </a:defRPr>
      </a:lvl7pPr>
      <a:lvl8pPr marL="1371566" algn="ctr" rtl="0" fontAlgn="base">
        <a:spcBef>
          <a:spcPct val="0"/>
        </a:spcBef>
        <a:spcAft>
          <a:spcPct val="0"/>
        </a:spcAft>
        <a:defRPr sz="4400">
          <a:solidFill>
            <a:schemeClr val="tx2"/>
          </a:solidFill>
          <a:latin typeface="Arial" pitchFamily="34" charset="0"/>
        </a:defRPr>
      </a:lvl8pPr>
      <a:lvl9pPr marL="1828754" algn="ctr" rtl="0" fontAlgn="base">
        <a:spcBef>
          <a:spcPct val="0"/>
        </a:spcBef>
        <a:spcAft>
          <a:spcPct val="0"/>
        </a:spcAft>
        <a:defRPr sz="4400">
          <a:solidFill>
            <a:schemeClr val="tx2"/>
          </a:solidFill>
          <a:latin typeface="Arial" pitchFamily="34"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57.jpe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lopeyelteatro.bne.es/#section?id=2&amp;point=4" TargetMode="Externa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hyperlink" Target="https://lopeyelteatro.bne.es/#section?id=2&amp;point=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lopeyelteatro.bne.es/video/AV23%20-%20LA%20DAMA%20BOBA.mp4"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lopeyelteatro.bne.es/"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hyperlink" Target="http://www.teatrocorsario.com/" TargetMode="External"/><Relationship Id="rId2" Type="http://schemas.openxmlformats.org/officeDocument/2006/relationships/hyperlink" Target="http://www.apriorigt.com/index_archivos/Page2349.htm" TargetMode="External"/><Relationship Id="rId1" Type="http://schemas.openxmlformats.org/officeDocument/2006/relationships/slideLayout" Target="../slideLayouts/slideLayout1.xml"/><Relationship Id="rId6" Type="http://schemas.openxmlformats.org/officeDocument/2006/relationships/hyperlink" Target="http://www.naodamores.com/" TargetMode="External"/><Relationship Id="rId11" Type="http://schemas.openxmlformats.org/officeDocument/2006/relationships/image" Target="../media/image6.png"/><Relationship Id="rId5" Type="http://schemas.openxmlformats.org/officeDocument/2006/relationships/image" Target="../media/image2.jpeg"/><Relationship Id="rId10" Type="http://schemas.openxmlformats.org/officeDocument/2006/relationships/hyperlink" Target="http://teatroclasico.mcu.es/" TargetMode="External"/><Relationship Id="rId4" Type="http://schemas.openxmlformats.org/officeDocument/2006/relationships/hyperlink" Target="http://www.morboria.com/"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www.cfnavarra.es/oliteteatro/" TargetMode="External"/><Relationship Id="rId13" Type="http://schemas.openxmlformats.org/officeDocument/2006/relationships/hyperlink" Target="https://www.clasicosenalcala.net/2022/home/" TargetMode="External"/><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image" Target="../media/image13.png"/><Relationship Id="rId2" Type="http://schemas.openxmlformats.org/officeDocument/2006/relationships/hyperlink" Target="http://www.elpasotexas.gov/mcad/siglo/index.htm" TargetMode="Externa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http://www.chinchillademontearagon.com/d_festivales/festival-de-teatro-clasico-de-chinchilla.htm" TargetMode="External"/><Relationship Id="rId11" Type="http://schemas.openxmlformats.org/officeDocument/2006/relationships/hyperlink" Target="https://www2.ual.es/cultura/uploads/programa-ciclo-academico-jornadas-so.pdf" TargetMode="External"/><Relationship Id="rId5" Type="http://schemas.openxmlformats.org/officeDocument/2006/relationships/image" Target="../media/image9.jpeg"/><Relationship Id="rId15" Type="http://schemas.openxmlformats.org/officeDocument/2006/relationships/hyperlink" Target="https://www.olmedo.es/olmedoclasico/festival" TargetMode="External"/><Relationship Id="rId10" Type="http://schemas.openxmlformats.org/officeDocument/2006/relationships/image" Target="../media/image12.jpeg"/><Relationship Id="rId4" Type="http://schemas.openxmlformats.org/officeDocument/2006/relationships/hyperlink" Target="http://www.festivales.com/ver/festival/festival-teatro-clasico-caceres" TargetMode="External"/><Relationship Id="rId9" Type="http://schemas.openxmlformats.org/officeDocument/2006/relationships/image" Target="../media/image11.jpe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http://www.clemit.es/" TargetMode="External"/><Relationship Id="rId13" Type="http://schemas.openxmlformats.org/officeDocument/2006/relationships/image" Target="../media/image26.jpeg"/><Relationship Id="rId18" Type="http://schemas.openxmlformats.org/officeDocument/2006/relationships/hyperlink" Target="http://www.glesoc.es/" TargetMode="External"/><Relationship Id="rId26" Type="http://schemas.openxmlformats.org/officeDocument/2006/relationships/hyperlink" Target="http://pendientedemigracion.ucm.es/centros/webs/iu5017/index.php" TargetMode="External"/><Relationship Id="rId3" Type="http://schemas.openxmlformats.org/officeDocument/2006/relationships/image" Target="../media/image21.jpeg"/><Relationship Id="rId21" Type="http://schemas.openxmlformats.org/officeDocument/2006/relationships/image" Target="../media/image30.jpeg"/><Relationship Id="rId34" Type="http://schemas.openxmlformats.org/officeDocument/2006/relationships/hyperlink" Target="http://www.uned.es/centro-investigacion-SELITEN@T/index2.html" TargetMode="External"/><Relationship Id="rId7" Type="http://schemas.openxmlformats.org/officeDocument/2006/relationships/image" Target="../media/image23.jpeg"/><Relationship Id="rId12" Type="http://schemas.openxmlformats.org/officeDocument/2006/relationships/hyperlink" Target="http://parnaseo.uv.es/Ars/ARST6/diccionario/inicio.html" TargetMode="External"/><Relationship Id="rId17" Type="http://schemas.openxmlformats.org/officeDocument/2006/relationships/image" Target="../media/image28.jpeg"/><Relationship Id="rId25" Type="http://schemas.openxmlformats.org/officeDocument/2006/relationships/image" Target="../media/image32.jpeg"/><Relationship Id="rId33" Type="http://schemas.openxmlformats.org/officeDocument/2006/relationships/image" Target="../media/image36.jpeg"/><Relationship Id="rId38" Type="http://schemas.openxmlformats.org/officeDocument/2006/relationships/image" Target="../media/image39.png"/><Relationship Id="rId2" Type="http://schemas.openxmlformats.org/officeDocument/2006/relationships/hyperlink" Target="http://artelope.uv.es/#inicio" TargetMode="External"/><Relationship Id="rId16" Type="http://schemas.openxmlformats.org/officeDocument/2006/relationships/hyperlink" Target="http://www.usc.es/es/investigacion/grupos/calderon/" TargetMode="External"/><Relationship Id="rId20" Type="http://schemas.openxmlformats.org/officeDocument/2006/relationships/hyperlink" Target="http://www.unav.es/centro/griso/" TargetMode="External"/><Relationship Id="rId29"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hyperlink" Target="http://celes.labo.univ-poitiers.fr/?lang=es" TargetMode="External"/><Relationship Id="rId11" Type="http://schemas.openxmlformats.org/officeDocument/2006/relationships/image" Target="../media/image25.jpeg"/><Relationship Id="rId24" Type="http://schemas.openxmlformats.org/officeDocument/2006/relationships/hyperlink" Target="http://www.uclm.es/centro/ialmagro/" TargetMode="External"/><Relationship Id="rId32" Type="http://schemas.openxmlformats.org/officeDocument/2006/relationships/hyperlink" Target="http://www.prolope.es/web/" TargetMode="External"/><Relationship Id="rId37" Type="http://schemas.openxmlformats.org/officeDocument/2006/relationships/image" Target="../media/image38.jpeg"/><Relationship Id="rId5" Type="http://schemas.openxmlformats.org/officeDocument/2006/relationships/image" Target="../media/image22.jpeg"/><Relationship Id="rId15" Type="http://schemas.openxmlformats.org/officeDocument/2006/relationships/image" Target="../media/image27.jpeg"/><Relationship Id="rId23" Type="http://schemas.openxmlformats.org/officeDocument/2006/relationships/image" Target="../media/image31.jpeg"/><Relationship Id="rId28" Type="http://schemas.openxmlformats.org/officeDocument/2006/relationships/hyperlink" Target="http://manosteatrales.org/" TargetMode="External"/><Relationship Id="rId36" Type="http://schemas.openxmlformats.org/officeDocument/2006/relationships/hyperlink" Target="http://www.bidiso.es/sielae/presentacion.htm" TargetMode="External"/><Relationship Id="rId10" Type="http://schemas.openxmlformats.org/officeDocument/2006/relationships/hyperlink" Target="http://www.uv.es/dicat/index.html" TargetMode="External"/><Relationship Id="rId19" Type="http://schemas.openxmlformats.org/officeDocument/2006/relationships/image" Target="../media/image29.jpeg"/><Relationship Id="rId31" Type="http://schemas.openxmlformats.org/officeDocument/2006/relationships/image" Target="../media/image35.jpeg"/><Relationship Id="rId4" Type="http://schemas.openxmlformats.org/officeDocument/2006/relationships/hyperlink" Target="http://www.ceeh.es/" TargetMode="External"/><Relationship Id="rId9" Type="http://schemas.openxmlformats.org/officeDocument/2006/relationships/image" Target="../media/image24.jpeg"/><Relationship Id="rId14" Type="http://schemas.openxmlformats.org/officeDocument/2006/relationships/hyperlink" Target="http://www.textualscholarship.eu/" TargetMode="External"/><Relationship Id="rId22" Type="http://schemas.openxmlformats.org/officeDocument/2006/relationships/hyperlink" Target="http://www.idt.paris-sorbonne.fr/" TargetMode="External"/><Relationship Id="rId27" Type="http://schemas.openxmlformats.org/officeDocument/2006/relationships/image" Target="../media/image33.jpeg"/><Relationship Id="rId30" Type="http://schemas.openxmlformats.org/officeDocument/2006/relationships/hyperlink" Target="http://www.moretianos.com/" TargetMode="External"/><Relationship Id="rId35"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hyperlink" Target="http://www.casadilope.it/enlaces-comentados/enlaces-comentados.html" TargetMode="External"/><Relationship Id="rId7" Type="http://schemas.openxmlformats.org/officeDocument/2006/relationships/hyperlink" Target="http://parnaseo.uv.es/" TargetMode="External"/><Relationship Id="rId2" Type="http://schemas.openxmlformats.org/officeDocument/2006/relationships/hyperlink" Target="https://lopeyelteatro.bne.es/" TargetMode="External"/><Relationship Id="rId1" Type="http://schemas.openxmlformats.org/officeDocument/2006/relationships/slideLayout" Target="../slideLayouts/slideLayout12.xml"/><Relationship Id="rId6" Type="http://schemas.openxmlformats.org/officeDocument/2006/relationships/hyperlink" Target="http://www.unav.es/centro/griso/" TargetMode="External"/><Relationship Id="rId5" Type="http://schemas.openxmlformats.org/officeDocument/2006/relationships/hyperlink" Target="http://cervantesvirtual.com/" TargetMode="External"/><Relationship Id="rId4" Type="http://schemas.openxmlformats.org/officeDocument/2006/relationships/hyperlink" Target="http://host.uniroma3.it/progetti/casadilop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D0F3CDA-FE59-4680-9501-69CA6DF5C75C}"/>
              </a:ext>
            </a:extLst>
          </p:cNvPr>
          <p:cNvSpPr/>
          <p:nvPr/>
        </p:nvSpPr>
        <p:spPr>
          <a:xfrm>
            <a:off x="611563" y="964080"/>
            <a:ext cx="7992887" cy="6063198"/>
          </a:xfrm>
          <a:prstGeom prst="rect">
            <a:avLst/>
          </a:prstGeom>
        </p:spPr>
        <p:txBody>
          <a:bodyPr wrap="square">
            <a:spAutoFit/>
          </a:bodyPr>
          <a:lstStyle/>
          <a:p>
            <a:pPr marL="285744" indent="-285744" algn="l">
              <a:spcAft>
                <a:spcPts val="0"/>
              </a:spcAft>
              <a:buFont typeface="Wingdings" panose="05000000000000000000" pitchFamily="2" charset="2"/>
              <a:buChar char="v"/>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s-E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Claves y materiales para explicar el teatro del Siglo de Oro en las aulas</a:t>
            </a:r>
            <a:endParaRPr lang="es-ES_tradn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1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Presencia viva del teatro del Siglo de Oro en la actualidad: festivales, compañías, espectáculos, creadores, estudios.</a:t>
            </a:r>
          </a:p>
          <a:p>
            <a:pPr marL="285744" indent="-285744" algn="l">
              <a:spcAft>
                <a:spcPts val="0"/>
              </a:spcAft>
              <a:buFont typeface="Wingdings" panose="05000000000000000000" pitchFamily="2" charset="2"/>
              <a:buChar char="v"/>
            </a:pPr>
            <a:endParaRPr lang="es-ES_tradnl"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1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La importancia del fenómeno teatral en su tiempo. La alianza de todas las artes en busca del arte total. La vida como teatro.</a:t>
            </a:r>
          </a:p>
          <a:p>
            <a:pPr marL="285744" indent="-285744" algn="l">
              <a:spcAft>
                <a:spcPts val="0"/>
              </a:spcAft>
              <a:buFont typeface="Wingdings" panose="05000000000000000000" pitchFamily="2" charset="2"/>
              <a:buChar char="v"/>
            </a:pPr>
            <a:endParaRPr lang="es-ES_tradnl"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1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Más allá de su tiempo y su espacio. Historia y personajes de alcance universal: Don Juan y Fuenteovejuna.</a:t>
            </a:r>
          </a:p>
          <a:p>
            <a:pPr marL="285744" indent="-285744" algn="l">
              <a:spcAft>
                <a:spcPts val="0"/>
              </a:spcAft>
              <a:buFont typeface="Wingdings" panose="05000000000000000000" pitchFamily="2" charset="2"/>
              <a:buChar char="v"/>
            </a:pPr>
            <a:endParaRPr lang="es-ES_tradnl"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16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La dama boba </a:t>
            </a:r>
            <a:r>
              <a:rPr lang="es-ES" sz="1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 Lope de Vega para viajar con los alumnos por la historia del teatro español del Siglo de Oro.</a:t>
            </a:r>
          </a:p>
          <a:p>
            <a:pPr marL="285744" indent="-285744" algn="l">
              <a:spcAft>
                <a:spcPts val="0"/>
              </a:spcAft>
              <a:buFont typeface="Wingdings" panose="05000000000000000000" pitchFamily="2" charset="2"/>
              <a:buChar char="v"/>
            </a:pPr>
            <a:endParaRPr lang="es-ES_tradnl"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1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El teatro clásico en la era digital. Materiales para el aula en Internet, un almacén extraordinario de recursos. Textos. Reconstrucciones virtuales de espacios. Vídeos de espectáculos.</a:t>
            </a:r>
          </a:p>
          <a:p>
            <a:pPr algn="l">
              <a:spcAft>
                <a:spcPts val="0"/>
              </a:spcAft>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2.bp.blogspot.com/-mPn_PtaWPKU/T0va9nCRnHI/AAAAAAAACHk/S1WKJYz0PN4/s1600/lope-de-vega.png"/>
          <p:cNvPicPr>
            <a:picLocks noChangeAspect="1" noChangeArrowheads="1"/>
          </p:cNvPicPr>
          <p:nvPr/>
        </p:nvPicPr>
        <p:blipFill>
          <a:blip r:embed="rId2"/>
          <a:srcRect/>
          <a:stretch>
            <a:fillRect/>
          </a:stretch>
        </p:blipFill>
        <p:spPr bwMode="auto">
          <a:xfrm>
            <a:off x="147641" y="335560"/>
            <a:ext cx="2713037" cy="343058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052" name="Picture 4" descr="http://www.xn--espaaescultura-tnb.es/export/sites/cultura/multimedia/galerias/autores/Tirso_de_Molina_21769.jpg_1306973099.jpg"/>
          <p:cNvPicPr>
            <a:picLocks noChangeAspect="1" noChangeArrowheads="1"/>
          </p:cNvPicPr>
          <p:nvPr/>
        </p:nvPicPr>
        <p:blipFill rotWithShape="1">
          <a:blip r:embed="rId3"/>
          <a:srcRect l="28337" t="23" r="22264" b="570"/>
          <a:stretch/>
        </p:blipFill>
        <p:spPr bwMode="auto">
          <a:xfrm>
            <a:off x="6065839" y="335558"/>
            <a:ext cx="2932112" cy="343376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b/b1/Pedro_Calder%C3%B3n_de_la_Barca_01.jpg/220px-Pedro_Calder%C3%B3n_de_la_Barca_01.jpg"/>
          <p:cNvPicPr>
            <a:picLocks noChangeAspect="1" noChangeArrowheads="1"/>
          </p:cNvPicPr>
          <p:nvPr/>
        </p:nvPicPr>
        <p:blipFill rotWithShape="1">
          <a:blip r:embed="rId4"/>
          <a:srcRect l="11087" t="-1" r="12022" b="29641"/>
          <a:stretch/>
        </p:blipFill>
        <p:spPr bwMode="auto">
          <a:xfrm>
            <a:off x="3024189" y="362545"/>
            <a:ext cx="2792412" cy="3403600"/>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sp>
        <p:nvSpPr>
          <p:cNvPr id="5125" name="AutoShape 8" descr="data:image/jpeg;base64,/9j/4AAQSkZJRgABAQAAAQABAAD/2wCEAAkGBhMSERUUExQWFRUWFxoYFxgXFxcWGBUaGBgXGBoYGBwYGyYeGBokGxccHy8gJScpLCwsGB4yNTAqNSYrLCkBCQoKDgwOFA8PFCkcHBwpKSkpKSkpKSkpKSkpKSkpKSksKSkpLCkpKSkpKSkpKSkpKSwpLCkpKSksKTYpLCksKf/AABEIAQEAxAMBIgACEQEDEQH/xAAcAAABBQEBAQAAAAAAAAAAAAAFAQIDBAYABwj/xAA9EAABAgQDBgQGAgIBBAAHAAABAhEAAyExBEFRBRJhcYHwBiKRoRMyscHR4QfxQlIUI2JyohUXJDOCktL/xAAYAQEBAQEBAAAAAAAAAAAAAAAAAQIDBP/EAB8RAQEBAQEBAAIDAQAAAAAAAAABEQIhMRKBA0FRYf/aAAwDAQACEQMRAD8A9lWmGACHzBDGjyOjmhGEKmESIB27CNDt6IpkwJDkt3aAkAhk2clIqQOZgZjtspSCEl1Z5BPMnPhUwBmTCreck6PX1/fpFkTWlm7WljjxFvU3inO25fdTbX9f1xgThpJd3PXOjc8+FocpHdO39TxjWQ1Zm7VmEUVc/wCKQSOXaoqTdqTTZRP/AOoyueoewiptbbMjDI35ywl7UJKm/wC0OVdX6Rkp/wDLWFTRMqcsGjlKQ/QqrGpP+Jrcox03NfIDTr+IsjGqcMtTcVGvs+Vo8t25/I61IaWFSnA/1CzxLOE00ryjKy/E+KSXTNmsbgkktwJvF/E19BDai6+Y9eltPUxZkbbILKDx4FsvxliZRf4iik1ZXmGv+QJHQiPRfDP8gSMRuomkS5p8rV3ScmLUJ0MS8D07D4tCwGPQ91iZUZlKiC7trdqxZw+02AdTelc2AjnijgEc0QYfEhYpy9OMSlMZU+OAhsK0A6OSI5oXdghwjoa8LEES3hheHrBhrRpTWjgIUiKOIxwT3YUYn160gJp2LCfw4pxOg4wCx2OK1Fj5XYNQm9m+grqREeJm7z1oTTVRFHfNXGycogXW5tm9OA4C7AVN43IyRKqEZUDZZ0p9B6w4JArRxTl9W6esNFP1f9crxMlL3oz277zijgABW3Hv9xhPFv8AJcuU8vDNMWPKVv5EFsj/AJq5U+kU/wCQfGJL4eQaBxMWD/6AjKteNNY8+TKLW5cOWUb55/1EuL2tNmqUtaitStamnsOAHpGv8G/xTNxQEyaoy5ZqwNVVF+F4g8AeF0z5vxJoBQgihso0pyj37CSkpSAkADQWHKJ31nxYzuyv46wWHSyZCCTdSnUcqjedoi2z4Tw0ynwkBhYJA1yjWlFICbTX5iARZupJ9I5y1qvPsd/HUpT7jXzf8xktr+D1SS4cFOYNP1HrRmbqqnjU31596wL2zLBGrjPQ9Y6zplV8I+M0zEJkYhQTOAYKJZM1swT/AJNcdY1M5CtRbLvhHje1MIAoprehrTiOMbz+PNvLxElcmYXmSWBLfMk/Kfr7ROuc9g02BxSkLFWfX068oP4XaAVcgHnxZ+Vozc9FQwsbn0/MJ8QhTPQDLK3UxjNGv3X74xJuwH2bteoQt3tUN1ezU7qAZEYsaIAYUwrQhiIVMdDGMdAwqiYaYkUYjikRTlMk9lzpqYzOLxJs9sirS9dQLrsMqwW2lizvFLKDB3sFODRJ0AHmVkLVNApSkF7JLPRqitssmSbUJclo1CmKFHI4ANSld1sktZOf+UIFChr9sq89T6R00uHbP2+vHU3MclFD36/iwjSHlm776esCvGO2xhcMpQ+dflRzL1pkAH/uDAT1ev779I86/kzF72Kly3I3Jb9VP9AP7iybRk8NgN5ClKd3B0uXPUPDMZhAKiwTvV51PRj6RbViS4A8xs2pNKgZM2WZhwkCYEpSvzBKiygxBqVJNRR95jcb0dRovBU8IlpGvdI9N2LtEihqI8a8MzzvboLiv2+5j1LYs52zblwMY7g1OJxRagpn2YAzB5usHpkobj8OX1gVNFI4xaCbUnFJcejd2gZisSySSaN0ygztFDjJoBzcOpYVSmsdeUY3aM0qUTR39Yn8K7bGEx0tavknD4S+Bcbqq6E+kdtfZplm+fXKAW2ioIQoXSsceV+MdbNg96UOEU56WqbWGnCJNj44TsPJmAvvy0nq1fcGJ54oBb2zyjzAXPwxNmCkuxuwH16/qNhs7EFSAS+Qr5noKvo8ZlJryrQPlXPrF7Y+JMuaEO6Vh6EFiwr3bjeF9itLDYcmOMcwhTHQ6FgGKMR78PMRkiNALtQqBdvmJuXtbhxAsLly0ClHeLmrcT5cyz31e54RPi8VvTFKqQ7JFaa8v7iuo+/WOkQ1aQ3006xzndYd/kiGTZgGXD7nlxJ+0M/5gSN4bvSlGAuctMzASCasCoApZxex/vnHlv8AIU3/AOtcmhQkh6ZM3UgxtsRtLRRe4/JHDIZNrGU8c4ETEJnJBdA3TxSTc9W9Y3zBk5U1iMyLsNeUWMbiBuhSXCwfNqXd/ZrQGKyDwryiZMx6E99O7xsGfDayZ4Nb1vmw9Hj1Tw5NYkcNPzGI8GbGZ5hHLJjwaNnhpKpciapN2YHTJ71Av0jPQf4h/ks4dRkSJZnTEhlMWCf/ACNhGZ/+ZmMSfNhpRGgWQc83P0intGbJlAS94oS2/MW28s8f+5ZNshyEZ2did9SvhypoSA+8Vgm923QODQnMGyxH8ly5qdz4MxEzmDUcYLbM208liLXcVqPaPPdlYGat1JBWE1JALjmDY09o3suXvyt5OafQtaLZIMht7xInfKN0ltACfq0Asfjt6Wobihx5MYhmEqmqBCyd4hkgOGLZxewWyZuJWJEoKVvXcVS3zb2gH3jQ9e/j2Wr/AOHSN538xHIrUR00g5OTllanGI8FhBh5MuUKhCEpfkGJ+phZ08H8V/HOPPfaIPiUP9RYw7GrGgBYA0AO9Rv9W1v6Gug8Wyy7/vhDhPG+DoCC4ccCaXziK1mHmOkcunrErwH2AssoKJu6cw3NmrQ9bCsGI53wdHR0dEESiIr4xW6hZZ2SaC9onWmBu3Vj4JFiqg+v2joM/h1A1bth6/eIcVOG89qU70hJNEtSlq/nlAzHz3NwKB2PGl/YdY6IWbjd53Zsmzd78dALZwNxGLJzz1fJup4w1RO6Uj91v/ebRERZ/wBdI1IhiphyFuGcTtvAggEEMQagvQgwxSBa3b/qFKgkctI0oLJ8O4JZMgoUma28JhUSkPZB/wBQzDe1Z4ye09jmRM3Q5BdnuCCxTzBHuI3crEplnELYKUZQKQWKXKikvqBvOYH4zYCv+N51BUyYkTZZqWIJdNLq3d1214QgLeG5wVLQBpHo2xMGlSGIFsx9eseL+FNr7iglVnblHr+xtsAMzFxYXjHcHbR8Ny2O6kBWZIBvzFqWjBbUwMyWTKly5aQq/wAOSkE9QKR6lO2lLUKu/eekUETgFOwoc/WMc9WKqeE9gJweG3Vj/qTVb0x60qAk8h9TFzA7MlBakMAFjqCLGtixMRbU2slPnJo3WmkRYQL3fjbweim0BuHfKJ79Hl/inZn/ABcfMAAAV5klmNaKy1r1gx/HO6nEzVUf4YD2Z1B/VhF/+XMIkqlzA28AAbVBf8CAXg9Z31kf6sTzNtP6jtPeUemfGG8K5077tEc1mH2gQnGHXvhl31iWdiSa1DaWdmFTbvrzwX5A42vyyzhxmsa2v3WppeIsKp++As30hkxNBmx59IgM4LEBPn3hUpSA+Ybo7NUt6MQdkzAQDGPnE/CIQnzByGalteItkz6vqsAslAJufTpwjHSrMLCPHRkRKTAPb6wyQ9a/b0/uDpTaM5tdbrahA0FaZE55+sbhoPPSzgsMzp7dmAGJWFOQaOakM5JdkjLib5OIJ7bWyaBiTSoDtY8/oA8BVAWvQN7NTL9vwjrEKgaPln20KuXQH04mkKAGrFbEqIo1++p/NjGw4kagHpwihPxFamg6d1hs6eeR4vx76xPhdkpmIC1zCh1brBLszE51oYBUbJmnzo3FFn3Ff5Aj5S4ao1gjs7awXLICVSwFbq07rpSRRQD1SW4+kNOz5aQlO8CQGT8XellTUooFhQZgZRn9tbUmYOYFSd+WqZRaVHeBIoFpVmkjna8T6KG0MOPjzAP9jwvGg8OY9YG6S7W+3OMrh8cpanWDvkuq/wAx0Fzl6xqNhkEEVBeoIZu9I1fg1cjapapc5/dvxF5GMBRvH01gSiSmn9DvOH7QVuylHJIKlNRwkP8Ab2jngdiFyFy1KxK9xBcJAUyvMCHHHTlGMxu1Jckq3Z+MXkl5iZaUj/xAJV1aA2P22sr+PMIWtXyS/wDQA+UAWan0gfMkTJhKl7yjR0oBUU0pvEUTG5yL+L2+rELSZ61MB5SQGJ4lOjm8abwph6TFakD6nlnGG2nJSAn4YmboFd9LB2FAc66mNd4BxAMlaSapU7FnYgM49feLfg1KRWnfCLaS5vnRrhv1FaWreDguNbu0She73oc2jAI4ZQSWNLmlaXp+eJ5xYnS2SwJ6NRtPyYConOb/ALv05/3BiWXSHbvvu8YolwswEvo1xxFu6cng/sQgILf7GjvU1p9W1eM6EgFzkfR7Rews/dLAByH4DdZsr3H/AOR4RizVjSmOhiKgF6EOOUJGDD1xlsY5maADMuXq7+0ahUZzGp3ZhKgwfLnm8bgA7WLgg0oBqTyF8s7nJhABd/39/vnBza02jFt7MOaDic3tTlZzGYxm1UJHl8xravo1NPXlHWIuHlFDFTK174UygPjttTCPm3OCWJaueXfOM5i8aVXUpVhcxuDXlClqCUJUpRNEpBUrplb6Rcm4EiWZc5C5KVkFG+y2LM5DszgJPEpgD/GeORL2lK3yahSEVstSSEvkXPl5tHo8rZCsXj5pnuqSmUkpQflJVvJYaHeQpRztEtwCdkzgqbN+IUqlFI8qWUQpVA3lt5VUOo0iht3w+jEIJklaDKZYQpJUlibsgqUgGzhLGkbvw3srDy0GSlAlzk7xVSqq/OCfmSxA4O1M6nhvZiBjMaFEqmkJo1AhYctxCmSeCU6xn8vqh/8AHWyUfEXN3QFSgEbz+ZRKXJrRKWqGDs1bvD/J+Ply1yFiYkzQSPh03lS1B98sXCUqSwJ/3LQc2bKGHxPw/wDGamnNIVnmAPTe0AEUdlbEGIxM4LE1O6tRmuQASpEtCJdCd5IShRY0ZTZxN90B9n48KRvAPQuOcUMfh58v4nwx8WXMQU7pX5pZYg/M+8GOumkP8S+HZuzlhctXxMPMXuIuVpUXIQoZ/KWUKlrPeCdtiZLA+LKmIJZt9KkvqzgPG578TFDw/wCE5ZBmT0lasklwAK3zaH7T8XLwYKMOlKEnLd3ecafZe0kTEuD0PJjGO8YS5appA/xSVHMk2A5NWLPb6KCdqzMQPM2bgCg7eCuw9iIUAQpSFH5txRTvB7egEANn4qolpsflN7NT0/Ea7ApCU+ZRSNMz940CSJwlL3LJoQNA1hF1NQ/tFObh0KSSEkqAJBZRVYmr3pDMDiizHm5L/wBRkX0li8EMPXUcuL1H1/uBsr68esW8OWb10oOz0eM2Avh1H0yi1hwCWIfhwtY5RUkTHHEs7P8Aen5ghs5I3qlwB6tXr+o5Ug5hC6E3sL1txz5x0PTHRyaPXGc28shCligBZ2sHLnUk5NqLRolm0AsfJXMQtIV/iCkAM1a1JPmcaUd46RHmPiDHrJZiHcj2cWDKr9LNGRmYs7pAAGYc60s1++W72tshzuTKNVJGWRNa7vO5L5xm9oeHVIG8fMGo1XLgegsWB9KR3iMxOC1VJBBP765dtFGYcgK907/u3iJu8Tu01L8hl9frDVSN2g1r9Of9jnGhXkSCx1ehBsexHon8Z+OTLxExOMnKUJiEpQuapwlSCogKUflB3jU584whlg1yvTQ/Ud5xEuW9HAJ7vmKcYlmj6bVgETt2ZVJA8q5aiCxBsoXDHjeBp8EYbe3pYmomVPxEz5wU5NVElRBc3cEHQx5x/HX8mIwkj/jYlKghJUZcwAqACi+6pIqmpcM98rxvNl/yBLxE0SpCVL3gT8QjcSGt5T52yq1cmqOV5sUH8QbKxkuejFKWZyJTEhKQCgMXLJop8yBDdnePpUiWtIStc9UxS5gKSgBSi+6d4BRYMmwtaNjtrEqCpSEuVrNEvdI+Z+GvWAXjzYslOGnTfhhU9gr4hHm8hcsMhTd6wllzYAScZP2hiZSmUkIcIQCBJdW8N8i5WAo+lxUHaY7D4SRIKZ/w/hKIC1TSkJUeO9mLhrNGL2N4zkSEAIlzFLJbyS1KVWwDhhpn1h20tp4rEzZQn4cycP8AECQqagH4ahZbEuFVYOGJLF41Z7/hGc8RSThMQsykqGGUoCUsuUl0hRQ6i7gks9xreMvtDaG8VEEXqLXz1arR7LjZCVS50uX5U4chMtTuorUlEyZMUq5WpKiHv5lHOgL+R/ByVqkmUhSpiip2BWoIADlVyQFFLE/7EaNrnr+h5psjDqM53sSSfYN0+0bnZmGLhW+lJ43I55dIpbK2MrDuoAivmUGJTe4uLxudkLSQ6t1SQCVFQoE3KvQReriKcnE7iVLK2CRVg5L2AD1JJbrGcm4s/FWbeclsqklveLEqemYVMoHfWVkhJQiWhBJAAIDPQtVgzkmw1eKEyaopokmj0dgA/Ms/WLAbwuJGt8yM6074QRRiCwBt37wEwVRXI6taCkpVMwT33ziWAvs6aQa6UO7TM9OxB3BHM0LUL6EE8qd1jMyp3kZ+ltK0gzgZ++GBLgGt82evM+8ceoRo5a1MKKPQfmOiEYwJABBs9lG//iDHRyytLyoqTiEpUaWPOsW5mUZnxl4kGFlFvmVQaB8+JpaNT1GW8U4yXKXvlVRU68B9gOZ0jzvaniGbiFbkvyS7UoSHFBoKV+sVdrbUViFly43i6nu+nCH4OQw00Gmo/P5FPRJiK0rDFma34FB6GuTRJ8KoBz/XTrF4ymDUZsyOxx01yhgQKvZude+3eNCl8Pu2gdu7xGQ+QbIMM+Yb1z5wQWi4yzqad/eI2rp0776QUOmyjpTLPW+md/zBrwx42xGzyQhKZqCDuoW6dw5lJAdqklNuVYqiXZ7Zdt+/u2dIpTU26fq34dZqN+jxJs/aUoYjF4hOHnSwR8PeYgivkBqoFgXHK4jS+GJqcXs+U6zMCt9KnJLMpQ3FcQlr8OEeJLwgVlU2PQadLajhDcLNnyDvSJsyUo/6qUl+e7e7Rm8j6G2R4ZlyihbVS+6X1p9CfWM94yxk2fO/4sooTK3mmKVunfWR5kjeFEoTVRDMxcigPmkn+UdppSJa5xUkMCrdSFlJZ3WA4p/lcZGNn4O8ZbKTImGZMKFlJSsTEbroIJ3JbKVvCrULl7ARj8bPaum47ETDimwSvi4cATPhp+ZW4QSkFXmUA4UE2uBYQSV41SMXLnIIXLmS0SFoPlVKWFFRBTcHzONQOEd4MRLmb+IQpO7IQNwA/MAneWpZ1LFPThURtxaZ61/FMn44H/3JajhyNQFqDTBTO4zNCNfbgO7ElTZswTJkz4it5W8zFKUpUUlm/wAcgnO9LmhtnbClqnycNKHwSd1UxJKt7/YIHygG1HcDjTGydpYaQmYmZPWtAvKQVELIa6X3ABq7e0UNqeOJit5OGT/x5amql/iFtVAsl9EgUasXPUFfEu3P+NMEhCQEqlgrP+ZC7itqZXrk8Q7PxaF/Kb5WMZKUd5yslT3JJKlHVzUmHMZanfkdOekdIPRcKq1jl7+0FpC6Meffq0YvY22gS0y9PNkeYjY4cmjinLtsolFiSS/0MFdhUmNkoEUqATYH7GBksVe/5i9s0+dKgaj3zbjZ2vpaOXQ3cgndFupY/SFiHCzTuuA71pCRw1UuPxSZctS1kBKAVEnIAR8+eMPEysZPUpyzkJDnypdsqOW9Gjbfzd4mCZaMLLPmWd6YxDbosk8zXpWPKcIWFiX53OXf0jt/HP7FuTIYU9uTd8ovSJSWLcqXpz9OvMRDLQL19Hv/AFeJ0IIFa6Pb11/MdQu5TWw0t7RAoka09OWfLt4fvHdzu79c+PeiYcB29O/ty8oRA2Jz4w4Glbat7Qw0NRnR8uBIz71dzEt0rp1gE3c3tfrrCJ4CndPr27yS+Dn2fgPakcmwvbNqHj6/eKIxL4X7/Pd1VJfnl9/rnx1LzMHFPW7/AJp3ksxJ4Nx66V76AKisI9+3cX6+/HzUpmzRoeYIbnw17eDCU1bs8+69WiNcu2h+vS/edyApRMTLUhEyYlCj5wFlKVMDRSR83X+opM6aofC3plgAjeLGtEs+sF5sihry9qUyoK0sOBTVXhyFGrFQYF8xUe4/rIKeI2aZYqUnIgF255ehaI9wgv8ASn0tFrdOtDcOaF7EHiON4kRhbcvalYCCUlsntag/vOJ96ny83b1zyiUShbPK9LemkIUOXJsCM6/aKITIKaioOj+X9RpdgeIFoIlq8ySRc2vn6esA0pP5MX9jYUmakA+p5Z92gPRZP2zyoIs4VX/UDAlzlc1q1bvlrUMb1wPN3plEiZZoUllAljlT/E8wKco5VG/2eQqWkglm7yjojwgCkhRKg9WsevGOjzeNPnr+QcWJ205+iDu8zc/XPjFXD4dwHDZC3Tux4GDfizZW7tCef9lkkVJNSL5uwOd+ULKwaWAbhzFe68I9U+IHy8KU5F7voRlqLdv5pJaQaXFWtx6G3L7XMRI5+9dK9f7tESEACzN7++mb5itjFVUXL6e9y36/NRDUSacOtD68jf7GLSpQ6fa/0z/e6zdAypn2evu+b0QGUKg1Bs/t9enCoDJJYbqqlN/sa+nThSyseaj/AIp+rnSv+UV9oghpgFR5SAKkevTrzgJ5UmhL0e1mtfpzoYeZPD7tb+uw8ezpyVMoDmBnxH19Ytboqze3R6W4fY0CD4TVzPTT17u4dEDImtq6636dOTWRMyArnrnwtf36snIpqTypl321EASOeXLXpX39YlTdWfrn3/dzYUzWIqPpmdW+uVYiUkG17d9/YAhJM0ZsOHfHP6/5Nm4ZCkkUqNfx3/6mFmYPMjq3pw79aWJw0wW7v31OsUV5JUnfCxVBZ6HeSQ6eBsebw8zy/wArPUONWAIeEwh3lLBDrSUqYvUIJcEdXbP6qrHLmlphUwrXeAf/ALXAvSg09AnQl/03LMd9YVaadB33xMQrm1FxQfqnL2h4VlX9N+KesBI1L+v57z0h+HUQoF/2HGXp7Q0DT29KfSHhJbvm3evGKNrs7G/EHFvX80+og5g5BIJqaDeAq4qQocQR1rGO2LiDvJBqBUNfiHaleNxHoezJZLGhCi5I4i4bWhPGOXfgNYDEK+GN3d6nWtHNmIjosyMP5fKn3DPwcZ36x0edWC/k3Y4StM8BteIJrzYl+pjPSMKSkqGXUl6v7R6h4w2OnESSFBwAXa7G5HEM/rGBwOAMomWrKgVQOC5Ht3eOvN8QJXLr+ornBMTfdqb2vT3d3u/UvtLB7hBepB9nHfOKnwbjt+X2jYFGXzvllbKmYHGlKgtCuWRxGQ4U06V5cADP/FCqljlqTw4AxDiJKSflLWe93OuYPo5s8VQhdC/Xn3w9w0T/AAgpJFgqnIcPp7amFxEhqsf7YevfLpCb5aWHZ7tFAfBL3FtxY52MFySG0yLXfLk/09Bs9ICzxrmaxdkEtu3zD5jTjT9aRRbCrNetb6ada59IhMyuYbiM+lm7IYQ5Ml7hxS9a3H0Pv/3CE+GMjQE87ZEcu2pEPSN4Nc++objm173q1SbJIDv+f2O862goBjy7OlB/62YB5Al6ZvmH/o9nUUUBOLEH+zr9fUw8q0NHc8+eX9QkzBuaEXfs99bxVmoUk0BbPh28UJtLA743id1SflUKEHv6UitiFb6UrsVprpvJLKAPMP14RLM2nQu3I0+sdJky5hG+oplpSCN0OpalVLPQVL8OsQUAoDXThk1sosSwTa+v09GJ6GJE4BLqAJKXo4Dm2lOv6h6SElh+mp9Yols2Raxy0fkG9IdLTvfvu2cOCX41Hv8Av6RakyXz53rSp4e0UEtkSWFfz/Tu/wCI9E8OB0ICa3IrnV0/gxh8LIZFXcHvLJ/WNX4TxRSooyYKB0IbvoY5fyewbeQhW7UkHhnx5/iOidCgQCM46PLqkmB6H9RkNqbECFFj5bgPX8kC0bIxTxkkLSRnlzjcuDz3auC8ovQ88iX4XbpAz/jGh1DdY2eP2cXVRkjPU1HWKR2SSCxer0DF6/1G5UZUyiOHPu0VF4Y377/PSNNtDAMLNRwLPYF9WP1gduB7UMdJQIxWC8l7VY/vh6t1IpCSFAUcHnR7d6xp1VDQJxmGellC3EPl3rFgEYmR/wBSoFRTTlZj+s3h8uW4en4Oj5i3tEmKUosXao5O5/Mc1qF/qeHqa/uKqRILVD/UWrx/rmHrNtQNeVuLsW4iloXdpvWeoy45930eGpkO9OlOVzzsbVtmHLQM+HfekQz5hDF6DlbQ9584kVIdVjevD2pYd/KmLwwT3TvPt4oeiecqG9B6/b24AKqYC79R6+h71MUUeUsadm4HPt4mRiw4Hq+dhVu+YYQxDMVsRE18iRwr3TjaBqNm7oElYql/hqB+ZLlRFbmp8ub84LicHJDjPl+c+3IrYle8kg3FuBDV5ghxzEBTmI3Esj1NSeev2anFcMKB6E3y1p6xNiWuGrkPX7w1IBZz177vrFEstBZ/p7W76QWwuGKQKZaPajDIEk/XSK2Fluwa5Bz196xpcNg2Q5FDQcbU9NIlodgMOwAN27t11jR7BwCviP0bUs7Vt+4H7GwqlEFnL93zjd7O2eJaQ7lVyT30jj31guS0gADQNHQ4GOjgrjEZMPeGkRRXn4RK2BFrHjA5WDVvlKUlgRVmFQ9OUGY4RdAafsyh3khuFaRm8bsvyltOt7vyjfQI2jsq5T8uYZ2/I4RZ0jztSa074xFicIFilxUVeuhjRY7ZdHFYDS6KYjNi8dpRmsalw1QTQhtH+8RYOpzpYajhf80zq5jbGEbzDrdjev2gWJRBJD2f9fuNi4Jb1Fz9WJLVY2+hrQwokKA6egNba983SVOHcj7uQa959YtKL304v3fusBRnYclmHp7jvhbOOdJcMQbnWnpm+X1yurcfU5/f3/uGzDTzHst239QAdckF6eXs99mIJ2EoeD/Vs62I/Twc+C9b/wBv+866m0cuQ7t7U7/HByboAuoGhar905v/AFCBRUW1vyzzp3lB9WyHa9NcuHethaOXsNQqACaU1/GnKGgBiJaSje3vNQ7rUDi2896j3rnF3Y+E3ldHA1yzDWc+kGsFsuUQFbtQbF2FNH16RewmDSlt31qbt7U9oaKmCwY3rPpzNTzuzxr5uA3kIS1BXlZ7QP2RgnWk5B66mNtI2VZ3A51P/wDP9xx76EGwtn7tSN3hx45waMNlpSAyWpkMu3h0cLdUsdHQsBGTDIVUNMVT3hAYYDCvAP3o54ZCwA7G7PupNeDVvaAGI2ehZfdY8MmjXxXnYJKqsx1/OsalxMY3FbMKkFJNci1+/sIy6tnmWpiCz+3W+Rj0nEbFVcKfhUQA2xshW9vbid4moUPmYZax056TGRmy1BgECl615jWrw7DbyUjeaga9GDa90jRr8NhTKT5FG6We9+MKfDQSwUBwLN6CNflAESgE0pXj61+sRzsLSlK/b3+2rUg8NgkF3BD6t2YSfsU5V+14flAGk4UCvsLcIl+ECPlz5RfRshQy96N39IuStmsQ9Bm/SF6ApMqv55RKZW7ccH46QcGxnG8EkhsnNfvFpGxF2CG4kjnXvKM3uDLy8IVbxQCbOAOdecGtmbEUSneSSdOrV4axopexgJbA1LOftRtTF6RhwgMMubnnGL2uK2A2UmWBQOLNYcovvDYaDHP60mBjiYYBClMRDnjoZHQMKqIzEy4iMaDY4wrQkFI8KTCNCPAOhYbHGAUwikAhiKcaxBj0rMqYJZaYUqCKgMojylzS8D1/8wJO78NRdRTvGrbzpBIID7tCeV6wwXzs9Dg1BGhaLECsQcSJqigJKHQACoWG8Vqya4DV+V84WQrElwtKB/01bpSa77+W6jQitqEQF2ZgkKqUj6fSITsmWTn0JijLTjAACEqOZdIPyg5H/YtnY6iJphxRQghKN7eJUHADA+UXNCLmp0Gl/Ytp2XLs3/sr8w//AOGy6OhJbUP6veKs44lpe6lLsfiVTcpIG65PyqYm9KVhiJmLr5EUJYuDvDygWWKsVHJ2Ao8T9golIAYU4Q4QNkzcR8QBSE7hKt4hQcBvK1bPSxNcoItECmOJhpeFaA7rHCEaOAgHvD0xFCoVAJvR0P5x0QSKiNUdHRYhIbl3rHR0VXH8fSOTHR0Av6hpjo6IGpvDl2jo6EHQ1Vo6OhQg/EPT36wsdAONjCGOjoBFQsdHQDh9oYnv3hY6IOMdCx0B0cPtHR0AsdHR0Uf/2Q=="/>
          <p:cNvSpPr>
            <a:spLocks noChangeAspect="1" noChangeArrowheads="1"/>
          </p:cNvSpPr>
          <p:nvPr/>
        </p:nvSpPr>
        <p:spPr bwMode="auto">
          <a:xfrm>
            <a:off x="63500" y="-1173163"/>
            <a:ext cx="1866900" cy="244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s-ES" sz="1400">
              <a:solidFill>
                <a:schemeClr val="tx2"/>
              </a:solidFill>
            </a:endParaRPr>
          </a:p>
        </p:txBody>
      </p:sp>
      <p:sp>
        <p:nvSpPr>
          <p:cNvPr id="5127" name="AutoShape 12" descr="data:image/jpeg;base64,/9j/4AAQSkZJRgABAQAAAQABAAD/2wCEAAkGBhMSERUUExQWFRUWFxoYFxgXFxcWGBUaGBgXGBoYGBwYGyYeGBokGxccHy8gJScpLCwsGB4yNTAqNSYrLCkBCQoKDgwOFA8PFCkcHBwpKSkpKSkpKSkpKSkpKSkpKSksKSkpLCkpKSkpKSkpKSkpKSwpLCkpKSksKTYpLCksKf/AABEIAQEAxAMBIgACEQEDEQH/xAAcAAABBQEBAQAAAAAAAAAAAAAFAQIDBAYABwj/xAA9EAABAgQDBgQGAgIBBAAHAAABAhEAAyExBEFRBRJhcYHwBiKRoRMyscHR4QfxQlIUI2JyohUXJDOCktL/xAAYAQEBAQEBAAAAAAAAAAAAAAAAAQIDBP/EAB8RAQEBAQEBAAIDAQAAAAAAAAABEQIhMRKBA0FRYf/aAAwDAQACEQMRAD8A9lWmGACHzBDGjyOjmhGEKmESIB27CNDt6IpkwJDkt3aAkAhk2clIqQOZgZjtspSCEl1Z5BPMnPhUwBmTCreck6PX1/fpFkTWlm7WljjxFvU3inO25fdTbX9f1xgThpJd3PXOjc8+FocpHdO39TxjWQ1Zm7VmEUVc/wCKQSOXaoqTdqTTZRP/AOoyueoewiptbbMjDI35ywl7UJKm/wC0OVdX6Rkp/wDLWFTRMqcsGjlKQ/QqrGpP+Jrcox03NfIDTr+IsjGqcMtTcVGvs+Vo8t25/I61IaWFSnA/1CzxLOE00ryjKy/E+KSXTNmsbgkktwJvF/E19BDai6+Y9eltPUxZkbbILKDx4FsvxliZRf4iik1ZXmGv+QJHQiPRfDP8gSMRuomkS5p8rV3ScmLUJ0MS8D07D4tCwGPQ91iZUZlKiC7trdqxZw+02AdTelc2AjnijgEc0QYfEhYpy9OMSlMZU+OAhsK0A6OSI5oXdghwjoa8LEES3hheHrBhrRpTWjgIUiKOIxwT3YUYn160gJp2LCfw4pxOg4wCx2OK1Fj5XYNQm9m+grqREeJm7z1oTTVRFHfNXGycogXW5tm9OA4C7AVN43IyRKqEZUDZZ0p9B6w4JArRxTl9W6esNFP1f9crxMlL3oz277zijgABW3Hv9xhPFv8AJcuU8vDNMWPKVv5EFsj/AJq5U+kU/wCQfGJL4eQaBxMWD/6AjKteNNY8+TKLW5cOWUb55/1EuL2tNmqUtaitStamnsOAHpGv8G/xTNxQEyaoy5ZqwNVVF+F4g8AeF0z5vxJoBQgihso0pyj37CSkpSAkADQWHKJ31nxYzuyv46wWHSyZCCTdSnUcqjedoi2z4Tw0ynwkBhYJA1yjWlFICbTX5iARZupJ9I5y1qvPsd/HUpT7jXzf8xktr+D1SS4cFOYNP1HrRmbqqnjU31596wL2zLBGrjPQ9Y6zplV8I+M0zEJkYhQTOAYKJZM1swT/AJNcdY1M5CtRbLvhHje1MIAoprehrTiOMbz+PNvLxElcmYXmSWBLfMk/Kfr7ROuc9g02BxSkLFWfX068oP4XaAVcgHnxZ+Vozc9FQwsbn0/MJ8QhTPQDLK3UxjNGv3X74xJuwH2bteoQt3tUN1ezU7qAZEYsaIAYUwrQhiIVMdDGMdAwqiYaYkUYjikRTlMk9lzpqYzOLxJs9sirS9dQLrsMqwW2lizvFLKDB3sFODRJ0AHmVkLVNApSkF7JLPRqitssmSbUJclo1CmKFHI4ANSld1sktZOf+UIFChr9sq89T6R00uHbP2+vHU3MclFD36/iwjSHlm776esCvGO2xhcMpQ+dflRzL1pkAH/uDAT1ev779I86/kzF72Kly3I3Jb9VP9AP7iybRk8NgN5ClKd3B0uXPUPDMZhAKiwTvV51PRj6RbViS4A8xs2pNKgZM2WZhwkCYEpSvzBKiygxBqVJNRR95jcb0dRovBU8IlpGvdI9N2LtEihqI8a8MzzvboLiv2+5j1LYs52zblwMY7g1OJxRagpn2YAzB5usHpkobj8OX1gVNFI4xaCbUnFJcejd2gZisSySSaN0ygztFDjJoBzcOpYVSmsdeUY3aM0qUTR39Yn8K7bGEx0tavknD4S+Bcbqq6E+kdtfZplm+fXKAW2ioIQoXSsceV+MdbNg96UOEU56WqbWGnCJNj44TsPJmAvvy0nq1fcGJ54oBb2zyjzAXPwxNmCkuxuwH16/qNhs7EFSAS+Qr5noKvo8ZlJryrQPlXPrF7Y+JMuaEO6Vh6EFiwr3bjeF9itLDYcmOMcwhTHQ6FgGKMR78PMRkiNALtQqBdvmJuXtbhxAsLly0ClHeLmrcT5cyz31e54RPi8VvTFKqQ7JFaa8v7iuo+/WOkQ1aQ3006xzndYd/kiGTZgGXD7nlxJ+0M/5gSN4bvSlGAuctMzASCasCoApZxex/vnHlv8AIU3/AOtcmhQkh6ZM3UgxtsRtLRRe4/JHDIZNrGU8c4ETEJnJBdA3TxSTc9W9Y3zBk5U1iMyLsNeUWMbiBuhSXCwfNqXd/ZrQGKyDwryiZMx6E99O7xsGfDayZ4Nb1vmw9Hj1Tw5NYkcNPzGI8GbGZ5hHLJjwaNnhpKpciapN2YHTJ71Av0jPQf4h/ks4dRkSJZnTEhlMWCf/ACNhGZ/+ZmMSfNhpRGgWQc83P0intGbJlAS94oS2/MW28s8f+5ZNshyEZ2did9SvhypoSA+8Vgm923QODQnMGyxH8ly5qdz4MxEzmDUcYLbM208liLXcVqPaPPdlYGat1JBWE1JALjmDY09o3suXvyt5OafQtaLZIMht7xInfKN0ltACfq0Asfjt6Wobihx5MYhmEqmqBCyd4hkgOGLZxewWyZuJWJEoKVvXcVS3zb2gH3jQ9e/j2Wr/AOHSN538xHIrUR00g5OTllanGI8FhBh5MuUKhCEpfkGJ+phZ08H8V/HOPPfaIPiUP9RYw7GrGgBYA0AO9Rv9W1v6Gug8Wyy7/vhDhPG+DoCC4ccCaXziK1mHmOkcunrErwH2AssoKJu6cw3NmrQ9bCsGI53wdHR0dEESiIr4xW6hZZ2SaC9onWmBu3Vj4JFiqg+v2joM/h1A1bth6/eIcVOG89qU70hJNEtSlq/nlAzHz3NwKB2PGl/YdY6IWbjd53Zsmzd78dALZwNxGLJzz1fJup4w1RO6Uj91v/ebRERZ/wBdI1IhiphyFuGcTtvAggEEMQagvQgwxSBa3b/qFKgkctI0oLJ8O4JZMgoUma28JhUSkPZB/wBQzDe1Z4ye09jmRM3Q5BdnuCCxTzBHuI3crEplnELYKUZQKQWKXKikvqBvOYH4zYCv+N51BUyYkTZZqWIJdNLq3d1214QgLeG5wVLQBpHo2xMGlSGIFsx9eseL+FNr7iglVnblHr+xtsAMzFxYXjHcHbR8Ny2O6kBWZIBvzFqWjBbUwMyWTKly5aQq/wAOSkE9QKR6lO2lLUKu/eekUETgFOwoc/WMc9WKqeE9gJweG3Vj/qTVb0x60qAk8h9TFzA7MlBakMAFjqCLGtixMRbU2slPnJo3WmkRYQL3fjbweim0BuHfKJ79Hl/inZn/ABcfMAAAV5klmNaKy1r1gx/HO6nEzVUf4YD2Z1B/VhF/+XMIkqlzA28AAbVBf8CAXg9Z31kf6sTzNtP6jtPeUemfGG8K5077tEc1mH2gQnGHXvhl31iWdiSa1DaWdmFTbvrzwX5A42vyyzhxmsa2v3WppeIsKp++As30hkxNBmx59IgM4LEBPn3hUpSA+Ybo7NUt6MQdkzAQDGPnE/CIQnzByGalteItkz6vqsAslAJufTpwjHSrMLCPHRkRKTAPb6wyQ9a/b0/uDpTaM5tdbrahA0FaZE55+sbhoPPSzgsMzp7dmAGJWFOQaOakM5JdkjLib5OIJ7bWyaBiTSoDtY8/oA8BVAWvQN7NTL9vwjrEKgaPln20KuXQH04mkKAGrFbEqIo1++p/NjGw4kagHpwihPxFamg6d1hs6eeR4vx76xPhdkpmIC1zCh1brBLszE51oYBUbJmnzo3FFn3Ff5Aj5S4ao1gjs7awXLICVSwFbq07rpSRRQD1SW4+kNOz5aQlO8CQGT8XellTUooFhQZgZRn9tbUmYOYFSd+WqZRaVHeBIoFpVmkjna8T6KG0MOPjzAP9jwvGg8OY9YG6S7W+3OMrh8cpanWDvkuq/wAx0Fzl6xqNhkEEVBeoIZu9I1fg1cjapapc5/dvxF5GMBRvH01gSiSmn9DvOH7QVuylHJIKlNRwkP8Ab2jngdiFyFy1KxK9xBcJAUyvMCHHHTlGMxu1Jckq3Z+MXkl5iZaUj/xAJV1aA2P22sr+PMIWtXyS/wDQA+UAWan0gfMkTJhKl7yjR0oBUU0pvEUTG5yL+L2+rELSZ61MB5SQGJ4lOjm8abwph6TFakD6nlnGG2nJSAn4YmboFd9LB2FAc66mNd4BxAMlaSapU7FnYgM49feLfg1KRWnfCLaS5vnRrhv1FaWreDguNbu0She73oc2jAI4ZQSWNLmlaXp+eJ5xYnS2SwJ6NRtPyYConOb/ALv05/3BiWXSHbvvu8YolwswEvo1xxFu6cng/sQgILf7GjvU1p9W1eM6EgFzkfR7Rews/dLAByH4DdZsr3H/AOR4RizVjSmOhiKgF6EOOUJGDD1xlsY5maADMuXq7+0ahUZzGp3ZhKgwfLnm8bgA7WLgg0oBqTyF8s7nJhABd/39/vnBza02jFt7MOaDic3tTlZzGYxm1UJHl8xravo1NPXlHWIuHlFDFTK174UygPjttTCPm3OCWJaueXfOM5i8aVXUpVhcxuDXlClqCUJUpRNEpBUrplb6Rcm4EiWZc5C5KVkFG+y2LM5DszgJPEpgD/GeORL2lK3yahSEVstSSEvkXPl5tHo8rZCsXj5pnuqSmUkpQflJVvJYaHeQpRztEtwCdkzgqbN+IUqlFI8qWUQpVA3lt5VUOo0iht3w+jEIJklaDKZYQpJUlibsgqUgGzhLGkbvw3srDy0GSlAlzk7xVSqq/OCfmSxA4O1M6nhvZiBjMaFEqmkJo1AhYctxCmSeCU6xn8vqh/8AHWyUfEXN3QFSgEbz+ZRKXJrRKWqGDs1bvD/J+Ply1yFiYkzQSPh03lS1B98sXCUqSwJ/3LQc2bKGHxPw/wDGamnNIVnmAPTe0AEUdlbEGIxM4LE1O6tRmuQASpEtCJdCd5IShRY0ZTZxN90B9n48KRvAPQuOcUMfh58v4nwx8WXMQU7pX5pZYg/M+8GOumkP8S+HZuzlhctXxMPMXuIuVpUXIQoZ/KWUKlrPeCdtiZLA+LKmIJZt9KkvqzgPG578TFDw/wCE5ZBmT0lasklwAK3zaH7T8XLwYKMOlKEnLd3ecafZe0kTEuD0PJjGO8YS5appA/xSVHMk2A5NWLPb6KCdqzMQPM2bgCg7eCuw9iIUAQpSFH5txRTvB7egEANn4qolpsflN7NT0/Ea7ApCU+ZRSNMz940CSJwlL3LJoQNA1hF1NQ/tFObh0KSSEkqAJBZRVYmr3pDMDiizHm5L/wBRkX0li8EMPXUcuL1H1/uBsr68esW8OWb10oOz0eM2Avh1H0yi1hwCWIfhwtY5RUkTHHEs7P8Aen5ghs5I3qlwB6tXr+o5Ug5hC6E3sL1txz5x0PTHRyaPXGc28shCligBZ2sHLnUk5NqLRolm0AsfJXMQtIV/iCkAM1a1JPmcaUd46RHmPiDHrJZiHcj2cWDKr9LNGRmYs7pAAGYc60s1++W72tshzuTKNVJGWRNa7vO5L5xm9oeHVIG8fMGo1XLgegsWB9KR3iMxOC1VJBBP765dtFGYcgK907/u3iJu8Tu01L8hl9frDVSN2g1r9Of9jnGhXkSCx1ehBsexHon8Z+OTLxExOMnKUJiEpQuapwlSCogKUflB3jU584whlg1yvTQ/Ud5xEuW9HAJ7vmKcYlmj6bVgETt2ZVJA8q5aiCxBsoXDHjeBp8EYbe3pYmomVPxEz5wU5NVElRBc3cEHQx5x/HX8mIwkj/jYlKghJUZcwAqACi+6pIqmpcM98rxvNl/yBLxE0SpCVL3gT8QjcSGt5T52yq1cmqOV5sUH8QbKxkuejFKWZyJTEhKQCgMXLJop8yBDdnePpUiWtIStc9UxS5gKSgBSi+6d4BRYMmwtaNjtrEqCpSEuVrNEvdI+Z+GvWAXjzYslOGnTfhhU9gr4hHm8hcsMhTd6wllzYAScZP2hiZSmUkIcIQCBJdW8N8i5WAo+lxUHaY7D4SRIKZ/w/hKIC1TSkJUeO9mLhrNGL2N4zkSEAIlzFLJbyS1KVWwDhhpn1h20tp4rEzZQn4cycP8AECQqagH4ahZbEuFVYOGJLF41Z7/hGc8RSThMQsykqGGUoCUsuUl0hRQ6i7gks9xreMvtDaG8VEEXqLXz1arR7LjZCVS50uX5U4chMtTuorUlEyZMUq5WpKiHv5lHOgL+R/ByVqkmUhSpiip2BWoIADlVyQFFLE/7EaNrnr+h5psjDqM53sSSfYN0+0bnZmGLhW+lJ43I55dIpbK2MrDuoAivmUGJTe4uLxudkLSQ6t1SQCVFQoE3KvQReriKcnE7iVLK2CRVg5L2AD1JJbrGcm4s/FWbeclsqklveLEqemYVMoHfWVkhJQiWhBJAAIDPQtVgzkmw1eKEyaopokmj0dgA/Ms/WLAbwuJGt8yM6074QRRiCwBt37wEwVRXI6taCkpVMwT33ziWAvs6aQa6UO7TM9OxB3BHM0LUL6EE8qd1jMyp3kZ+ltK0gzgZ++GBLgGt82evM+8ceoRo5a1MKKPQfmOiEYwJABBs9lG//iDHRyytLyoqTiEpUaWPOsW5mUZnxl4kGFlFvmVQaB8+JpaNT1GW8U4yXKXvlVRU68B9gOZ0jzvaniGbiFbkvyS7UoSHFBoKV+sVdrbUViFly43i6nu+nCH4OQw00Gmo/P5FPRJiK0rDFma34FB6GuTRJ8KoBz/XTrF4ymDUZsyOxx01yhgQKvZude+3eNCl8Pu2gdu7xGQ+QbIMM+Yb1z5wQWi4yzqad/eI2rp0776QUOmyjpTLPW+md/zBrwx42xGzyQhKZqCDuoW6dw5lJAdqklNuVYqiXZ7Zdt+/u2dIpTU26fq34dZqN+jxJs/aUoYjF4hOHnSwR8PeYgivkBqoFgXHK4jS+GJqcXs+U6zMCt9KnJLMpQ3FcQlr8OEeJLwgVlU2PQadLajhDcLNnyDvSJsyUo/6qUl+e7e7Rm8j6G2R4ZlyihbVS+6X1p9CfWM94yxk2fO/4sooTK3mmKVunfWR5kjeFEoTVRDMxcigPmkn+UdppSJa5xUkMCrdSFlJZ3WA4p/lcZGNn4O8ZbKTImGZMKFlJSsTEbroIJ3JbKVvCrULl7ARj8bPaum47ETDimwSvi4cATPhp+ZW4QSkFXmUA4UE2uBYQSV41SMXLnIIXLmS0SFoPlVKWFFRBTcHzONQOEd4MRLmb+IQpO7IQNwA/MAneWpZ1LFPThURtxaZ61/FMn44H/3JajhyNQFqDTBTO4zNCNfbgO7ElTZswTJkz4it5W8zFKUpUUlm/wAcgnO9LmhtnbClqnycNKHwSd1UxJKt7/YIHygG1HcDjTGydpYaQmYmZPWtAvKQVELIa6X3ABq7e0UNqeOJit5OGT/x5amql/iFtVAsl9EgUasXPUFfEu3P+NMEhCQEqlgrP+ZC7itqZXrk8Q7PxaF/Kb5WMZKUd5yslT3JJKlHVzUmHMZanfkdOekdIPRcKq1jl7+0FpC6Meffq0YvY22gS0y9PNkeYjY4cmjinLtsolFiSS/0MFdhUmNkoEUqATYH7GBksVe/5i9s0+dKgaj3zbjZ2vpaOXQ3cgndFupY/SFiHCzTuuA71pCRw1UuPxSZctS1kBKAVEnIAR8+eMPEysZPUpyzkJDnypdsqOW9Gjbfzd4mCZaMLLPmWd6YxDbosk8zXpWPKcIWFiX53OXf0jt/HP7FuTIYU9uTd8ovSJSWLcqXpz9OvMRDLQL19Hv/AFeJ0IIFa6Pb11/MdQu5TWw0t7RAoka09OWfLt4fvHdzu79c+PeiYcB29O/ty8oRA2Jz4w4Glbat7Qw0NRnR8uBIz71dzEt0rp1gE3c3tfrrCJ4CndPr27yS+Dn2fgPakcmwvbNqHj6/eKIxL4X7/Pd1VJfnl9/rnx1LzMHFPW7/AJp3ksxJ4Nx66V76AKisI9+3cX6+/HzUpmzRoeYIbnw17eDCU1bs8+69WiNcu2h+vS/edyApRMTLUhEyYlCj5wFlKVMDRSR83X+opM6aofC3plgAjeLGtEs+sF5sihry9qUyoK0sOBTVXhyFGrFQYF8xUe4/rIKeI2aZYqUnIgF255ehaI9wgv8ASn0tFrdOtDcOaF7EHiON4kRhbcvalYCCUlsntag/vOJ96ny83b1zyiUShbPK9LemkIUOXJsCM6/aKITIKaioOj+X9RpdgeIFoIlq8ySRc2vn6esA0pP5MX9jYUmakA+p5Z92gPRZP2zyoIs4VX/UDAlzlc1q1bvlrUMb1wPN3plEiZZoUllAljlT/E8wKco5VG/2eQqWkglm7yjojwgCkhRKg9WsevGOjzeNPnr+QcWJ205+iDu8zc/XPjFXD4dwHDZC3Tux4GDfizZW7tCef9lkkVJNSL5uwOd+ULKwaWAbhzFe68I9U+IHy8KU5F7voRlqLdv5pJaQaXFWtx6G3L7XMRI5+9dK9f7tESEACzN7++mb5itjFVUXL6e9y36/NRDUSacOtD68jf7GLSpQ6fa/0z/e6zdAypn2evu+b0QGUKg1Bs/t9enCoDJJYbqqlN/sa+nThSyseaj/AIp+rnSv+UV9oghpgFR5SAKkevTrzgJ5UmhL0e1mtfpzoYeZPD7tb+uw8ezpyVMoDmBnxH19Ytboqze3R6W4fY0CD4TVzPTT17u4dEDImtq6636dOTWRMyArnrnwtf36snIpqTypl321EASOeXLXpX39YlTdWfrn3/dzYUzWIqPpmdW+uVYiUkG17d9/YAhJM0ZsOHfHP6/5Nm4ZCkkUqNfx3/6mFmYPMjq3pw79aWJw0wW7v31OsUV5JUnfCxVBZ6HeSQ6eBsebw8zy/wArPUONWAIeEwh3lLBDrSUqYvUIJcEdXbP6qrHLmlphUwrXeAf/ALXAvSg09AnQl/03LMd9YVaadB33xMQrm1FxQfqnL2h4VlX9N+KesBI1L+v57z0h+HUQoF/2HGXp7Q0DT29KfSHhJbvm3evGKNrs7G/EHFvX80+og5g5BIJqaDeAq4qQocQR1rGO2LiDvJBqBUNfiHaleNxHoezJZLGhCi5I4i4bWhPGOXfgNYDEK+GN3d6nWtHNmIjosyMP5fKn3DPwcZ36x0edWC/k3Y4StM8BteIJrzYl+pjPSMKSkqGXUl6v7R6h4w2OnESSFBwAXa7G5HEM/rGBwOAMomWrKgVQOC5Ht3eOvN8QJXLr+ornBMTfdqb2vT3d3u/UvtLB7hBepB9nHfOKnwbjt+X2jYFGXzvllbKmYHGlKgtCuWRxGQ4U06V5cADP/FCqljlqTw4AxDiJKSflLWe93OuYPo5s8VQhdC/Xn3w9w0T/AAgpJFgqnIcPp7amFxEhqsf7YevfLpCb5aWHZ7tFAfBL3FtxY52MFySG0yLXfLk/09Bs9ICzxrmaxdkEtu3zD5jTjT9aRRbCrNetb6ada59IhMyuYbiM+lm7IYQ5Ml7hxS9a3H0Pv/3CE+GMjQE87ZEcu2pEPSN4Nc++objm173q1SbJIDv+f2O862goBjy7OlB/62YB5Al6ZvmH/o9nUUUBOLEH+zr9fUw8q0NHc8+eX9QkzBuaEXfs99bxVmoUk0BbPh28UJtLA743id1SflUKEHv6UitiFb6UrsVprpvJLKAPMP14RLM2nQu3I0+sdJky5hG+oplpSCN0OpalVLPQVL8OsQUAoDXThk1sosSwTa+v09GJ6GJE4BLqAJKXo4Dm2lOv6h6SElh+mp9Yols2Raxy0fkG9IdLTvfvu2cOCX41Hv8Av6RakyXz53rSp4e0UEtkSWFfz/Tu/wCI9E8OB0ICa3IrnV0/gxh8LIZFXcHvLJ/WNX4TxRSooyYKB0IbvoY5fyewbeQhW7UkHhnx5/iOidCgQCM46PLqkmB6H9RkNqbECFFj5bgPX8kC0bIxTxkkLSRnlzjcuDz3auC8ovQ88iX4XbpAz/jGh1DdY2eP2cXVRkjPU1HWKR2SSCxer0DF6/1G5UZUyiOHPu0VF4Y377/PSNNtDAMLNRwLPYF9WP1gduB7UMdJQIxWC8l7VY/vh6t1IpCSFAUcHnR7d6xp1VDQJxmGellC3EPl3rFgEYmR/wBSoFRTTlZj+s3h8uW4en4Oj5i3tEmKUosXao5O5/Mc1qF/qeHqa/uKqRILVD/UWrx/rmHrNtQNeVuLsW4iloXdpvWeoy45930eGpkO9OlOVzzsbVtmHLQM+HfekQz5hDF6DlbQ9584kVIdVjevD2pYd/KmLwwT3TvPt4oeiecqG9B6/b24AKqYC79R6+h71MUUeUsadm4HPt4mRiw4Hq+dhVu+YYQxDMVsRE18iRwr3TjaBqNm7oElYql/hqB+ZLlRFbmp8ub84LicHJDjPl+c+3IrYle8kg3FuBDV5ghxzEBTmI3Esj1NSeev2anFcMKB6E3y1p6xNiWuGrkPX7w1IBZz177vrFEstBZ/p7W76QWwuGKQKZaPajDIEk/XSK2Fluwa5Bz196xpcNg2Q5FDQcbU9NIlodgMOwAN27t11jR7BwCviP0bUs7Vt+4H7GwqlEFnL93zjd7O2eJaQ7lVyT30jj31guS0gADQNHQ4GOjgrjEZMPeGkRRXn4RK2BFrHjA5WDVvlKUlgRVmFQ9OUGY4RdAafsyh3khuFaRm8bsvyltOt7vyjfQI2jsq5T8uYZ2/I4RZ0jztSa074xFicIFilxUVeuhjRY7ZdHFYDS6KYjNi8dpRmsalw1QTQhtH+8RYOpzpYajhf80zq5jbGEbzDrdjev2gWJRBJD2f9fuNi4Jb1Fz9WJLVY2+hrQwokKA6egNba983SVOHcj7uQa959YtKL304v3fusBRnYclmHp7jvhbOOdJcMQbnWnpm+X1yurcfU5/f3/uGzDTzHst239QAdckF6eXs99mIJ2EoeD/Vs62I/Twc+C9b/wBv+866m0cuQ7t7U7/HByboAuoGhar905v/AFCBRUW1vyzzp3lB9WyHa9NcuHethaOXsNQqACaU1/GnKGgBiJaSje3vNQ7rUDi2896j3rnF3Y+E3ldHA1yzDWc+kGsFsuUQFbtQbF2FNH16RewmDSlt31qbt7U9oaKmCwY3rPpzNTzuzxr5uA3kIS1BXlZ7QP2RgnWk5B66mNtI2VZ3A51P/wDP9xx76EGwtn7tSN3hx45waMNlpSAyWpkMu3h0cLdUsdHQsBGTDIVUNMVT3hAYYDCvAP3o54ZCwA7G7PupNeDVvaAGI2ehZfdY8MmjXxXnYJKqsx1/OsalxMY3FbMKkFJNci1+/sIy6tnmWpiCz+3W+Rj0nEbFVcKfhUQA2xshW9vbid4moUPmYZax056TGRmy1BgECl615jWrw7DbyUjeaga9GDa90jRr8NhTKT5FG6We9+MKfDQSwUBwLN6CNflAESgE0pXj61+sRzsLSlK/b3+2rUg8NgkF3BD6t2YSfsU5V+14flAGk4UCvsLcIl+ECPlz5RfRshQy96N39IuStmsQ9Bm/SF6ApMqv55RKZW7ccH46QcGxnG8EkhsnNfvFpGxF2CG4kjnXvKM3uDLy8IVbxQCbOAOdecGtmbEUSneSSdOrV4axopexgJbA1LOftRtTF6RhwgMMubnnGL2uK2A2UmWBQOLNYcovvDYaDHP60mBjiYYBClMRDnjoZHQMKqIzEy4iMaDY4wrQkFI8KTCNCPAOhYbHGAUwikAhiKcaxBj0rMqYJZaYUqCKgMojylzS8D1/8wJO78NRdRTvGrbzpBIID7tCeV6wwXzs9Dg1BGhaLECsQcSJqigJKHQACoWG8Vqya4DV+V84WQrElwtKB/01bpSa77+W6jQitqEQF2ZgkKqUj6fSITsmWTn0JijLTjAACEqOZdIPyg5H/YtnY6iJphxRQghKN7eJUHADA+UXNCLmp0Gl/Ytp2XLs3/sr8w//AOGy6OhJbUP6veKs44lpe6lLsfiVTcpIG65PyqYm9KVhiJmLr5EUJYuDvDygWWKsVHJ2Ao8T9golIAYU4Q4QNkzcR8QBSE7hKt4hQcBvK1bPSxNcoItECmOJhpeFaA7rHCEaOAgHvD0xFCoVAJvR0P5x0QSKiNUdHRYhIbl3rHR0VXH8fSOTHR0Av6hpjo6IGpvDl2jo6EHQ1Vo6OhQg/EPT36wsdAONjCGOjoBFQsdHQDh9oYnv3hY6IOMdCx0B0cPtHR0AsdHR0Uf/2Q=="/>
          <p:cNvSpPr>
            <a:spLocks noChangeAspect="1" noChangeArrowheads="1"/>
          </p:cNvSpPr>
          <p:nvPr/>
        </p:nvSpPr>
        <p:spPr bwMode="auto">
          <a:xfrm>
            <a:off x="368300" y="-1413869"/>
            <a:ext cx="1866900" cy="244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s-ES" sz="1400">
              <a:solidFill>
                <a:schemeClr val="tx2"/>
              </a:solidFill>
            </a:endParaRPr>
          </a:p>
        </p:txBody>
      </p:sp>
      <p:pic>
        <p:nvPicPr>
          <p:cNvPr id="2062" name="Picture 14" descr="http://latinhispanicas3y4.files.wordpress.com/2012/05/juanruiz.jpg"/>
          <p:cNvPicPr>
            <a:picLocks noChangeAspect="1" noChangeArrowheads="1"/>
          </p:cNvPicPr>
          <p:nvPr/>
        </p:nvPicPr>
        <p:blipFill>
          <a:blip r:embed="rId5"/>
          <a:srcRect/>
          <a:stretch>
            <a:fillRect/>
          </a:stretch>
        </p:blipFill>
        <p:spPr bwMode="auto">
          <a:xfrm>
            <a:off x="147639" y="3513732"/>
            <a:ext cx="1955800" cy="257016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064" name="Picture 16" descr="http://3.bp.blogspot.com/_hGJ7YS4uKBU/SMOhF2aSk9I/AAAAAAAAASY/zUXXPSlmUxI/s400/rojas+zorrilla.jpg"/>
          <p:cNvPicPr>
            <a:picLocks noChangeAspect="1" noChangeArrowheads="1"/>
          </p:cNvPicPr>
          <p:nvPr/>
        </p:nvPicPr>
        <p:blipFill>
          <a:blip r:embed="rId6"/>
          <a:srcRect/>
          <a:stretch>
            <a:fillRect/>
          </a:stretch>
        </p:blipFill>
        <p:spPr bwMode="auto">
          <a:xfrm>
            <a:off x="2366965" y="3418485"/>
            <a:ext cx="1863725" cy="2651125"/>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066" name="Picture 18" descr="http://wa3.www.artehistoria.jcyl.es/ciudades/jpg/PAA03469.jpg"/>
          <p:cNvPicPr>
            <a:picLocks noChangeAspect="1" noChangeArrowheads="1"/>
          </p:cNvPicPr>
          <p:nvPr/>
        </p:nvPicPr>
        <p:blipFill rotWithShape="1">
          <a:blip r:embed="rId7"/>
          <a:srcRect l="-1" t="-1" r="11530" b="27038"/>
          <a:stretch/>
        </p:blipFill>
        <p:spPr bwMode="auto">
          <a:xfrm>
            <a:off x="4479926" y="3437533"/>
            <a:ext cx="2090739" cy="263366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068" name="Picture 20" descr="http://3.bp.blogspot.com/_ZvCGSCjzY_A/S5abK0a3r8I/AAAAAAAAZew/28PpMxlQ-e8/s400/migueldecervantes.jpg"/>
          <p:cNvPicPr>
            <a:picLocks noChangeAspect="1" noChangeArrowheads="1"/>
          </p:cNvPicPr>
          <p:nvPr/>
        </p:nvPicPr>
        <p:blipFill>
          <a:blip r:embed="rId8"/>
          <a:srcRect/>
          <a:stretch>
            <a:fillRect/>
          </a:stretch>
        </p:blipFill>
        <p:spPr bwMode="auto">
          <a:xfrm>
            <a:off x="6707189" y="3961411"/>
            <a:ext cx="481012" cy="64293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15"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7443789" y="4799608"/>
            <a:ext cx="481012" cy="684212"/>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16" name="Picture 14" descr="http://latinhispanicas3y4.files.wordpress.com/2012/05/juanruiz.jpg"/>
          <p:cNvPicPr>
            <a:picLocks noChangeAspect="1" noChangeArrowheads="1"/>
          </p:cNvPicPr>
          <p:nvPr/>
        </p:nvPicPr>
        <p:blipFill>
          <a:blip r:embed="rId10"/>
          <a:srcRect/>
          <a:stretch>
            <a:fillRect/>
          </a:stretch>
        </p:blipFill>
        <p:spPr bwMode="auto">
          <a:xfrm>
            <a:off x="6719888" y="5467944"/>
            <a:ext cx="468312" cy="617539"/>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17" name="Picture 14" descr="http://latinhispanicas3y4.files.wordpress.com/2012/05/juanruiz.jpg"/>
          <p:cNvPicPr>
            <a:picLocks noChangeAspect="1" noChangeArrowheads="1"/>
          </p:cNvPicPr>
          <p:nvPr/>
        </p:nvPicPr>
        <p:blipFill>
          <a:blip r:embed="rId10"/>
          <a:srcRect/>
          <a:stretch>
            <a:fillRect/>
          </a:stretch>
        </p:blipFill>
        <p:spPr bwMode="auto">
          <a:xfrm>
            <a:off x="8434388" y="5482233"/>
            <a:ext cx="468312" cy="615951"/>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18" name="Picture 14" descr="http://latinhispanicas3y4.files.wordpress.com/2012/05/juanruiz.jpg"/>
          <p:cNvPicPr>
            <a:picLocks noChangeAspect="1" noChangeArrowheads="1"/>
          </p:cNvPicPr>
          <p:nvPr/>
        </p:nvPicPr>
        <p:blipFill>
          <a:blip r:embed="rId10"/>
          <a:srcRect/>
          <a:stretch>
            <a:fillRect/>
          </a:stretch>
        </p:blipFill>
        <p:spPr bwMode="auto">
          <a:xfrm>
            <a:off x="8561388" y="4912320"/>
            <a:ext cx="468312" cy="617539"/>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19" name="Picture 14" descr="http://latinhispanicas3y4.files.wordpress.com/2012/05/juanruiz.jpg"/>
          <p:cNvPicPr>
            <a:picLocks noChangeAspect="1" noChangeArrowheads="1"/>
          </p:cNvPicPr>
          <p:nvPr/>
        </p:nvPicPr>
        <p:blipFill>
          <a:blip r:embed="rId10"/>
          <a:srcRect/>
          <a:stretch>
            <a:fillRect/>
          </a:stretch>
        </p:blipFill>
        <p:spPr bwMode="auto">
          <a:xfrm>
            <a:off x="7340601" y="4077296"/>
            <a:ext cx="469900" cy="615951"/>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0"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6997703" y="4867871"/>
            <a:ext cx="481013" cy="68421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1"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8085139" y="5040907"/>
            <a:ext cx="481012" cy="685800"/>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2"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8085139" y="4161433"/>
            <a:ext cx="481012" cy="684212"/>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070" name="Picture 22" descr="http://www.uv.es/ivorra/Gongora/gongora.jpg"/>
          <p:cNvPicPr>
            <a:picLocks noChangeAspect="1" noChangeArrowheads="1"/>
          </p:cNvPicPr>
          <p:nvPr/>
        </p:nvPicPr>
        <p:blipFill>
          <a:blip r:embed="rId11"/>
          <a:srcRect/>
          <a:stretch>
            <a:fillRect/>
          </a:stretch>
        </p:blipFill>
        <p:spPr bwMode="auto">
          <a:xfrm>
            <a:off x="7804153" y="3891561"/>
            <a:ext cx="487363" cy="612775"/>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4" name="Picture 22" descr="http://www.uv.es/ivorra/Gongora/gongora.jpg"/>
          <p:cNvPicPr>
            <a:picLocks noChangeAspect="1" noChangeArrowheads="1"/>
          </p:cNvPicPr>
          <p:nvPr/>
        </p:nvPicPr>
        <p:blipFill>
          <a:blip r:embed="rId12"/>
          <a:srcRect/>
          <a:stretch>
            <a:fillRect/>
          </a:stretch>
        </p:blipFill>
        <p:spPr bwMode="auto">
          <a:xfrm>
            <a:off x="7397751" y="4286847"/>
            <a:ext cx="687388" cy="86201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5" name="Picture 22" descr="http://www.uv.es/ivorra/Gongora/gongora.jpg"/>
          <p:cNvPicPr>
            <a:picLocks noChangeAspect="1" noChangeArrowheads="1"/>
          </p:cNvPicPr>
          <p:nvPr/>
        </p:nvPicPr>
        <p:blipFill>
          <a:blip r:embed="rId13"/>
          <a:srcRect/>
          <a:stretch>
            <a:fillRect/>
          </a:stretch>
        </p:blipFill>
        <p:spPr bwMode="auto">
          <a:xfrm>
            <a:off x="8434389" y="4053485"/>
            <a:ext cx="557212" cy="70008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6" name="Picture 22" descr="http://www.uv.es/ivorra/Gongora/gongora.jpg"/>
          <p:cNvPicPr>
            <a:picLocks noChangeAspect="1" noChangeArrowheads="1"/>
          </p:cNvPicPr>
          <p:nvPr/>
        </p:nvPicPr>
        <p:blipFill>
          <a:blip r:embed="rId12"/>
          <a:srcRect/>
          <a:stretch>
            <a:fillRect/>
          </a:stretch>
        </p:blipFill>
        <p:spPr bwMode="auto">
          <a:xfrm>
            <a:off x="7600951" y="5294908"/>
            <a:ext cx="685800" cy="862012"/>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7" name="Picture 20" descr="http://3.bp.blogspot.com/_ZvCGSCjzY_A/S5abK0a3r8I/AAAAAAAAZew/28PpMxlQ-e8/s400/migueldecervantes.jpg"/>
          <p:cNvPicPr>
            <a:picLocks noChangeAspect="1" noChangeArrowheads="1"/>
          </p:cNvPicPr>
          <p:nvPr/>
        </p:nvPicPr>
        <p:blipFill>
          <a:blip r:embed="rId8"/>
          <a:srcRect/>
          <a:stretch>
            <a:fillRect/>
          </a:stretch>
        </p:blipFill>
        <p:spPr bwMode="auto">
          <a:xfrm>
            <a:off x="6807203" y="3437536"/>
            <a:ext cx="481013" cy="64293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8"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7248528" y="4669433"/>
            <a:ext cx="481013" cy="685800"/>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29" name="Picture 14" descr="http://latinhispanicas3y4.files.wordpress.com/2012/05/juanruiz.jpg"/>
          <p:cNvPicPr>
            <a:picLocks noChangeAspect="1" noChangeArrowheads="1"/>
          </p:cNvPicPr>
          <p:nvPr/>
        </p:nvPicPr>
        <p:blipFill>
          <a:blip r:embed="rId10"/>
          <a:srcRect/>
          <a:stretch>
            <a:fillRect/>
          </a:stretch>
        </p:blipFill>
        <p:spPr bwMode="auto">
          <a:xfrm>
            <a:off x="6523039" y="5140920"/>
            <a:ext cx="469900" cy="617539"/>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0" name="Picture 14" descr="http://latinhispanicas3y4.files.wordpress.com/2012/05/juanruiz.jpg"/>
          <p:cNvPicPr>
            <a:picLocks noChangeAspect="1" noChangeArrowheads="1"/>
          </p:cNvPicPr>
          <p:nvPr/>
        </p:nvPicPr>
        <p:blipFill>
          <a:blip r:embed="rId10"/>
          <a:srcRect/>
          <a:stretch>
            <a:fillRect/>
          </a:stretch>
        </p:blipFill>
        <p:spPr bwMode="auto">
          <a:xfrm>
            <a:off x="8108951" y="5323485"/>
            <a:ext cx="469900" cy="61753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1" name="Picture 14" descr="http://latinhispanicas3y4.files.wordpress.com/2012/05/juanruiz.jpg"/>
          <p:cNvPicPr>
            <a:picLocks noChangeAspect="1" noChangeArrowheads="1"/>
          </p:cNvPicPr>
          <p:nvPr/>
        </p:nvPicPr>
        <p:blipFill>
          <a:blip r:embed="rId10"/>
          <a:srcRect/>
          <a:stretch>
            <a:fillRect/>
          </a:stretch>
        </p:blipFill>
        <p:spPr bwMode="auto">
          <a:xfrm>
            <a:off x="8305803" y="4564660"/>
            <a:ext cx="468313" cy="61753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2" name="Picture 14" descr="http://latinhispanicas3y4.files.wordpress.com/2012/05/juanruiz.jpg"/>
          <p:cNvPicPr>
            <a:picLocks noChangeAspect="1" noChangeArrowheads="1"/>
          </p:cNvPicPr>
          <p:nvPr/>
        </p:nvPicPr>
        <p:blipFill>
          <a:blip r:embed="rId10"/>
          <a:srcRect/>
          <a:stretch>
            <a:fillRect/>
          </a:stretch>
        </p:blipFill>
        <p:spPr bwMode="auto">
          <a:xfrm>
            <a:off x="7145339" y="3735984"/>
            <a:ext cx="468312" cy="615951"/>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3"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6654803" y="4482108"/>
            <a:ext cx="481013" cy="684212"/>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4"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7888289" y="4912319"/>
            <a:ext cx="481012" cy="685800"/>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5"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7888289" y="4032847"/>
            <a:ext cx="481012" cy="68421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6" name="Picture 22" descr="http://www.uv.es/ivorra/Gongora/gongora.jpg"/>
          <p:cNvPicPr>
            <a:picLocks noChangeAspect="1" noChangeArrowheads="1"/>
          </p:cNvPicPr>
          <p:nvPr/>
        </p:nvPicPr>
        <p:blipFill>
          <a:blip r:embed="rId11"/>
          <a:srcRect/>
          <a:stretch>
            <a:fillRect/>
          </a:stretch>
        </p:blipFill>
        <p:spPr bwMode="auto">
          <a:xfrm>
            <a:off x="7608889" y="3564535"/>
            <a:ext cx="487363" cy="61118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7" name="Picture 22" descr="http://www.uv.es/ivorra/Gongora/gongora.jpg"/>
          <p:cNvPicPr>
            <a:picLocks noChangeAspect="1" noChangeArrowheads="1"/>
          </p:cNvPicPr>
          <p:nvPr/>
        </p:nvPicPr>
        <p:blipFill>
          <a:blip r:embed="rId14"/>
          <a:srcRect/>
          <a:stretch>
            <a:fillRect/>
          </a:stretch>
        </p:blipFill>
        <p:spPr bwMode="auto">
          <a:xfrm>
            <a:off x="7200903" y="4158260"/>
            <a:ext cx="468313" cy="58578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8" name="Picture 22" descr="http://www.uv.es/ivorra/Gongora/gongora.jpg"/>
          <p:cNvPicPr>
            <a:picLocks noChangeAspect="1" noChangeArrowheads="1"/>
          </p:cNvPicPr>
          <p:nvPr/>
        </p:nvPicPr>
        <p:blipFill>
          <a:blip r:embed="rId13"/>
          <a:srcRect/>
          <a:stretch>
            <a:fillRect/>
          </a:stretch>
        </p:blipFill>
        <p:spPr bwMode="auto">
          <a:xfrm>
            <a:off x="8237539" y="3924894"/>
            <a:ext cx="558800" cy="700088"/>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39" name="Picture 22" descr="http://www.uv.es/ivorra/Gongora/gongora.jpg"/>
          <p:cNvPicPr>
            <a:picLocks noChangeAspect="1" noChangeArrowheads="1"/>
          </p:cNvPicPr>
          <p:nvPr/>
        </p:nvPicPr>
        <p:blipFill>
          <a:blip r:embed="rId11"/>
          <a:srcRect/>
          <a:stretch>
            <a:fillRect/>
          </a:stretch>
        </p:blipFill>
        <p:spPr bwMode="auto">
          <a:xfrm>
            <a:off x="7345364" y="5166320"/>
            <a:ext cx="487363" cy="611188"/>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0" name="Picture 20" descr="http://3.bp.blogspot.com/_ZvCGSCjzY_A/S5abK0a3r8I/AAAAAAAAZew/28PpMxlQ-e8/s400/migueldecervantes.jpg"/>
          <p:cNvPicPr>
            <a:picLocks noChangeAspect="1" noChangeArrowheads="1"/>
          </p:cNvPicPr>
          <p:nvPr/>
        </p:nvPicPr>
        <p:blipFill>
          <a:blip r:embed="rId8"/>
          <a:srcRect/>
          <a:stretch>
            <a:fillRect/>
          </a:stretch>
        </p:blipFill>
        <p:spPr bwMode="auto">
          <a:xfrm>
            <a:off x="6859589" y="4113811"/>
            <a:ext cx="481012" cy="64293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1"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7596189" y="4952008"/>
            <a:ext cx="481012" cy="684212"/>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2" name="Picture 14" descr="http://latinhispanicas3y4.files.wordpress.com/2012/05/juanruiz.jpg"/>
          <p:cNvPicPr>
            <a:picLocks noChangeAspect="1" noChangeArrowheads="1"/>
          </p:cNvPicPr>
          <p:nvPr/>
        </p:nvPicPr>
        <p:blipFill>
          <a:blip r:embed="rId10"/>
          <a:srcRect/>
          <a:stretch>
            <a:fillRect/>
          </a:stretch>
        </p:blipFill>
        <p:spPr bwMode="auto">
          <a:xfrm>
            <a:off x="6872288" y="5620344"/>
            <a:ext cx="468312" cy="617539"/>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3" name="Picture 14" descr="http://latinhispanicas3y4.files.wordpress.com/2012/05/juanruiz.jpg"/>
          <p:cNvPicPr>
            <a:picLocks noChangeAspect="1" noChangeArrowheads="1"/>
          </p:cNvPicPr>
          <p:nvPr/>
        </p:nvPicPr>
        <p:blipFill>
          <a:blip r:embed="rId10"/>
          <a:srcRect/>
          <a:stretch>
            <a:fillRect/>
          </a:stretch>
        </p:blipFill>
        <p:spPr bwMode="auto">
          <a:xfrm>
            <a:off x="8586788" y="5634633"/>
            <a:ext cx="468312" cy="615951"/>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4" name="Picture 14" descr="http://latinhispanicas3y4.files.wordpress.com/2012/05/juanruiz.jpg"/>
          <p:cNvPicPr>
            <a:picLocks noChangeAspect="1" noChangeArrowheads="1"/>
          </p:cNvPicPr>
          <p:nvPr/>
        </p:nvPicPr>
        <p:blipFill>
          <a:blip r:embed="rId10"/>
          <a:srcRect/>
          <a:stretch>
            <a:fillRect/>
          </a:stretch>
        </p:blipFill>
        <p:spPr bwMode="auto">
          <a:xfrm>
            <a:off x="7493001" y="4229696"/>
            <a:ext cx="469900" cy="615951"/>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5"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7150103" y="5020271"/>
            <a:ext cx="481013" cy="68421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6"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8237539" y="5193307"/>
            <a:ext cx="481012" cy="685800"/>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7"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8237539" y="4313833"/>
            <a:ext cx="481012" cy="684212"/>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8" name="Picture 22" descr="http://www.uv.es/ivorra/Gongora/gongora.jpg"/>
          <p:cNvPicPr>
            <a:picLocks noChangeAspect="1" noChangeArrowheads="1"/>
          </p:cNvPicPr>
          <p:nvPr/>
        </p:nvPicPr>
        <p:blipFill>
          <a:blip r:embed="rId11"/>
          <a:srcRect/>
          <a:stretch>
            <a:fillRect/>
          </a:stretch>
        </p:blipFill>
        <p:spPr bwMode="auto">
          <a:xfrm>
            <a:off x="7956553" y="4043961"/>
            <a:ext cx="487363" cy="612775"/>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49" name="Picture 22" descr="http://www.uv.es/ivorra/Gongora/gongora.jpg"/>
          <p:cNvPicPr>
            <a:picLocks noChangeAspect="1" noChangeArrowheads="1"/>
          </p:cNvPicPr>
          <p:nvPr/>
        </p:nvPicPr>
        <p:blipFill>
          <a:blip r:embed="rId12"/>
          <a:srcRect/>
          <a:stretch>
            <a:fillRect/>
          </a:stretch>
        </p:blipFill>
        <p:spPr bwMode="auto">
          <a:xfrm>
            <a:off x="7550151" y="4439247"/>
            <a:ext cx="687388" cy="86201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0" name="Picture 22" descr="http://www.uv.es/ivorra/Gongora/gongora.jpg"/>
          <p:cNvPicPr>
            <a:picLocks noChangeAspect="1" noChangeArrowheads="1"/>
          </p:cNvPicPr>
          <p:nvPr/>
        </p:nvPicPr>
        <p:blipFill>
          <a:blip r:embed="rId13"/>
          <a:srcRect/>
          <a:stretch>
            <a:fillRect/>
          </a:stretch>
        </p:blipFill>
        <p:spPr bwMode="auto">
          <a:xfrm>
            <a:off x="8586789" y="4205885"/>
            <a:ext cx="557212" cy="70008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1" name="Picture 22" descr="http://www.uv.es/ivorra/Gongora/gongora.jpg"/>
          <p:cNvPicPr>
            <a:picLocks noChangeAspect="1" noChangeArrowheads="1"/>
          </p:cNvPicPr>
          <p:nvPr/>
        </p:nvPicPr>
        <p:blipFill>
          <a:blip r:embed="rId12"/>
          <a:srcRect/>
          <a:stretch>
            <a:fillRect/>
          </a:stretch>
        </p:blipFill>
        <p:spPr bwMode="auto">
          <a:xfrm>
            <a:off x="7753351" y="5447308"/>
            <a:ext cx="685800" cy="862012"/>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2" name="Picture 20" descr="http://3.bp.blogspot.com/_ZvCGSCjzY_A/S5abK0a3r8I/AAAAAAAAZew/28PpMxlQ-e8/s400/migueldecervantes.jpg"/>
          <p:cNvPicPr>
            <a:picLocks noChangeAspect="1" noChangeArrowheads="1"/>
          </p:cNvPicPr>
          <p:nvPr/>
        </p:nvPicPr>
        <p:blipFill>
          <a:blip r:embed="rId8"/>
          <a:srcRect/>
          <a:stretch>
            <a:fillRect/>
          </a:stretch>
        </p:blipFill>
        <p:spPr bwMode="auto">
          <a:xfrm>
            <a:off x="6675439" y="3766144"/>
            <a:ext cx="481012" cy="642939"/>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3"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7400928" y="4821833"/>
            <a:ext cx="481013" cy="685800"/>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4" name="Picture 14" descr="http://latinhispanicas3y4.files.wordpress.com/2012/05/juanruiz.jpg"/>
          <p:cNvPicPr>
            <a:picLocks noChangeAspect="1" noChangeArrowheads="1"/>
          </p:cNvPicPr>
          <p:nvPr/>
        </p:nvPicPr>
        <p:blipFill>
          <a:blip r:embed="rId10"/>
          <a:srcRect/>
          <a:stretch>
            <a:fillRect/>
          </a:stretch>
        </p:blipFill>
        <p:spPr bwMode="auto">
          <a:xfrm>
            <a:off x="6675439" y="5293320"/>
            <a:ext cx="469900" cy="617539"/>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5" name="Picture 14" descr="http://latinhispanicas3y4.files.wordpress.com/2012/05/juanruiz.jpg"/>
          <p:cNvPicPr>
            <a:picLocks noChangeAspect="1" noChangeArrowheads="1"/>
          </p:cNvPicPr>
          <p:nvPr/>
        </p:nvPicPr>
        <p:blipFill>
          <a:blip r:embed="rId10"/>
          <a:srcRect/>
          <a:stretch>
            <a:fillRect/>
          </a:stretch>
        </p:blipFill>
        <p:spPr bwMode="auto">
          <a:xfrm>
            <a:off x="8261351" y="5475885"/>
            <a:ext cx="469900" cy="61753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6" name="Picture 14" descr="http://latinhispanicas3y4.files.wordpress.com/2012/05/juanruiz.jpg"/>
          <p:cNvPicPr>
            <a:picLocks noChangeAspect="1" noChangeArrowheads="1"/>
          </p:cNvPicPr>
          <p:nvPr/>
        </p:nvPicPr>
        <p:blipFill>
          <a:blip r:embed="rId10"/>
          <a:srcRect/>
          <a:stretch>
            <a:fillRect/>
          </a:stretch>
        </p:blipFill>
        <p:spPr bwMode="auto">
          <a:xfrm>
            <a:off x="8458203" y="4717060"/>
            <a:ext cx="468313" cy="61753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7" name="Picture 14" descr="http://latinhispanicas3y4.files.wordpress.com/2012/05/juanruiz.jpg"/>
          <p:cNvPicPr>
            <a:picLocks noChangeAspect="1" noChangeArrowheads="1"/>
          </p:cNvPicPr>
          <p:nvPr/>
        </p:nvPicPr>
        <p:blipFill>
          <a:blip r:embed="rId10"/>
          <a:srcRect/>
          <a:stretch>
            <a:fillRect/>
          </a:stretch>
        </p:blipFill>
        <p:spPr bwMode="auto">
          <a:xfrm>
            <a:off x="7297739" y="3888384"/>
            <a:ext cx="468312" cy="615951"/>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8"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6807203" y="4634508"/>
            <a:ext cx="481013" cy="684212"/>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59"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8040689" y="5064719"/>
            <a:ext cx="481012" cy="685800"/>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60" name="Picture 16" descr="http://3.bp.blogspot.com/_hGJ7YS4uKBU/SMOhF2aSk9I/AAAAAAAAASY/zUXXPSlmUxI/s400/rojas+zorrilla.jpg"/>
          <p:cNvPicPr>
            <a:picLocks noChangeAspect="1" noChangeArrowheads="1"/>
          </p:cNvPicPr>
          <p:nvPr/>
        </p:nvPicPr>
        <p:blipFill>
          <a:blip r:embed="rId9"/>
          <a:srcRect/>
          <a:stretch>
            <a:fillRect/>
          </a:stretch>
        </p:blipFill>
        <p:spPr bwMode="auto">
          <a:xfrm>
            <a:off x="8040689" y="4185247"/>
            <a:ext cx="481012" cy="684213"/>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61" name="Picture 22" descr="http://www.uv.es/ivorra/Gongora/gongora.jpg"/>
          <p:cNvPicPr>
            <a:picLocks noChangeAspect="1" noChangeArrowheads="1"/>
          </p:cNvPicPr>
          <p:nvPr/>
        </p:nvPicPr>
        <p:blipFill>
          <a:blip r:embed="rId11"/>
          <a:srcRect/>
          <a:stretch>
            <a:fillRect/>
          </a:stretch>
        </p:blipFill>
        <p:spPr bwMode="auto">
          <a:xfrm>
            <a:off x="7761289" y="3716935"/>
            <a:ext cx="487363" cy="61118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62" name="Picture 22" descr="http://www.uv.es/ivorra/Gongora/gongora.jpg"/>
          <p:cNvPicPr>
            <a:picLocks noChangeAspect="1" noChangeArrowheads="1"/>
          </p:cNvPicPr>
          <p:nvPr/>
        </p:nvPicPr>
        <p:blipFill>
          <a:blip r:embed="rId14"/>
          <a:srcRect/>
          <a:stretch>
            <a:fillRect/>
          </a:stretch>
        </p:blipFill>
        <p:spPr bwMode="auto">
          <a:xfrm>
            <a:off x="7353303" y="4310660"/>
            <a:ext cx="468313" cy="585787"/>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63" name="Picture 22" descr="http://www.uv.es/ivorra/Gongora/gongora.jpg"/>
          <p:cNvPicPr>
            <a:picLocks noChangeAspect="1" noChangeArrowheads="1"/>
          </p:cNvPicPr>
          <p:nvPr/>
        </p:nvPicPr>
        <p:blipFill>
          <a:blip r:embed="rId13"/>
          <a:srcRect/>
          <a:stretch>
            <a:fillRect/>
          </a:stretch>
        </p:blipFill>
        <p:spPr bwMode="auto">
          <a:xfrm>
            <a:off x="8389939" y="4077294"/>
            <a:ext cx="558800" cy="700088"/>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pic>
        <p:nvPicPr>
          <p:cNvPr id="64" name="Picture 22" descr="http://www.uv.es/ivorra/Gongora/gongora.jpg"/>
          <p:cNvPicPr>
            <a:picLocks noChangeAspect="1" noChangeArrowheads="1"/>
          </p:cNvPicPr>
          <p:nvPr/>
        </p:nvPicPr>
        <p:blipFill>
          <a:blip r:embed="rId11"/>
          <a:srcRect/>
          <a:stretch>
            <a:fillRect/>
          </a:stretch>
        </p:blipFill>
        <p:spPr bwMode="auto">
          <a:xfrm>
            <a:off x="7497764" y="5318720"/>
            <a:ext cx="487363" cy="611188"/>
          </a:xfrm>
          <a:prstGeom prst="rect">
            <a:avLst/>
          </a:prstGeom>
          <a:noFill/>
          <a:effectLst>
            <a:outerShdw blurRad="266700" dist="889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sp>
        <p:nvSpPr>
          <p:cNvPr id="5182" name="3 Marcador de número de diapositiva"/>
          <p:cNvSpPr>
            <a:spLocks noGrp="1"/>
          </p:cNvSpPr>
          <p:nvPr>
            <p:ph type="sldNum" sz="quarter" idx="12"/>
          </p:nvPr>
        </p:nvSpPr>
        <p:spPr>
          <a:xfrm>
            <a:off x="6553200" y="5699719"/>
            <a:ext cx="2133600" cy="476250"/>
          </a:xfrm>
          <a:noFill/>
        </p:spPr>
        <p:txBody>
          <a:bodyPr/>
          <a:lstStyle>
            <a:lvl1pPr algn="l" eaLnBrk="0" hangingPunct="0">
              <a:spcBef>
                <a:spcPct val="20000"/>
              </a:spcBef>
              <a:buChar char="•"/>
              <a:defRPr sz="3200">
                <a:solidFill>
                  <a:schemeClr val="tx1"/>
                </a:solidFill>
                <a:latin typeface="Arial" charset="0"/>
              </a:defRPr>
            </a:lvl1pPr>
            <a:lvl2pPr marL="742932" indent="-285744" algn="l" eaLnBrk="0" hangingPunct="0">
              <a:spcBef>
                <a:spcPct val="20000"/>
              </a:spcBef>
              <a:buChar char="–"/>
              <a:defRPr sz="2800">
                <a:solidFill>
                  <a:schemeClr val="tx1"/>
                </a:solidFill>
                <a:latin typeface="Arial" charset="0"/>
              </a:defRPr>
            </a:lvl2pPr>
            <a:lvl3pPr marL="1142971" indent="-228594" algn="l" eaLnBrk="0" hangingPunct="0">
              <a:spcBef>
                <a:spcPct val="20000"/>
              </a:spcBef>
              <a:buChar char="•"/>
              <a:defRPr sz="2400">
                <a:solidFill>
                  <a:schemeClr val="tx1"/>
                </a:solidFill>
                <a:latin typeface="Arial" charset="0"/>
              </a:defRPr>
            </a:lvl3pPr>
            <a:lvl4pPr marL="1600160" indent="-228594" algn="l" eaLnBrk="0" hangingPunct="0">
              <a:spcBef>
                <a:spcPct val="20000"/>
              </a:spcBef>
              <a:buChar char="–"/>
              <a:defRPr sz="2000">
                <a:solidFill>
                  <a:schemeClr val="tx1"/>
                </a:solidFill>
                <a:latin typeface="Arial" charset="0"/>
              </a:defRPr>
            </a:lvl4pPr>
            <a:lvl5pPr marL="2057349" indent="-228594" algn="l" eaLnBrk="0" hangingPunct="0">
              <a:spcBef>
                <a:spcPct val="20000"/>
              </a:spcBef>
              <a:buChar char="»"/>
              <a:defRPr sz="2000">
                <a:solidFill>
                  <a:schemeClr val="tx1"/>
                </a:solidFill>
                <a:latin typeface="Arial" charset="0"/>
              </a:defRPr>
            </a:lvl5pPr>
            <a:lvl6pPr marL="2514537" indent="-228594" eaLnBrk="0" fontAlgn="base" hangingPunct="0">
              <a:spcBef>
                <a:spcPct val="20000"/>
              </a:spcBef>
              <a:spcAft>
                <a:spcPct val="0"/>
              </a:spcAft>
              <a:buChar char="»"/>
              <a:defRPr sz="2000">
                <a:solidFill>
                  <a:schemeClr val="tx1"/>
                </a:solidFill>
                <a:latin typeface="Arial" charset="0"/>
              </a:defRPr>
            </a:lvl6pPr>
            <a:lvl7pPr marL="2971726" indent="-228594" eaLnBrk="0" fontAlgn="base" hangingPunct="0">
              <a:spcBef>
                <a:spcPct val="20000"/>
              </a:spcBef>
              <a:spcAft>
                <a:spcPct val="0"/>
              </a:spcAft>
              <a:buChar char="»"/>
              <a:defRPr sz="2000">
                <a:solidFill>
                  <a:schemeClr val="tx1"/>
                </a:solidFill>
                <a:latin typeface="Arial" charset="0"/>
              </a:defRPr>
            </a:lvl7pPr>
            <a:lvl8pPr marL="3428914" indent="-228594" eaLnBrk="0" fontAlgn="base" hangingPunct="0">
              <a:spcBef>
                <a:spcPct val="20000"/>
              </a:spcBef>
              <a:spcAft>
                <a:spcPct val="0"/>
              </a:spcAft>
              <a:buChar char="»"/>
              <a:defRPr sz="2000">
                <a:solidFill>
                  <a:schemeClr val="tx1"/>
                </a:solidFill>
                <a:latin typeface="Arial" charset="0"/>
              </a:defRPr>
            </a:lvl8pPr>
            <a:lvl9pPr marL="3886103" indent="-228594"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15A25EEC-D387-4192-9EEB-8C6EAE7F7F70}" type="slidenum">
              <a:rPr lang="es-ES" altLang="es-ES" sz="1400"/>
              <a:pPr algn="r" eaLnBrk="1" hangingPunct="1">
                <a:spcBef>
                  <a:spcPct val="0"/>
                </a:spcBef>
                <a:buFontTx/>
                <a:buNone/>
              </a:pPr>
              <a:t>10</a:t>
            </a:fld>
            <a:endParaRPr lang="es-ES" altLang="es-ES" sz="1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205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2052"/>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2062"/>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2064"/>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2066"/>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nodeType="afterEffect">
                                  <p:stCondLst>
                                    <p:cond delay="25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nodeType="afterEffect">
                                  <p:stCondLst>
                                    <p:cond delay="25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nodeType="afterGroup">
                            <p:stCondLst>
                              <p:cond delay="5500"/>
                            </p:stCondLst>
                            <p:childTnLst>
                              <p:par>
                                <p:cTn id="29" presetID="1" presetClass="entr" presetSubtype="0" fill="hold" nodeType="afterEffect">
                                  <p:stCondLst>
                                    <p:cond delay="25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nodeType="afterGroup">
                            <p:stCondLst>
                              <p:cond delay="5750"/>
                            </p:stCondLst>
                            <p:childTnLst>
                              <p:par>
                                <p:cTn id="32" presetID="1" presetClass="entr" presetSubtype="0" fill="hold" nodeType="afterEffect">
                                  <p:stCondLst>
                                    <p:cond delay="250"/>
                                  </p:stCondLst>
                                  <p:childTnLst>
                                    <p:set>
                                      <p:cBhvr>
                                        <p:cTn id="33" dur="1" fill="hold">
                                          <p:stCondLst>
                                            <p:cond delay="0"/>
                                          </p:stCondLst>
                                        </p:cTn>
                                        <p:tgtEl>
                                          <p:spTgt spid="2068"/>
                                        </p:tgtEl>
                                        <p:attrNameLst>
                                          <p:attrName>style.visibility</p:attrName>
                                        </p:attrNameLst>
                                      </p:cBhvr>
                                      <p:to>
                                        <p:strVal val="visible"/>
                                      </p:to>
                                    </p:set>
                                  </p:childTnLst>
                                </p:cTn>
                              </p:par>
                            </p:childTnLst>
                          </p:cTn>
                        </p:par>
                        <p:par>
                          <p:cTn id="34" fill="hold" nodeType="afterGroup">
                            <p:stCondLst>
                              <p:cond delay="6000"/>
                            </p:stCondLst>
                            <p:childTnLst>
                              <p:par>
                                <p:cTn id="35" presetID="1" presetClass="entr" presetSubtype="0" fill="hold" nodeType="afterEffect">
                                  <p:stCondLst>
                                    <p:cond delay="25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nodeType="afterGroup">
                            <p:stCondLst>
                              <p:cond delay="6250"/>
                            </p:stCondLst>
                            <p:childTnLst>
                              <p:par>
                                <p:cTn id="38" presetID="1" presetClass="entr" presetSubtype="0" fill="hold" nodeType="afterEffect">
                                  <p:stCondLst>
                                    <p:cond delay="25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6500"/>
                            </p:stCondLst>
                            <p:childTnLst>
                              <p:par>
                                <p:cTn id="41" presetID="1" presetClass="entr" presetSubtype="0" fill="hold" nodeType="afterEffect">
                                  <p:stCondLst>
                                    <p:cond delay="25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nodeType="afterGroup">
                            <p:stCondLst>
                              <p:cond delay="6750"/>
                            </p:stCondLst>
                            <p:childTnLst>
                              <p:par>
                                <p:cTn id="44" presetID="1" presetClass="entr" presetSubtype="0" fill="hold" nodeType="afterEffect">
                                  <p:stCondLst>
                                    <p:cond delay="250"/>
                                  </p:stCondLst>
                                  <p:childTnLst>
                                    <p:set>
                                      <p:cBhvr>
                                        <p:cTn id="45" dur="1" fill="hold">
                                          <p:stCondLst>
                                            <p:cond delay="0"/>
                                          </p:stCondLst>
                                        </p:cTn>
                                        <p:tgtEl>
                                          <p:spTgt spid="19"/>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nodeType="afterEffect">
                                  <p:stCondLst>
                                    <p:cond delay="25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nodeType="afterGroup">
                            <p:stCondLst>
                              <p:cond delay="7250"/>
                            </p:stCondLst>
                            <p:childTnLst>
                              <p:par>
                                <p:cTn id="50" presetID="1" presetClass="entr" presetSubtype="0" fill="hold" nodeType="afterEffect">
                                  <p:stCondLst>
                                    <p:cond delay="250"/>
                                  </p:stCondLst>
                                  <p:childTnLst>
                                    <p:set>
                                      <p:cBhvr>
                                        <p:cTn id="51" dur="1" fill="hold">
                                          <p:stCondLst>
                                            <p:cond delay="0"/>
                                          </p:stCondLst>
                                        </p:cTn>
                                        <p:tgtEl>
                                          <p:spTgt spid="21"/>
                                        </p:tgtEl>
                                        <p:attrNameLst>
                                          <p:attrName>style.visibility</p:attrName>
                                        </p:attrNameLst>
                                      </p:cBhvr>
                                      <p:to>
                                        <p:strVal val="visible"/>
                                      </p:to>
                                    </p:set>
                                  </p:childTnLst>
                                </p:cTn>
                              </p:par>
                            </p:childTnLst>
                          </p:cTn>
                        </p:par>
                        <p:par>
                          <p:cTn id="52" fill="hold" nodeType="afterGroup">
                            <p:stCondLst>
                              <p:cond delay="7500"/>
                            </p:stCondLst>
                            <p:childTnLst>
                              <p:par>
                                <p:cTn id="53" presetID="1" presetClass="entr" presetSubtype="0" fill="hold" nodeType="afterEffect">
                                  <p:stCondLst>
                                    <p:cond delay="250"/>
                                  </p:stCondLst>
                                  <p:childTnLst>
                                    <p:set>
                                      <p:cBhvr>
                                        <p:cTn id="54" dur="1" fill="hold">
                                          <p:stCondLst>
                                            <p:cond delay="0"/>
                                          </p:stCondLst>
                                        </p:cTn>
                                        <p:tgtEl>
                                          <p:spTgt spid="22"/>
                                        </p:tgtEl>
                                        <p:attrNameLst>
                                          <p:attrName>style.visibility</p:attrName>
                                        </p:attrNameLst>
                                      </p:cBhvr>
                                      <p:to>
                                        <p:strVal val="visible"/>
                                      </p:to>
                                    </p:set>
                                  </p:childTnLst>
                                </p:cTn>
                              </p:par>
                            </p:childTnLst>
                          </p:cTn>
                        </p:par>
                        <p:par>
                          <p:cTn id="55" fill="hold" nodeType="afterGroup">
                            <p:stCondLst>
                              <p:cond delay="7750"/>
                            </p:stCondLst>
                            <p:childTnLst>
                              <p:par>
                                <p:cTn id="56" presetID="1" presetClass="entr" presetSubtype="0" fill="hold" nodeType="afterEffect">
                                  <p:stCondLst>
                                    <p:cond delay="250"/>
                                  </p:stCondLst>
                                  <p:childTnLst>
                                    <p:set>
                                      <p:cBhvr>
                                        <p:cTn id="57" dur="1" fill="hold">
                                          <p:stCondLst>
                                            <p:cond delay="0"/>
                                          </p:stCondLst>
                                        </p:cTn>
                                        <p:tgtEl>
                                          <p:spTgt spid="2070"/>
                                        </p:tgtEl>
                                        <p:attrNameLst>
                                          <p:attrName>style.visibility</p:attrName>
                                        </p:attrNameLst>
                                      </p:cBhvr>
                                      <p:to>
                                        <p:strVal val="visible"/>
                                      </p:to>
                                    </p:set>
                                  </p:childTnLst>
                                </p:cTn>
                              </p:par>
                            </p:childTnLst>
                          </p:cTn>
                        </p:par>
                        <p:par>
                          <p:cTn id="58" fill="hold" nodeType="afterGroup">
                            <p:stCondLst>
                              <p:cond delay="8000"/>
                            </p:stCondLst>
                            <p:childTnLst>
                              <p:par>
                                <p:cTn id="59" presetID="1" presetClass="entr" presetSubtype="0" fill="hold" nodeType="afterEffect">
                                  <p:stCondLst>
                                    <p:cond delay="25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nodeType="afterGroup">
                            <p:stCondLst>
                              <p:cond delay="8250"/>
                            </p:stCondLst>
                            <p:childTnLst>
                              <p:par>
                                <p:cTn id="62" presetID="1" presetClass="entr" presetSubtype="0" fill="hold" nodeType="afterEffect">
                                  <p:stCondLst>
                                    <p:cond delay="250"/>
                                  </p:stCondLst>
                                  <p:childTnLst>
                                    <p:set>
                                      <p:cBhvr>
                                        <p:cTn id="63" dur="1" fill="hold">
                                          <p:stCondLst>
                                            <p:cond delay="0"/>
                                          </p:stCondLst>
                                        </p:cTn>
                                        <p:tgtEl>
                                          <p:spTgt spid="26"/>
                                        </p:tgtEl>
                                        <p:attrNameLst>
                                          <p:attrName>style.visibility</p:attrName>
                                        </p:attrNameLst>
                                      </p:cBhvr>
                                      <p:to>
                                        <p:strVal val="visible"/>
                                      </p:to>
                                    </p:set>
                                  </p:childTnLst>
                                </p:cTn>
                              </p:par>
                            </p:childTnLst>
                          </p:cTn>
                        </p:par>
                        <p:par>
                          <p:cTn id="64" fill="hold" nodeType="afterGroup">
                            <p:stCondLst>
                              <p:cond delay="8500"/>
                            </p:stCondLst>
                            <p:childTnLst>
                              <p:par>
                                <p:cTn id="65" presetID="1" presetClass="entr" presetSubtype="0" fill="hold" nodeType="afterEffect">
                                  <p:stCondLst>
                                    <p:cond delay="250"/>
                                  </p:stCondLst>
                                  <p:childTnLst>
                                    <p:set>
                                      <p:cBhvr>
                                        <p:cTn id="66" dur="1" fill="hold">
                                          <p:stCondLst>
                                            <p:cond delay="0"/>
                                          </p:stCondLst>
                                        </p:cTn>
                                        <p:tgtEl>
                                          <p:spTgt spid="30"/>
                                        </p:tgtEl>
                                        <p:attrNameLst>
                                          <p:attrName>style.visibility</p:attrName>
                                        </p:attrNameLst>
                                      </p:cBhvr>
                                      <p:to>
                                        <p:strVal val="visible"/>
                                      </p:to>
                                    </p:set>
                                  </p:childTnLst>
                                </p:cTn>
                              </p:par>
                            </p:childTnLst>
                          </p:cTn>
                        </p:par>
                        <p:par>
                          <p:cTn id="67" fill="hold" nodeType="afterGroup">
                            <p:stCondLst>
                              <p:cond delay="8750"/>
                            </p:stCondLst>
                            <p:childTnLst>
                              <p:par>
                                <p:cTn id="68" presetID="1" presetClass="entr" presetSubtype="0" fill="hold" nodeType="afterEffect">
                                  <p:stCondLst>
                                    <p:cond delay="250"/>
                                  </p:stCondLst>
                                  <p:childTnLst>
                                    <p:set>
                                      <p:cBhvr>
                                        <p:cTn id="69" dur="1" fill="hold">
                                          <p:stCondLst>
                                            <p:cond delay="0"/>
                                          </p:stCondLst>
                                        </p:cTn>
                                        <p:tgtEl>
                                          <p:spTgt spid="31"/>
                                        </p:tgtEl>
                                        <p:attrNameLst>
                                          <p:attrName>style.visibility</p:attrName>
                                        </p:attrNameLst>
                                      </p:cBhvr>
                                      <p:to>
                                        <p:strVal val="visible"/>
                                      </p:to>
                                    </p:set>
                                  </p:childTnLst>
                                </p:cTn>
                              </p:par>
                            </p:childTnLst>
                          </p:cTn>
                        </p:par>
                        <p:par>
                          <p:cTn id="70" fill="hold" nodeType="afterGroup">
                            <p:stCondLst>
                              <p:cond delay="9000"/>
                            </p:stCondLst>
                            <p:childTnLst>
                              <p:par>
                                <p:cTn id="71" presetID="1" presetClass="entr" presetSubtype="0" fill="hold" nodeType="afterEffect">
                                  <p:stCondLst>
                                    <p:cond delay="250"/>
                                  </p:stCondLst>
                                  <p:childTnLst>
                                    <p:set>
                                      <p:cBhvr>
                                        <p:cTn id="72" dur="1" fill="hold">
                                          <p:stCondLst>
                                            <p:cond delay="0"/>
                                          </p:stCondLst>
                                        </p:cTn>
                                        <p:tgtEl>
                                          <p:spTgt spid="32"/>
                                        </p:tgtEl>
                                        <p:attrNameLst>
                                          <p:attrName>style.visibility</p:attrName>
                                        </p:attrNameLst>
                                      </p:cBhvr>
                                      <p:to>
                                        <p:strVal val="visible"/>
                                      </p:to>
                                    </p:set>
                                  </p:childTnLst>
                                </p:cTn>
                              </p:par>
                            </p:childTnLst>
                          </p:cTn>
                        </p:par>
                        <p:par>
                          <p:cTn id="73" fill="hold" nodeType="afterGroup">
                            <p:stCondLst>
                              <p:cond delay="9250"/>
                            </p:stCondLst>
                            <p:childTnLst>
                              <p:par>
                                <p:cTn id="74" presetID="1" presetClass="entr" presetSubtype="0" fill="hold" nodeType="afterEffect">
                                  <p:stCondLst>
                                    <p:cond delay="250"/>
                                  </p:stCondLst>
                                  <p:childTnLst>
                                    <p:set>
                                      <p:cBhvr>
                                        <p:cTn id="75" dur="1" fill="hold">
                                          <p:stCondLst>
                                            <p:cond delay="0"/>
                                          </p:stCondLst>
                                        </p:cTn>
                                        <p:tgtEl>
                                          <p:spTgt spid="33"/>
                                        </p:tgtEl>
                                        <p:attrNameLst>
                                          <p:attrName>style.visibility</p:attrName>
                                        </p:attrNameLst>
                                      </p:cBhvr>
                                      <p:to>
                                        <p:strVal val="visible"/>
                                      </p:to>
                                    </p:set>
                                  </p:childTnLst>
                                </p:cTn>
                              </p:par>
                            </p:childTnLst>
                          </p:cTn>
                        </p:par>
                        <p:par>
                          <p:cTn id="76" fill="hold" nodeType="afterGroup">
                            <p:stCondLst>
                              <p:cond delay="9500"/>
                            </p:stCondLst>
                            <p:childTnLst>
                              <p:par>
                                <p:cTn id="77" presetID="1" presetClass="entr" presetSubtype="0" fill="hold" nodeType="afterEffect">
                                  <p:stCondLst>
                                    <p:cond delay="250"/>
                                  </p:stCondLst>
                                  <p:childTnLst>
                                    <p:set>
                                      <p:cBhvr>
                                        <p:cTn id="78" dur="1" fill="hold">
                                          <p:stCondLst>
                                            <p:cond delay="0"/>
                                          </p:stCondLst>
                                        </p:cTn>
                                        <p:tgtEl>
                                          <p:spTgt spid="34"/>
                                        </p:tgtEl>
                                        <p:attrNameLst>
                                          <p:attrName>style.visibility</p:attrName>
                                        </p:attrNameLst>
                                      </p:cBhvr>
                                      <p:to>
                                        <p:strVal val="visible"/>
                                      </p:to>
                                    </p:set>
                                  </p:childTnLst>
                                </p:cTn>
                              </p:par>
                            </p:childTnLst>
                          </p:cTn>
                        </p:par>
                        <p:par>
                          <p:cTn id="79" fill="hold" nodeType="afterGroup">
                            <p:stCondLst>
                              <p:cond delay="9750"/>
                            </p:stCondLst>
                            <p:childTnLst>
                              <p:par>
                                <p:cTn id="80" presetID="1" presetClass="entr" presetSubtype="0" fill="hold" nodeType="afterEffect">
                                  <p:stCondLst>
                                    <p:cond delay="250"/>
                                  </p:stCondLst>
                                  <p:childTnLst>
                                    <p:set>
                                      <p:cBhvr>
                                        <p:cTn id="81" dur="1" fill="hold">
                                          <p:stCondLst>
                                            <p:cond delay="0"/>
                                          </p:stCondLst>
                                        </p:cTn>
                                        <p:tgtEl>
                                          <p:spTgt spid="35"/>
                                        </p:tgtEl>
                                        <p:attrNameLst>
                                          <p:attrName>style.visibility</p:attrName>
                                        </p:attrNameLst>
                                      </p:cBhvr>
                                      <p:to>
                                        <p:strVal val="visible"/>
                                      </p:to>
                                    </p:set>
                                  </p:childTnLst>
                                </p:cTn>
                              </p:par>
                            </p:childTnLst>
                          </p:cTn>
                        </p:par>
                        <p:par>
                          <p:cTn id="82" fill="hold" nodeType="afterGroup">
                            <p:stCondLst>
                              <p:cond delay="10000"/>
                            </p:stCondLst>
                            <p:childTnLst>
                              <p:par>
                                <p:cTn id="83" presetID="1" presetClass="entr" presetSubtype="0" fill="hold" nodeType="afterEffect">
                                  <p:stCondLst>
                                    <p:cond delay="250"/>
                                  </p:stCondLst>
                                  <p:childTnLst>
                                    <p:set>
                                      <p:cBhvr>
                                        <p:cTn id="84" dur="1" fill="hold">
                                          <p:stCondLst>
                                            <p:cond delay="0"/>
                                          </p:stCondLst>
                                        </p:cTn>
                                        <p:tgtEl>
                                          <p:spTgt spid="37"/>
                                        </p:tgtEl>
                                        <p:attrNameLst>
                                          <p:attrName>style.visibility</p:attrName>
                                        </p:attrNameLst>
                                      </p:cBhvr>
                                      <p:to>
                                        <p:strVal val="visible"/>
                                      </p:to>
                                    </p:set>
                                  </p:childTnLst>
                                </p:cTn>
                              </p:par>
                            </p:childTnLst>
                          </p:cTn>
                        </p:par>
                        <p:par>
                          <p:cTn id="85" fill="hold" nodeType="afterGroup">
                            <p:stCondLst>
                              <p:cond delay="10250"/>
                            </p:stCondLst>
                            <p:childTnLst>
                              <p:par>
                                <p:cTn id="86" presetID="1" presetClass="entr" presetSubtype="0" fill="hold" nodeType="afterEffect">
                                  <p:stCondLst>
                                    <p:cond delay="250"/>
                                  </p:stCondLst>
                                  <p:childTnLst>
                                    <p:set>
                                      <p:cBhvr>
                                        <p:cTn id="87" dur="1" fill="hold">
                                          <p:stCondLst>
                                            <p:cond delay="0"/>
                                          </p:stCondLst>
                                        </p:cTn>
                                        <p:tgtEl>
                                          <p:spTgt spid="38"/>
                                        </p:tgtEl>
                                        <p:attrNameLst>
                                          <p:attrName>style.visibility</p:attrName>
                                        </p:attrNameLst>
                                      </p:cBhvr>
                                      <p:to>
                                        <p:strVal val="visible"/>
                                      </p:to>
                                    </p:set>
                                  </p:childTnLst>
                                </p:cTn>
                              </p:par>
                            </p:childTnLst>
                          </p:cTn>
                        </p:par>
                        <p:par>
                          <p:cTn id="88" fill="hold" nodeType="afterGroup">
                            <p:stCondLst>
                              <p:cond delay="10500"/>
                            </p:stCondLst>
                            <p:childTnLst>
                              <p:par>
                                <p:cTn id="89" presetID="1" presetClass="entr" presetSubtype="0" fill="hold" nodeType="afterEffect">
                                  <p:stCondLst>
                                    <p:cond delay="250"/>
                                  </p:stCondLst>
                                  <p:childTnLst>
                                    <p:set>
                                      <p:cBhvr>
                                        <p:cTn id="90" dur="1" fill="hold">
                                          <p:stCondLst>
                                            <p:cond delay="0"/>
                                          </p:stCondLst>
                                        </p:cTn>
                                        <p:tgtEl>
                                          <p:spTgt spid="39"/>
                                        </p:tgtEl>
                                        <p:attrNameLst>
                                          <p:attrName>style.visibility</p:attrName>
                                        </p:attrNameLst>
                                      </p:cBhvr>
                                      <p:to>
                                        <p:strVal val="visible"/>
                                      </p:to>
                                    </p:set>
                                  </p:childTnLst>
                                </p:cTn>
                              </p:par>
                            </p:childTnLst>
                          </p:cTn>
                        </p:par>
                        <p:par>
                          <p:cTn id="91" fill="hold" nodeType="afterGroup">
                            <p:stCondLst>
                              <p:cond delay="10750"/>
                            </p:stCondLst>
                            <p:childTnLst>
                              <p:par>
                                <p:cTn id="92" presetID="1" presetClass="entr" presetSubtype="0" fill="hold" nodeType="afterEffect">
                                  <p:stCondLst>
                                    <p:cond delay="250"/>
                                  </p:stCondLst>
                                  <p:childTnLst>
                                    <p:set>
                                      <p:cBhvr>
                                        <p:cTn id="93" dur="1" fill="hold">
                                          <p:stCondLst>
                                            <p:cond delay="0"/>
                                          </p:stCondLst>
                                        </p:cTn>
                                        <p:tgtEl>
                                          <p:spTgt spid="25"/>
                                        </p:tgtEl>
                                        <p:attrNameLst>
                                          <p:attrName>style.visibility</p:attrName>
                                        </p:attrNameLst>
                                      </p:cBhvr>
                                      <p:to>
                                        <p:strVal val="visible"/>
                                      </p:to>
                                    </p:set>
                                  </p:childTnLst>
                                </p:cTn>
                              </p:par>
                            </p:childTnLst>
                          </p:cTn>
                        </p:par>
                        <p:par>
                          <p:cTn id="94" fill="hold" nodeType="afterGroup">
                            <p:stCondLst>
                              <p:cond delay="11000"/>
                            </p:stCondLst>
                            <p:childTnLst>
                              <p:par>
                                <p:cTn id="95" presetID="1" presetClass="entr" presetSubtype="0" fill="hold" nodeType="afterEffect">
                                  <p:stCondLst>
                                    <p:cond delay="250"/>
                                  </p:stCondLst>
                                  <p:childTnLst>
                                    <p:set>
                                      <p:cBhvr>
                                        <p:cTn id="96" dur="1" fill="hold">
                                          <p:stCondLst>
                                            <p:cond delay="0"/>
                                          </p:stCondLst>
                                        </p:cTn>
                                        <p:tgtEl>
                                          <p:spTgt spid="29"/>
                                        </p:tgtEl>
                                        <p:attrNameLst>
                                          <p:attrName>style.visibility</p:attrName>
                                        </p:attrNameLst>
                                      </p:cBhvr>
                                      <p:to>
                                        <p:strVal val="visible"/>
                                      </p:to>
                                    </p:set>
                                  </p:childTnLst>
                                </p:cTn>
                              </p:par>
                            </p:childTnLst>
                          </p:cTn>
                        </p:par>
                        <p:par>
                          <p:cTn id="97" fill="hold" nodeType="afterGroup">
                            <p:stCondLst>
                              <p:cond delay="11250"/>
                            </p:stCondLst>
                            <p:childTnLst>
                              <p:par>
                                <p:cTn id="98" presetID="1" presetClass="entr" presetSubtype="0" fill="hold" nodeType="afterEffect">
                                  <p:stCondLst>
                                    <p:cond delay="250"/>
                                  </p:stCondLst>
                                  <p:childTnLst>
                                    <p:set>
                                      <p:cBhvr>
                                        <p:cTn id="99" dur="1" fill="hold">
                                          <p:stCondLst>
                                            <p:cond delay="0"/>
                                          </p:stCondLst>
                                        </p:cTn>
                                        <p:tgtEl>
                                          <p:spTgt spid="36"/>
                                        </p:tgtEl>
                                        <p:attrNameLst>
                                          <p:attrName>style.visibility</p:attrName>
                                        </p:attrNameLst>
                                      </p:cBhvr>
                                      <p:to>
                                        <p:strVal val="visible"/>
                                      </p:to>
                                    </p:set>
                                  </p:childTnLst>
                                </p:cTn>
                              </p:par>
                            </p:childTnLst>
                          </p:cTn>
                        </p:par>
                        <p:par>
                          <p:cTn id="100" fill="hold" nodeType="afterGroup">
                            <p:stCondLst>
                              <p:cond delay="11500"/>
                            </p:stCondLst>
                            <p:childTnLst>
                              <p:par>
                                <p:cTn id="101" presetID="1" presetClass="entr" presetSubtype="0" fill="hold" nodeType="afterEffect">
                                  <p:stCondLst>
                                    <p:cond delay="250"/>
                                  </p:stCondLst>
                                  <p:childTnLst>
                                    <p:set>
                                      <p:cBhvr>
                                        <p:cTn id="102" dur="1" fill="hold">
                                          <p:stCondLst>
                                            <p:cond delay="0"/>
                                          </p:stCondLst>
                                        </p:cTn>
                                        <p:tgtEl>
                                          <p:spTgt spid="52"/>
                                        </p:tgtEl>
                                        <p:attrNameLst>
                                          <p:attrName>style.visibility</p:attrName>
                                        </p:attrNameLst>
                                      </p:cBhvr>
                                      <p:to>
                                        <p:strVal val="visible"/>
                                      </p:to>
                                    </p:set>
                                  </p:childTnLst>
                                </p:cTn>
                              </p:par>
                            </p:childTnLst>
                          </p:cTn>
                        </p:par>
                        <p:par>
                          <p:cTn id="103" fill="hold" nodeType="afterGroup">
                            <p:stCondLst>
                              <p:cond delay="11750"/>
                            </p:stCondLst>
                            <p:childTnLst>
                              <p:par>
                                <p:cTn id="104" presetID="1" presetClass="entr" presetSubtype="0" fill="hold" nodeType="afterEffect">
                                  <p:stCondLst>
                                    <p:cond delay="250"/>
                                  </p:stCondLst>
                                  <p:childTnLst>
                                    <p:set>
                                      <p:cBhvr>
                                        <p:cTn id="105" dur="1" fill="hold">
                                          <p:stCondLst>
                                            <p:cond delay="0"/>
                                          </p:stCondLst>
                                        </p:cTn>
                                        <p:tgtEl>
                                          <p:spTgt spid="53"/>
                                        </p:tgtEl>
                                        <p:attrNameLst>
                                          <p:attrName>style.visibility</p:attrName>
                                        </p:attrNameLst>
                                      </p:cBhvr>
                                      <p:to>
                                        <p:strVal val="visible"/>
                                      </p:to>
                                    </p:set>
                                  </p:childTnLst>
                                </p:cTn>
                              </p:par>
                            </p:childTnLst>
                          </p:cTn>
                        </p:par>
                        <p:par>
                          <p:cTn id="106" fill="hold" nodeType="afterGroup">
                            <p:stCondLst>
                              <p:cond delay="12000"/>
                            </p:stCondLst>
                            <p:childTnLst>
                              <p:par>
                                <p:cTn id="107" presetID="1" presetClass="entr" presetSubtype="0" fill="hold" nodeType="afterEffect">
                                  <p:stCondLst>
                                    <p:cond delay="250"/>
                                  </p:stCondLst>
                                  <p:childTnLst>
                                    <p:set>
                                      <p:cBhvr>
                                        <p:cTn id="108" dur="1" fill="hold">
                                          <p:stCondLst>
                                            <p:cond delay="0"/>
                                          </p:stCondLst>
                                        </p:cTn>
                                        <p:tgtEl>
                                          <p:spTgt spid="40"/>
                                        </p:tgtEl>
                                        <p:attrNameLst>
                                          <p:attrName>style.visibility</p:attrName>
                                        </p:attrNameLst>
                                      </p:cBhvr>
                                      <p:to>
                                        <p:strVal val="visible"/>
                                      </p:to>
                                    </p:set>
                                  </p:childTnLst>
                                </p:cTn>
                              </p:par>
                            </p:childTnLst>
                          </p:cTn>
                        </p:par>
                        <p:par>
                          <p:cTn id="109" fill="hold" nodeType="afterGroup">
                            <p:stCondLst>
                              <p:cond delay="12250"/>
                            </p:stCondLst>
                            <p:childTnLst>
                              <p:par>
                                <p:cTn id="110" presetID="1" presetClass="entr" presetSubtype="0" fill="hold" nodeType="afterEffect">
                                  <p:stCondLst>
                                    <p:cond delay="250"/>
                                  </p:stCondLst>
                                  <p:childTnLst>
                                    <p:set>
                                      <p:cBhvr>
                                        <p:cTn id="111" dur="1" fill="hold">
                                          <p:stCondLst>
                                            <p:cond delay="0"/>
                                          </p:stCondLst>
                                        </p:cTn>
                                        <p:tgtEl>
                                          <p:spTgt spid="41"/>
                                        </p:tgtEl>
                                        <p:attrNameLst>
                                          <p:attrName>style.visibility</p:attrName>
                                        </p:attrNameLst>
                                      </p:cBhvr>
                                      <p:to>
                                        <p:strVal val="visible"/>
                                      </p:to>
                                    </p:set>
                                  </p:childTnLst>
                                </p:cTn>
                              </p:par>
                            </p:childTnLst>
                          </p:cTn>
                        </p:par>
                        <p:par>
                          <p:cTn id="112" fill="hold" nodeType="afterGroup">
                            <p:stCondLst>
                              <p:cond delay="12500"/>
                            </p:stCondLst>
                            <p:childTnLst>
                              <p:par>
                                <p:cTn id="113" presetID="1" presetClass="entr" presetSubtype="0" fill="hold" nodeType="afterEffect">
                                  <p:stCondLst>
                                    <p:cond delay="250"/>
                                  </p:stCondLst>
                                  <p:childTnLst>
                                    <p:set>
                                      <p:cBhvr>
                                        <p:cTn id="114" dur="1" fill="hold">
                                          <p:stCondLst>
                                            <p:cond delay="0"/>
                                          </p:stCondLst>
                                        </p:cTn>
                                        <p:tgtEl>
                                          <p:spTgt spid="42"/>
                                        </p:tgtEl>
                                        <p:attrNameLst>
                                          <p:attrName>style.visibility</p:attrName>
                                        </p:attrNameLst>
                                      </p:cBhvr>
                                      <p:to>
                                        <p:strVal val="visible"/>
                                      </p:to>
                                    </p:set>
                                  </p:childTnLst>
                                </p:cTn>
                              </p:par>
                            </p:childTnLst>
                          </p:cTn>
                        </p:par>
                        <p:par>
                          <p:cTn id="115" fill="hold" nodeType="afterGroup">
                            <p:stCondLst>
                              <p:cond delay="12750"/>
                            </p:stCondLst>
                            <p:childTnLst>
                              <p:par>
                                <p:cTn id="116" presetID="1" presetClass="entr" presetSubtype="0" fill="hold" nodeType="afterEffect">
                                  <p:stCondLst>
                                    <p:cond delay="250"/>
                                  </p:stCondLst>
                                  <p:childTnLst>
                                    <p:set>
                                      <p:cBhvr>
                                        <p:cTn id="117" dur="1" fill="hold">
                                          <p:stCondLst>
                                            <p:cond delay="0"/>
                                          </p:stCondLst>
                                        </p:cTn>
                                        <p:tgtEl>
                                          <p:spTgt spid="43"/>
                                        </p:tgtEl>
                                        <p:attrNameLst>
                                          <p:attrName>style.visibility</p:attrName>
                                        </p:attrNameLst>
                                      </p:cBhvr>
                                      <p:to>
                                        <p:strVal val="visible"/>
                                      </p:to>
                                    </p:set>
                                  </p:childTnLst>
                                </p:cTn>
                              </p:par>
                            </p:childTnLst>
                          </p:cTn>
                        </p:par>
                        <p:par>
                          <p:cTn id="118" fill="hold" nodeType="afterGroup">
                            <p:stCondLst>
                              <p:cond delay="13000"/>
                            </p:stCondLst>
                            <p:childTnLst>
                              <p:par>
                                <p:cTn id="119" presetID="1" presetClass="entr" presetSubtype="0" fill="hold" nodeType="afterEffect">
                                  <p:stCondLst>
                                    <p:cond delay="250"/>
                                  </p:stCondLst>
                                  <p:childTnLst>
                                    <p:set>
                                      <p:cBhvr>
                                        <p:cTn id="120" dur="1" fill="hold">
                                          <p:stCondLst>
                                            <p:cond delay="0"/>
                                          </p:stCondLst>
                                        </p:cTn>
                                        <p:tgtEl>
                                          <p:spTgt spid="44"/>
                                        </p:tgtEl>
                                        <p:attrNameLst>
                                          <p:attrName>style.visibility</p:attrName>
                                        </p:attrNameLst>
                                      </p:cBhvr>
                                      <p:to>
                                        <p:strVal val="visible"/>
                                      </p:to>
                                    </p:set>
                                  </p:childTnLst>
                                </p:cTn>
                              </p:par>
                            </p:childTnLst>
                          </p:cTn>
                        </p:par>
                        <p:par>
                          <p:cTn id="121" fill="hold" nodeType="afterGroup">
                            <p:stCondLst>
                              <p:cond delay="13250"/>
                            </p:stCondLst>
                            <p:childTnLst>
                              <p:par>
                                <p:cTn id="122" presetID="1" presetClass="entr" presetSubtype="0" fill="hold" nodeType="afterEffect">
                                  <p:stCondLst>
                                    <p:cond delay="250"/>
                                  </p:stCondLst>
                                  <p:childTnLst>
                                    <p:set>
                                      <p:cBhvr>
                                        <p:cTn id="123" dur="1" fill="hold">
                                          <p:stCondLst>
                                            <p:cond delay="0"/>
                                          </p:stCondLst>
                                        </p:cTn>
                                        <p:tgtEl>
                                          <p:spTgt spid="45"/>
                                        </p:tgtEl>
                                        <p:attrNameLst>
                                          <p:attrName>style.visibility</p:attrName>
                                        </p:attrNameLst>
                                      </p:cBhvr>
                                      <p:to>
                                        <p:strVal val="visible"/>
                                      </p:to>
                                    </p:set>
                                  </p:childTnLst>
                                </p:cTn>
                              </p:par>
                            </p:childTnLst>
                          </p:cTn>
                        </p:par>
                        <p:par>
                          <p:cTn id="124" fill="hold" nodeType="afterGroup">
                            <p:stCondLst>
                              <p:cond delay="13500"/>
                            </p:stCondLst>
                            <p:childTnLst>
                              <p:par>
                                <p:cTn id="125" presetID="1" presetClass="entr" presetSubtype="0" fill="hold" nodeType="afterEffect">
                                  <p:stCondLst>
                                    <p:cond delay="250"/>
                                  </p:stCondLst>
                                  <p:childTnLst>
                                    <p:set>
                                      <p:cBhvr>
                                        <p:cTn id="126" dur="1" fill="hold">
                                          <p:stCondLst>
                                            <p:cond delay="0"/>
                                          </p:stCondLst>
                                        </p:cTn>
                                        <p:tgtEl>
                                          <p:spTgt spid="46"/>
                                        </p:tgtEl>
                                        <p:attrNameLst>
                                          <p:attrName>style.visibility</p:attrName>
                                        </p:attrNameLst>
                                      </p:cBhvr>
                                      <p:to>
                                        <p:strVal val="visible"/>
                                      </p:to>
                                    </p:set>
                                  </p:childTnLst>
                                </p:cTn>
                              </p:par>
                            </p:childTnLst>
                          </p:cTn>
                        </p:par>
                        <p:par>
                          <p:cTn id="127" fill="hold" nodeType="afterGroup">
                            <p:stCondLst>
                              <p:cond delay="13750"/>
                            </p:stCondLst>
                            <p:childTnLst>
                              <p:par>
                                <p:cTn id="128" presetID="1" presetClass="entr" presetSubtype="0" fill="hold" nodeType="afterEffect">
                                  <p:stCondLst>
                                    <p:cond delay="250"/>
                                  </p:stCondLst>
                                  <p:childTnLst>
                                    <p:set>
                                      <p:cBhvr>
                                        <p:cTn id="129" dur="1" fill="hold">
                                          <p:stCondLst>
                                            <p:cond delay="0"/>
                                          </p:stCondLst>
                                        </p:cTn>
                                        <p:tgtEl>
                                          <p:spTgt spid="47"/>
                                        </p:tgtEl>
                                        <p:attrNameLst>
                                          <p:attrName>style.visibility</p:attrName>
                                        </p:attrNameLst>
                                      </p:cBhvr>
                                      <p:to>
                                        <p:strVal val="visible"/>
                                      </p:to>
                                    </p:set>
                                  </p:childTnLst>
                                </p:cTn>
                              </p:par>
                            </p:childTnLst>
                          </p:cTn>
                        </p:par>
                        <p:par>
                          <p:cTn id="130" fill="hold" nodeType="afterGroup">
                            <p:stCondLst>
                              <p:cond delay="14000"/>
                            </p:stCondLst>
                            <p:childTnLst>
                              <p:par>
                                <p:cTn id="131" presetID="1" presetClass="entr" presetSubtype="0" fill="hold" nodeType="afterEffect">
                                  <p:stCondLst>
                                    <p:cond delay="250"/>
                                  </p:stCondLst>
                                  <p:childTnLst>
                                    <p:set>
                                      <p:cBhvr>
                                        <p:cTn id="132" dur="1" fill="hold">
                                          <p:stCondLst>
                                            <p:cond delay="0"/>
                                          </p:stCondLst>
                                        </p:cTn>
                                        <p:tgtEl>
                                          <p:spTgt spid="48"/>
                                        </p:tgtEl>
                                        <p:attrNameLst>
                                          <p:attrName>style.visibility</p:attrName>
                                        </p:attrNameLst>
                                      </p:cBhvr>
                                      <p:to>
                                        <p:strVal val="visible"/>
                                      </p:to>
                                    </p:set>
                                  </p:childTnLst>
                                </p:cTn>
                              </p:par>
                            </p:childTnLst>
                          </p:cTn>
                        </p:par>
                        <p:par>
                          <p:cTn id="133" fill="hold" nodeType="afterGroup">
                            <p:stCondLst>
                              <p:cond delay="14250"/>
                            </p:stCondLst>
                            <p:childTnLst>
                              <p:par>
                                <p:cTn id="134" presetID="1" presetClass="entr" presetSubtype="0" fill="hold" nodeType="afterEffect">
                                  <p:stCondLst>
                                    <p:cond delay="250"/>
                                  </p:stCondLst>
                                  <p:childTnLst>
                                    <p:set>
                                      <p:cBhvr>
                                        <p:cTn id="135" dur="1" fill="hold">
                                          <p:stCondLst>
                                            <p:cond delay="0"/>
                                          </p:stCondLst>
                                        </p:cTn>
                                        <p:tgtEl>
                                          <p:spTgt spid="49"/>
                                        </p:tgtEl>
                                        <p:attrNameLst>
                                          <p:attrName>style.visibility</p:attrName>
                                        </p:attrNameLst>
                                      </p:cBhvr>
                                      <p:to>
                                        <p:strVal val="visible"/>
                                      </p:to>
                                    </p:set>
                                  </p:childTnLst>
                                </p:cTn>
                              </p:par>
                            </p:childTnLst>
                          </p:cTn>
                        </p:par>
                        <p:par>
                          <p:cTn id="136" fill="hold" nodeType="afterGroup">
                            <p:stCondLst>
                              <p:cond delay="14500"/>
                            </p:stCondLst>
                            <p:childTnLst>
                              <p:par>
                                <p:cTn id="137" presetID="1" presetClass="entr" presetSubtype="0" fill="hold" nodeType="afterEffect">
                                  <p:stCondLst>
                                    <p:cond delay="250"/>
                                  </p:stCondLst>
                                  <p:childTnLst>
                                    <p:set>
                                      <p:cBhvr>
                                        <p:cTn id="138" dur="1" fill="hold">
                                          <p:stCondLst>
                                            <p:cond delay="0"/>
                                          </p:stCondLst>
                                        </p:cTn>
                                        <p:tgtEl>
                                          <p:spTgt spid="51"/>
                                        </p:tgtEl>
                                        <p:attrNameLst>
                                          <p:attrName>style.visibility</p:attrName>
                                        </p:attrNameLst>
                                      </p:cBhvr>
                                      <p:to>
                                        <p:strVal val="visible"/>
                                      </p:to>
                                    </p:set>
                                  </p:childTnLst>
                                </p:cTn>
                              </p:par>
                            </p:childTnLst>
                          </p:cTn>
                        </p:par>
                        <p:par>
                          <p:cTn id="139" fill="hold" nodeType="afterGroup">
                            <p:stCondLst>
                              <p:cond delay="14750"/>
                            </p:stCondLst>
                            <p:childTnLst>
                              <p:par>
                                <p:cTn id="140" presetID="1" presetClass="entr" presetSubtype="0" fill="hold" nodeType="afterEffect">
                                  <p:stCondLst>
                                    <p:cond delay="250"/>
                                  </p:stCondLst>
                                  <p:childTnLst>
                                    <p:set>
                                      <p:cBhvr>
                                        <p:cTn id="141" dur="1" fill="hold">
                                          <p:stCondLst>
                                            <p:cond delay="0"/>
                                          </p:stCondLst>
                                        </p:cTn>
                                        <p:tgtEl>
                                          <p:spTgt spid="55"/>
                                        </p:tgtEl>
                                        <p:attrNameLst>
                                          <p:attrName>style.visibility</p:attrName>
                                        </p:attrNameLst>
                                      </p:cBhvr>
                                      <p:to>
                                        <p:strVal val="visible"/>
                                      </p:to>
                                    </p:set>
                                  </p:childTnLst>
                                </p:cTn>
                              </p:par>
                            </p:childTnLst>
                          </p:cTn>
                        </p:par>
                        <p:par>
                          <p:cTn id="142" fill="hold" nodeType="afterGroup">
                            <p:stCondLst>
                              <p:cond delay="15000"/>
                            </p:stCondLst>
                            <p:childTnLst>
                              <p:par>
                                <p:cTn id="143" presetID="1" presetClass="entr" presetSubtype="0" fill="hold" nodeType="afterEffect">
                                  <p:stCondLst>
                                    <p:cond delay="250"/>
                                  </p:stCondLst>
                                  <p:childTnLst>
                                    <p:set>
                                      <p:cBhvr>
                                        <p:cTn id="144" dur="1" fill="hold">
                                          <p:stCondLst>
                                            <p:cond delay="0"/>
                                          </p:stCondLst>
                                        </p:cTn>
                                        <p:tgtEl>
                                          <p:spTgt spid="56"/>
                                        </p:tgtEl>
                                        <p:attrNameLst>
                                          <p:attrName>style.visibility</p:attrName>
                                        </p:attrNameLst>
                                      </p:cBhvr>
                                      <p:to>
                                        <p:strVal val="visible"/>
                                      </p:to>
                                    </p:set>
                                  </p:childTnLst>
                                </p:cTn>
                              </p:par>
                            </p:childTnLst>
                          </p:cTn>
                        </p:par>
                        <p:par>
                          <p:cTn id="145" fill="hold" nodeType="afterGroup">
                            <p:stCondLst>
                              <p:cond delay="15250"/>
                            </p:stCondLst>
                            <p:childTnLst>
                              <p:par>
                                <p:cTn id="146" presetID="1" presetClass="entr" presetSubtype="0" fill="hold" nodeType="afterEffect">
                                  <p:stCondLst>
                                    <p:cond delay="250"/>
                                  </p:stCondLst>
                                  <p:childTnLst>
                                    <p:set>
                                      <p:cBhvr>
                                        <p:cTn id="147" dur="1" fill="hold">
                                          <p:stCondLst>
                                            <p:cond delay="0"/>
                                          </p:stCondLst>
                                        </p:cTn>
                                        <p:tgtEl>
                                          <p:spTgt spid="57"/>
                                        </p:tgtEl>
                                        <p:attrNameLst>
                                          <p:attrName>style.visibility</p:attrName>
                                        </p:attrNameLst>
                                      </p:cBhvr>
                                      <p:to>
                                        <p:strVal val="visible"/>
                                      </p:to>
                                    </p:set>
                                  </p:childTnLst>
                                </p:cTn>
                              </p:par>
                            </p:childTnLst>
                          </p:cTn>
                        </p:par>
                        <p:par>
                          <p:cTn id="148" fill="hold" nodeType="afterGroup">
                            <p:stCondLst>
                              <p:cond delay="15500"/>
                            </p:stCondLst>
                            <p:childTnLst>
                              <p:par>
                                <p:cTn id="149" presetID="1" presetClass="entr" presetSubtype="0" fill="hold" nodeType="afterEffect">
                                  <p:stCondLst>
                                    <p:cond delay="250"/>
                                  </p:stCondLst>
                                  <p:childTnLst>
                                    <p:set>
                                      <p:cBhvr>
                                        <p:cTn id="150" dur="1" fill="hold">
                                          <p:stCondLst>
                                            <p:cond delay="0"/>
                                          </p:stCondLst>
                                        </p:cTn>
                                        <p:tgtEl>
                                          <p:spTgt spid="58"/>
                                        </p:tgtEl>
                                        <p:attrNameLst>
                                          <p:attrName>style.visibility</p:attrName>
                                        </p:attrNameLst>
                                      </p:cBhvr>
                                      <p:to>
                                        <p:strVal val="visible"/>
                                      </p:to>
                                    </p:set>
                                  </p:childTnLst>
                                </p:cTn>
                              </p:par>
                            </p:childTnLst>
                          </p:cTn>
                        </p:par>
                        <p:par>
                          <p:cTn id="151" fill="hold" nodeType="afterGroup">
                            <p:stCondLst>
                              <p:cond delay="15750"/>
                            </p:stCondLst>
                            <p:childTnLst>
                              <p:par>
                                <p:cTn id="152" presetID="1" presetClass="entr" presetSubtype="0" fill="hold" nodeType="afterEffect">
                                  <p:stCondLst>
                                    <p:cond delay="250"/>
                                  </p:stCondLst>
                                  <p:childTnLst>
                                    <p:set>
                                      <p:cBhvr>
                                        <p:cTn id="153" dur="1" fill="hold">
                                          <p:stCondLst>
                                            <p:cond delay="0"/>
                                          </p:stCondLst>
                                        </p:cTn>
                                        <p:tgtEl>
                                          <p:spTgt spid="59"/>
                                        </p:tgtEl>
                                        <p:attrNameLst>
                                          <p:attrName>style.visibility</p:attrName>
                                        </p:attrNameLst>
                                      </p:cBhvr>
                                      <p:to>
                                        <p:strVal val="visible"/>
                                      </p:to>
                                    </p:set>
                                  </p:childTnLst>
                                </p:cTn>
                              </p:par>
                            </p:childTnLst>
                          </p:cTn>
                        </p:par>
                        <p:par>
                          <p:cTn id="154" fill="hold" nodeType="afterGroup">
                            <p:stCondLst>
                              <p:cond delay="16000"/>
                            </p:stCondLst>
                            <p:childTnLst>
                              <p:par>
                                <p:cTn id="155" presetID="1" presetClass="entr" presetSubtype="0" fill="hold" nodeType="afterEffect">
                                  <p:stCondLst>
                                    <p:cond delay="250"/>
                                  </p:stCondLst>
                                  <p:childTnLst>
                                    <p:set>
                                      <p:cBhvr>
                                        <p:cTn id="156" dur="1" fill="hold">
                                          <p:stCondLst>
                                            <p:cond delay="0"/>
                                          </p:stCondLst>
                                        </p:cTn>
                                        <p:tgtEl>
                                          <p:spTgt spid="60"/>
                                        </p:tgtEl>
                                        <p:attrNameLst>
                                          <p:attrName>style.visibility</p:attrName>
                                        </p:attrNameLst>
                                      </p:cBhvr>
                                      <p:to>
                                        <p:strVal val="visible"/>
                                      </p:to>
                                    </p:set>
                                  </p:childTnLst>
                                </p:cTn>
                              </p:par>
                            </p:childTnLst>
                          </p:cTn>
                        </p:par>
                        <p:par>
                          <p:cTn id="157" fill="hold" nodeType="afterGroup">
                            <p:stCondLst>
                              <p:cond delay="16250"/>
                            </p:stCondLst>
                            <p:childTnLst>
                              <p:par>
                                <p:cTn id="158" presetID="1" presetClass="entr" presetSubtype="0" fill="hold" nodeType="afterEffect">
                                  <p:stCondLst>
                                    <p:cond delay="250"/>
                                  </p:stCondLst>
                                  <p:childTnLst>
                                    <p:set>
                                      <p:cBhvr>
                                        <p:cTn id="159" dur="1" fill="hold">
                                          <p:stCondLst>
                                            <p:cond delay="0"/>
                                          </p:stCondLst>
                                        </p:cTn>
                                        <p:tgtEl>
                                          <p:spTgt spid="62"/>
                                        </p:tgtEl>
                                        <p:attrNameLst>
                                          <p:attrName>style.visibility</p:attrName>
                                        </p:attrNameLst>
                                      </p:cBhvr>
                                      <p:to>
                                        <p:strVal val="visible"/>
                                      </p:to>
                                    </p:set>
                                  </p:childTnLst>
                                </p:cTn>
                              </p:par>
                            </p:childTnLst>
                          </p:cTn>
                        </p:par>
                        <p:par>
                          <p:cTn id="160" fill="hold" nodeType="afterGroup">
                            <p:stCondLst>
                              <p:cond delay="16500"/>
                            </p:stCondLst>
                            <p:childTnLst>
                              <p:par>
                                <p:cTn id="161" presetID="1" presetClass="entr" presetSubtype="0" fill="hold" nodeType="afterEffect">
                                  <p:stCondLst>
                                    <p:cond delay="250"/>
                                  </p:stCondLst>
                                  <p:childTnLst>
                                    <p:set>
                                      <p:cBhvr>
                                        <p:cTn id="162" dur="1" fill="hold">
                                          <p:stCondLst>
                                            <p:cond delay="0"/>
                                          </p:stCondLst>
                                        </p:cTn>
                                        <p:tgtEl>
                                          <p:spTgt spid="63"/>
                                        </p:tgtEl>
                                        <p:attrNameLst>
                                          <p:attrName>style.visibility</p:attrName>
                                        </p:attrNameLst>
                                      </p:cBhvr>
                                      <p:to>
                                        <p:strVal val="visible"/>
                                      </p:to>
                                    </p:set>
                                  </p:childTnLst>
                                </p:cTn>
                              </p:par>
                            </p:childTnLst>
                          </p:cTn>
                        </p:par>
                        <p:par>
                          <p:cTn id="163" fill="hold" nodeType="afterGroup">
                            <p:stCondLst>
                              <p:cond delay="16750"/>
                            </p:stCondLst>
                            <p:childTnLst>
                              <p:par>
                                <p:cTn id="164" presetID="1" presetClass="entr" presetSubtype="0" fill="hold" nodeType="afterEffect">
                                  <p:stCondLst>
                                    <p:cond delay="250"/>
                                  </p:stCondLst>
                                  <p:childTnLst>
                                    <p:set>
                                      <p:cBhvr>
                                        <p:cTn id="165" dur="1" fill="hold">
                                          <p:stCondLst>
                                            <p:cond delay="0"/>
                                          </p:stCondLst>
                                        </p:cTn>
                                        <p:tgtEl>
                                          <p:spTgt spid="64"/>
                                        </p:tgtEl>
                                        <p:attrNameLst>
                                          <p:attrName>style.visibility</p:attrName>
                                        </p:attrNameLst>
                                      </p:cBhvr>
                                      <p:to>
                                        <p:strVal val="visible"/>
                                      </p:to>
                                    </p:set>
                                  </p:childTnLst>
                                </p:cTn>
                              </p:par>
                            </p:childTnLst>
                          </p:cTn>
                        </p:par>
                        <p:par>
                          <p:cTn id="166" fill="hold" nodeType="afterGroup">
                            <p:stCondLst>
                              <p:cond delay="17000"/>
                            </p:stCondLst>
                            <p:childTnLst>
                              <p:par>
                                <p:cTn id="167" presetID="1" presetClass="entr" presetSubtype="0" fill="hold" nodeType="afterEffect">
                                  <p:stCondLst>
                                    <p:cond delay="250"/>
                                  </p:stCondLst>
                                  <p:childTnLst>
                                    <p:set>
                                      <p:cBhvr>
                                        <p:cTn id="168" dur="1" fill="hold">
                                          <p:stCondLst>
                                            <p:cond delay="0"/>
                                          </p:stCondLst>
                                        </p:cTn>
                                        <p:tgtEl>
                                          <p:spTgt spid="50"/>
                                        </p:tgtEl>
                                        <p:attrNameLst>
                                          <p:attrName>style.visibility</p:attrName>
                                        </p:attrNameLst>
                                      </p:cBhvr>
                                      <p:to>
                                        <p:strVal val="visible"/>
                                      </p:to>
                                    </p:set>
                                  </p:childTnLst>
                                </p:cTn>
                              </p:par>
                            </p:childTnLst>
                          </p:cTn>
                        </p:par>
                        <p:par>
                          <p:cTn id="169" fill="hold" nodeType="afterGroup">
                            <p:stCondLst>
                              <p:cond delay="17250"/>
                            </p:stCondLst>
                            <p:childTnLst>
                              <p:par>
                                <p:cTn id="170" presetID="1" presetClass="entr" presetSubtype="0" fill="hold" nodeType="afterEffect">
                                  <p:stCondLst>
                                    <p:cond delay="250"/>
                                  </p:stCondLst>
                                  <p:childTnLst>
                                    <p:set>
                                      <p:cBhvr>
                                        <p:cTn id="171" dur="1" fill="hold">
                                          <p:stCondLst>
                                            <p:cond delay="0"/>
                                          </p:stCondLst>
                                        </p:cTn>
                                        <p:tgtEl>
                                          <p:spTgt spid="54"/>
                                        </p:tgtEl>
                                        <p:attrNameLst>
                                          <p:attrName>style.visibility</p:attrName>
                                        </p:attrNameLst>
                                      </p:cBhvr>
                                      <p:to>
                                        <p:strVal val="visible"/>
                                      </p:to>
                                    </p:set>
                                  </p:childTnLst>
                                </p:cTn>
                              </p:par>
                            </p:childTnLst>
                          </p:cTn>
                        </p:par>
                        <p:par>
                          <p:cTn id="172" fill="hold" nodeType="afterGroup">
                            <p:stCondLst>
                              <p:cond delay="17500"/>
                            </p:stCondLst>
                            <p:childTnLst>
                              <p:par>
                                <p:cTn id="173" presetID="1" presetClass="entr" presetSubtype="0" fill="hold" nodeType="afterEffect">
                                  <p:stCondLst>
                                    <p:cond delay="250"/>
                                  </p:stCondLst>
                                  <p:childTnLst>
                                    <p:set>
                                      <p:cBhvr>
                                        <p:cTn id="17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AutoShape 8" descr="data:image/jpeg;base64,/9j/4AAQSkZJRgABAQAAAQABAAD/2wCEAAkGBhMSERUUExQWFRUWFxoYFxgXFxcWGBUaGBgXGBoYGBwYGyYeGBokGxccHy8gJScpLCwsGB4yNTAqNSYrLCkBCQoKDgwOFA8PFCkcHBwpKSkpKSkpKSkpKSkpKSkpKSksKSkpLCkpKSkpKSkpKSkpKSwpLCkpKSksKTYpLCksKf/AABEIAQEAxAMBIgACEQEDEQH/xAAcAAABBQEBAQAAAAAAAAAAAAAFAQIDBAYABwj/xAA9EAABAgQDBgQGAgIBBAAHAAABAhEAAyExBEFRBRJhcYHwBiKRoRMyscHR4QfxQlIUI2JyohUXJDOCktL/xAAYAQEBAQEBAAAAAAAAAAAAAAAAAQIDBP/EAB8RAQEBAQEBAAIDAQAAAAAAAAABEQIhMRKBA0FRYf/aAAwDAQACEQMRAD8A9lWmGACHzBDGjyOjmhGEKmESIB27CNDt6IpkwJDkt3aAkAhk2clIqQOZgZjtspSCEl1Z5BPMnPhUwBmTCreck6PX1/fpFkTWlm7WljjxFvU3inO25fdTbX9f1xgThpJd3PXOjc8+FocpHdO39TxjWQ1Zm7VmEUVc/wCKQSOXaoqTdqTTZRP/AOoyueoewiptbbMjDI35ywl7UJKm/wC0OVdX6Rkp/wDLWFTRMqcsGjlKQ/QqrGpP+Jrcox03NfIDTr+IsjGqcMtTcVGvs+Vo8t25/I61IaWFSnA/1CzxLOE00ryjKy/E+KSXTNmsbgkktwJvF/E19BDai6+Y9eltPUxZkbbILKDx4FsvxliZRf4iik1ZXmGv+QJHQiPRfDP8gSMRuomkS5p8rV3ScmLUJ0MS8D07D4tCwGPQ91iZUZlKiC7trdqxZw+02AdTelc2AjnijgEc0QYfEhYpy9OMSlMZU+OAhsK0A6OSI5oXdghwjoa8LEES3hheHrBhrRpTWjgIUiKOIxwT3YUYn160gJp2LCfw4pxOg4wCx2OK1Fj5XYNQm9m+grqREeJm7z1oTTVRFHfNXGycogXW5tm9OA4C7AVN43IyRKqEZUDZZ0p9B6w4JArRxTl9W6esNFP1f9crxMlL3oz277zijgABW3Hv9xhPFv8AJcuU8vDNMWPKVv5EFsj/AJq5U+kU/wCQfGJL4eQaBxMWD/6AjKteNNY8+TKLW5cOWUb55/1EuL2tNmqUtaitStamnsOAHpGv8G/xTNxQEyaoy5ZqwNVVF+F4g8AeF0z5vxJoBQgihso0pyj37CSkpSAkADQWHKJ31nxYzuyv46wWHSyZCCTdSnUcqjedoi2z4Tw0ynwkBhYJA1yjWlFICbTX5iARZupJ9I5y1qvPsd/HUpT7jXzf8xktr+D1SS4cFOYNP1HrRmbqqnjU31596wL2zLBGrjPQ9Y6zplV8I+M0zEJkYhQTOAYKJZM1swT/AJNcdY1M5CtRbLvhHje1MIAoprehrTiOMbz+PNvLxElcmYXmSWBLfMk/Kfr7ROuc9g02BxSkLFWfX068oP4XaAVcgHnxZ+Vozc9FQwsbn0/MJ8QhTPQDLK3UxjNGv3X74xJuwH2bteoQt3tUN1ezU7qAZEYsaIAYUwrQhiIVMdDGMdAwqiYaYkUYjikRTlMk9lzpqYzOLxJs9sirS9dQLrsMqwW2lizvFLKDB3sFODRJ0AHmVkLVNApSkF7JLPRqitssmSbUJclo1CmKFHI4ANSld1sktZOf+UIFChr9sq89T6R00uHbP2+vHU3MclFD36/iwjSHlm776esCvGO2xhcMpQ+dflRzL1pkAH/uDAT1ev779I86/kzF72Kly3I3Jb9VP9AP7iybRk8NgN5ClKd3B0uXPUPDMZhAKiwTvV51PRj6RbViS4A8xs2pNKgZM2WZhwkCYEpSvzBKiygxBqVJNRR95jcb0dRovBU8IlpGvdI9N2LtEihqI8a8MzzvboLiv2+5j1LYs52zblwMY7g1OJxRagpn2YAzB5usHpkobj8OX1gVNFI4xaCbUnFJcejd2gZisSySSaN0ygztFDjJoBzcOpYVSmsdeUY3aM0qUTR39Yn8K7bGEx0tavknD4S+Bcbqq6E+kdtfZplm+fXKAW2ioIQoXSsceV+MdbNg96UOEU56WqbWGnCJNj44TsPJmAvvy0nq1fcGJ54oBb2zyjzAXPwxNmCkuxuwH16/qNhs7EFSAS+Qr5noKvo8ZlJryrQPlXPrF7Y+JMuaEO6Vh6EFiwr3bjeF9itLDYcmOMcwhTHQ6FgGKMR78PMRkiNALtQqBdvmJuXtbhxAsLly0ClHeLmrcT5cyz31e54RPi8VvTFKqQ7JFaa8v7iuo+/WOkQ1aQ3006xzndYd/kiGTZgGXD7nlxJ+0M/5gSN4bvSlGAuctMzASCasCoApZxex/vnHlv8AIU3/AOtcmhQkh6ZM3UgxtsRtLRRe4/JHDIZNrGU8c4ETEJnJBdA3TxSTc9W9Y3zBk5U1iMyLsNeUWMbiBuhSXCwfNqXd/ZrQGKyDwryiZMx6E99O7xsGfDayZ4Nb1vmw9Hj1Tw5NYkcNPzGI8GbGZ5hHLJjwaNnhpKpciapN2YHTJ71Av0jPQf4h/ks4dRkSJZnTEhlMWCf/ACNhGZ/+ZmMSfNhpRGgWQc83P0intGbJlAS94oS2/MW28s8f+5ZNshyEZ2did9SvhypoSA+8Vgm923QODQnMGyxH8ly5qdz4MxEzmDUcYLbM208liLXcVqPaPPdlYGat1JBWE1JALjmDY09o3suXvyt5OafQtaLZIMht7xInfKN0ltACfq0Asfjt6Wobihx5MYhmEqmqBCyd4hkgOGLZxewWyZuJWJEoKVvXcVS3zb2gH3jQ9e/j2Wr/AOHSN538xHIrUR00g5OTllanGI8FhBh5MuUKhCEpfkGJ+phZ08H8V/HOPPfaIPiUP9RYw7GrGgBYA0AO9Rv9W1v6Gug8Wyy7/vhDhPG+DoCC4ccCaXziK1mHmOkcunrErwH2AssoKJu6cw3NmrQ9bCsGI53wdHR0dEESiIr4xW6hZZ2SaC9onWmBu3Vj4JFiqg+v2joM/h1A1bth6/eIcVOG89qU70hJNEtSlq/nlAzHz3NwKB2PGl/YdY6IWbjd53Zsmzd78dALZwNxGLJzz1fJup4w1RO6Uj91v/ebRERZ/wBdI1IhiphyFuGcTtvAggEEMQagvQgwxSBa3b/qFKgkctI0oLJ8O4JZMgoUma28JhUSkPZB/wBQzDe1Z4ye09jmRM3Q5BdnuCCxTzBHuI3crEplnELYKUZQKQWKXKikvqBvOYH4zYCv+N51BUyYkTZZqWIJdNLq3d1214QgLeG5wVLQBpHo2xMGlSGIFsx9eseL+FNr7iglVnblHr+xtsAMzFxYXjHcHbR8Ny2O6kBWZIBvzFqWjBbUwMyWTKly5aQq/wAOSkE9QKR6lO2lLUKu/eekUETgFOwoc/WMc9WKqeE9gJweG3Vj/qTVb0x60qAk8h9TFzA7MlBakMAFjqCLGtixMRbU2slPnJo3WmkRYQL3fjbweim0BuHfKJ79Hl/inZn/ABcfMAAAV5klmNaKy1r1gx/HO6nEzVUf4YD2Z1B/VhF/+XMIkqlzA28AAbVBf8CAXg9Z31kf6sTzNtP6jtPeUemfGG8K5077tEc1mH2gQnGHXvhl31iWdiSa1DaWdmFTbvrzwX5A42vyyzhxmsa2v3WppeIsKp++As30hkxNBmx59IgM4LEBPn3hUpSA+Ybo7NUt6MQdkzAQDGPnE/CIQnzByGalteItkz6vqsAslAJufTpwjHSrMLCPHRkRKTAPb6wyQ9a/b0/uDpTaM5tdbrahA0FaZE55+sbhoPPSzgsMzp7dmAGJWFOQaOakM5JdkjLib5OIJ7bWyaBiTSoDtY8/oA8BVAWvQN7NTL9vwjrEKgaPln20KuXQH04mkKAGrFbEqIo1++p/NjGw4kagHpwihPxFamg6d1hs6eeR4vx76xPhdkpmIC1zCh1brBLszE51oYBUbJmnzo3FFn3Ff5Aj5S4ao1gjs7awXLICVSwFbq07rpSRRQD1SW4+kNOz5aQlO8CQGT8XellTUooFhQZgZRn9tbUmYOYFSd+WqZRaVHeBIoFpVmkjna8T6KG0MOPjzAP9jwvGg8OY9YG6S7W+3OMrh8cpanWDvkuq/wAx0Fzl6xqNhkEEVBeoIZu9I1fg1cjapapc5/dvxF5GMBRvH01gSiSmn9DvOH7QVuylHJIKlNRwkP8Ab2jngdiFyFy1KxK9xBcJAUyvMCHHHTlGMxu1Jckq3Z+MXkl5iZaUj/xAJV1aA2P22sr+PMIWtXyS/wDQA+UAWan0gfMkTJhKl7yjR0oBUU0pvEUTG5yL+L2+rELSZ61MB5SQGJ4lOjm8abwph6TFakD6nlnGG2nJSAn4YmboFd9LB2FAc66mNd4BxAMlaSapU7FnYgM49feLfg1KRWnfCLaS5vnRrhv1FaWreDguNbu0She73oc2jAI4ZQSWNLmlaXp+eJ5xYnS2SwJ6NRtPyYConOb/ALv05/3BiWXSHbvvu8YolwswEvo1xxFu6cng/sQgILf7GjvU1p9W1eM6EgFzkfR7Rews/dLAByH4DdZsr3H/AOR4RizVjSmOhiKgF6EOOUJGDD1xlsY5maADMuXq7+0ahUZzGp3ZhKgwfLnm8bgA7WLgg0oBqTyF8s7nJhABd/39/vnBza02jFt7MOaDic3tTlZzGYxm1UJHl8xravo1NPXlHWIuHlFDFTK174UygPjttTCPm3OCWJaueXfOM5i8aVXUpVhcxuDXlClqCUJUpRNEpBUrplb6Rcm4EiWZc5C5KVkFG+y2LM5DszgJPEpgD/GeORL2lK3yahSEVstSSEvkXPl5tHo8rZCsXj5pnuqSmUkpQflJVvJYaHeQpRztEtwCdkzgqbN+IUqlFI8qWUQpVA3lt5VUOo0iht3w+jEIJklaDKZYQpJUlibsgqUgGzhLGkbvw3srDy0GSlAlzk7xVSqq/OCfmSxA4O1M6nhvZiBjMaFEqmkJo1AhYctxCmSeCU6xn8vqh/8AHWyUfEXN3QFSgEbz+ZRKXJrRKWqGDs1bvD/J+Ply1yFiYkzQSPh03lS1B98sXCUqSwJ/3LQc2bKGHxPw/wDGamnNIVnmAPTe0AEUdlbEGIxM4LE1O6tRmuQASpEtCJdCd5IShRY0ZTZxN90B9n48KRvAPQuOcUMfh58v4nwx8WXMQU7pX5pZYg/M+8GOumkP8S+HZuzlhctXxMPMXuIuVpUXIQoZ/KWUKlrPeCdtiZLA+LKmIJZt9KkvqzgPG578TFDw/wCE5ZBmT0lasklwAK3zaH7T8XLwYKMOlKEnLd3ecafZe0kTEuD0PJjGO8YS5appA/xSVHMk2A5NWLPb6KCdqzMQPM2bgCg7eCuw9iIUAQpSFH5txRTvB7egEANn4qolpsflN7NT0/Ea7ApCU+ZRSNMz940CSJwlL3LJoQNA1hF1NQ/tFObh0KSSEkqAJBZRVYmr3pDMDiizHm5L/wBRkX0li8EMPXUcuL1H1/uBsr68esW8OWb10oOz0eM2Avh1H0yi1hwCWIfhwtY5RUkTHHEs7P8Aen5ghs5I3qlwB6tXr+o5Ug5hC6E3sL1txz5x0PTHRyaPXGc28shCligBZ2sHLnUk5NqLRolm0AsfJXMQtIV/iCkAM1a1JPmcaUd46RHmPiDHrJZiHcj2cWDKr9LNGRmYs7pAAGYc60s1++W72tshzuTKNVJGWRNa7vO5L5xm9oeHVIG8fMGo1XLgegsWB9KR3iMxOC1VJBBP765dtFGYcgK907/u3iJu8Tu01L8hl9frDVSN2g1r9Of9jnGhXkSCx1ehBsexHon8Z+OTLxExOMnKUJiEpQuapwlSCogKUflB3jU584whlg1yvTQ/Ud5xEuW9HAJ7vmKcYlmj6bVgETt2ZVJA8q5aiCxBsoXDHjeBp8EYbe3pYmomVPxEz5wU5NVElRBc3cEHQx5x/HX8mIwkj/jYlKghJUZcwAqACi+6pIqmpcM98rxvNl/yBLxE0SpCVL3gT8QjcSGt5T52yq1cmqOV5sUH8QbKxkuejFKWZyJTEhKQCgMXLJop8yBDdnePpUiWtIStc9UxS5gKSgBSi+6d4BRYMmwtaNjtrEqCpSEuVrNEvdI+Z+GvWAXjzYslOGnTfhhU9gr4hHm8hcsMhTd6wllzYAScZP2hiZSmUkIcIQCBJdW8N8i5WAo+lxUHaY7D4SRIKZ/w/hKIC1TSkJUeO9mLhrNGL2N4zkSEAIlzFLJbyS1KVWwDhhpn1h20tp4rEzZQn4cycP8AECQqagH4ahZbEuFVYOGJLF41Z7/hGc8RSThMQsykqGGUoCUsuUl0hRQ6i7gks9xreMvtDaG8VEEXqLXz1arR7LjZCVS50uX5U4chMtTuorUlEyZMUq5WpKiHv5lHOgL+R/ByVqkmUhSpiip2BWoIADlVyQFFLE/7EaNrnr+h5psjDqM53sSSfYN0+0bnZmGLhW+lJ43I55dIpbK2MrDuoAivmUGJTe4uLxudkLSQ6t1SQCVFQoE3KvQReriKcnE7iVLK2CRVg5L2AD1JJbrGcm4s/FWbeclsqklveLEqemYVMoHfWVkhJQiWhBJAAIDPQtVgzkmw1eKEyaopokmj0dgA/Ms/WLAbwuJGt8yM6074QRRiCwBt37wEwVRXI6taCkpVMwT33ziWAvs6aQa6UO7TM9OxB3BHM0LUL6EE8qd1jMyp3kZ+ltK0gzgZ++GBLgGt82evM+8ceoRo5a1MKKPQfmOiEYwJABBs9lG//iDHRyytLyoqTiEpUaWPOsW5mUZnxl4kGFlFvmVQaB8+JpaNT1GW8U4yXKXvlVRU68B9gOZ0jzvaniGbiFbkvyS7UoSHFBoKV+sVdrbUViFly43i6nu+nCH4OQw00Gmo/P5FPRJiK0rDFma34FB6GuTRJ8KoBz/XTrF4ymDUZsyOxx01yhgQKvZude+3eNCl8Pu2gdu7xGQ+QbIMM+Yb1z5wQWi4yzqad/eI2rp0776QUOmyjpTLPW+md/zBrwx42xGzyQhKZqCDuoW6dw5lJAdqklNuVYqiXZ7Zdt+/u2dIpTU26fq34dZqN+jxJs/aUoYjF4hOHnSwR8PeYgivkBqoFgXHK4jS+GJqcXs+U6zMCt9KnJLMpQ3FcQlr8OEeJLwgVlU2PQadLajhDcLNnyDvSJsyUo/6qUl+e7e7Rm8j6G2R4ZlyihbVS+6X1p9CfWM94yxk2fO/4sooTK3mmKVunfWR5kjeFEoTVRDMxcigPmkn+UdppSJa5xUkMCrdSFlJZ3WA4p/lcZGNn4O8ZbKTImGZMKFlJSsTEbroIJ3JbKVvCrULl7ARj8bPaum47ETDimwSvi4cATPhp+ZW4QSkFXmUA4UE2uBYQSV41SMXLnIIXLmS0SFoPlVKWFFRBTcHzONQOEd4MRLmb+IQpO7IQNwA/MAneWpZ1LFPThURtxaZ61/FMn44H/3JajhyNQFqDTBTO4zNCNfbgO7ElTZswTJkz4it5W8zFKUpUUlm/wAcgnO9LmhtnbClqnycNKHwSd1UxJKt7/YIHygG1HcDjTGydpYaQmYmZPWtAvKQVELIa6X3ABq7e0UNqeOJit5OGT/x5amql/iFtVAsl9EgUasXPUFfEu3P+NMEhCQEqlgrP+ZC7itqZXrk8Q7PxaF/Kb5WMZKUd5yslT3JJKlHVzUmHMZanfkdOekdIPRcKq1jl7+0FpC6Meffq0YvY22gS0y9PNkeYjY4cmjinLtsolFiSS/0MFdhUmNkoEUqATYH7GBksVe/5i9s0+dKgaj3zbjZ2vpaOXQ3cgndFupY/SFiHCzTuuA71pCRw1UuPxSZctS1kBKAVEnIAR8+eMPEysZPUpyzkJDnypdsqOW9Gjbfzd4mCZaMLLPmWd6YxDbosk8zXpWPKcIWFiX53OXf0jt/HP7FuTIYU9uTd8ovSJSWLcqXpz9OvMRDLQL19Hv/AFeJ0IIFa6Pb11/MdQu5TWw0t7RAoka09OWfLt4fvHdzu79c+PeiYcB29O/ty8oRA2Jz4w4Glbat7Qw0NRnR8uBIz71dzEt0rp1gE3c3tfrrCJ4CndPr27yS+Dn2fgPakcmwvbNqHj6/eKIxL4X7/Pd1VJfnl9/rnx1LzMHFPW7/AJp3ksxJ4Nx66V76AKisI9+3cX6+/HzUpmzRoeYIbnw17eDCU1bs8+69WiNcu2h+vS/edyApRMTLUhEyYlCj5wFlKVMDRSR83X+opM6aofC3plgAjeLGtEs+sF5sihry9qUyoK0sOBTVXhyFGrFQYF8xUe4/rIKeI2aZYqUnIgF255ehaI9wgv8ASn0tFrdOtDcOaF7EHiON4kRhbcvalYCCUlsntag/vOJ96ny83b1zyiUShbPK9LemkIUOXJsCM6/aKITIKaioOj+X9RpdgeIFoIlq8ySRc2vn6esA0pP5MX9jYUmakA+p5Z92gPRZP2zyoIs4VX/UDAlzlc1q1bvlrUMb1wPN3plEiZZoUllAljlT/E8wKco5VG/2eQqWkglm7yjojwgCkhRKg9WsevGOjzeNPnr+QcWJ205+iDu8zc/XPjFXD4dwHDZC3Tux4GDfizZW7tCef9lkkVJNSL5uwOd+ULKwaWAbhzFe68I9U+IHy8KU5F7voRlqLdv5pJaQaXFWtx6G3L7XMRI5+9dK9f7tESEACzN7++mb5itjFVUXL6e9y36/NRDUSacOtD68jf7GLSpQ6fa/0z/e6zdAypn2evu+b0QGUKg1Bs/t9enCoDJJYbqqlN/sa+nThSyseaj/AIp+rnSv+UV9oghpgFR5SAKkevTrzgJ5UmhL0e1mtfpzoYeZPD7tb+uw8ezpyVMoDmBnxH19Ytboqze3R6W4fY0CD4TVzPTT17u4dEDImtq6636dOTWRMyArnrnwtf36snIpqTypl321EASOeXLXpX39YlTdWfrn3/dzYUzWIqPpmdW+uVYiUkG17d9/YAhJM0ZsOHfHP6/5Nm4ZCkkUqNfx3/6mFmYPMjq3pw79aWJw0wW7v31OsUV5JUnfCxVBZ6HeSQ6eBsebw8zy/wArPUONWAIeEwh3lLBDrSUqYvUIJcEdXbP6qrHLmlphUwrXeAf/ALXAvSg09AnQl/03LMd9YVaadB33xMQrm1FxQfqnL2h4VlX9N+KesBI1L+v57z0h+HUQoF/2HGXp7Q0DT29KfSHhJbvm3evGKNrs7G/EHFvX80+og5g5BIJqaDeAq4qQocQR1rGO2LiDvJBqBUNfiHaleNxHoezJZLGhCi5I4i4bWhPGOXfgNYDEK+GN3d6nWtHNmIjosyMP5fKn3DPwcZ36x0edWC/k3Y4StM8BteIJrzYl+pjPSMKSkqGXUl6v7R6h4w2OnESSFBwAXa7G5HEM/rGBwOAMomWrKgVQOC5Ht3eOvN8QJXLr+ornBMTfdqb2vT3d3u/UvtLB7hBepB9nHfOKnwbjt+X2jYFGXzvllbKmYHGlKgtCuWRxGQ4U06V5cADP/FCqljlqTw4AxDiJKSflLWe93OuYPo5s8VQhdC/Xn3w9w0T/AAgpJFgqnIcPp7amFxEhqsf7YevfLpCb5aWHZ7tFAfBL3FtxY52MFySG0yLXfLk/09Bs9ICzxrmaxdkEtu3zD5jTjT9aRRbCrNetb6ada59IhMyuYbiM+lm7IYQ5Ml7hxS9a3H0Pv/3CE+GMjQE87ZEcu2pEPSN4Nc++objm173q1SbJIDv+f2O862goBjy7OlB/62YB5Al6ZvmH/o9nUUUBOLEH+zr9fUw8q0NHc8+eX9QkzBuaEXfs99bxVmoUk0BbPh28UJtLA743id1SflUKEHv6UitiFb6UrsVprpvJLKAPMP14RLM2nQu3I0+sdJky5hG+oplpSCN0OpalVLPQVL8OsQUAoDXThk1sosSwTa+v09GJ6GJE4BLqAJKXo4Dm2lOv6h6SElh+mp9Yols2Raxy0fkG9IdLTvfvu2cOCX41Hv8Av6RakyXz53rSp4e0UEtkSWFfz/Tu/wCI9E8OB0ICa3IrnV0/gxh8LIZFXcHvLJ/WNX4TxRSooyYKB0IbvoY5fyewbeQhW7UkHhnx5/iOidCgQCM46PLqkmB6H9RkNqbECFFj5bgPX8kC0bIxTxkkLSRnlzjcuDz3auC8ovQ88iX4XbpAz/jGh1DdY2eP2cXVRkjPU1HWKR2SSCxer0DF6/1G5UZUyiOHPu0VF4Y377/PSNNtDAMLNRwLPYF9WP1gduB7UMdJQIxWC8l7VY/vh6t1IpCSFAUcHnR7d6xp1VDQJxmGellC3EPl3rFgEYmR/wBSoFRTTlZj+s3h8uW4en4Oj5i3tEmKUosXao5O5/Mc1qF/qeHqa/uKqRILVD/UWrx/rmHrNtQNeVuLsW4iloXdpvWeoy45930eGpkO9OlOVzzsbVtmHLQM+HfekQz5hDF6DlbQ9584kVIdVjevD2pYd/KmLwwT3TvPt4oeiecqG9B6/b24AKqYC79R6+h71MUUeUsadm4HPt4mRiw4Hq+dhVu+YYQxDMVsRE18iRwr3TjaBqNm7oElYql/hqB+ZLlRFbmp8ub84LicHJDjPl+c+3IrYle8kg3FuBDV5ghxzEBTmI3Esj1NSeev2anFcMKB6E3y1p6xNiWuGrkPX7w1IBZz177vrFEstBZ/p7W76QWwuGKQKZaPajDIEk/XSK2Fluwa5Bz196xpcNg2Q5FDQcbU9NIlodgMOwAN27t11jR7BwCviP0bUs7Vt+4H7GwqlEFnL93zjd7O2eJaQ7lVyT30jj31guS0gADQNHQ4GOjgrjEZMPeGkRRXn4RK2BFrHjA5WDVvlKUlgRVmFQ9OUGY4RdAafsyh3khuFaRm8bsvyltOt7vyjfQI2jsq5T8uYZ2/I4RZ0jztSa074xFicIFilxUVeuhjRY7ZdHFYDS6KYjNi8dpRmsalw1QTQhtH+8RYOpzpYajhf80zq5jbGEbzDrdjev2gWJRBJD2f9fuNi4Jb1Fz9WJLVY2+hrQwokKA6egNba983SVOHcj7uQa959YtKL304v3fusBRnYclmHp7jvhbOOdJcMQbnWnpm+X1yurcfU5/f3/uGzDTzHst239QAdckF6eXs99mIJ2EoeD/Vs62I/Twc+C9b/wBv+866m0cuQ7t7U7/HByboAuoGhar905v/AFCBRUW1vyzzp3lB9WyHa9NcuHethaOXsNQqACaU1/GnKGgBiJaSje3vNQ7rUDi2896j3rnF3Y+E3ldHA1yzDWc+kGsFsuUQFbtQbF2FNH16RewmDSlt31qbt7U9oaKmCwY3rPpzNTzuzxr5uA3kIS1BXlZ7QP2RgnWk5B66mNtI2VZ3A51P/wDP9xx76EGwtn7tSN3hx45waMNlpSAyWpkMu3h0cLdUsdHQsBGTDIVUNMVT3hAYYDCvAP3o54ZCwA7G7PupNeDVvaAGI2ehZfdY8MmjXxXnYJKqsx1/OsalxMY3FbMKkFJNci1+/sIy6tnmWpiCz+3W+Rj0nEbFVcKfhUQA2xshW9vbid4moUPmYZax056TGRmy1BgECl615jWrw7DbyUjeaga9GDa90jRr8NhTKT5FG6We9+MKfDQSwUBwLN6CNflAESgE0pXj61+sRzsLSlK/b3+2rUg8NgkF3BD6t2YSfsU5V+14flAGk4UCvsLcIl+ECPlz5RfRshQy96N39IuStmsQ9Bm/SF6ApMqv55RKZW7ccH46QcGxnG8EkhsnNfvFpGxF2CG4kjnXvKM3uDLy8IVbxQCbOAOdecGtmbEUSneSSdOrV4axopexgJbA1LOftRtTF6RhwgMMubnnGL2uK2A2UmWBQOLNYcovvDYaDHP60mBjiYYBClMRDnjoZHQMKqIzEy4iMaDY4wrQkFI8KTCNCPAOhYbHGAUwikAhiKcaxBj0rMqYJZaYUqCKgMojylzS8D1/8wJO78NRdRTvGrbzpBIID7tCeV6wwXzs9Dg1BGhaLECsQcSJqigJKHQACoWG8Vqya4DV+V84WQrElwtKB/01bpSa77+W6jQitqEQF2ZgkKqUj6fSITsmWTn0JijLTjAACEqOZdIPyg5H/YtnY6iJphxRQghKN7eJUHADA+UXNCLmp0Gl/Ytp2XLs3/sr8w//AOGy6OhJbUP6veKs44lpe6lLsfiVTcpIG65PyqYm9KVhiJmLr5EUJYuDvDygWWKsVHJ2Ao8T9golIAYU4Q4QNkzcR8QBSE7hKt4hQcBvK1bPSxNcoItECmOJhpeFaA7rHCEaOAgHvD0xFCoVAJvR0P5x0QSKiNUdHRYhIbl3rHR0VXH8fSOTHR0Av6hpjo6IGpvDl2jo6EHQ1Vo6OhQg/EPT36wsdAONjCGOjoBFQsdHQDh9oYnv3hY6IOMdCx0B0cPtHR0AsdHR0Uf/2Q=="/>
          <p:cNvSpPr>
            <a:spLocks noChangeAspect="1" noChangeArrowheads="1"/>
          </p:cNvSpPr>
          <p:nvPr/>
        </p:nvSpPr>
        <p:spPr bwMode="auto">
          <a:xfrm>
            <a:off x="-15875" y="-1277938"/>
            <a:ext cx="1866900" cy="244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40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281586643"/>
              </p:ext>
            </p:extLst>
          </p:nvPr>
        </p:nvGraphicFramePr>
        <p:xfrm>
          <a:off x="2908139" y="1829040"/>
          <a:ext cx="3456384" cy="3159943"/>
        </p:xfrm>
        <a:graphic>
          <a:graphicData uri="http://schemas.openxmlformats.org/drawingml/2006/table">
            <a:tbl>
              <a:tblPr firstRow="1" firstCol="1" bandRow="1">
                <a:effectLst>
                  <a:outerShdw blurRad="139700" dist="139700" dir="4200000" algn="ctr" rotWithShape="0">
                    <a:schemeClr val="bg2">
                      <a:lumMod val="75000"/>
                    </a:schemeClr>
                  </a:outerShdw>
                </a:effectLst>
                <a:tableStyleId>{5C22544A-7EE6-4342-B048-85BDC9FD1C3A}</a:tableStyleId>
              </a:tblPr>
              <a:tblGrid>
                <a:gridCol w="1084356">
                  <a:extLst>
                    <a:ext uri="{9D8B030D-6E8A-4147-A177-3AD203B41FA5}">
                      <a16:colId xmlns:a16="http://schemas.microsoft.com/office/drawing/2014/main" xmlns="" val="405652791"/>
                    </a:ext>
                  </a:extLst>
                </a:gridCol>
                <a:gridCol w="2372028">
                  <a:extLst>
                    <a:ext uri="{9D8B030D-6E8A-4147-A177-3AD203B41FA5}">
                      <a16:colId xmlns:a16="http://schemas.microsoft.com/office/drawing/2014/main" xmlns="" val="20000"/>
                    </a:ext>
                  </a:extLst>
                </a:gridCol>
              </a:tblGrid>
              <a:tr h="1220153">
                <a:tc gridSpan="2">
                  <a:txBody>
                    <a:bodyPr/>
                    <a:lstStyle/>
                    <a:p>
                      <a:pPr marL="0" marR="0" lvl="0" indent="0" algn="ctr" defTabSz="914400" rtl="0" eaLnBrk="1" fontAlgn="auto" latinLnBrk="0" hangingPunct="1">
                        <a:lnSpc>
                          <a:spcPct val="130000"/>
                        </a:lnSpc>
                        <a:spcBef>
                          <a:spcPts val="0"/>
                        </a:spcBef>
                        <a:spcAft>
                          <a:spcPts val="0"/>
                        </a:spcAft>
                        <a:buClrTx/>
                        <a:buSzTx/>
                        <a:buFontTx/>
                        <a:buNone/>
                        <a:tabLst>
                          <a:tab pos="-694690" algn="l"/>
                          <a:tab pos="-457200" algn="l"/>
                          <a:tab pos="273050" algn="l"/>
                          <a:tab pos="914400" algn="l"/>
                        </a:tabLst>
                        <a:defRPr/>
                      </a:pPr>
                      <a:r>
                        <a:rPr lang="es-ES_tradnl" sz="1600" dirty="0">
                          <a:effectLst/>
                        </a:rPr>
                        <a:t>Obras conservadas de  </a:t>
                      </a:r>
                      <a:r>
                        <a:rPr lang="es-ES_tradnl" sz="2400" dirty="0">
                          <a:solidFill>
                            <a:srgbClr val="FF0000"/>
                          </a:solidFill>
                          <a:effectLst/>
                        </a:rPr>
                        <a:t>dramaturgos españoles</a:t>
                      </a:r>
                      <a:endParaRPr lang="es-ES" sz="2400" dirty="0">
                        <a:solidFill>
                          <a:srgbClr val="FF0000"/>
                        </a:solidFill>
                        <a:effectLst/>
                        <a:latin typeface="Times New Roman"/>
                        <a:ea typeface="Times New Roman"/>
                      </a:endParaRPr>
                    </a:p>
                  </a:txBody>
                  <a:tcPr marL="68580" marR="68580" marT="0" marB="0">
                    <a:solidFill>
                      <a:schemeClr val="tx1"/>
                    </a:solidFill>
                  </a:tcPr>
                </a:tc>
                <a:tc hMerge="1">
                  <a:txBody>
                    <a:bodyPr/>
                    <a:lstStyle/>
                    <a:p>
                      <a:pPr algn="ctr">
                        <a:lnSpc>
                          <a:spcPct val="130000"/>
                        </a:lnSpc>
                        <a:spcAft>
                          <a:spcPts val="0"/>
                        </a:spcAft>
                        <a:tabLst>
                          <a:tab pos="-694690" algn="l"/>
                          <a:tab pos="-457200" algn="l"/>
                          <a:tab pos="273050" algn="l"/>
                          <a:tab pos="914400" algn="l"/>
                        </a:tabLst>
                      </a:pPr>
                      <a:endParaRPr lang="es-ES" sz="2400" dirty="0">
                        <a:solidFill>
                          <a:schemeClr val="accent1">
                            <a:lumMod val="60000"/>
                            <a:lumOff val="40000"/>
                          </a:schemeClr>
                        </a:solidFill>
                        <a:effectLst/>
                        <a:latin typeface="Times New Roman"/>
                        <a:ea typeface="Times New Roman"/>
                      </a:endParaRPr>
                    </a:p>
                  </a:txBody>
                  <a:tcPr marL="68580" marR="68580" marT="0" marB="0">
                    <a:solidFill>
                      <a:srgbClr val="21A0FF"/>
                    </a:solidFill>
                  </a:tcPr>
                </a:tc>
                <a:extLst>
                  <a:ext uri="{0D108BD9-81ED-4DB2-BD59-A6C34878D82A}">
                    <a16:rowId xmlns:a16="http://schemas.microsoft.com/office/drawing/2014/main" xmlns="" val="10000"/>
                  </a:ext>
                </a:extLst>
              </a:tr>
              <a:tr h="451815">
                <a:tc>
                  <a:txBody>
                    <a:bodyPr/>
                    <a:lstStyle/>
                    <a:p>
                      <a:pPr marL="0" marR="0" lvl="0" indent="0" algn="just" defTabSz="914400" rtl="0" eaLnBrk="1" fontAlgn="auto" latinLnBrk="0" hangingPunct="1">
                        <a:lnSpc>
                          <a:spcPct val="130000"/>
                        </a:lnSpc>
                        <a:spcBef>
                          <a:spcPts val="0"/>
                        </a:spcBef>
                        <a:spcAft>
                          <a:spcPts val="0"/>
                        </a:spcAft>
                        <a:buClrTx/>
                        <a:buSzTx/>
                        <a:buFontTx/>
                        <a:buNone/>
                        <a:tabLst>
                          <a:tab pos="-694690" algn="l"/>
                          <a:tab pos="-457200" algn="l"/>
                          <a:tab pos="273050" algn="l"/>
                          <a:tab pos="914400" algn="l"/>
                        </a:tabLst>
                        <a:defRPr/>
                      </a:pPr>
                      <a:r>
                        <a:rPr lang="es-ES_tradnl" sz="1900" b="1" dirty="0">
                          <a:effectLst/>
                        </a:rPr>
                        <a:t>360</a:t>
                      </a:r>
                      <a:endParaRPr lang="es-ES" sz="1900" dirty="0">
                        <a:effectLst/>
                        <a:latin typeface="Times New Roman"/>
                        <a:ea typeface="Times New Roman"/>
                      </a:endParaRPr>
                    </a:p>
                  </a:txBody>
                  <a:tcPr marL="68580" marR="68580" marT="0" marB="0">
                    <a:solidFill>
                      <a:srgbClr val="FF0000"/>
                    </a:solidFill>
                  </a:tcPr>
                </a:tc>
                <a:tc>
                  <a:txBody>
                    <a:bodyPr/>
                    <a:lstStyle/>
                    <a:p>
                      <a:pPr algn="just">
                        <a:lnSpc>
                          <a:spcPct val="130000"/>
                        </a:lnSpc>
                        <a:spcAft>
                          <a:spcPts val="0"/>
                        </a:spcAft>
                        <a:tabLst>
                          <a:tab pos="-694690" algn="l"/>
                          <a:tab pos="-457200" algn="l"/>
                          <a:tab pos="273050" algn="l"/>
                          <a:tab pos="914400" algn="l"/>
                        </a:tabLst>
                      </a:pPr>
                      <a:r>
                        <a:rPr lang="es-ES_tradnl" sz="1900" b="1" dirty="0">
                          <a:effectLst/>
                        </a:rPr>
                        <a:t>Lope de Vega</a:t>
                      </a:r>
                      <a:endParaRPr lang="es-ES" sz="1900" b="1" dirty="0">
                        <a:effectLst/>
                        <a:latin typeface="Times New Roman"/>
                        <a:ea typeface="Times New Roman"/>
                      </a:endParaRPr>
                    </a:p>
                  </a:txBody>
                  <a:tcPr marL="68580" marR="68580" marT="0" marB="0">
                    <a:solidFill>
                      <a:srgbClr val="FF0000"/>
                    </a:solidFill>
                  </a:tcPr>
                </a:tc>
                <a:extLst>
                  <a:ext uri="{0D108BD9-81ED-4DB2-BD59-A6C34878D82A}">
                    <a16:rowId xmlns:a16="http://schemas.microsoft.com/office/drawing/2014/main" xmlns="" val="10001"/>
                  </a:ext>
                </a:extLst>
              </a:tr>
              <a:tr h="504056">
                <a:tc>
                  <a:txBody>
                    <a:bodyPr/>
                    <a:lstStyle/>
                    <a:p>
                      <a:pPr marL="0" marR="0" lvl="0" indent="0" algn="just" defTabSz="914400" rtl="0" eaLnBrk="1" fontAlgn="auto" latinLnBrk="0" hangingPunct="1">
                        <a:lnSpc>
                          <a:spcPct val="130000"/>
                        </a:lnSpc>
                        <a:spcBef>
                          <a:spcPts val="0"/>
                        </a:spcBef>
                        <a:spcAft>
                          <a:spcPts val="0"/>
                        </a:spcAft>
                        <a:buClrTx/>
                        <a:buSzTx/>
                        <a:buFontTx/>
                        <a:buNone/>
                        <a:tabLst>
                          <a:tab pos="-694690" algn="l"/>
                          <a:tab pos="-457200" algn="l"/>
                          <a:tab pos="273050" algn="l"/>
                          <a:tab pos="914400" algn="l"/>
                        </a:tabLst>
                        <a:defRPr/>
                      </a:pPr>
                      <a:r>
                        <a:rPr lang="es-ES_tradnl" sz="1900" b="1" dirty="0">
                          <a:effectLst/>
                        </a:rPr>
                        <a:t>200</a:t>
                      </a:r>
                      <a:endParaRPr lang="es-ES" sz="1900" dirty="0">
                        <a:effectLst/>
                        <a:latin typeface="Times New Roman"/>
                        <a:ea typeface="Times New Roman"/>
                      </a:endParaRPr>
                    </a:p>
                  </a:txBody>
                  <a:tcPr marL="68580" marR="68580" marT="0" marB="0">
                    <a:solidFill>
                      <a:srgbClr val="FF0000"/>
                    </a:solidFill>
                  </a:tcPr>
                </a:tc>
                <a:tc>
                  <a:txBody>
                    <a:bodyPr/>
                    <a:lstStyle/>
                    <a:p>
                      <a:pPr algn="just">
                        <a:lnSpc>
                          <a:spcPct val="130000"/>
                        </a:lnSpc>
                        <a:spcAft>
                          <a:spcPts val="0"/>
                        </a:spcAft>
                        <a:tabLst>
                          <a:tab pos="-694690" algn="l"/>
                          <a:tab pos="-457200" algn="l"/>
                          <a:tab pos="273050" algn="l"/>
                          <a:tab pos="914400" algn="l"/>
                        </a:tabLst>
                      </a:pPr>
                      <a:r>
                        <a:rPr lang="es-ES_tradnl" sz="1900" b="1" dirty="0">
                          <a:effectLst/>
                        </a:rPr>
                        <a:t>Calderón</a:t>
                      </a:r>
                      <a:endParaRPr lang="es-ES" sz="1900" b="1" dirty="0">
                        <a:effectLst/>
                        <a:latin typeface="Times New Roman"/>
                        <a:ea typeface="Times New Roman"/>
                      </a:endParaRPr>
                    </a:p>
                  </a:txBody>
                  <a:tcPr marL="68580" marR="68580" marT="0" marB="0">
                    <a:solidFill>
                      <a:srgbClr val="FF0000"/>
                    </a:solidFill>
                  </a:tcPr>
                </a:tc>
                <a:extLst>
                  <a:ext uri="{0D108BD9-81ED-4DB2-BD59-A6C34878D82A}">
                    <a16:rowId xmlns:a16="http://schemas.microsoft.com/office/drawing/2014/main" xmlns="" val="10002"/>
                  </a:ext>
                </a:extLst>
              </a:tr>
              <a:tr h="504056">
                <a:tc>
                  <a:txBody>
                    <a:bodyPr/>
                    <a:lstStyle/>
                    <a:p>
                      <a:pPr marL="0" marR="0" lvl="0" indent="0" algn="just" defTabSz="914400" rtl="0" eaLnBrk="1" fontAlgn="auto" latinLnBrk="0" hangingPunct="1">
                        <a:lnSpc>
                          <a:spcPct val="130000"/>
                        </a:lnSpc>
                        <a:spcBef>
                          <a:spcPts val="0"/>
                        </a:spcBef>
                        <a:spcAft>
                          <a:spcPts val="0"/>
                        </a:spcAft>
                        <a:buClrTx/>
                        <a:buSzTx/>
                        <a:buFontTx/>
                        <a:buNone/>
                        <a:tabLst>
                          <a:tab pos="-694690" algn="l"/>
                          <a:tab pos="-457200" algn="l"/>
                          <a:tab pos="273050" algn="l"/>
                          <a:tab pos="914400" algn="l"/>
                        </a:tabLst>
                        <a:defRPr/>
                      </a:pPr>
                      <a:r>
                        <a:rPr lang="es-ES_tradnl" sz="1900" b="1" dirty="0">
                          <a:effectLst/>
                        </a:rPr>
                        <a:t>90</a:t>
                      </a:r>
                      <a:endParaRPr lang="es-ES" sz="1900" dirty="0">
                        <a:effectLst/>
                        <a:latin typeface="Times New Roman"/>
                        <a:ea typeface="Times New Roman"/>
                      </a:endParaRPr>
                    </a:p>
                  </a:txBody>
                  <a:tcPr marL="68580" marR="68580" marT="0" marB="0">
                    <a:solidFill>
                      <a:srgbClr val="FF0000"/>
                    </a:solidFill>
                  </a:tcPr>
                </a:tc>
                <a:tc>
                  <a:txBody>
                    <a:bodyPr/>
                    <a:lstStyle/>
                    <a:p>
                      <a:pPr algn="just">
                        <a:lnSpc>
                          <a:spcPct val="130000"/>
                        </a:lnSpc>
                        <a:spcAft>
                          <a:spcPts val="0"/>
                        </a:spcAft>
                        <a:tabLst>
                          <a:tab pos="-694690" algn="l"/>
                          <a:tab pos="-457200" algn="l"/>
                          <a:tab pos="273050" algn="l"/>
                          <a:tab pos="914400" algn="l"/>
                        </a:tabLst>
                      </a:pPr>
                      <a:r>
                        <a:rPr lang="es-ES_tradnl" sz="1900" b="1" dirty="0">
                          <a:effectLst/>
                        </a:rPr>
                        <a:t>Luis Vélez</a:t>
                      </a:r>
                      <a:endParaRPr lang="es-ES" sz="1900" b="1" dirty="0">
                        <a:effectLst/>
                        <a:latin typeface="Times New Roman"/>
                        <a:ea typeface="Times New Roman"/>
                      </a:endParaRPr>
                    </a:p>
                  </a:txBody>
                  <a:tcPr marL="68580" marR="68580" marT="0" marB="0">
                    <a:solidFill>
                      <a:srgbClr val="FF0000"/>
                    </a:solidFill>
                  </a:tcPr>
                </a:tc>
                <a:extLst>
                  <a:ext uri="{0D108BD9-81ED-4DB2-BD59-A6C34878D82A}">
                    <a16:rowId xmlns:a16="http://schemas.microsoft.com/office/drawing/2014/main" xmlns="" val="10003"/>
                  </a:ext>
                </a:extLst>
              </a:tr>
              <a:tr h="432048">
                <a:tc>
                  <a:txBody>
                    <a:bodyPr/>
                    <a:lstStyle/>
                    <a:p>
                      <a:pPr marL="0" marR="0" lvl="0" indent="0" algn="just" defTabSz="914400" rtl="0" eaLnBrk="1" fontAlgn="auto" latinLnBrk="0" hangingPunct="1">
                        <a:lnSpc>
                          <a:spcPct val="130000"/>
                        </a:lnSpc>
                        <a:spcBef>
                          <a:spcPts val="0"/>
                        </a:spcBef>
                        <a:spcAft>
                          <a:spcPts val="0"/>
                        </a:spcAft>
                        <a:buClrTx/>
                        <a:buSzTx/>
                        <a:buFontTx/>
                        <a:buNone/>
                        <a:tabLst>
                          <a:tab pos="-694690" algn="l"/>
                          <a:tab pos="-457200" algn="l"/>
                          <a:tab pos="273050" algn="l"/>
                          <a:tab pos="914400" algn="l"/>
                        </a:tabLst>
                        <a:defRPr/>
                      </a:pPr>
                      <a:r>
                        <a:rPr lang="es-ES_tradnl" sz="1900" b="1" dirty="0">
                          <a:effectLst/>
                        </a:rPr>
                        <a:t>70</a:t>
                      </a:r>
                      <a:endParaRPr lang="es-ES" sz="1900" dirty="0">
                        <a:effectLst/>
                        <a:latin typeface="Times New Roman"/>
                        <a:ea typeface="Times New Roman"/>
                      </a:endParaRPr>
                    </a:p>
                  </a:txBody>
                  <a:tcPr marL="68580" marR="68580" marT="0" marB="0">
                    <a:solidFill>
                      <a:srgbClr val="FF0000"/>
                    </a:solidFill>
                  </a:tcPr>
                </a:tc>
                <a:tc>
                  <a:txBody>
                    <a:bodyPr/>
                    <a:lstStyle/>
                    <a:p>
                      <a:pPr algn="just">
                        <a:lnSpc>
                          <a:spcPct val="130000"/>
                        </a:lnSpc>
                        <a:spcAft>
                          <a:spcPts val="0"/>
                        </a:spcAft>
                        <a:tabLst>
                          <a:tab pos="-694690" algn="l"/>
                          <a:tab pos="-457200" algn="l"/>
                          <a:tab pos="273050" algn="l"/>
                          <a:tab pos="914400" algn="l"/>
                        </a:tabLst>
                      </a:pPr>
                      <a:r>
                        <a:rPr lang="es-ES_tradnl" sz="1900" b="1" dirty="0">
                          <a:effectLst/>
                        </a:rPr>
                        <a:t>Tirso de Molina</a:t>
                      </a:r>
                      <a:endParaRPr lang="es-ES" sz="1900" b="1" dirty="0">
                        <a:effectLst/>
                        <a:latin typeface="Times New Roman"/>
                        <a:ea typeface="Times New Roman"/>
                      </a:endParaRPr>
                    </a:p>
                  </a:txBody>
                  <a:tcPr marL="68580" marR="68580" marT="0" marB="0">
                    <a:solidFill>
                      <a:srgbClr val="FF0000"/>
                    </a:solidFill>
                  </a:tcPr>
                </a:tc>
                <a:extLst>
                  <a:ext uri="{0D108BD9-81ED-4DB2-BD59-A6C34878D82A}">
                    <a16:rowId xmlns:a16="http://schemas.microsoft.com/office/drawing/2014/main" xmlns="" val="10004"/>
                  </a:ext>
                </a:extLst>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985235035"/>
              </p:ext>
            </p:extLst>
          </p:nvPr>
        </p:nvGraphicFramePr>
        <p:xfrm>
          <a:off x="2908137" y="1862107"/>
          <a:ext cx="3456386" cy="3181600"/>
        </p:xfrm>
        <a:graphic>
          <a:graphicData uri="http://schemas.openxmlformats.org/drawingml/2006/table">
            <a:tbl>
              <a:tblPr firstRow="1" firstCol="1" bandRow="1">
                <a:effectLst>
                  <a:outerShdw blurRad="266700" dist="88900" dir="5400000" algn="ctr" rotWithShape="0">
                    <a:schemeClr val="bg2">
                      <a:lumMod val="50000"/>
                    </a:schemeClr>
                  </a:outerShdw>
                </a:effectLst>
                <a:tableStyleId>{5C22544A-7EE6-4342-B048-85BDC9FD1C3A}</a:tableStyleId>
              </a:tblPr>
              <a:tblGrid>
                <a:gridCol w="2151415">
                  <a:extLst>
                    <a:ext uri="{9D8B030D-6E8A-4147-A177-3AD203B41FA5}">
                      <a16:colId xmlns:a16="http://schemas.microsoft.com/office/drawing/2014/main" xmlns="" val="20000"/>
                    </a:ext>
                  </a:extLst>
                </a:gridCol>
                <a:gridCol w="1304971">
                  <a:extLst>
                    <a:ext uri="{9D8B030D-6E8A-4147-A177-3AD203B41FA5}">
                      <a16:colId xmlns:a16="http://schemas.microsoft.com/office/drawing/2014/main" xmlns="" val="20001"/>
                    </a:ext>
                  </a:extLst>
                </a:gridCol>
              </a:tblGrid>
              <a:tr h="1220153">
                <a:tc gridSpan="2">
                  <a:txBody>
                    <a:bodyPr/>
                    <a:lstStyle/>
                    <a:p>
                      <a:pPr algn="ctr">
                        <a:lnSpc>
                          <a:spcPct val="130000"/>
                        </a:lnSpc>
                        <a:spcAft>
                          <a:spcPts val="0"/>
                        </a:spcAft>
                        <a:tabLst>
                          <a:tab pos="-694690" algn="l"/>
                          <a:tab pos="-457200" algn="l"/>
                          <a:tab pos="273050" algn="l"/>
                          <a:tab pos="914400" algn="l"/>
                        </a:tabLst>
                      </a:pPr>
                      <a:r>
                        <a:rPr lang="es-ES_tradnl" sz="1600" dirty="0">
                          <a:solidFill>
                            <a:schemeClr val="bg1">
                              <a:lumMod val="75000"/>
                            </a:schemeClr>
                          </a:solidFill>
                          <a:effectLst/>
                        </a:rPr>
                        <a:t>Obras conservadas de  </a:t>
                      </a:r>
                      <a:r>
                        <a:rPr lang="es-ES_tradnl" sz="2400" dirty="0">
                          <a:solidFill>
                            <a:srgbClr val="00B0F0"/>
                          </a:solidFill>
                          <a:effectLst/>
                        </a:rPr>
                        <a:t>dramaturgos extranjeros</a:t>
                      </a:r>
                      <a:endParaRPr lang="es-ES" sz="2400" dirty="0">
                        <a:solidFill>
                          <a:srgbClr val="00B0F0"/>
                        </a:solidFill>
                        <a:effectLst/>
                        <a:latin typeface="Times New Roman"/>
                        <a:ea typeface="Times New Roman"/>
                      </a:endParaRPr>
                    </a:p>
                  </a:txBody>
                  <a:tcPr marL="68580" marR="68580" marT="0" marB="0">
                    <a:solidFill>
                      <a:schemeClr val="tx1"/>
                    </a:solidFill>
                  </a:tcPr>
                </a:tc>
                <a:tc hMerge="1">
                  <a:txBody>
                    <a:bodyPr/>
                    <a:lstStyle/>
                    <a:p>
                      <a:endParaRPr lang="es-ES"/>
                    </a:p>
                  </a:txBody>
                  <a:tcPr/>
                </a:tc>
                <a:extLst>
                  <a:ext uri="{0D108BD9-81ED-4DB2-BD59-A6C34878D82A}">
                    <a16:rowId xmlns:a16="http://schemas.microsoft.com/office/drawing/2014/main" xmlns="" val="10000"/>
                  </a:ext>
                </a:extLst>
              </a:tr>
              <a:tr h="478408">
                <a:tc>
                  <a:txBody>
                    <a:bodyPr/>
                    <a:lstStyle/>
                    <a:p>
                      <a:pPr algn="just">
                        <a:lnSpc>
                          <a:spcPct val="130000"/>
                        </a:lnSpc>
                        <a:spcAft>
                          <a:spcPts val="0"/>
                        </a:spcAft>
                        <a:tabLst>
                          <a:tab pos="-694690" algn="l"/>
                          <a:tab pos="-457200" algn="l"/>
                          <a:tab pos="273050" algn="l"/>
                          <a:tab pos="914400" algn="l"/>
                        </a:tabLst>
                      </a:pPr>
                      <a:r>
                        <a:rPr lang="es-ES_tradnl" sz="1900">
                          <a:effectLst/>
                        </a:rPr>
                        <a:t>Shakespeare </a:t>
                      </a:r>
                      <a:endParaRPr lang="es-ES" sz="1900">
                        <a:effectLst/>
                        <a:latin typeface="Times New Roman"/>
                        <a:ea typeface="Times New Roman"/>
                      </a:endParaRPr>
                    </a:p>
                  </a:txBody>
                  <a:tcPr marL="68580" marR="68580" marT="0" marB="0">
                    <a:solidFill>
                      <a:srgbClr val="0070C0"/>
                    </a:solidFill>
                  </a:tcPr>
                </a:tc>
                <a:tc>
                  <a:txBody>
                    <a:bodyPr/>
                    <a:lstStyle/>
                    <a:p>
                      <a:pPr algn="just">
                        <a:lnSpc>
                          <a:spcPct val="130000"/>
                        </a:lnSpc>
                        <a:spcAft>
                          <a:spcPts val="0"/>
                        </a:spcAft>
                        <a:tabLst>
                          <a:tab pos="-694690" algn="l"/>
                          <a:tab pos="-457200" algn="l"/>
                          <a:tab pos="273050" algn="l"/>
                          <a:tab pos="914400" algn="l"/>
                        </a:tabLst>
                      </a:pPr>
                      <a:r>
                        <a:rPr lang="es-ES_tradnl" sz="2000" b="1" dirty="0">
                          <a:solidFill>
                            <a:srgbClr val="B5A1AB"/>
                          </a:solidFill>
                          <a:effectLst/>
                        </a:rPr>
                        <a:t>37</a:t>
                      </a:r>
                      <a:endParaRPr lang="es-ES" sz="2000" b="1" dirty="0">
                        <a:solidFill>
                          <a:srgbClr val="B5A1AB"/>
                        </a:solidFill>
                        <a:effectLst/>
                        <a:latin typeface="Times New Roman"/>
                        <a:ea typeface="Times New Roman"/>
                      </a:endParaRPr>
                    </a:p>
                  </a:txBody>
                  <a:tcPr marL="68580" marR="68580" marT="0" marB="0">
                    <a:solidFill>
                      <a:srgbClr val="0070C0"/>
                    </a:solidFill>
                  </a:tcPr>
                </a:tc>
                <a:extLst>
                  <a:ext uri="{0D108BD9-81ED-4DB2-BD59-A6C34878D82A}">
                    <a16:rowId xmlns:a16="http://schemas.microsoft.com/office/drawing/2014/main" xmlns="" val="10001"/>
                  </a:ext>
                </a:extLst>
              </a:tr>
              <a:tr h="478408">
                <a:tc>
                  <a:txBody>
                    <a:bodyPr/>
                    <a:lstStyle/>
                    <a:p>
                      <a:pPr algn="just">
                        <a:lnSpc>
                          <a:spcPct val="130000"/>
                        </a:lnSpc>
                        <a:spcAft>
                          <a:spcPts val="0"/>
                        </a:spcAft>
                        <a:tabLst>
                          <a:tab pos="-694690" algn="l"/>
                          <a:tab pos="-457200" algn="l"/>
                          <a:tab pos="273050" algn="l"/>
                          <a:tab pos="914400" algn="l"/>
                        </a:tabLst>
                      </a:pPr>
                      <a:r>
                        <a:rPr lang="es-ES_tradnl" sz="1900" dirty="0" err="1">
                          <a:effectLst/>
                        </a:rPr>
                        <a:t>Corneille</a:t>
                      </a:r>
                      <a:endParaRPr lang="es-ES" sz="1900" dirty="0">
                        <a:effectLst/>
                        <a:latin typeface="Times New Roman"/>
                        <a:ea typeface="Times New Roman"/>
                      </a:endParaRPr>
                    </a:p>
                  </a:txBody>
                  <a:tcPr marL="68580" marR="68580" marT="0" marB="0">
                    <a:solidFill>
                      <a:srgbClr val="0070C0"/>
                    </a:solidFill>
                  </a:tcPr>
                </a:tc>
                <a:tc>
                  <a:txBody>
                    <a:bodyPr/>
                    <a:lstStyle/>
                    <a:p>
                      <a:pPr algn="just">
                        <a:lnSpc>
                          <a:spcPct val="130000"/>
                        </a:lnSpc>
                        <a:spcAft>
                          <a:spcPts val="0"/>
                        </a:spcAft>
                        <a:tabLst>
                          <a:tab pos="-694690" algn="l"/>
                          <a:tab pos="-457200" algn="l"/>
                          <a:tab pos="273050" algn="l"/>
                          <a:tab pos="914400" algn="l"/>
                        </a:tabLst>
                      </a:pPr>
                      <a:r>
                        <a:rPr lang="es-ES_tradnl" sz="2000" b="1" dirty="0">
                          <a:solidFill>
                            <a:srgbClr val="B5A1AB"/>
                          </a:solidFill>
                          <a:effectLst/>
                        </a:rPr>
                        <a:t>36</a:t>
                      </a:r>
                      <a:endParaRPr lang="es-ES" sz="2000" b="1" dirty="0">
                        <a:solidFill>
                          <a:srgbClr val="B5A1AB"/>
                        </a:solidFill>
                        <a:effectLst/>
                        <a:latin typeface="Times New Roman"/>
                        <a:ea typeface="Times New Roman"/>
                      </a:endParaRPr>
                    </a:p>
                  </a:txBody>
                  <a:tcPr marL="68580" marR="68580" marT="0" marB="0">
                    <a:solidFill>
                      <a:srgbClr val="0070C0"/>
                    </a:solidFill>
                  </a:tcPr>
                </a:tc>
                <a:extLst>
                  <a:ext uri="{0D108BD9-81ED-4DB2-BD59-A6C34878D82A}">
                    <a16:rowId xmlns:a16="http://schemas.microsoft.com/office/drawing/2014/main" xmlns="" val="10002"/>
                  </a:ext>
                </a:extLst>
              </a:tr>
              <a:tr h="478408">
                <a:tc>
                  <a:txBody>
                    <a:bodyPr/>
                    <a:lstStyle/>
                    <a:p>
                      <a:pPr algn="just">
                        <a:lnSpc>
                          <a:spcPct val="130000"/>
                        </a:lnSpc>
                        <a:spcAft>
                          <a:spcPts val="0"/>
                        </a:spcAft>
                        <a:tabLst>
                          <a:tab pos="-694690" algn="l"/>
                          <a:tab pos="-457200" algn="l"/>
                          <a:tab pos="273050" algn="l"/>
                          <a:tab pos="914400" algn="l"/>
                        </a:tabLst>
                      </a:pPr>
                      <a:r>
                        <a:rPr lang="es-ES_tradnl" sz="1900">
                          <a:effectLst/>
                        </a:rPr>
                        <a:t>Molière</a:t>
                      </a:r>
                      <a:endParaRPr lang="es-ES" sz="1900">
                        <a:effectLst/>
                        <a:latin typeface="Times New Roman"/>
                        <a:ea typeface="Times New Roman"/>
                      </a:endParaRPr>
                    </a:p>
                  </a:txBody>
                  <a:tcPr marL="68580" marR="68580" marT="0" marB="0">
                    <a:solidFill>
                      <a:srgbClr val="0070C0"/>
                    </a:solidFill>
                  </a:tcPr>
                </a:tc>
                <a:tc>
                  <a:txBody>
                    <a:bodyPr/>
                    <a:lstStyle/>
                    <a:p>
                      <a:pPr algn="just">
                        <a:lnSpc>
                          <a:spcPct val="130000"/>
                        </a:lnSpc>
                        <a:spcAft>
                          <a:spcPts val="0"/>
                        </a:spcAft>
                        <a:tabLst>
                          <a:tab pos="-694690" algn="l"/>
                          <a:tab pos="-457200" algn="l"/>
                          <a:tab pos="273050" algn="l"/>
                          <a:tab pos="914400" algn="l"/>
                        </a:tabLst>
                      </a:pPr>
                      <a:r>
                        <a:rPr lang="es-ES_tradnl" sz="2000" b="1" dirty="0">
                          <a:solidFill>
                            <a:srgbClr val="B5A1AB"/>
                          </a:solidFill>
                          <a:effectLst/>
                        </a:rPr>
                        <a:t>24</a:t>
                      </a:r>
                      <a:endParaRPr lang="es-ES" sz="2000" b="1" dirty="0">
                        <a:solidFill>
                          <a:srgbClr val="B5A1AB"/>
                        </a:solidFill>
                        <a:effectLst/>
                        <a:latin typeface="Times New Roman"/>
                        <a:ea typeface="Times New Roman"/>
                      </a:endParaRPr>
                    </a:p>
                  </a:txBody>
                  <a:tcPr marL="68580" marR="68580" marT="0" marB="0">
                    <a:solidFill>
                      <a:srgbClr val="0070C0"/>
                    </a:solidFill>
                  </a:tcPr>
                </a:tc>
                <a:extLst>
                  <a:ext uri="{0D108BD9-81ED-4DB2-BD59-A6C34878D82A}">
                    <a16:rowId xmlns:a16="http://schemas.microsoft.com/office/drawing/2014/main" xmlns="" val="10003"/>
                  </a:ext>
                </a:extLst>
              </a:tr>
              <a:tr h="478408">
                <a:tc>
                  <a:txBody>
                    <a:bodyPr/>
                    <a:lstStyle/>
                    <a:p>
                      <a:pPr algn="just">
                        <a:lnSpc>
                          <a:spcPct val="130000"/>
                        </a:lnSpc>
                        <a:spcAft>
                          <a:spcPts val="0"/>
                        </a:spcAft>
                        <a:tabLst>
                          <a:tab pos="-694690" algn="l"/>
                          <a:tab pos="-457200" algn="l"/>
                          <a:tab pos="273050" algn="l"/>
                          <a:tab pos="914400" algn="l"/>
                        </a:tabLst>
                      </a:pPr>
                      <a:r>
                        <a:rPr lang="es-ES_tradnl" sz="1900" dirty="0">
                          <a:effectLst/>
                        </a:rPr>
                        <a:t>Racine</a:t>
                      </a:r>
                      <a:endParaRPr lang="es-ES" sz="1900" dirty="0">
                        <a:effectLst/>
                        <a:latin typeface="Times New Roman"/>
                        <a:ea typeface="Times New Roman"/>
                      </a:endParaRPr>
                    </a:p>
                  </a:txBody>
                  <a:tcPr marL="68580" marR="68580" marT="0" marB="0">
                    <a:solidFill>
                      <a:srgbClr val="0070C0"/>
                    </a:solidFill>
                  </a:tcPr>
                </a:tc>
                <a:tc>
                  <a:txBody>
                    <a:bodyPr/>
                    <a:lstStyle/>
                    <a:p>
                      <a:pPr algn="just">
                        <a:lnSpc>
                          <a:spcPct val="130000"/>
                        </a:lnSpc>
                        <a:spcAft>
                          <a:spcPts val="0"/>
                        </a:spcAft>
                        <a:tabLst>
                          <a:tab pos="-694690" algn="l"/>
                          <a:tab pos="-457200" algn="l"/>
                          <a:tab pos="273050" algn="l"/>
                          <a:tab pos="914400" algn="l"/>
                        </a:tabLst>
                      </a:pPr>
                      <a:r>
                        <a:rPr lang="es-ES_tradnl" sz="2000" b="1" dirty="0">
                          <a:solidFill>
                            <a:srgbClr val="B5A1AB"/>
                          </a:solidFill>
                          <a:effectLst/>
                        </a:rPr>
                        <a:t>11</a:t>
                      </a:r>
                      <a:endParaRPr lang="es-ES" sz="2000" b="1" dirty="0">
                        <a:solidFill>
                          <a:srgbClr val="B5A1AB"/>
                        </a:solidFill>
                        <a:effectLst/>
                        <a:latin typeface="Times New Roman"/>
                        <a:ea typeface="Times New Roman"/>
                      </a:endParaRPr>
                    </a:p>
                  </a:txBody>
                  <a:tcPr marL="68580" marR="68580" marT="0" marB="0">
                    <a:solidFill>
                      <a:srgbClr val="0070C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363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4601 0.00231 L -0.19722 0.00463 " pathEditMode="relative" rAng="0" ptsTypes="AA">
                                      <p:cBhvr>
                                        <p:cTn id="6" dur="2000" fill="hold"/>
                                        <p:tgtEl>
                                          <p:spTgt spid="7"/>
                                        </p:tgtEl>
                                        <p:attrNameLst>
                                          <p:attrName>ppt_x</p:attrName>
                                          <p:attrName>ppt_y</p:attrName>
                                        </p:attrNameLst>
                                      </p:cBhvr>
                                      <p:rCtr x="-12170" y="116"/>
                                    </p:animMotion>
                                  </p:childTnLst>
                                </p:cTn>
                              </p:par>
                              <p:par>
                                <p:cTn id="7" presetID="42" presetClass="path" presetSubtype="0" accel="50000" decel="50000" fill="hold" nodeType="withEffect">
                                  <p:stCondLst>
                                    <p:cond delay="0"/>
                                  </p:stCondLst>
                                  <p:childTnLst>
                                    <p:animMotion origin="layout" path="M -4.44444E-6 1.48148E-6 L 0.18907 0.00648 " pathEditMode="relative" rAng="0" ptsTypes="AA">
                                      <p:cBhvr>
                                        <p:cTn id="8" dur="2000" fill="hold"/>
                                        <p:tgtEl>
                                          <p:spTgt spid="4"/>
                                        </p:tgtEl>
                                        <p:attrNameLst>
                                          <p:attrName>ppt_x</p:attrName>
                                          <p:attrName>ppt_y</p:attrName>
                                        </p:attrNameLst>
                                      </p:cBhvr>
                                      <p:rCtr x="9444"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015838" y="2973391"/>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s-ES" altLang="es-ES" sz="1400">
              <a:solidFill>
                <a:schemeClr val="tx2"/>
              </a:solidFill>
            </a:endParaRPr>
          </a:p>
        </p:txBody>
      </p:sp>
      <p:pic>
        <p:nvPicPr>
          <p:cNvPr id="13315" name="Picture 13" descr="Sequence 2 of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35761"/>
            <a:ext cx="6120680" cy="561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475656" y="472172"/>
            <a:ext cx="6120680" cy="276999"/>
          </a:xfrm>
          <a:prstGeom prst="rect">
            <a:avLst/>
          </a:prstGeom>
          <a:solidFill>
            <a:schemeClr val="bg1"/>
          </a:solidFill>
          <a:ln>
            <a:solidFill>
              <a:schemeClr val="accent1"/>
            </a:solidFill>
          </a:ln>
          <a:effectLst>
            <a:outerShdw blurRad="279400" dist="88900" dir="5400000" algn="ctr" rotWithShape="0">
              <a:schemeClr val="accent4">
                <a:lumMod val="25000"/>
              </a:schemeClr>
            </a:outerShdw>
          </a:effectLst>
        </p:spPr>
        <p:txBody>
          <a:bodyPr wrap="square">
            <a:spAutoFit/>
          </a:bodyPr>
          <a:lstStyle/>
          <a:p>
            <a:pPr>
              <a:defRPr/>
            </a:pPr>
            <a:r>
              <a:rPr lang="es-ES" sz="1200" b="1" dirty="0">
                <a:solidFill>
                  <a:schemeClr val="tx1"/>
                </a:solidFill>
                <a:latin typeface="Arial" pitchFamily="34" charset="0"/>
              </a:rPr>
              <a:t>Implicación de todas las artes y las nuevas tecnologías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2015838" y="3556003"/>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defRPr/>
            </a:pPr>
            <a:endParaRPr lang="es-ES">
              <a:solidFill>
                <a:schemeClr val="bg1"/>
              </a:solidFill>
              <a:latin typeface="Arial" pitchFamily="34" charset="0"/>
            </a:endParaRPr>
          </a:p>
        </p:txBody>
      </p:sp>
      <p:sp>
        <p:nvSpPr>
          <p:cNvPr id="8" name="Rectangle 42"/>
          <p:cNvSpPr>
            <a:spLocks noChangeArrowheads="1"/>
          </p:cNvSpPr>
          <p:nvPr/>
        </p:nvSpPr>
        <p:spPr bwMode="auto">
          <a:xfrm>
            <a:off x="2124075" y="5019678"/>
            <a:ext cx="457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ts val="0"/>
              </a:spcBef>
              <a:defRPr/>
            </a:pPr>
            <a:r>
              <a:rPr lang="es-ES_tradnl" sz="1800" b="1" dirty="0">
                <a:solidFill>
                  <a:schemeClr val="bg1"/>
                </a:solidFill>
                <a:latin typeface="Arial" pitchFamily="34" charset="0"/>
              </a:rPr>
              <a:t>Calderón de la Barca </a:t>
            </a:r>
          </a:p>
          <a:p>
            <a:pPr>
              <a:spcBef>
                <a:spcPts val="0"/>
              </a:spcBef>
              <a:defRPr/>
            </a:pPr>
            <a:r>
              <a:rPr lang="es-ES_tradnl" sz="1800" b="1" i="1" dirty="0">
                <a:solidFill>
                  <a:srgbClr val="FF0000"/>
                </a:solidFill>
                <a:latin typeface="Arial" pitchFamily="34" charset="0"/>
              </a:rPr>
              <a:t>El gran teatro del mundo</a:t>
            </a:r>
            <a:endParaRPr lang="es-ES" sz="1800" b="1" dirty="0">
              <a:solidFill>
                <a:srgbClr val="FF0000"/>
              </a:solidFill>
              <a:latin typeface="Arial" pitchFamily="34" charset="0"/>
            </a:endParaRPr>
          </a:p>
        </p:txBody>
      </p:sp>
      <p:sp>
        <p:nvSpPr>
          <p:cNvPr id="9" name="Text Box 47"/>
          <p:cNvSpPr txBox="1">
            <a:spLocks noChangeArrowheads="1"/>
          </p:cNvSpPr>
          <p:nvPr/>
        </p:nvSpPr>
        <p:spPr bwMode="auto">
          <a:xfrm>
            <a:off x="1042989" y="1563690"/>
            <a:ext cx="3529012" cy="2997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cap="rnd" algn="ctr">
                <a:solidFill>
                  <a:srgbClr val="FF0000"/>
                </a:solidFill>
                <a:miter lim="800000"/>
                <a:headEnd/>
                <a:tailEnd/>
              </a14:hiddenLine>
            </a:ext>
          </a:extLst>
        </p:spPr>
        <p:txBody>
          <a:bodyPr>
            <a:spAutoFit/>
          </a:bodyPr>
          <a:lstStyle>
            <a:lvl1pPr eaLnBrk="0" hangingPunct="0">
              <a:defRPr sz="1400">
                <a:solidFill>
                  <a:schemeClr val="tx2"/>
                </a:solidFill>
                <a:latin typeface="Arial" pitchFamily="34" charset="0"/>
              </a:defRPr>
            </a:lvl1pPr>
            <a:lvl2pPr marL="742950" indent="-285750" eaLnBrk="0" hangingPunct="0">
              <a:defRPr sz="1400">
                <a:solidFill>
                  <a:schemeClr val="tx2"/>
                </a:solidFill>
                <a:latin typeface="Arial" pitchFamily="34" charset="0"/>
              </a:defRPr>
            </a:lvl2pPr>
            <a:lvl3pPr marL="1143000" indent="-228600" eaLnBrk="0" hangingPunct="0">
              <a:defRPr sz="1400">
                <a:solidFill>
                  <a:schemeClr val="tx2"/>
                </a:solidFill>
                <a:latin typeface="Arial" pitchFamily="34" charset="0"/>
              </a:defRPr>
            </a:lvl3pPr>
            <a:lvl4pPr marL="1600200" indent="-228600" eaLnBrk="0" hangingPunct="0">
              <a:defRPr sz="1400">
                <a:solidFill>
                  <a:schemeClr val="tx2"/>
                </a:solidFill>
                <a:latin typeface="Arial" pitchFamily="34" charset="0"/>
              </a:defRPr>
            </a:lvl4pPr>
            <a:lvl5pPr marL="2057400" indent="-228600" eaLnBrk="0" hangingPunct="0">
              <a:defRPr sz="1400">
                <a:solidFill>
                  <a:schemeClr val="tx2"/>
                </a:solidFill>
                <a:latin typeface="Arial" pitchFamily="34" charset="0"/>
              </a:defRPr>
            </a:lvl5pPr>
            <a:lvl6pPr marL="2514600" indent="-228600" algn="ctr" eaLnBrk="0" fontAlgn="base" hangingPunct="0">
              <a:spcBef>
                <a:spcPct val="0"/>
              </a:spcBef>
              <a:spcAft>
                <a:spcPct val="0"/>
              </a:spcAft>
              <a:defRPr sz="1400">
                <a:solidFill>
                  <a:schemeClr val="tx2"/>
                </a:solidFill>
                <a:latin typeface="Arial" pitchFamily="34" charset="0"/>
              </a:defRPr>
            </a:lvl6pPr>
            <a:lvl7pPr marL="2971800" indent="-228600" algn="ctr" eaLnBrk="0" fontAlgn="base" hangingPunct="0">
              <a:spcBef>
                <a:spcPct val="0"/>
              </a:spcBef>
              <a:spcAft>
                <a:spcPct val="0"/>
              </a:spcAft>
              <a:defRPr sz="1400">
                <a:solidFill>
                  <a:schemeClr val="tx2"/>
                </a:solidFill>
                <a:latin typeface="Arial" pitchFamily="34" charset="0"/>
              </a:defRPr>
            </a:lvl7pPr>
            <a:lvl8pPr marL="3429000" indent="-228600" algn="ctr" eaLnBrk="0" fontAlgn="base" hangingPunct="0">
              <a:spcBef>
                <a:spcPct val="0"/>
              </a:spcBef>
              <a:spcAft>
                <a:spcPct val="0"/>
              </a:spcAft>
              <a:defRPr sz="1400">
                <a:solidFill>
                  <a:schemeClr val="tx2"/>
                </a:solidFill>
                <a:latin typeface="Arial" pitchFamily="34" charset="0"/>
              </a:defRPr>
            </a:lvl8pPr>
            <a:lvl9pPr marL="3886200" indent="-228600" algn="ctr" eaLnBrk="0" fontAlgn="base" hangingPunct="0">
              <a:spcBef>
                <a:spcPct val="0"/>
              </a:spcBef>
              <a:spcAft>
                <a:spcPct val="0"/>
              </a:spcAft>
              <a:defRPr sz="1400">
                <a:solidFill>
                  <a:schemeClr val="tx2"/>
                </a:solidFill>
                <a:latin typeface="Arial" pitchFamily="34" charset="0"/>
              </a:defRPr>
            </a:lvl9pPr>
          </a:lstStyle>
          <a:p>
            <a:pPr algn="l" eaLnBrk="1" hangingPunct="1">
              <a:spcBef>
                <a:spcPct val="20000"/>
              </a:spcBef>
              <a:defRPr/>
            </a:pPr>
            <a:r>
              <a:rPr lang="es-ES_tradnl" sz="1600" b="1" dirty="0">
                <a:solidFill>
                  <a:schemeClr val="bg1"/>
                </a:solidFill>
              </a:rPr>
              <a:t>En la representación</a:t>
            </a:r>
          </a:p>
          <a:p>
            <a:pPr algn="l" eaLnBrk="1" hangingPunct="1">
              <a:spcBef>
                <a:spcPct val="20000"/>
              </a:spcBef>
              <a:defRPr/>
            </a:pPr>
            <a:r>
              <a:rPr lang="es-ES_tradnl" sz="1600" b="1" dirty="0">
                <a:solidFill>
                  <a:schemeClr val="bg1"/>
                </a:solidFill>
              </a:rPr>
              <a:t>igualmente satisface</a:t>
            </a:r>
          </a:p>
          <a:p>
            <a:pPr algn="l" eaLnBrk="1" hangingPunct="1">
              <a:spcBef>
                <a:spcPct val="20000"/>
              </a:spcBef>
              <a:defRPr/>
            </a:pPr>
            <a:r>
              <a:rPr lang="es-ES_tradnl" sz="1600" b="1" dirty="0">
                <a:solidFill>
                  <a:schemeClr val="bg1"/>
                </a:solidFill>
              </a:rPr>
              <a:t>el que bien al pobre hace</a:t>
            </a:r>
          </a:p>
          <a:p>
            <a:pPr algn="l" eaLnBrk="1" hangingPunct="1">
              <a:spcBef>
                <a:spcPct val="20000"/>
              </a:spcBef>
              <a:defRPr/>
            </a:pPr>
            <a:r>
              <a:rPr lang="es-ES_tradnl" sz="1600" b="1" dirty="0">
                <a:solidFill>
                  <a:schemeClr val="bg1"/>
                </a:solidFill>
              </a:rPr>
              <a:t>con afecto, alma y acción,</a:t>
            </a:r>
          </a:p>
          <a:p>
            <a:pPr algn="l" eaLnBrk="1" hangingPunct="1">
              <a:spcBef>
                <a:spcPct val="20000"/>
              </a:spcBef>
              <a:defRPr/>
            </a:pPr>
            <a:r>
              <a:rPr lang="es-ES_tradnl" sz="1600" b="1" dirty="0">
                <a:solidFill>
                  <a:schemeClr val="bg1"/>
                </a:solidFill>
              </a:rPr>
              <a:t>como el que hace al rey, y son</a:t>
            </a:r>
          </a:p>
          <a:p>
            <a:pPr algn="l" eaLnBrk="1" hangingPunct="1">
              <a:spcBef>
                <a:spcPct val="20000"/>
              </a:spcBef>
              <a:defRPr/>
            </a:pPr>
            <a:r>
              <a:rPr lang="es-ES_tradnl" sz="1600" b="1" dirty="0">
                <a:solidFill>
                  <a:schemeClr val="bg1"/>
                </a:solidFill>
              </a:rPr>
              <a:t>iguales éste y aquel</a:t>
            </a:r>
          </a:p>
          <a:p>
            <a:pPr algn="l" eaLnBrk="1" hangingPunct="1">
              <a:spcBef>
                <a:spcPct val="20000"/>
              </a:spcBef>
              <a:defRPr/>
            </a:pPr>
            <a:r>
              <a:rPr lang="es-ES_tradnl" sz="1600" b="1" dirty="0">
                <a:solidFill>
                  <a:schemeClr val="bg1"/>
                </a:solidFill>
              </a:rPr>
              <a:t>en acabando el papel.</a:t>
            </a:r>
          </a:p>
          <a:p>
            <a:pPr algn="l" eaLnBrk="1" hangingPunct="1">
              <a:spcBef>
                <a:spcPct val="20000"/>
              </a:spcBef>
              <a:defRPr/>
            </a:pPr>
            <a:r>
              <a:rPr lang="es-ES_tradnl" sz="1600" b="1" dirty="0">
                <a:solidFill>
                  <a:schemeClr val="bg1"/>
                </a:solidFill>
              </a:rPr>
              <a:t>Haz tú bien el tuyo, y piensa</a:t>
            </a:r>
          </a:p>
          <a:p>
            <a:pPr algn="l" eaLnBrk="1" hangingPunct="1">
              <a:spcBef>
                <a:spcPct val="20000"/>
              </a:spcBef>
              <a:defRPr/>
            </a:pPr>
            <a:r>
              <a:rPr lang="es-ES_tradnl" sz="1600" b="1" dirty="0">
                <a:solidFill>
                  <a:schemeClr val="bg1"/>
                </a:solidFill>
              </a:rPr>
              <a:t>que para la recompensa</a:t>
            </a:r>
          </a:p>
          <a:p>
            <a:pPr algn="l" eaLnBrk="1" hangingPunct="1">
              <a:spcBef>
                <a:spcPct val="20000"/>
              </a:spcBef>
              <a:defRPr/>
            </a:pPr>
            <a:r>
              <a:rPr lang="es-ES_tradnl" sz="1600" b="1" dirty="0">
                <a:solidFill>
                  <a:schemeClr val="bg1"/>
                </a:solidFill>
              </a:rPr>
              <a:t>yo te igualaré con él.</a:t>
            </a:r>
          </a:p>
        </p:txBody>
      </p:sp>
      <p:sp>
        <p:nvSpPr>
          <p:cNvPr id="10" name="Text Box 47"/>
          <p:cNvSpPr txBox="1">
            <a:spLocks noChangeArrowheads="1"/>
          </p:cNvSpPr>
          <p:nvPr/>
        </p:nvSpPr>
        <p:spPr bwMode="auto">
          <a:xfrm>
            <a:off x="4356103" y="1557339"/>
            <a:ext cx="3529013" cy="2997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cap="rnd" algn="ctr">
                <a:solidFill>
                  <a:srgbClr val="FF0000"/>
                </a:solidFill>
                <a:miter lim="800000"/>
                <a:headEnd/>
                <a:tailEnd/>
              </a14:hiddenLine>
            </a:ext>
          </a:extLst>
        </p:spPr>
        <p:txBody>
          <a:bodyPr>
            <a:spAutoFit/>
          </a:bodyPr>
          <a:lstStyle>
            <a:lvl1pPr eaLnBrk="0" hangingPunct="0">
              <a:defRPr sz="1400">
                <a:solidFill>
                  <a:schemeClr val="tx2"/>
                </a:solidFill>
                <a:latin typeface="Arial" pitchFamily="34" charset="0"/>
              </a:defRPr>
            </a:lvl1pPr>
            <a:lvl2pPr marL="742950" indent="-285750" eaLnBrk="0" hangingPunct="0">
              <a:defRPr sz="1400">
                <a:solidFill>
                  <a:schemeClr val="tx2"/>
                </a:solidFill>
                <a:latin typeface="Arial" pitchFamily="34" charset="0"/>
              </a:defRPr>
            </a:lvl2pPr>
            <a:lvl3pPr marL="1143000" indent="-228600" eaLnBrk="0" hangingPunct="0">
              <a:defRPr sz="1400">
                <a:solidFill>
                  <a:schemeClr val="tx2"/>
                </a:solidFill>
                <a:latin typeface="Arial" pitchFamily="34" charset="0"/>
              </a:defRPr>
            </a:lvl3pPr>
            <a:lvl4pPr marL="1600200" indent="-228600" eaLnBrk="0" hangingPunct="0">
              <a:defRPr sz="1400">
                <a:solidFill>
                  <a:schemeClr val="tx2"/>
                </a:solidFill>
                <a:latin typeface="Arial" pitchFamily="34" charset="0"/>
              </a:defRPr>
            </a:lvl4pPr>
            <a:lvl5pPr marL="2057400" indent="-228600" eaLnBrk="0" hangingPunct="0">
              <a:defRPr sz="1400">
                <a:solidFill>
                  <a:schemeClr val="tx2"/>
                </a:solidFill>
                <a:latin typeface="Arial" pitchFamily="34" charset="0"/>
              </a:defRPr>
            </a:lvl5pPr>
            <a:lvl6pPr marL="2514600" indent="-228600" algn="ctr" eaLnBrk="0" fontAlgn="base" hangingPunct="0">
              <a:spcBef>
                <a:spcPct val="0"/>
              </a:spcBef>
              <a:spcAft>
                <a:spcPct val="0"/>
              </a:spcAft>
              <a:defRPr sz="1400">
                <a:solidFill>
                  <a:schemeClr val="tx2"/>
                </a:solidFill>
                <a:latin typeface="Arial" pitchFamily="34" charset="0"/>
              </a:defRPr>
            </a:lvl6pPr>
            <a:lvl7pPr marL="2971800" indent="-228600" algn="ctr" eaLnBrk="0" fontAlgn="base" hangingPunct="0">
              <a:spcBef>
                <a:spcPct val="0"/>
              </a:spcBef>
              <a:spcAft>
                <a:spcPct val="0"/>
              </a:spcAft>
              <a:defRPr sz="1400">
                <a:solidFill>
                  <a:schemeClr val="tx2"/>
                </a:solidFill>
                <a:latin typeface="Arial" pitchFamily="34" charset="0"/>
              </a:defRPr>
            </a:lvl7pPr>
            <a:lvl8pPr marL="3429000" indent="-228600" algn="ctr" eaLnBrk="0" fontAlgn="base" hangingPunct="0">
              <a:spcBef>
                <a:spcPct val="0"/>
              </a:spcBef>
              <a:spcAft>
                <a:spcPct val="0"/>
              </a:spcAft>
              <a:defRPr sz="1400">
                <a:solidFill>
                  <a:schemeClr val="tx2"/>
                </a:solidFill>
                <a:latin typeface="Arial" pitchFamily="34" charset="0"/>
              </a:defRPr>
            </a:lvl8pPr>
            <a:lvl9pPr marL="3886200" indent="-228600" algn="ctr" eaLnBrk="0" fontAlgn="base" hangingPunct="0">
              <a:spcBef>
                <a:spcPct val="0"/>
              </a:spcBef>
              <a:spcAft>
                <a:spcPct val="0"/>
              </a:spcAft>
              <a:defRPr sz="1400">
                <a:solidFill>
                  <a:schemeClr val="tx2"/>
                </a:solidFill>
                <a:latin typeface="Arial" pitchFamily="34" charset="0"/>
              </a:defRPr>
            </a:lvl9pPr>
          </a:lstStyle>
          <a:p>
            <a:pPr algn="l" eaLnBrk="1" hangingPunct="1">
              <a:spcBef>
                <a:spcPct val="20000"/>
              </a:spcBef>
              <a:defRPr/>
            </a:pPr>
            <a:r>
              <a:rPr lang="es-ES_tradnl" sz="1600" b="1" dirty="0">
                <a:solidFill>
                  <a:schemeClr val="bg1"/>
                </a:solidFill>
              </a:rPr>
              <a:t>No porque pena te sobre,</a:t>
            </a:r>
          </a:p>
          <a:p>
            <a:pPr algn="l" eaLnBrk="1" hangingPunct="1">
              <a:spcBef>
                <a:spcPct val="20000"/>
              </a:spcBef>
              <a:defRPr/>
            </a:pPr>
            <a:r>
              <a:rPr lang="es-ES_tradnl" sz="1600" b="1" dirty="0">
                <a:solidFill>
                  <a:schemeClr val="bg1"/>
                </a:solidFill>
              </a:rPr>
              <a:t>siendo pobre, es en mi ley</a:t>
            </a:r>
          </a:p>
          <a:p>
            <a:pPr algn="l" eaLnBrk="1" hangingPunct="1">
              <a:spcBef>
                <a:spcPct val="20000"/>
              </a:spcBef>
              <a:defRPr/>
            </a:pPr>
            <a:r>
              <a:rPr lang="es-ES_tradnl" sz="1600" b="1" dirty="0">
                <a:solidFill>
                  <a:schemeClr val="bg1"/>
                </a:solidFill>
              </a:rPr>
              <a:t>mejor papel el de rey</a:t>
            </a:r>
          </a:p>
          <a:p>
            <a:pPr algn="l" eaLnBrk="1" hangingPunct="1">
              <a:spcBef>
                <a:spcPct val="20000"/>
              </a:spcBef>
              <a:defRPr/>
            </a:pPr>
            <a:r>
              <a:rPr lang="es-ES_tradnl" sz="1600" b="1" dirty="0">
                <a:solidFill>
                  <a:schemeClr val="bg1"/>
                </a:solidFill>
              </a:rPr>
              <a:t>si hace bien el suyo el pobre;</a:t>
            </a:r>
          </a:p>
          <a:p>
            <a:pPr algn="l" eaLnBrk="1" hangingPunct="1">
              <a:spcBef>
                <a:spcPct val="20000"/>
              </a:spcBef>
              <a:defRPr/>
            </a:pPr>
            <a:r>
              <a:rPr lang="es-ES_tradnl" sz="1600" b="1" dirty="0">
                <a:solidFill>
                  <a:schemeClr val="bg1"/>
                </a:solidFill>
              </a:rPr>
              <a:t>uno y otro de mí cobre</a:t>
            </a:r>
          </a:p>
          <a:p>
            <a:pPr algn="l" eaLnBrk="1" hangingPunct="1">
              <a:spcBef>
                <a:spcPct val="20000"/>
              </a:spcBef>
              <a:defRPr/>
            </a:pPr>
            <a:r>
              <a:rPr lang="es-ES_tradnl" sz="1600" b="1" dirty="0">
                <a:solidFill>
                  <a:schemeClr val="bg1"/>
                </a:solidFill>
              </a:rPr>
              <a:t>todo el salario después</a:t>
            </a:r>
          </a:p>
          <a:p>
            <a:pPr algn="l" eaLnBrk="1" hangingPunct="1">
              <a:spcBef>
                <a:spcPct val="20000"/>
              </a:spcBef>
              <a:defRPr/>
            </a:pPr>
            <a:r>
              <a:rPr lang="es-ES_tradnl" sz="1600" b="1" dirty="0">
                <a:solidFill>
                  <a:schemeClr val="bg1"/>
                </a:solidFill>
              </a:rPr>
              <a:t>que haya merecido, pues</a:t>
            </a:r>
          </a:p>
          <a:p>
            <a:pPr algn="l" eaLnBrk="1" hangingPunct="1">
              <a:spcBef>
                <a:spcPct val="20000"/>
              </a:spcBef>
              <a:defRPr/>
            </a:pPr>
            <a:r>
              <a:rPr lang="es-ES_tradnl" sz="1600" b="1" dirty="0">
                <a:solidFill>
                  <a:schemeClr val="bg1"/>
                </a:solidFill>
              </a:rPr>
              <a:t>en cualquier papel se gana,</a:t>
            </a:r>
          </a:p>
          <a:p>
            <a:pPr algn="l" eaLnBrk="1" hangingPunct="1">
              <a:spcBef>
                <a:spcPct val="20000"/>
              </a:spcBef>
              <a:defRPr/>
            </a:pPr>
            <a:r>
              <a:rPr lang="es-ES_tradnl" sz="1600" b="1" dirty="0">
                <a:solidFill>
                  <a:schemeClr val="bg1"/>
                </a:solidFill>
              </a:rPr>
              <a:t>que toda la vida humana</a:t>
            </a:r>
          </a:p>
          <a:p>
            <a:pPr algn="l" eaLnBrk="1" hangingPunct="1">
              <a:spcBef>
                <a:spcPct val="20000"/>
              </a:spcBef>
              <a:defRPr/>
            </a:pPr>
            <a:r>
              <a:rPr lang="es-ES_tradnl" sz="1600" b="1" dirty="0">
                <a:solidFill>
                  <a:schemeClr val="bg1"/>
                </a:solidFill>
              </a:rPr>
              <a:t>representaciones es.</a:t>
            </a:r>
            <a:r>
              <a:rPr lang="es-ES_tradnl" sz="1100" dirty="0">
                <a:solidFill>
                  <a:schemeClr val="bg1"/>
                </a:solidFill>
              </a:rPr>
              <a:t>	</a:t>
            </a:r>
            <a:endParaRPr lang="es-ES_tradnl" sz="8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2015838" y="3315973"/>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defRPr/>
            </a:pPr>
            <a:endParaRPr lang="es-ES">
              <a:solidFill>
                <a:schemeClr val="tx1"/>
              </a:solidFill>
              <a:latin typeface="Arial" pitchFamily="34" charset="0"/>
            </a:endParaRPr>
          </a:p>
        </p:txBody>
      </p:sp>
      <p:sp>
        <p:nvSpPr>
          <p:cNvPr id="10" name="Text Box 47"/>
          <p:cNvSpPr txBox="1">
            <a:spLocks noChangeArrowheads="1"/>
          </p:cNvSpPr>
          <p:nvPr/>
        </p:nvSpPr>
        <p:spPr bwMode="auto">
          <a:xfrm>
            <a:off x="1242851" y="548680"/>
            <a:ext cx="7217583" cy="1458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cap="rnd" algn="ctr">
                <a:solidFill>
                  <a:srgbClr val="FF0000"/>
                </a:solidFill>
                <a:miter lim="800000"/>
                <a:headEnd/>
                <a:tailEnd/>
              </a14:hiddenLine>
            </a:ext>
          </a:extLst>
        </p:spPr>
        <p:txBody>
          <a:bodyPr wrap="square">
            <a:spAutoFit/>
          </a:bodyPr>
          <a:lstStyle>
            <a:lvl1pPr eaLnBrk="0" hangingPunct="0">
              <a:defRPr sz="1400">
                <a:solidFill>
                  <a:schemeClr val="tx2"/>
                </a:solidFill>
                <a:latin typeface="Arial" pitchFamily="34" charset="0"/>
              </a:defRPr>
            </a:lvl1pPr>
            <a:lvl2pPr marL="742950" indent="-285750" eaLnBrk="0" hangingPunct="0">
              <a:defRPr sz="1400">
                <a:solidFill>
                  <a:schemeClr val="tx2"/>
                </a:solidFill>
                <a:latin typeface="Arial" pitchFamily="34" charset="0"/>
              </a:defRPr>
            </a:lvl2pPr>
            <a:lvl3pPr marL="1143000" indent="-228600" eaLnBrk="0" hangingPunct="0">
              <a:defRPr sz="1400">
                <a:solidFill>
                  <a:schemeClr val="tx2"/>
                </a:solidFill>
                <a:latin typeface="Arial" pitchFamily="34" charset="0"/>
              </a:defRPr>
            </a:lvl3pPr>
            <a:lvl4pPr marL="1600200" indent="-228600" eaLnBrk="0" hangingPunct="0">
              <a:defRPr sz="1400">
                <a:solidFill>
                  <a:schemeClr val="tx2"/>
                </a:solidFill>
                <a:latin typeface="Arial" pitchFamily="34" charset="0"/>
              </a:defRPr>
            </a:lvl4pPr>
            <a:lvl5pPr marL="2057400" indent="-228600" eaLnBrk="0" hangingPunct="0">
              <a:defRPr sz="1400">
                <a:solidFill>
                  <a:schemeClr val="tx2"/>
                </a:solidFill>
                <a:latin typeface="Arial" pitchFamily="34" charset="0"/>
              </a:defRPr>
            </a:lvl5pPr>
            <a:lvl6pPr marL="2514600" indent="-228600" algn="ctr" eaLnBrk="0" fontAlgn="base" hangingPunct="0">
              <a:spcBef>
                <a:spcPct val="0"/>
              </a:spcBef>
              <a:spcAft>
                <a:spcPct val="0"/>
              </a:spcAft>
              <a:defRPr sz="1400">
                <a:solidFill>
                  <a:schemeClr val="tx2"/>
                </a:solidFill>
                <a:latin typeface="Arial" pitchFamily="34" charset="0"/>
              </a:defRPr>
            </a:lvl6pPr>
            <a:lvl7pPr marL="2971800" indent="-228600" algn="ctr" eaLnBrk="0" fontAlgn="base" hangingPunct="0">
              <a:spcBef>
                <a:spcPct val="0"/>
              </a:spcBef>
              <a:spcAft>
                <a:spcPct val="0"/>
              </a:spcAft>
              <a:defRPr sz="1400">
                <a:solidFill>
                  <a:schemeClr val="tx2"/>
                </a:solidFill>
                <a:latin typeface="Arial" pitchFamily="34" charset="0"/>
              </a:defRPr>
            </a:lvl7pPr>
            <a:lvl8pPr marL="3429000" indent="-228600" algn="ctr" eaLnBrk="0" fontAlgn="base" hangingPunct="0">
              <a:spcBef>
                <a:spcPct val="0"/>
              </a:spcBef>
              <a:spcAft>
                <a:spcPct val="0"/>
              </a:spcAft>
              <a:defRPr sz="1400">
                <a:solidFill>
                  <a:schemeClr val="tx2"/>
                </a:solidFill>
                <a:latin typeface="Arial" pitchFamily="34" charset="0"/>
              </a:defRPr>
            </a:lvl8pPr>
            <a:lvl9pPr marL="3886200" indent="-228600" algn="ctr" eaLnBrk="0" fontAlgn="base" hangingPunct="0">
              <a:spcBef>
                <a:spcPct val="0"/>
              </a:spcBef>
              <a:spcAft>
                <a:spcPct val="0"/>
              </a:spcAft>
              <a:defRPr sz="1400">
                <a:solidFill>
                  <a:schemeClr val="tx2"/>
                </a:solidFill>
                <a:latin typeface="Arial" pitchFamily="34" charset="0"/>
              </a:defRPr>
            </a:lvl9pPr>
          </a:lstStyle>
          <a:p>
            <a:pPr algn="l" eaLnBrk="1" hangingPunct="1">
              <a:spcBef>
                <a:spcPct val="20000"/>
              </a:spcBef>
              <a:defRPr/>
            </a:pPr>
            <a:r>
              <a:rPr lang="es-ES" sz="1600" b="1" dirty="0">
                <a:solidFill>
                  <a:schemeClr val="bg1"/>
                </a:solidFill>
              </a:rPr>
              <a:t>La vida es una comedia; el mundo, un teatro; los hombres representantes; Dios el autor; a Él le toca repartir los papeles, y a los hombres representarlos bien.</a:t>
            </a:r>
          </a:p>
          <a:p>
            <a:pPr algn="l" eaLnBrk="1" hangingPunct="1">
              <a:spcBef>
                <a:spcPct val="20000"/>
              </a:spcBef>
              <a:defRPr/>
            </a:pPr>
            <a:endParaRPr lang="es-ES" sz="1600" b="1" dirty="0">
              <a:solidFill>
                <a:schemeClr val="tx1"/>
              </a:solidFill>
            </a:endParaRPr>
          </a:p>
          <a:p>
            <a:pPr algn="l" eaLnBrk="1" hangingPunct="1">
              <a:spcBef>
                <a:spcPct val="20000"/>
              </a:spcBef>
              <a:defRPr/>
            </a:pPr>
            <a:r>
              <a:rPr lang="es-ES_tradnl" sz="1000" dirty="0">
                <a:solidFill>
                  <a:srgbClr val="FF0000"/>
                </a:solidFill>
              </a:rPr>
              <a:t>(Francisco de Quevedo, </a:t>
            </a:r>
            <a:r>
              <a:rPr lang="es-ES_tradnl" sz="1000" i="1" dirty="0" err="1">
                <a:solidFill>
                  <a:srgbClr val="FF0000"/>
                </a:solidFill>
              </a:rPr>
              <a:t>Epicteto</a:t>
            </a:r>
            <a:r>
              <a:rPr lang="es-ES_tradnl" sz="1000" i="1" dirty="0">
                <a:solidFill>
                  <a:srgbClr val="FF0000"/>
                </a:solidFill>
              </a:rPr>
              <a:t> y </a:t>
            </a:r>
            <a:r>
              <a:rPr lang="es-ES_tradnl" sz="1000" i="1" dirty="0" err="1">
                <a:solidFill>
                  <a:srgbClr val="FF0000"/>
                </a:solidFill>
              </a:rPr>
              <a:t>Focílides</a:t>
            </a:r>
            <a:r>
              <a:rPr lang="es-ES_tradnl" sz="1000" i="1" dirty="0">
                <a:solidFill>
                  <a:srgbClr val="FF0000"/>
                </a:solidFill>
              </a:rPr>
              <a:t> en español con consonantes</a:t>
            </a:r>
            <a:r>
              <a:rPr lang="es-ES_tradnl" sz="1000" dirty="0">
                <a:solidFill>
                  <a:srgbClr val="FF0000"/>
                </a:solidFill>
              </a:rPr>
              <a:t>, 1635)</a:t>
            </a:r>
            <a:endParaRPr lang="es-ES" sz="1000" dirty="0">
              <a:solidFill>
                <a:srgbClr val="FF0000"/>
              </a:solidFill>
            </a:endParaRPr>
          </a:p>
          <a:p>
            <a:pPr algn="l" eaLnBrk="1" hangingPunct="1">
              <a:spcBef>
                <a:spcPct val="20000"/>
              </a:spcBef>
              <a:defRPr/>
            </a:pPr>
            <a:endParaRPr lang="es-ES_tradnl" sz="800" dirty="0">
              <a:solidFill>
                <a:schemeClr val="tx1"/>
              </a:solidFill>
            </a:endParaRPr>
          </a:p>
        </p:txBody>
      </p:sp>
      <p:sp>
        <p:nvSpPr>
          <p:cNvPr id="2" name="1 Rectángulo"/>
          <p:cNvSpPr/>
          <p:nvPr/>
        </p:nvSpPr>
        <p:spPr>
          <a:xfrm>
            <a:off x="1242851" y="2065587"/>
            <a:ext cx="7217583" cy="2123658"/>
          </a:xfrm>
          <a:prstGeom prst="rect">
            <a:avLst/>
          </a:prstGeom>
          <a:effectLst/>
        </p:spPr>
        <p:txBody>
          <a:bodyPr wrap="square">
            <a:spAutoFit/>
          </a:bodyPr>
          <a:lstStyle/>
          <a:p>
            <a:pPr algn="l"/>
            <a:r>
              <a:rPr lang="es-ES_tradnl" sz="1600" b="1" dirty="0">
                <a:solidFill>
                  <a:schemeClr val="bg1"/>
                </a:solidFill>
              </a:rPr>
              <a:t>Es la tierra el teatro en que se representan las farsas humanas. Permanece firme. Ésta se queda como la casa de las comedias. Pasa una generación y viene otra, como diferentes compañías de representantes. </a:t>
            </a:r>
            <a:r>
              <a:rPr lang="es-ES_tradnl" sz="1600" b="1" dirty="0">
                <a:solidFill>
                  <a:schemeClr val="bg1"/>
                </a:solidFill>
                <a:sym typeface="WP TypographicSymbols"/>
              </a:rPr>
              <a:t>¿</a:t>
            </a:r>
            <a:r>
              <a:rPr lang="es-ES_tradnl" sz="1600" b="1" dirty="0">
                <a:solidFill>
                  <a:schemeClr val="bg1"/>
                </a:solidFill>
              </a:rPr>
              <a:t>Qué es un </a:t>
            </a:r>
            <a:r>
              <a:rPr lang="es-ES_tradnl" sz="1600" b="1" dirty="0" err="1">
                <a:solidFill>
                  <a:schemeClr val="bg1"/>
                </a:solidFill>
              </a:rPr>
              <a:t>perso</a:t>
            </a:r>
            <a:r>
              <a:rPr lang="es-ES_tradnl" sz="1600" b="1" dirty="0">
                <a:solidFill>
                  <a:schemeClr val="bg1"/>
                </a:solidFill>
              </a:rPr>
              <a:t>-aje de rey en una comedia? </a:t>
            </a:r>
            <a:r>
              <a:rPr lang="es-ES_tradnl" sz="1600" b="1" dirty="0">
                <a:solidFill>
                  <a:schemeClr val="bg1"/>
                </a:solidFill>
                <a:sym typeface="WP TypographicSymbols"/>
              </a:rPr>
              <a:t>¡</a:t>
            </a:r>
            <a:r>
              <a:rPr lang="es-ES_tradnl" sz="1600" b="1" dirty="0">
                <a:solidFill>
                  <a:schemeClr val="bg1"/>
                </a:solidFill>
              </a:rPr>
              <a:t>Qué acompañado, que servido, qué aderezado! Acabada la farsa es un hombre bajo de por ahí.</a:t>
            </a:r>
            <a:endParaRPr lang="es-ES" sz="1600" b="1" dirty="0">
              <a:solidFill>
                <a:schemeClr val="bg1"/>
              </a:solidFill>
            </a:endParaRPr>
          </a:p>
          <a:p>
            <a:r>
              <a:rPr lang="es-ES_tradnl" dirty="0"/>
              <a:t> </a:t>
            </a:r>
            <a:endParaRPr lang="es-ES" dirty="0"/>
          </a:p>
          <a:p>
            <a:pPr algn="l"/>
            <a:r>
              <a:rPr lang="es-ES_tradnl" sz="1000" dirty="0">
                <a:solidFill>
                  <a:srgbClr val="FF0000"/>
                </a:solidFill>
              </a:rPr>
              <a:t>(Fray Alonso de Cabrera, </a:t>
            </a:r>
            <a:r>
              <a:rPr lang="es-ES_tradnl" sz="1000" i="1" dirty="0">
                <a:solidFill>
                  <a:srgbClr val="FF0000"/>
                </a:solidFill>
              </a:rPr>
              <a:t>Sermón fúnebre</a:t>
            </a:r>
            <a:r>
              <a:rPr lang="es-ES_tradnl" sz="1000" dirty="0">
                <a:solidFill>
                  <a:srgbClr val="FF0000"/>
                </a:solidFill>
              </a:rPr>
              <a:t>)</a:t>
            </a:r>
            <a:endParaRPr lang="es-ES" sz="1000" dirty="0">
              <a:solidFill>
                <a:srgbClr val="FF0000"/>
              </a:solidFill>
            </a:endParaRPr>
          </a:p>
        </p:txBody>
      </p:sp>
      <p:sp>
        <p:nvSpPr>
          <p:cNvPr id="3" name="2 Rectángulo"/>
          <p:cNvSpPr/>
          <p:nvPr/>
        </p:nvSpPr>
        <p:spPr>
          <a:xfrm>
            <a:off x="1242851" y="4420081"/>
            <a:ext cx="7001559" cy="2215991"/>
          </a:xfrm>
          <a:prstGeom prst="rect">
            <a:avLst/>
          </a:prstGeom>
          <a:effectLst/>
        </p:spPr>
        <p:txBody>
          <a:bodyPr wrap="square">
            <a:spAutoFit/>
          </a:bodyPr>
          <a:lstStyle/>
          <a:p>
            <a:pPr algn="l"/>
            <a:r>
              <a:rPr lang="es-ES_tradnl" sz="1600" b="1" dirty="0">
                <a:solidFill>
                  <a:schemeClr val="bg1"/>
                </a:solidFill>
              </a:rPr>
              <a:t>No es posible que comiera con tanto gusto y tanto olvido de que las fortunas se trastornan y dan vueltas sus ruedas... Qué de mudanzas de éstas y qué poca providencia de ellas </a:t>
            </a:r>
            <a:r>
              <a:rPr lang="es-ES_tradnl" sz="1600" b="1" dirty="0" err="1">
                <a:solidFill>
                  <a:schemeClr val="bg1"/>
                </a:solidFill>
              </a:rPr>
              <a:t>habemos</a:t>
            </a:r>
            <a:r>
              <a:rPr lang="es-ES_tradnl" sz="1600" b="1" dirty="0">
                <a:solidFill>
                  <a:schemeClr val="bg1"/>
                </a:solidFill>
              </a:rPr>
              <a:t> visto en las comedias que nos representan en el teatro de este mundo, donde el mismo que ayer representa un rey, hoy representa un cautivo aherrojado en una mazmorra majando esparto.</a:t>
            </a:r>
            <a:endParaRPr lang="es-ES" sz="1600" b="1" dirty="0">
              <a:solidFill>
                <a:schemeClr val="bg1"/>
              </a:solidFill>
            </a:endParaRPr>
          </a:p>
          <a:p>
            <a:r>
              <a:rPr lang="es-ES_tradnl" dirty="0"/>
              <a:t> </a:t>
            </a:r>
            <a:endParaRPr lang="es-ES" dirty="0"/>
          </a:p>
          <a:p>
            <a:pPr algn="l"/>
            <a:r>
              <a:rPr lang="es-ES_tradnl" dirty="0">
                <a:solidFill>
                  <a:srgbClr val="FF0000"/>
                </a:solidFill>
              </a:rPr>
              <a:t>(Pedro de Valderrama,</a:t>
            </a:r>
            <a:r>
              <a:rPr lang="es-ES_tradnl" i="1" dirty="0">
                <a:solidFill>
                  <a:srgbClr val="FF0000"/>
                </a:solidFill>
              </a:rPr>
              <a:t> </a:t>
            </a:r>
            <a:r>
              <a:rPr lang="es-ES_tradnl" i="1" dirty="0" err="1">
                <a:solidFill>
                  <a:srgbClr val="FF0000"/>
                </a:solidFill>
              </a:rPr>
              <a:t>Exercicios</a:t>
            </a:r>
            <a:r>
              <a:rPr lang="es-ES_tradnl" i="1" dirty="0">
                <a:solidFill>
                  <a:srgbClr val="FF0000"/>
                </a:solidFill>
              </a:rPr>
              <a:t> espirituales</a:t>
            </a:r>
            <a:r>
              <a:rPr lang="es-ES_tradnl" dirty="0">
                <a:solidFill>
                  <a:srgbClr val="FF0000"/>
                </a:solidFill>
              </a:rPr>
              <a:t>)</a:t>
            </a:r>
            <a:endParaRPr lang="es-ES" dirty="0">
              <a:solidFill>
                <a:srgbClr val="FF0000"/>
              </a:solidFill>
            </a:endParaRPr>
          </a:p>
        </p:txBody>
      </p:sp>
    </p:spTree>
    <p:extLst>
      <p:ext uri="{BB962C8B-B14F-4D97-AF65-F5344CB8AC3E}">
        <p14:creationId xmlns:p14="http://schemas.microsoft.com/office/powerpoint/2010/main" val="8923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p:cNvSpPr/>
          <p:nvPr/>
        </p:nvSpPr>
        <p:spPr>
          <a:xfrm>
            <a:off x="899592" y="2359480"/>
            <a:ext cx="7128792" cy="2139047"/>
          </a:xfrm>
          <a:prstGeom prst="rect">
            <a:avLst/>
          </a:prstGeom>
        </p:spPr>
        <p:txBody>
          <a:bodyPr wrap="square">
            <a:spAutoFit/>
          </a:bodyPr>
          <a:lstStyle/>
          <a:p>
            <a:pPr algn="l"/>
            <a:r>
              <a:rPr lang="es-ES_tradnl" sz="1600" b="1" dirty="0">
                <a:solidFill>
                  <a:schemeClr val="bg1"/>
                </a:solidFill>
              </a:rPr>
              <a:t>...Y todos nuestros ayeres han alumbrado, locos, el camino a la polvorienta muerte...</a:t>
            </a:r>
            <a:endParaRPr lang="es-ES" sz="1600" b="1" dirty="0">
              <a:solidFill>
                <a:schemeClr val="bg1"/>
              </a:solidFill>
            </a:endParaRPr>
          </a:p>
          <a:p>
            <a:pPr algn="l"/>
            <a:r>
              <a:rPr lang="es-ES_tradnl" sz="1600" b="1" dirty="0">
                <a:solidFill>
                  <a:schemeClr val="bg1"/>
                </a:solidFill>
              </a:rPr>
              <a:t>La vida es sólo una sombra fugitiva; un mal actor que se pavonea y se agita por la escena, y luego no se le oye más: es un cuento contado por un idiota, lleno de ruido y furia, que no significa nada...</a:t>
            </a:r>
            <a:endParaRPr lang="es-ES" sz="1600" b="1" dirty="0">
              <a:solidFill>
                <a:schemeClr val="bg1"/>
              </a:solidFill>
            </a:endParaRPr>
          </a:p>
          <a:p>
            <a:pPr algn="l"/>
            <a:r>
              <a:rPr lang="es-ES_tradnl" sz="1600" b="1" dirty="0">
                <a:solidFill>
                  <a:schemeClr val="bg1"/>
                </a:solidFill>
              </a:rPr>
              <a:t> </a:t>
            </a:r>
            <a:endParaRPr lang="es-ES" sz="1600" b="1" dirty="0">
              <a:solidFill>
                <a:schemeClr val="bg1"/>
              </a:solidFill>
            </a:endParaRPr>
          </a:p>
          <a:p>
            <a:pPr algn="l"/>
            <a:r>
              <a:rPr lang="es-ES_tradnl" dirty="0">
                <a:solidFill>
                  <a:srgbClr val="FF0000"/>
                </a:solidFill>
              </a:rPr>
              <a:t>(William Shakespeare, </a:t>
            </a:r>
            <a:r>
              <a:rPr lang="es-ES_tradnl" i="1" dirty="0">
                <a:solidFill>
                  <a:srgbClr val="FF0000"/>
                </a:solidFill>
              </a:rPr>
              <a:t>Macbeth</a:t>
            </a:r>
            <a:r>
              <a:rPr lang="es-ES_tradnl" dirty="0">
                <a:solidFill>
                  <a:srgbClr val="FF0000"/>
                </a:solidFill>
              </a:rPr>
              <a:t>)</a:t>
            </a:r>
            <a:endParaRPr lang="es-ES" dirty="0">
              <a:solidFill>
                <a:srgbClr val="FF0000"/>
              </a:solidFill>
            </a:endParaRPr>
          </a:p>
        </p:txBody>
      </p:sp>
    </p:spTree>
    <p:extLst>
      <p:ext uri="{BB962C8B-B14F-4D97-AF65-F5344CB8AC3E}">
        <p14:creationId xmlns:p14="http://schemas.microsoft.com/office/powerpoint/2010/main" val="414672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1 CuadroTexto"/>
          <p:cNvSpPr txBox="1">
            <a:spLocks noChangeArrowheads="1"/>
          </p:cNvSpPr>
          <p:nvPr/>
        </p:nvSpPr>
        <p:spPr bwMode="auto">
          <a:xfrm>
            <a:off x="684214" y="1592267"/>
            <a:ext cx="80645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600" b="1" dirty="0">
                <a:solidFill>
                  <a:schemeClr val="bg1"/>
                </a:solidFill>
              </a:rPr>
              <a:t>Y </a:t>
            </a:r>
            <a:r>
              <a:rPr lang="es-ES" altLang="es-ES" sz="1600" b="1" dirty="0" err="1">
                <a:solidFill>
                  <a:schemeClr val="bg1"/>
                </a:solidFill>
              </a:rPr>
              <a:t>súbese</a:t>
            </a:r>
            <a:r>
              <a:rPr lang="es-ES" altLang="es-ES" sz="1600" b="1" dirty="0">
                <a:solidFill>
                  <a:schemeClr val="bg1"/>
                </a:solidFill>
              </a:rPr>
              <a:t> por la calle arriba con tan gentil semblante y continente, que quien no le </a:t>
            </a:r>
            <a:r>
              <a:rPr lang="es-ES" altLang="es-ES" sz="1600" b="1" dirty="0" err="1">
                <a:solidFill>
                  <a:schemeClr val="bg1"/>
                </a:solidFill>
              </a:rPr>
              <a:t>conosciera</a:t>
            </a:r>
            <a:r>
              <a:rPr lang="es-ES" altLang="es-ES" sz="1600" b="1" dirty="0">
                <a:solidFill>
                  <a:schemeClr val="bg1"/>
                </a:solidFill>
              </a:rPr>
              <a:t> pensara ser muy cercano pariente al conde de Arcos, o, al menos, camarero que le daba de vestir.</a:t>
            </a:r>
          </a:p>
          <a:p>
            <a:pPr eaLnBrk="1" hangingPunct="1">
              <a:spcBef>
                <a:spcPct val="50000"/>
              </a:spcBef>
              <a:buFontTx/>
              <a:buNone/>
            </a:pPr>
            <a:r>
              <a:rPr lang="es-ES" altLang="es-ES" sz="1600" b="1" dirty="0">
                <a:solidFill>
                  <a:schemeClr val="bg1"/>
                </a:solidFill>
              </a:rPr>
              <a:t>«¡Bendito seáis vos, Señor, quedé yo diciendo, que dais la enfermedad y ponéis el remedio! ¿Quién encontrará a aquel mi señor que no piense, según el contento de sí lleva, haber anoche bien cenado y dormido en buena cama, y, aunque </a:t>
            </a:r>
            <a:r>
              <a:rPr lang="es-ES" altLang="es-ES" sz="1600" b="1" dirty="0" err="1">
                <a:solidFill>
                  <a:schemeClr val="bg1"/>
                </a:solidFill>
              </a:rPr>
              <a:t>agora</a:t>
            </a:r>
            <a:r>
              <a:rPr lang="es-ES" altLang="es-ES" sz="1600" b="1" dirty="0">
                <a:solidFill>
                  <a:schemeClr val="bg1"/>
                </a:solidFill>
              </a:rPr>
              <a:t> es de mañana, no le cuenten por bien almorzado? ¡Grandes secretos son, Señor, los que vos hacéis y las gentes ignoran! ¿A quién no engañará aquella buena disposición y razonable capa y sayo? ¿Y quién pensará que aquel gentil hombre se pasó ayer todo el día con aquel mendrugo de pan que su criado Lázaro trujo un día y una noche en el arca de su seno, do no se le podía pegar mucha limpieza; y hoy, lavándose las manos y cara, a falta de paño de manos, se hacía servir de la halda del sayo? Nadie por cierto lo sospechará. ¡Oh Señor, y cuántos de </a:t>
            </a:r>
            <a:r>
              <a:rPr lang="es-ES" altLang="es-ES" sz="1600" b="1" dirty="0" err="1">
                <a:solidFill>
                  <a:schemeClr val="bg1"/>
                </a:solidFill>
              </a:rPr>
              <a:t>aquéstos</a:t>
            </a:r>
            <a:r>
              <a:rPr lang="es-ES" altLang="es-ES" sz="1600" b="1" dirty="0">
                <a:solidFill>
                  <a:schemeClr val="bg1"/>
                </a:solidFill>
              </a:rPr>
              <a:t> debéis vos tener por el mundo derramados, que </a:t>
            </a:r>
            <a:r>
              <a:rPr lang="es-ES" altLang="es-ES" sz="1600" b="1" dirty="0" err="1">
                <a:solidFill>
                  <a:schemeClr val="bg1"/>
                </a:solidFill>
              </a:rPr>
              <a:t>padescen</a:t>
            </a:r>
            <a:r>
              <a:rPr lang="es-ES" altLang="es-ES" sz="1600" b="1" dirty="0">
                <a:solidFill>
                  <a:schemeClr val="bg1"/>
                </a:solidFill>
              </a:rPr>
              <a:t> por la negra que llaman honra lo que por vos no sufrirían!»</a:t>
            </a:r>
          </a:p>
          <a:p>
            <a:pPr eaLnBrk="1" hangingPunct="1">
              <a:spcBef>
                <a:spcPct val="50000"/>
              </a:spcBef>
              <a:buFontTx/>
              <a:buNone/>
            </a:pPr>
            <a:endParaRPr lang="es-ES" altLang="es-ES" sz="1600" b="1" dirty="0">
              <a:solidFill>
                <a:schemeClr val="bg1"/>
              </a:solidFill>
            </a:endParaRPr>
          </a:p>
          <a:p>
            <a:pPr eaLnBrk="1" hangingPunct="1">
              <a:spcBef>
                <a:spcPct val="50000"/>
              </a:spcBef>
              <a:buFontTx/>
              <a:buNone/>
            </a:pPr>
            <a:r>
              <a:rPr lang="es-ES" altLang="es-ES" sz="1200" dirty="0">
                <a:solidFill>
                  <a:srgbClr val="005654"/>
                </a:solidFill>
              </a:rPr>
              <a:t>					</a:t>
            </a:r>
            <a:r>
              <a:rPr lang="es-ES" altLang="es-ES" sz="1200" b="1" dirty="0">
                <a:solidFill>
                  <a:srgbClr val="FF0000"/>
                </a:solidFill>
              </a:rPr>
              <a:t>(</a:t>
            </a:r>
            <a:r>
              <a:rPr lang="es-ES" altLang="es-ES" sz="1200" b="1" i="1" dirty="0">
                <a:solidFill>
                  <a:srgbClr val="FF0000"/>
                </a:solidFill>
              </a:rPr>
              <a:t>Lazarillo de Tormes</a:t>
            </a:r>
            <a:r>
              <a:rPr lang="es-ES" altLang="es-ES" sz="1200" b="1" dirty="0">
                <a:solidFill>
                  <a:srgbClr val="FF0000"/>
                </a:solidFill>
              </a:rPr>
              <a:t>, tratado III)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015838" y="3738566"/>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s-ES" altLang="es-ES" sz="1400"/>
          </a:p>
        </p:txBody>
      </p:sp>
      <p:sp>
        <p:nvSpPr>
          <p:cNvPr id="24579" name="7 CuadroTexto"/>
          <p:cNvSpPr txBox="1">
            <a:spLocks noChangeArrowheads="1"/>
          </p:cNvSpPr>
          <p:nvPr/>
        </p:nvSpPr>
        <p:spPr bwMode="auto">
          <a:xfrm>
            <a:off x="939802" y="2033590"/>
            <a:ext cx="7127875"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600" b="1" dirty="0">
                <a:solidFill>
                  <a:schemeClr val="bg1"/>
                </a:solidFill>
              </a:rPr>
              <a:t>Primeramente pido y suplico a la persona o personas que piadosas me asistan, que luego que mi alma, separada de mi cuerpo, le desampare, dejándosele a la tierra, bien como restituida prenda suya, sea interiormente vestido del hábito de mi seráfico padre San Francisco, ceñido con su cuerda, y con la correa de mi también padre San Agustín, y habiéndole puesto al pecho el escapulario de Nuestra Señora del Carmen, y sobre ambos sayales, sacerdotales vestiduras [...] Y suplico así al señor capellán y capellanes como a los señores albaceas […] dispongan mi entierro, llevándome descubierto, por si mereciese satisfacer en parte las públicas vanidades de mi malgastada vida con públicos desengaños de mi muerte.</a:t>
            </a:r>
          </a:p>
          <a:p>
            <a:pPr eaLnBrk="1" hangingPunct="1">
              <a:spcBef>
                <a:spcPct val="50000"/>
              </a:spcBef>
              <a:buFontTx/>
              <a:buNone/>
            </a:pPr>
            <a:r>
              <a:rPr lang="es-ES" altLang="es-ES" sz="1200" dirty="0">
                <a:solidFill>
                  <a:srgbClr val="005654"/>
                </a:solidFill>
              </a:rPr>
              <a:t>	</a:t>
            </a:r>
            <a:r>
              <a:rPr lang="es-ES" altLang="es-ES" sz="1400" b="1" dirty="0">
                <a:solidFill>
                  <a:srgbClr val="FF0000"/>
                </a:solidFill>
              </a:rPr>
              <a:t>(Pedro Calderón de la Barca, </a:t>
            </a:r>
            <a:r>
              <a:rPr lang="es-ES" altLang="es-ES" sz="1400" b="1" i="1" dirty="0">
                <a:solidFill>
                  <a:srgbClr val="FF0000"/>
                </a:solidFill>
              </a:rPr>
              <a:t>Testamento, 20 de mayo de 1681</a:t>
            </a:r>
            <a:r>
              <a:rPr lang="es-ES" altLang="es-ES" sz="1400" b="1" dirty="0">
                <a:solidFill>
                  <a:srgbClr val="FF000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971553" y="1993854"/>
            <a:ext cx="70961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3200">
                <a:solidFill>
                  <a:schemeClr val="tx1"/>
                </a:solidFill>
                <a:latin typeface="Arial" charset="0"/>
              </a:defRPr>
            </a:lvl1pPr>
            <a:lvl2pPr marL="742950" indent="-285750" algn="l" eaLnBrk="0" hangingPunct="0">
              <a:spcBef>
                <a:spcPct val="20000"/>
              </a:spcBef>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2800">
                <a:solidFill>
                  <a:schemeClr val="tx1"/>
                </a:solidFill>
                <a:latin typeface="Arial" charset="0"/>
              </a:defRPr>
            </a:lvl2pPr>
            <a:lvl3pPr marL="1143000" indent="-228600" algn="l" eaLnBrk="0" hangingPunct="0">
              <a:spcBef>
                <a:spcPct val="20000"/>
              </a:spcBef>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2400">
                <a:solidFill>
                  <a:schemeClr val="tx1"/>
                </a:solidFill>
                <a:latin typeface="Arial" charset="0"/>
              </a:defRPr>
            </a:lvl3pPr>
            <a:lvl4pPr marL="1600200" indent="-228600" algn="l" eaLnBrk="0" hangingPunct="0">
              <a:spcBef>
                <a:spcPct val="20000"/>
              </a:spcBef>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2000">
                <a:solidFill>
                  <a:schemeClr val="tx1"/>
                </a:solidFill>
                <a:latin typeface="Arial" charset="0"/>
              </a:defRPr>
            </a:lvl4pPr>
            <a:lvl5pPr marL="2057400" indent="-228600" algn="l" eaLnBrk="0" hangingPunct="0">
              <a:spcBef>
                <a:spcPct val="20000"/>
              </a:spcBef>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661988" algn="l"/>
                <a:tab pos="-387350" algn="l"/>
                <a:tab pos="-112713"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6035675" algn="l"/>
              </a:tabLst>
              <a:defRPr sz="2000">
                <a:solidFill>
                  <a:schemeClr val="tx1"/>
                </a:solidFill>
                <a:latin typeface="Arial" charset="0"/>
              </a:defRPr>
            </a:lvl9pPr>
          </a:lstStyle>
          <a:p>
            <a:pPr eaLnBrk="1" hangingPunct="1">
              <a:spcBef>
                <a:spcPct val="0"/>
              </a:spcBef>
              <a:buFontTx/>
              <a:buNone/>
            </a:pPr>
            <a:r>
              <a:rPr lang="es-ES_tradnl" altLang="es-ES" sz="1800" b="1" dirty="0">
                <a:solidFill>
                  <a:schemeClr val="bg1"/>
                </a:solidFill>
              </a:rPr>
              <a:t>Si alza los ojos a los altares ve las imágenes de muchos santos, </a:t>
            </a:r>
            <a:r>
              <a:rPr lang="es-ES_tradnl" altLang="es-ES" sz="1800" b="1" dirty="0" err="1">
                <a:solidFill>
                  <a:schemeClr val="bg1"/>
                </a:solidFill>
              </a:rPr>
              <a:t>quédase</a:t>
            </a:r>
            <a:r>
              <a:rPr lang="es-ES_tradnl" altLang="es-ES" sz="1800" b="1" dirty="0">
                <a:solidFill>
                  <a:schemeClr val="bg1"/>
                </a:solidFill>
              </a:rPr>
              <a:t> mirándolos a ellos en ellos, y ellos con la acción, en que están figurados, representan vivísimamente muchas de sus virtudes. El Templo se le vuelve teatro, y teatro del cielo. No entiende bien de teatros, quien no deja por el templo el de las comedias.</a:t>
            </a:r>
          </a:p>
          <a:p>
            <a:pPr eaLnBrk="1" hangingPunct="1">
              <a:spcBef>
                <a:spcPct val="0"/>
              </a:spcBef>
              <a:buFontTx/>
              <a:buNone/>
            </a:pPr>
            <a:endParaRPr lang="es-ES_tradnl" altLang="es-ES" sz="1800" b="1" dirty="0">
              <a:solidFill>
                <a:schemeClr val="bg1"/>
              </a:solidFill>
            </a:endParaRPr>
          </a:p>
          <a:p>
            <a:pPr algn="r" eaLnBrk="1" hangingPunct="1">
              <a:spcBef>
                <a:spcPct val="0"/>
              </a:spcBef>
              <a:buFontTx/>
              <a:buNone/>
            </a:pPr>
            <a:r>
              <a:rPr lang="es-ES_tradnl" altLang="es-ES" sz="1800" b="1" dirty="0">
                <a:solidFill>
                  <a:srgbClr val="FF0000"/>
                </a:solidFill>
              </a:rPr>
              <a:t>(Juan de Zabaleta, </a:t>
            </a:r>
            <a:r>
              <a:rPr lang="es-ES_tradnl" altLang="es-ES" sz="1800" b="1" i="1" dirty="0">
                <a:solidFill>
                  <a:srgbClr val="FF0000"/>
                </a:solidFill>
              </a:rPr>
              <a:t>El día de fiesta por la tarde</a:t>
            </a:r>
            <a:r>
              <a:rPr lang="es-ES_tradnl" altLang="es-ES" sz="1800" b="1" dirty="0">
                <a:solidFill>
                  <a:srgbClr val="FF0000"/>
                </a:solidFill>
              </a:rPr>
              <a:t>)</a:t>
            </a:r>
            <a:endParaRPr lang="es-ES" altLang="es-ES" sz="18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1 Rectángulo"/>
          <p:cNvSpPr>
            <a:spLocks noChangeArrowheads="1"/>
          </p:cNvSpPr>
          <p:nvPr/>
        </p:nvSpPr>
        <p:spPr bwMode="auto">
          <a:xfrm>
            <a:off x="1009653" y="1484315"/>
            <a:ext cx="7127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600" b="1" dirty="0">
                <a:solidFill>
                  <a:schemeClr val="bg1"/>
                </a:solidFill>
              </a:rPr>
              <a:t>Vemos, así, cómo el predicador acude a un verdadero montaje técnico de espectáculo teatral, incluso utilizando a un ingeniero italiano conocedor de maquinaria escénica, y con el complemento de los efectos musicales de trompetas y coros distribuidos en determinados lugares del templo, para hacerles intervenir eficazmente en el momento culminante de conmoción sensorial y sentimental de su complejo auditorio. Pero dentro de ese gran espectáculo cuenta decisivamente -y no sólo como organizador- el actuar como verdadero comediante el propio predicador que se comporta con pleno sentido dramático, con sus voces, gestos y movimientos, cual si estuviese representando, y teniendo junto a él como personaje real al propio Crucificado a cuyos pies, besándole los clavos quedó rogando por el alma de los fieles que le escuchaban.</a:t>
            </a:r>
          </a:p>
          <a:p>
            <a:pPr eaLnBrk="1" hangingPunct="1">
              <a:spcBef>
                <a:spcPct val="50000"/>
              </a:spcBef>
              <a:buFontTx/>
              <a:buNone/>
            </a:pPr>
            <a:r>
              <a:rPr lang="es-ES" altLang="es-ES" sz="1200" dirty="0">
                <a:solidFill>
                  <a:schemeClr val="tx2"/>
                </a:solidFill>
              </a:rPr>
              <a:t>		</a:t>
            </a:r>
            <a:r>
              <a:rPr lang="es-ES" altLang="es-ES" sz="1200" b="1" dirty="0">
                <a:solidFill>
                  <a:srgbClr val="C00000"/>
                </a:solidFill>
              </a:rPr>
              <a:t>(Emilio Orozco Díaz, “Sobre la teatralización del templo…”, p. 188)</a:t>
            </a:r>
          </a:p>
          <a:p>
            <a:pPr eaLnBrk="1" hangingPunct="1">
              <a:spcBef>
                <a:spcPct val="50000"/>
              </a:spcBef>
              <a:buFontTx/>
              <a:buNone/>
            </a:pPr>
            <a:endParaRPr lang="es-ES" altLang="es-ES" sz="1600" b="1"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D0F3CDA-FE59-4680-9501-69CA6DF5C75C}"/>
              </a:ext>
            </a:extLst>
          </p:cNvPr>
          <p:cNvSpPr/>
          <p:nvPr/>
        </p:nvSpPr>
        <p:spPr>
          <a:xfrm>
            <a:off x="1259632" y="2305615"/>
            <a:ext cx="7056783" cy="2616101"/>
          </a:xfrm>
          <a:prstGeom prst="rect">
            <a:avLst/>
          </a:prstGeom>
          <a:ln w="6350">
            <a:solidFill>
              <a:schemeClr val="bg1"/>
            </a:solidFill>
          </a:ln>
        </p:spPr>
        <p:txBody>
          <a:bodyPr wrap="square">
            <a:spAutoFit/>
          </a:bodyPr>
          <a:lstStyle/>
          <a:p>
            <a:pPr marL="285744" indent="-285744" algn="l">
              <a:spcAft>
                <a:spcPts val="0"/>
              </a:spcAft>
              <a:buFont typeface="Wingdings" panose="05000000000000000000" pitchFamily="2" charset="2"/>
              <a:buChar char="v"/>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Presencia viva del teatro del Siglo de Oro en la actualidad: festivales, compañías, espectáculos, creadores, estudios.</a:t>
            </a:r>
          </a:p>
          <a:p>
            <a:pPr marL="285744" indent="-285744" algn="l">
              <a:spcAft>
                <a:spcPts val="0"/>
              </a:spcAft>
              <a:buFont typeface="Wingdings" panose="05000000000000000000" pitchFamily="2" charset="2"/>
              <a:buChar char="v"/>
            </a:pPr>
            <a:endParaRPr lang="es-ES_tradnl"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xmlns="" id="{50E2D97E-5C47-4AE0-922B-A88E70A32070}"/>
              </a:ext>
            </a:extLst>
          </p:cNvPr>
          <p:cNvSpPr/>
          <p:nvPr/>
        </p:nvSpPr>
        <p:spPr>
          <a:xfrm>
            <a:off x="1259632" y="466802"/>
            <a:ext cx="7056783" cy="307777"/>
          </a:xfrm>
          <a:prstGeom prst="rect">
            <a:avLst/>
          </a:prstGeom>
          <a:ln w="3175">
            <a:solidFill>
              <a:schemeClr val="bg1"/>
            </a:solidFill>
          </a:ln>
        </p:spPr>
        <p:txBody>
          <a:bodyPr wrap="square">
            <a:spAutoFit/>
          </a:bodyPr>
          <a:lstStyle/>
          <a:p>
            <a:r>
              <a:rPr lang="es-ES" dirty="0">
                <a:solidFill>
                  <a:schemeClr val="bg1"/>
                </a:solidFill>
                <a:latin typeface="Calibri" panose="020F0502020204030204" pitchFamily="34" charset="0"/>
              </a:rPr>
              <a:t>Curso · EL TEATRO COMO HERRAMIENTA EDUCATIVA ·  </a:t>
            </a:r>
            <a:r>
              <a:rPr lang="es-ES" dirty="0" err="1">
                <a:solidFill>
                  <a:schemeClr val="bg1"/>
                </a:solidFill>
                <a:latin typeface="Calibri" panose="020F0502020204030204" pitchFamily="34" charset="0"/>
              </a:rPr>
              <a:t>CFIE</a:t>
            </a:r>
            <a:r>
              <a:rPr lang="es-ES" dirty="0">
                <a:solidFill>
                  <a:schemeClr val="bg1"/>
                </a:solidFill>
                <a:latin typeface="Calibri" panose="020F0502020204030204" pitchFamily="34" charset="0"/>
              </a:rPr>
              <a:t> Salamanca  · 2022 </a:t>
            </a:r>
            <a:endParaRPr lang="es-ES_tradnl" dirty="0">
              <a:solidFill>
                <a:schemeClr val="bg1"/>
              </a:solidFill>
            </a:endParaRPr>
          </a:p>
        </p:txBody>
      </p:sp>
    </p:spTree>
    <p:extLst>
      <p:ext uri="{BB962C8B-B14F-4D97-AF65-F5344CB8AC3E}">
        <p14:creationId xmlns:p14="http://schemas.microsoft.com/office/powerpoint/2010/main" val="97889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Rectángulo"/>
          <p:cNvSpPr/>
          <p:nvPr/>
        </p:nvSpPr>
        <p:spPr>
          <a:xfrm>
            <a:off x="1009653" y="981077"/>
            <a:ext cx="7127875" cy="4847481"/>
          </a:xfrm>
          <a:prstGeom prst="rect">
            <a:avLst/>
          </a:prstGeom>
        </p:spPr>
        <p:txBody>
          <a:bodyPr>
            <a:spAutoFit/>
          </a:bodyPr>
          <a:lstStyle/>
          <a:p>
            <a:pPr algn="l">
              <a:defRPr/>
            </a:pPr>
            <a:r>
              <a:rPr lang="es-ES" dirty="0">
                <a:solidFill>
                  <a:schemeClr val="bg1"/>
                </a:solidFill>
              </a:rPr>
              <a:t>El catálogo de </a:t>
            </a:r>
            <a:r>
              <a:rPr lang="es-ES" dirty="0" err="1">
                <a:solidFill>
                  <a:schemeClr val="bg1"/>
                </a:solidFill>
              </a:rPr>
              <a:t>Alenda</a:t>
            </a:r>
            <a:r>
              <a:rPr lang="es-ES" dirty="0">
                <a:solidFill>
                  <a:schemeClr val="bg1"/>
                </a:solidFill>
              </a:rPr>
              <a:t> y Mira recoge y ordena 1.076 relaciones de solemnidades y fiestas públicas celebradas en España durante el siglo XVII. Como ejemplo de una de las más lucidas, así resume dicho autor la que se celebró en Madrid para festejar, en 1649, las bodas de Felipe IV y de su segunda esposa, Mariana de Austria:</a:t>
            </a:r>
          </a:p>
          <a:p>
            <a:pPr algn="l">
              <a:defRPr/>
            </a:pPr>
            <a:endParaRPr lang="es-ES" dirty="0">
              <a:solidFill>
                <a:schemeClr val="bg1"/>
              </a:solidFill>
            </a:endParaRPr>
          </a:p>
          <a:p>
            <a:pPr algn="l">
              <a:defRPr/>
            </a:pPr>
            <a:r>
              <a:rPr lang="es-ES" sz="1600" b="1" dirty="0">
                <a:solidFill>
                  <a:schemeClr val="bg1"/>
                </a:solidFill>
              </a:rPr>
              <a:t>Hace luego [el autor de la relación, Diego Francisco de </a:t>
            </a:r>
            <a:r>
              <a:rPr lang="es-ES" sz="1600" b="1" dirty="0" err="1">
                <a:solidFill>
                  <a:schemeClr val="bg1"/>
                </a:solidFill>
              </a:rPr>
              <a:t>Andosilla</a:t>
            </a:r>
            <a:r>
              <a:rPr lang="es-ES" sz="1600" b="1" dirty="0">
                <a:solidFill>
                  <a:schemeClr val="bg1"/>
                </a:solidFill>
              </a:rPr>
              <a:t>] una reseña general del monte Parnaso, fuentes, arcos y demás adornos de la carrera, sin olvidar los treinta y seis teatros que se levantaban en los extremos de las calles para los comediantes y las danzas [.... ] [Confiesa] </a:t>
            </a:r>
            <a:r>
              <a:rPr lang="es-ES" sz="1600" b="1" dirty="0" err="1">
                <a:solidFill>
                  <a:schemeClr val="bg1"/>
                </a:solidFill>
              </a:rPr>
              <a:t>Andosilla</a:t>
            </a:r>
            <a:r>
              <a:rPr lang="es-ES" sz="1600" b="1" dirty="0">
                <a:solidFill>
                  <a:schemeClr val="bg1"/>
                </a:solidFill>
              </a:rPr>
              <a:t> la imposibilidad de dar justa noticia de los motes, figuras de los arcos y de las columnas, letras, jeroglíficos [...] Una vez descrito el ornato de las calles del tránsito, habla el autor de la entrada de la Reina [...] Después de ocho días de fuegos artificiales, tuvo lugar la encamisada dispuesta por el Rey [...] Se nombran a continuación los ocho ilustres personajes que capitaneaban las cuadrillas, indicándose en último lugar los puntos donde hizo sus carreras esta máscara, una de las más grandiosas del siglo </a:t>
            </a:r>
            <a:r>
              <a:rPr lang="es-ES" sz="1600" b="1" cap="small" dirty="0">
                <a:solidFill>
                  <a:schemeClr val="bg1"/>
                </a:solidFill>
              </a:rPr>
              <a:t>xvii</a:t>
            </a:r>
            <a:r>
              <a:rPr lang="es-ES" sz="1600" b="1" dirty="0">
                <a:solidFill>
                  <a:schemeClr val="bg1"/>
                </a:solidFill>
              </a:rPr>
              <a:t>, tanto por los sujetos que la componían y el lujo de sus vestidos y concierto, como por haber sido su caudillo el mismo soberano.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3" name="1 Elipse"/>
          <p:cNvSpPr>
            <a:spLocks noChangeArrowheads="1"/>
          </p:cNvSpPr>
          <p:nvPr/>
        </p:nvSpPr>
        <p:spPr bwMode="auto">
          <a:xfrm>
            <a:off x="1692279" y="1592263"/>
            <a:ext cx="2735263" cy="4327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19769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s-ES" altLang="es-ES" sz="1400">
              <a:solidFill>
                <a:schemeClr val="tx2"/>
              </a:solidFill>
            </a:endParaRPr>
          </a:p>
        </p:txBody>
      </p:sp>
      <p:sp>
        <p:nvSpPr>
          <p:cNvPr id="6" name="5 Elipse"/>
          <p:cNvSpPr/>
          <p:nvPr/>
        </p:nvSpPr>
        <p:spPr bwMode="auto">
          <a:xfrm>
            <a:off x="1619253" y="1304929"/>
            <a:ext cx="5400675" cy="5280065"/>
          </a:xfrm>
          <a:prstGeom prst="ellipse">
            <a:avLst/>
          </a:prstGeom>
          <a:solidFill>
            <a:schemeClr val="accent1">
              <a:lumMod val="60000"/>
              <a:lumOff val="40000"/>
            </a:schemeClr>
          </a:solidFill>
          <a:ln>
            <a:noFill/>
          </a:ln>
          <a:effectLst/>
        </p:spPr>
        <p:txBody>
          <a:bodyPr>
            <a:spAutoFit/>
          </a:bodyPr>
          <a:lstStyle/>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r>
              <a:rPr lang="es-ES_tradnl" b="1" dirty="0">
                <a:solidFill>
                  <a:schemeClr val="bg2">
                    <a:lumMod val="50000"/>
                  </a:schemeClr>
                </a:solidFill>
              </a:rPr>
              <a:t>Mascaradas, carros festivos, ceremonias, misereres, villancicos, etc</a:t>
            </a:r>
            <a:r>
              <a:rPr lang="es-ES_tradnl" b="1" dirty="0"/>
              <a:t>.</a:t>
            </a:r>
            <a:endParaRPr lang="es-ES" b="1" dirty="0">
              <a:latin typeface="Arial" pitchFamily="34" charset="0"/>
            </a:endParaRPr>
          </a:p>
        </p:txBody>
      </p:sp>
      <p:sp>
        <p:nvSpPr>
          <p:cNvPr id="4" name="3 Elipse"/>
          <p:cNvSpPr/>
          <p:nvPr/>
        </p:nvSpPr>
        <p:spPr bwMode="auto">
          <a:xfrm>
            <a:off x="2339976" y="1412877"/>
            <a:ext cx="4032251" cy="3765292"/>
          </a:xfrm>
          <a:prstGeom prst="ellipse">
            <a:avLst/>
          </a:prstGeom>
          <a:solidFill>
            <a:schemeClr val="accent1">
              <a:lumMod val="40000"/>
              <a:lumOff val="60000"/>
            </a:schemeClr>
          </a:solidFill>
          <a:ln>
            <a:noFill/>
          </a:ln>
          <a:effectLst/>
        </p:spPr>
        <p:txBody>
          <a:bodyPr>
            <a:spAutoFit/>
          </a:bodyPr>
          <a:lstStyle/>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r>
              <a:rPr lang="es-ES_tradnl" b="1" dirty="0">
                <a:solidFill>
                  <a:schemeClr val="bg2">
                    <a:lumMod val="50000"/>
                  </a:schemeClr>
                </a:solidFill>
              </a:rPr>
              <a:t>Diálogos, bodas, tonos, juguetes teatrales, danzas, pastoradas</a:t>
            </a:r>
            <a:endParaRPr lang="es-ES" b="1" dirty="0">
              <a:solidFill>
                <a:schemeClr val="bg2">
                  <a:lumMod val="50000"/>
                </a:schemeClr>
              </a:solidFill>
              <a:latin typeface="Arial" pitchFamily="34" charset="0"/>
            </a:endParaRPr>
          </a:p>
        </p:txBody>
      </p:sp>
      <p:sp>
        <p:nvSpPr>
          <p:cNvPr id="30726" name="2 Elipse"/>
          <p:cNvSpPr>
            <a:spLocks noChangeArrowheads="1"/>
          </p:cNvSpPr>
          <p:nvPr/>
        </p:nvSpPr>
        <p:spPr bwMode="auto">
          <a:xfrm>
            <a:off x="3203578" y="1581152"/>
            <a:ext cx="2424113" cy="220724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_tradnl" altLang="es-ES" sz="1600" b="1">
                <a:solidFill>
                  <a:schemeClr val="tx2"/>
                </a:solidFill>
              </a:rPr>
              <a:t>Comedias,  autos, entremeses, jácaras, bailes, mojigangas, loas</a:t>
            </a:r>
          </a:p>
        </p:txBody>
      </p:sp>
      <p:sp>
        <p:nvSpPr>
          <p:cNvPr id="7" name="6 CuadroTexto"/>
          <p:cNvSpPr txBox="1"/>
          <p:nvPr/>
        </p:nvSpPr>
        <p:spPr>
          <a:xfrm>
            <a:off x="1150939" y="703265"/>
            <a:ext cx="6553200" cy="369332"/>
          </a:xfrm>
          <a:prstGeom prst="rect">
            <a:avLst/>
          </a:prstGeom>
          <a:noFill/>
        </p:spPr>
        <p:txBody>
          <a:bodyPr>
            <a:spAutoFit/>
          </a:bodyPr>
          <a:lstStyle/>
          <a:p>
            <a:pPr>
              <a:defRPr/>
            </a:pPr>
            <a:r>
              <a:rPr lang="es-ES" sz="1800" b="1" dirty="0">
                <a:solidFill>
                  <a:schemeClr val="bg1"/>
                </a:solidFill>
              </a:rPr>
              <a:t>Círculos concéntricos de la teatralidad barroca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2" descr="http://2.bp.blogspot.com/-mPn_PtaWPKU/T0va9nCRnHI/AAAAAAAACHk/S1WKJYz0PN4/s1600/lope-de-vega.png"/>
          <p:cNvPicPr>
            <a:picLocks noChangeAspect="1" noChangeArrowheads="1"/>
          </p:cNvPicPr>
          <p:nvPr/>
        </p:nvPicPr>
        <p:blipFill>
          <a:blip r:embed="rId2"/>
          <a:srcRect/>
          <a:stretch>
            <a:fillRect/>
          </a:stretch>
        </p:blipFill>
        <p:spPr bwMode="auto">
          <a:xfrm>
            <a:off x="1004889" y="881063"/>
            <a:ext cx="2127251" cy="26924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4" descr="http://www.xn--espaaescultura-tnb.es/export/sites/cultura/multimedia/galerias/autores/Tirso_de_Molina_21769.jpg_1306973099.jpg"/>
          <p:cNvPicPr>
            <a:picLocks noChangeAspect="1" noChangeArrowheads="1"/>
          </p:cNvPicPr>
          <p:nvPr/>
        </p:nvPicPr>
        <p:blipFill rotWithShape="1">
          <a:blip r:embed="rId3"/>
          <a:srcRect l="28337" t="23" r="22264" b="570"/>
          <a:stretch/>
        </p:blipFill>
        <p:spPr bwMode="auto">
          <a:xfrm>
            <a:off x="6011865" y="908051"/>
            <a:ext cx="2179637" cy="25527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6" descr="http://upload.wikimedia.org/wikipedia/commons/thumb/b/b1/Pedro_Calder%C3%B3n_de_la_Barca_01.jpg/220px-Pedro_Calder%C3%B3n_de_la_Barca_01.jpg"/>
          <p:cNvPicPr>
            <a:picLocks noChangeAspect="1" noChangeArrowheads="1"/>
          </p:cNvPicPr>
          <p:nvPr/>
        </p:nvPicPr>
        <p:blipFill rotWithShape="1">
          <a:blip r:embed="rId4"/>
          <a:srcRect l="11087" t="-1" r="12022" b="29641"/>
          <a:stretch/>
        </p:blipFill>
        <p:spPr bwMode="auto">
          <a:xfrm>
            <a:off x="3465516" y="908053"/>
            <a:ext cx="2185987" cy="266541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749" name="Picture 3" descr="C:\Users\USUARIO\Dropbox\Castellon 2012\Cervan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63" y="3860803"/>
            <a:ext cx="2057400" cy="274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C:\Users\USUARIO\Dropbox\Castellon 2012\Queved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289" y="4287842"/>
            <a:ext cx="2208212" cy="202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descr="C:\Users\USUARIO\Dropbox\Castellon 2012\Gongor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1228" y="3883027"/>
            <a:ext cx="2200275" cy="2763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023939" y="3213103"/>
            <a:ext cx="2108200" cy="307777"/>
          </a:xfrm>
          <a:prstGeom prst="rect">
            <a:avLst/>
          </a:prstGeom>
          <a:noFill/>
          <a:ln>
            <a:solidFill>
              <a:srgbClr val="FFC000"/>
            </a:solidFill>
          </a:ln>
          <a:effectLst/>
        </p:spPr>
        <p:txBody>
          <a:bodyPr>
            <a:spAutoFit/>
          </a:bodyPr>
          <a:lstStyle/>
          <a:p>
            <a:pPr>
              <a:defRPr/>
            </a:pPr>
            <a:r>
              <a:rPr lang="es-ES" b="1" dirty="0">
                <a:solidFill>
                  <a:schemeClr val="tx1"/>
                </a:solidFill>
                <a:latin typeface="Arial" pitchFamily="34" charset="0"/>
              </a:rPr>
              <a:t>Lope de Vega</a:t>
            </a:r>
          </a:p>
        </p:txBody>
      </p:sp>
      <p:sp>
        <p:nvSpPr>
          <p:cNvPr id="15" name="14 CuadroTexto"/>
          <p:cNvSpPr txBox="1"/>
          <p:nvPr/>
        </p:nvSpPr>
        <p:spPr>
          <a:xfrm>
            <a:off x="3492500" y="3192466"/>
            <a:ext cx="2108200" cy="307777"/>
          </a:xfrm>
          <a:prstGeom prst="rect">
            <a:avLst/>
          </a:prstGeom>
          <a:noFill/>
          <a:ln>
            <a:solidFill>
              <a:srgbClr val="FFC000"/>
            </a:solidFill>
          </a:ln>
          <a:effectLst/>
        </p:spPr>
        <p:txBody>
          <a:bodyPr>
            <a:spAutoFit/>
          </a:bodyPr>
          <a:lstStyle/>
          <a:p>
            <a:pPr>
              <a:defRPr/>
            </a:pPr>
            <a:r>
              <a:rPr lang="es-ES" b="1" dirty="0">
                <a:solidFill>
                  <a:schemeClr val="tx1"/>
                </a:solidFill>
                <a:latin typeface="Arial" pitchFamily="34" charset="0"/>
              </a:rPr>
              <a:t>Pedro Calderón</a:t>
            </a:r>
          </a:p>
        </p:txBody>
      </p:sp>
      <p:sp>
        <p:nvSpPr>
          <p:cNvPr id="17" name="16 CuadroTexto"/>
          <p:cNvSpPr txBox="1"/>
          <p:nvPr/>
        </p:nvSpPr>
        <p:spPr>
          <a:xfrm>
            <a:off x="971553" y="6237290"/>
            <a:ext cx="2081213" cy="307777"/>
          </a:xfrm>
          <a:prstGeom prst="rect">
            <a:avLst/>
          </a:prstGeom>
          <a:noFill/>
          <a:ln>
            <a:solidFill>
              <a:srgbClr val="FFC000"/>
            </a:solidFill>
          </a:ln>
          <a:effectLst/>
        </p:spPr>
        <p:txBody>
          <a:bodyPr>
            <a:spAutoFit/>
          </a:bodyPr>
          <a:lstStyle/>
          <a:p>
            <a:pPr>
              <a:defRPr/>
            </a:pPr>
            <a:r>
              <a:rPr lang="es-ES" b="1" dirty="0">
                <a:solidFill>
                  <a:schemeClr val="tx1"/>
                </a:solidFill>
                <a:latin typeface="Arial" pitchFamily="34" charset="0"/>
              </a:rPr>
              <a:t>Miguel de Cervantes</a:t>
            </a:r>
          </a:p>
        </p:txBody>
      </p:sp>
      <p:sp>
        <p:nvSpPr>
          <p:cNvPr id="18" name="17 CuadroTexto"/>
          <p:cNvSpPr txBox="1"/>
          <p:nvPr/>
        </p:nvSpPr>
        <p:spPr>
          <a:xfrm>
            <a:off x="3492500" y="6289677"/>
            <a:ext cx="2108200" cy="307777"/>
          </a:xfrm>
          <a:prstGeom prst="rect">
            <a:avLst/>
          </a:prstGeom>
          <a:noFill/>
          <a:ln>
            <a:solidFill>
              <a:srgbClr val="FFC000"/>
            </a:solidFill>
          </a:ln>
          <a:effectLst/>
        </p:spPr>
        <p:txBody>
          <a:bodyPr>
            <a:spAutoFit/>
          </a:bodyPr>
          <a:lstStyle/>
          <a:p>
            <a:pPr>
              <a:defRPr/>
            </a:pPr>
            <a:r>
              <a:rPr lang="es-ES" b="1" dirty="0">
                <a:solidFill>
                  <a:schemeClr val="tx1"/>
                </a:solidFill>
                <a:latin typeface="Arial" pitchFamily="34" charset="0"/>
              </a:rPr>
              <a:t>Luis de Góngora</a:t>
            </a:r>
          </a:p>
        </p:txBody>
      </p:sp>
      <p:sp>
        <p:nvSpPr>
          <p:cNvPr id="21" name="20 CuadroTexto"/>
          <p:cNvSpPr txBox="1"/>
          <p:nvPr/>
        </p:nvSpPr>
        <p:spPr>
          <a:xfrm>
            <a:off x="5983289" y="6235702"/>
            <a:ext cx="2208212" cy="307777"/>
          </a:xfrm>
          <a:prstGeom prst="rect">
            <a:avLst/>
          </a:prstGeom>
          <a:solidFill>
            <a:schemeClr val="bg2">
              <a:lumMod val="10000"/>
            </a:schemeClr>
          </a:solidFill>
          <a:ln>
            <a:solidFill>
              <a:srgbClr val="FFC000"/>
            </a:solidFill>
          </a:ln>
          <a:effectLst/>
        </p:spPr>
        <p:txBody>
          <a:bodyPr>
            <a:spAutoFit/>
          </a:bodyPr>
          <a:lstStyle/>
          <a:p>
            <a:pPr>
              <a:defRPr/>
            </a:pPr>
            <a:r>
              <a:rPr lang="es-ES" b="1" dirty="0">
                <a:solidFill>
                  <a:schemeClr val="tx1"/>
                </a:solidFill>
                <a:latin typeface="Arial" pitchFamily="34" charset="0"/>
              </a:rPr>
              <a:t>Francisco de </a:t>
            </a:r>
            <a:r>
              <a:rPr lang="es-ES" b="1" dirty="0" err="1">
                <a:solidFill>
                  <a:schemeClr val="tx1"/>
                </a:solidFill>
                <a:latin typeface="Arial" pitchFamily="34" charset="0"/>
              </a:rPr>
              <a:t>Quvedo</a:t>
            </a:r>
            <a:endParaRPr lang="es-ES" b="1" dirty="0">
              <a:solidFill>
                <a:schemeClr val="tx1"/>
              </a:solidFill>
              <a:latin typeface="Arial" pitchFamily="34" charset="0"/>
            </a:endParaRPr>
          </a:p>
        </p:txBody>
      </p:sp>
      <p:sp>
        <p:nvSpPr>
          <p:cNvPr id="22" name="21 CuadroTexto"/>
          <p:cNvSpPr txBox="1"/>
          <p:nvPr/>
        </p:nvSpPr>
        <p:spPr>
          <a:xfrm>
            <a:off x="5983289" y="3352803"/>
            <a:ext cx="2208212" cy="307777"/>
          </a:xfrm>
          <a:prstGeom prst="rect">
            <a:avLst/>
          </a:prstGeom>
          <a:solidFill>
            <a:schemeClr val="bg2">
              <a:lumMod val="10000"/>
            </a:schemeClr>
          </a:solidFill>
          <a:ln>
            <a:solidFill>
              <a:srgbClr val="FFC000"/>
            </a:solidFill>
          </a:ln>
          <a:effectLst/>
        </p:spPr>
        <p:txBody>
          <a:bodyPr>
            <a:spAutoFit/>
          </a:bodyPr>
          <a:lstStyle/>
          <a:p>
            <a:pPr>
              <a:defRPr/>
            </a:pPr>
            <a:r>
              <a:rPr lang="es-ES" b="1" dirty="0">
                <a:solidFill>
                  <a:schemeClr val="tx1"/>
                </a:solidFill>
                <a:latin typeface="Arial" pitchFamily="34" charset="0"/>
              </a:rPr>
              <a:t>Tirso de Molina</a:t>
            </a:r>
          </a:p>
        </p:txBody>
      </p:sp>
      <p:sp>
        <p:nvSpPr>
          <p:cNvPr id="16" name="15 CuadroTexto"/>
          <p:cNvSpPr txBox="1"/>
          <p:nvPr/>
        </p:nvSpPr>
        <p:spPr>
          <a:xfrm>
            <a:off x="971551" y="468316"/>
            <a:ext cx="7219951" cy="276999"/>
          </a:xfrm>
          <a:prstGeom prst="rect">
            <a:avLst/>
          </a:prstGeom>
          <a:solidFill>
            <a:schemeClr val="bg1">
              <a:lumMod val="75000"/>
            </a:schemeClr>
          </a:solidFill>
          <a:ln>
            <a:solidFill>
              <a:schemeClr val="accent1"/>
            </a:solidFill>
          </a:ln>
          <a:effectLst/>
        </p:spPr>
        <p:txBody>
          <a:bodyPr wrap="square">
            <a:spAutoFit/>
          </a:bodyPr>
          <a:lstStyle/>
          <a:p>
            <a:pPr>
              <a:defRPr/>
            </a:pPr>
            <a:r>
              <a:rPr lang="es-ES" sz="1200" b="1" dirty="0">
                <a:solidFill>
                  <a:schemeClr val="tx1"/>
                </a:solidFill>
                <a:latin typeface="Arial" pitchFamily="34" charset="0"/>
              </a:rPr>
              <a:t>La implicación  teatral de los grandes de la literatura del Siglo de Oro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D0F3CDA-FE59-4680-9501-69CA6DF5C75C}"/>
              </a:ext>
            </a:extLst>
          </p:cNvPr>
          <p:cNvSpPr/>
          <p:nvPr/>
        </p:nvSpPr>
        <p:spPr>
          <a:xfrm>
            <a:off x="1259632" y="2305615"/>
            <a:ext cx="7056783" cy="2246769"/>
          </a:xfrm>
          <a:prstGeom prst="rect">
            <a:avLst/>
          </a:prstGeom>
          <a:ln w="6350">
            <a:solidFill>
              <a:schemeClr val="bg1"/>
            </a:solidFill>
          </a:ln>
        </p:spPr>
        <p:txBody>
          <a:bodyPr wrap="square">
            <a:spAutoFit/>
          </a:bodyPr>
          <a:lstStyle/>
          <a:p>
            <a:pPr marL="285744" indent="-285744" algn="l">
              <a:spcAft>
                <a:spcPts val="0"/>
              </a:spcAft>
              <a:buFont typeface="Wingdings" panose="05000000000000000000" pitchFamily="2" charset="2"/>
              <a:buChar char="v"/>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Más allá de su tiempo y su espacio. Historia y personajes de alcance universal: Don Juan y  Fuenteovejuna</a:t>
            </a:r>
            <a:endParaRPr lang="es-ES_tradnl"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9806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15 CuadroTexto"/>
          <p:cNvSpPr txBox="1"/>
          <p:nvPr/>
        </p:nvSpPr>
        <p:spPr>
          <a:xfrm>
            <a:off x="298051" y="548680"/>
            <a:ext cx="8710167" cy="738664"/>
          </a:xfrm>
          <a:prstGeom prst="rect">
            <a:avLst/>
          </a:prstGeom>
          <a:solidFill>
            <a:schemeClr val="bg1">
              <a:lumMod val="75000"/>
            </a:schemeClr>
          </a:solidFill>
          <a:ln>
            <a:solidFill>
              <a:schemeClr val="accent1"/>
            </a:solidFill>
          </a:ln>
          <a:effectLst/>
        </p:spPr>
        <p:txBody>
          <a:bodyPr wrap="square">
            <a:spAutoFit/>
          </a:bodyPr>
          <a:lstStyle/>
          <a:p>
            <a:pPr>
              <a:defRPr/>
            </a:pPr>
            <a:r>
              <a:rPr lang="es-ES" sz="1200" b="1" dirty="0">
                <a:solidFill>
                  <a:schemeClr val="tx1"/>
                </a:solidFill>
                <a:latin typeface="Arial" pitchFamily="34" charset="0"/>
              </a:rPr>
              <a:t>Más allá de su tiempo y su espacio. Historia y personajes de alcance universal: </a:t>
            </a:r>
          </a:p>
          <a:p>
            <a:pPr>
              <a:defRPr/>
            </a:pPr>
            <a:r>
              <a:rPr lang="es-ES" sz="2000" b="1" dirty="0">
                <a:solidFill>
                  <a:schemeClr val="tx1"/>
                </a:solidFill>
                <a:latin typeface="Arial" pitchFamily="34" charset="0"/>
              </a:rPr>
              <a:t>Don Juan y  Fuenteovejuna</a:t>
            </a:r>
          </a:p>
        </p:txBody>
      </p:sp>
      <p:pic>
        <p:nvPicPr>
          <p:cNvPr id="3" name="Imagen 2">
            <a:hlinkClick r:id="rId2"/>
            <a:extLst>
              <a:ext uri="{FF2B5EF4-FFF2-40B4-BE49-F238E27FC236}">
                <a16:creationId xmlns:a16="http://schemas.microsoft.com/office/drawing/2014/main" xmlns="" id="{227A0A27-BF61-468B-8A29-F2B6AE11E939}"/>
              </a:ext>
            </a:extLst>
          </p:cNvPr>
          <p:cNvPicPr>
            <a:picLocks noChangeAspect="1"/>
          </p:cNvPicPr>
          <p:nvPr/>
        </p:nvPicPr>
        <p:blipFill>
          <a:blip r:embed="rId3"/>
          <a:stretch>
            <a:fillRect/>
          </a:stretch>
        </p:blipFill>
        <p:spPr>
          <a:xfrm>
            <a:off x="4708452" y="1822512"/>
            <a:ext cx="4299766" cy="3334680"/>
          </a:xfrm>
          <a:prstGeom prst="rect">
            <a:avLst/>
          </a:prstGeom>
          <a:effectLst>
            <a:outerShdw blurRad="152400" dist="152400" dir="5400000" algn="ctr" rotWithShape="0">
              <a:schemeClr val="bg1"/>
            </a:outerShdw>
          </a:effectLst>
        </p:spPr>
      </p:pic>
      <p:pic>
        <p:nvPicPr>
          <p:cNvPr id="4" name="Imagen 3">
            <a:hlinkClick r:id="rId4"/>
            <a:extLst>
              <a:ext uri="{FF2B5EF4-FFF2-40B4-BE49-F238E27FC236}">
                <a16:creationId xmlns:a16="http://schemas.microsoft.com/office/drawing/2014/main" xmlns="" id="{B9F2383F-161E-48D7-89B2-9661562D76FE}"/>
              </a:ext>
            </a:extLst>
          </p:cNvPr>
          <p:cNvPicPr>
            <a:picLocks noChangeAspect="1"/>
          </p:cNvPicPr>
          <p:nvPr/>
        </p:nvPicPr>
        <p:blipFill>
          <a:blip r:embed="rId5"/>
          <a:stretch>
            <a:fillRect/>
          </a:stretch>
        </p:blipFill>
        <p:spPr>
          <a:xfrm>
            <a:off x="298051" y="1822512"/>
            <a:ext cx="4109526" cy="3334680"/>
          </a:xfrm>
          <a:prstGeom prst="rect">
            <a:avLst/>
          </a:prstGeom>
          <a:effectLst>
            <a:outerShdw blurRad="152400" dist="152400" dir="5400000" algn="ctr" rotWithShape="0">
              <a:schemeClr val="bg1"/>
            </a:outerShdw>
          </a:effectLst>
        </p:spPr>
      </p:pic>
    </p:spTree>
    <p:extLst>
      <p:ext uri="{BB962C8B-B14F-4D97-AF65-F5344CB8AC3E}">
        <p14:creationId xmlns:p14="http://schemas.microsoft.com/office/powerpoint/2010/main" val="3864037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D0F3CDA-FE59-4680-9501-69CA6DF5C75C}"/>
              </a:ext>
            </a:extLst>
          </p:cNvPr>
          <p:cNvSpPr/>
          <p:nvPr/>
        </p:nvSpPr>
        <p:spPr>
          <a:xfrm>
            <a:off x="1259632" y="2305615"/>
            <a:ext cx="7056783" cy="2246769"/>
          </a:xfrm>
          <a:prstGeom prst="rect">
            <a:avLst/>
          </a:prstGeom>
          <a:ln w="6350">
            <a:solidFill>
              <a:schemeClr val="bg1"/>
            </a:solidFill>
          </a:ln>
        </p:spPr>
        <p:txBody>
          <a:bodyPr wrap="square">
            <a:spAutoFit/>
          </a:bodyPr>
          <a:lstStyle/>
          <a:p>
            <a:pPr marL="285744" indent="-285744" algn="l">
              <a:spcAft>
                <a:spcPts val="0"/>
              </a:spcAft>
              <a:buFont typeface="Wingdings" panose="05000000000000000000" pitchFamily="2" charset="2"/>
              <a:buChar char="v"/>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La dama boba </a:t>
            </a:r>
            <a:r>
              <a:rPr lang="es-ES"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de Lope de Vega para viajar con los alumnos por la historia del teatro español del Siglo de Oro</a:t>
            </a:r>
          </a:p>
          <a:p>
            <a:pPr algn="l">
              <a:spcAft>
                <a:spcPts val="0"/>
              </a:spcAft>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09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15 CuadroTexto"/>
          <p:cNvSpPr txBox="1"/>
          <p:nvPr/>
        </p:nvSpPr>
        <p:spPr>
          <a:xfrm>
            <a:off x="352782" y="548680"/>
            <a:ext cx="8566292" cy="276999"/>
          </a:xfrm>
          <a:prstGeom prst="rect">
            <a:avLst/>
          </a:prstGeom>
          <a:solidFill>
            <a:schemeClr val="bg1">
              <a:lumMod val="75000"/>
            </a:schemeClr>
          </a:solidFill>
          <a:ln>
            <a:solidFill>
              <a:schemeClr val="accent1"/>
            </a:solidFill>
          </a:ln>
          <a:effectLst/>
        </p:spPr>
        <p:txBody>
          <a:bodyPr wrap="square">
            <a:spAutoFit/>
          </a:bodyPr>
          <a:lstStyle/>
          <a:p>
            <a:pPr>
              <a:defRPr/>
            </a:pPr>
            <a:r>
              <a:rPr lang="es-ES" sz="1200" b="1" i="1" dirty="0">
                <a:solidFill>
                  <a:schemeClr val="tx1"/>
                </a:solidFill>
                <a:latin typeface="Arial" pitchFamily="34" charset="0"/>
              </a:rPr>
              <a:t>La dama boba </a:t>
            </a:r>
            <a:r>
              <a:rPr lang="es-ES" sz="1200" b="1" dirty="0">
                <a:solidFill>
                  <a:schemeClr val="tx1"/>
                </a:solidFill>
                <a:latin typeface="Arial" pitchFamily="34" charset="0"/>
              </a:rPr>
              <a:t>de Lope de Vega para viajar con los alumnos por la historia del teatro español del Siglo de Oro</a:t>
            </a:r>
            <a:endParaRPr lang="es-ES" sz="2000" b="1" dirty="0">
              <a:solidFill>
                <a:schemeClr val="tx1"/>
              </a:solidFill>
              <a:latin typeface="Arial" pitchFamily="34" charset="0"/>
            </a:endParaRPr>
          </a:p>
        </p:txBody>
      </p:sp>
      <p:pic>
        <p:nvPicPr>
          <p:cNvPr id="2" name="Imagen 1">
            <a:hlinkClick r:id="rId2"/>
            <a:extLst>
              <a:ext uri="{FF2B5EF4-FFF2-40B4-BE49-F238E27FC236}">
                <a16:creationId xmlns:a16="http://schemas.microsoft.com/office/drawing/2014/main" xmlns="" id="{B2757DC9-7EE8-42DC-B284-76B0C937A3C0}"/>
              </a:ext>
            </a:extLst>
          </p:cNvPr>
          <p:cNvPicPr>
            <a:picLocks noChangeAspect="1"/>
          </p:cNvPicPr>
          <p:nvPr/>
        </p:nvPicPr>
        <p:blipFill>
          <a:blip r:embed="rId3"/>
          <a:stretch>
            <a:fillRect/>
          </a:stretch>
        </p:blipFill>
        <p:spPr>
          <a:xfrm>
            <a:off x="352781" y="1052736"/>
            <a:ext cx="8566292" cy="4824536"/>
          </a:xfrm>
          <a:prstGeom prst="rect">
            <a:avLst/>
          </a:prstGeom>
        </p:spPr>
      </p:pic>
    </p:spTree>
    <p:extLst>
      <p:ext uri="{BB962C8B-B14F-4D97-AF65-F5344CB8AC3E}">
        <p14:creationId xmlns:p14="http://schemas.microsoft.com/office/powerpoint/2010/main" val="162321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D0F3CDA-FE59-4680-9501-69CA6DF5C75C}"/>
              </a:ext>
            </a:extLst>
          </p:cNvPr>
          <p:cNvSpPr/>
          <p:nvPr/>
        </p:nvSpPr>
        <p:spPr>
          <a:xfrm>
            <a:off x="1259632" y="2305615"/>
            <a:ext cx="7056783" cy="2616101"/>
          </a:xfrm>
          <a:prstGeom prst="rect">
            <a:avLst/>
          </a:prstGeom>
          <a:ln w="6350">
            <a:solidFill>
              <a:schemeClr val="bg1"/>
            </a:solidFill>
          </a:ln>
        </p:spPr>
        <p:txBody>
          <a:bodyPr wrap="square">
            <a:spAutoFit/>
          </a:bodyPr>
          <a:lstStyle/>
          <a:p>
            <a:pPr marL="285744" indent="-285744" algn="l">
              <a:spcAft>
                <a:spcPts val="0"/>
              </a:spcAft>
              <a:buFont typeface="Wingdings" panose="05000000000000000000" pitchFamily="2" charset="2"/>
              <a:buChar char="v"/>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El teatro clásico en la era digital. Materiales para el aula en Internet, un almacén extraordinario de recursos. Textos. Reconstrucciones virtuales de espacios. Vídeos de espectáculos</a:t>
            </a:r>
          </a:p>
          <a:p>
            <a:pPr algn="l">
              <a:spcAft>
                <a:spcPts val="0"/>
              </a:spcAft>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xmlns="" id="{50E2D97E-5C47-4AE0-922B-A88E70A32070}"/>
              </a:ext>
            </a:extLst>
          </p:cNvPr>
          <p:cNvSpPr/>
          <p:nvPr/>
        </p:nvSpPr>
        <p:spPr>
          <a:xfrm>
            <a:off x="1259632" y="466802"/>
            <a:ext cx="7056783" cy="307777"/>
          </a:xfrm>
          <a:prstGeom prst="rect">
            <a:avLst/>
          </a:prstGeom>
          <a:ln w="3175">
            <a:solidFill>
              <a:schemeClr val="bg1"/>
            </a:solidFill>
          </a:ln>
        </p:spPr>
        <p:txBody>
          <a:bodyPr wrap="square">
            <a:spAutoFit/>
          </a:bodyPr>
          <a:lstStyle/>
          <a:p>
            <a:r>
              <a:rPr lang="es-ES" dirty="0">
                <a:solidFill>
                  <a:schemeClr val="bg1"/>
                </a:solidFill>
                <a:latin typeface="Calibri" panose="020F0502020204030204" pitchFamily="34" charset="0"/>
              </a:rPr>
              <a:t>Curso · EL TEATRO COMO HERRAMIENTA EDUCATIVA ·  </a:t>
            </a:r>
            <a:r>
              <a:rPr lang="es-ES" dirty="0" err="1">
                <a:solidFill>
                  <a:schemeClr val="bg1"/>
                </a:solidFill>
                <a:latin typeface="Calibri" panose="020F0502020204030204" pitchFamily="34" charset="0"/>
              </a:rPr>
              <a:t>CFIE</a:t>
            </a:r>
            <a:r>
              <a:rPr lang="es-ES" dirty="0">
                <a:solidFill>
                  <a:schemeClr val="bg1"/>
                </a:solidFill>
                <a:latin typeface="Calibri" panose="020F0502020204030204" pitchFamily="34" charset="0"/>
              </a:rPr>
              <a:t> Salamanca  · 2022 </a:t>
            </a:r>
            <a:endParaRPr lang="es-ES_tradnl" dirty="0">
              <a:solidFill>
                <a:schemeClr val="bg1"/>
              </a:solidFill>
            </a:endParaRPr>
          </a:p>
        </p:txBody>
      </p:sp>
    </p:spTree>
    <p:extLst>
      <p:ext uri="{BB962C8B-B14F-4D97-AF65-F5344CB8AC3E}">
        <p14:creationId xmlns:p14="http://schemas.microsoft.com/office/powerpoint/2010/main" val="1910675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xmlns="" id="{D4FF6B59-64F5-4740-9931-CF269973A9F4}"/>
              </a:ext>
            </a:extLst>
          </p:cNvPr>
          <p:cNvPicPr>
            <a:picLocks noChangeAspect="1"/>
          </p:cNvPicPr>
          <p:nvPr/>
        </p:nvPicPr>
        <p:blipFill>
          <a:blip r:embed="rId3"/>
          <a:stretch>
            <a:fillRect/>
          </a:stretch>
        </p:blipFill>
        <p:spPr>
          <a:xfrm>
            <a:off x="0" y="452115"/>
            <a:ext cx="9144000" cy="59537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B5C19906-98E8-42A6-87B9-9115D48F54CF}"/>
              </a:ext>
            </a:extLst>
          </p:cNvPr>
          <p:cNvPicPr>
            <a:picLocks noChangeAspect="1"/>
          </p:cNvPicPr>
          <p:nvPr/>
        </p:nvPicPr>
        <p:blipFill>
          <a:blip r:embed="rId2"/>
          <a:stretch>
            <a:fillRect/>
          </a:stretch>
        </p:blipFill>
        <p:spPr>
          <a:xfrm>
            <a:off x="71268" y="450576"/>
            <a:ext cx="9001467" cy="5956853"/>
          </a:xfrm>
          <a:prstGeom prst="rect">
            <a:avLst/>
          </a:prstGeom>
        </p:spPr>
      </p:pic>
    </p:spTree>
    <p:extLst>
      <p:ext uri="{BB962C8B-B14F-4D97-AF65-F5344CB8AC3E}">
        <p14:creationId xmlns:p14="http://schemas.microsoft.com/office/powerpoint/2010/main" val="86603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015838" y="2973391"/>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s-ES" altLang="es-ES" sz="1400">
              <a:solidFill>
                <a:schemeClr val="tx2"/>
              </a:solidFill>
            </a:endParaRPr>
          </a:p>
        </p:txBody>
      </p:sp>
      <p:sp>
        <p:nvSpPr>
          <p:cNvPr id="5" name="Rectangle 2"/>
          <p:cNvSpPr>
            <a:spLocks noChangeArrowheads="1"/>
          </p:cNvSpPr>
          <p:nvPr/>
        </p:nvSpPr>
        <p:spPr bwMode="auto">
          <a:xfrm>
            <a:off x="2380963" y="2984503"/>
            <a:ext cx="184730" cy="307777"/>
          </a:xfrm>
          <a:prstGeom prst="rect">
            <a:avLst/>
          </a:prstGeom>
          <a:noFill/>
          <a:ln>
            <a:noFill/>
          </a:ln>
          <a:effectLst>
            <a:outerShdw blurRad="279400" dist="889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defRPr/>
            </a:pPr>
            <a:endParaRPr lang="es-ES">
              <a:latin typeface="Arial" pitchFamily="34" charset="0"/>
            </a:endParaRPr>
          </a:p>
        </p:txBody>
      </p:sp>
      <p:pic>
        <p:nvPicPr>
          <p:cNvPr id="8" name="Picture 6" descr="Micomicón. Compañía teatral">
            <a:hlinkClick r:id="rId2"/>
          </p:cNvPr>
          <p:cNvPicPr>
            <a:picLocks noChangeAspect="1" noChangeArrowheads="1"/>
          </p:cNvPicPr>
          <p:nvPr/>
        </p:nvPicPr>
        <p:blipFill>
          <a:blip r:embed="rId3"/>
          <a:srcRect/>
          <a:stretch>
            <a:fillRect/>
          </a:stretch>
        </p:blipFill>
        <p:spPr bwMode="auto">
          <a:xfrm>
            <a:off x="6423028" y="1174753"/>
            <a:ext cx="2397125" cy="1514475"/>
          </a:xfrm>
          <a:prstGeom prst="rect">
            <a:avLst/>
          </a:prstGeom>
          <a:noFill/>
          <a:effectLst>
            <a:outerShdw blurRad="279400" dist="889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9" name="Picture 8" descr="Morboria Teatro">
            <a:hlinkClick r:id="rId4"/>
          </p:cNvPr>
          <p:cNvPicPr>
            <a:picLocks noChangeAspect="1" noChangeArrowheads="1"/>
          </p:cNvPicPr>
          <p:nvPr/>
        </p:nvPicPr>
        <p:blipFill>
          <a:blip r:embed="rId5"/>
          <a:srcRect/>
          <a:stretch>
            <a:fillRect/>
          </a:stretch>
        </p:blipFill>
        <p:spPr bwMode="auto">
          <a:xfrm>
            <a:off x="382590" y="2943227"/>
            <a:ext cx="2444751" cy="1646239"/>
          </a:xfrm>
          <a:prstGeom prst="rect">
            <a:avLst/>
          </a:prstGeom>
          <a:noFill/>
          <a:effectLst>
            <a:outerShdw blurRad="279400" dist="889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0" name="Picture 10" descr="Nao d’Amores">
            <a:hlinkClick r:id="rId6"/>
          </p:cNvPr>
          <p:cNvPicPr>
            <a:picLocks noChangeAspect="1" noChangeArrowheads="1"/>
          </p:cNvPicPr>
          <p:nvPr/>
        </p:nvPicPr>
        <p:blipFill>
          <a:blip r:embed="rId7"/>
          <a:srcRect/>
          <a:stretch>
            <a:fillRect/>
          </a:stretch>
        </p:blipFill>
        <p:spPr bwMode="auto">
          <a:xfrm>
            <a:off x="3208339" y="2943225"/>
            <a:ext cx="2876551" cy="1665288"/>
          </a:xfrm>
          <a:prstGeom prst="rect">
            <a:avLst/>
          </a:prstGeom>
          <a:noFill/>
          <a:effectLst>
            <a:outerShdw blurRad="279400" dist="114300" dir="5400000" algn="ctr" rotWithShape="0">
              <a:schemeClr val="accent4">
                <a:lumMod val="25000"/>
              </a:schemeClr>
            </a:outerShdw>
          </a:effectLst>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946946" y="332658"/>
            <a:ext cx="7250113" cy="338554"/>
          </a:xfrm>
          <a:prstGeom prst="rect">
            <a:avLst/>
          </a:prstGeom>
          <a:noFill/>
          <a:ln>
            <a:solidFill>
              <a:schemeClr val="accent1"/>
            </a:solidFill>
          </a:ln>
          <a:effectLst>
            <a:outerShdw blurRad="279400" dist="88900" dir="5400000" algn="ctr" rotWithShape="0">
              <a:srgbClr val="000000">
                <a:alpha val="43137"/>
              </a:srgbClr>
            </a:outerShdw>
          </a:effectLst>
        </p:spPr>
        <p:txBody>
          <a:bodyPr>
            <a:spAutoFit/>
          </a:bodyPr>
          <a:lstStyle/>
          <a:p>
            <a:pPr>
              <a:defRPr/>
            </a:pPr>
            <a:r>
              <a:rPr lang="es-ES" sz="1600" b="1" dirty="0">
                <a:solidFill>
                  <a:schemeClr val="bg1"/>
                </a:solidFill>
                <a:latin typeface="Arial" pitchFamily="34" charset="0"/>
              </a:rPr>
              <a:t>Compañías de teatro clásico español</a:t>
            </a:r>
          </a:p>
        </p:txBody>
      </p:sp>
      <p:pic>
        <p:nvPicPr>
          <p:cNvPr id="12" name="Picture 2"/>
          <p:cNvPicPr>
            <a:picLocks noChangeAspect="1" noChangeArrowheads="1"/>
          </p:cNvPicPr>
          <p:nvPr/>
        </p:nvPicPr>
        <p:blipFill>
          <a:blip r:embed="rId8"/>
          <a:srcRect/>
          <a:stretch>
            <a:fillRect/>
          </a:stretch>
        </p:blipFill>
        <p:spPr bwMode="auto">
          <a:xfrm>
            <a:off x="6413501" y="2943225"/>
            <a:ext cx="2406651" cy="1741488"/>
          </a:xfrm>
          <a:prstGeom prst="rect">
            <a:avLst/>
          </a:prstGeom>
          <a:noFill/>
          <a:ln>
            <a:noFill/>
          </a:ln>
          <a:effectLst>
            <a:outerShdw blurRad="279400" dist="114300" dir="5400000" algn="ctr" rotWithShape="0">
              <a:schemeClr val="accent4">
                <a:lumMod val="2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9"/>
          <a:srcRect/>
          <a:stretch>
            <a:fillRect/>
          </a:stretch>
        </p:blipFill>
        <p:spPr bwMode="auto">
          <a:xfrm>
            <a:off x="3492501" y="4743454"/>
            <a:ext cx="2243139" cy="1871663"/>
          </a:xfrm>
          <a:prstGeom prst="rect">
            <a:avLst/>
          </a:prstGeom>
          <a:noFill/>
          <a:ln>
            <a:noFill/>
          </a:ln>
          <a:effectLst>
            <a:outerShdw blurRad="279400" dist="114300" dir="5400000" algn="ctr" rotWithShape="0">
              <a:schemeClr val="accent4">
                <a:lumMod val="2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a:hlinkClick r:id="rId10"/>
            <a:extLst>
              <a:ext uri="{FF2B5EF4-FFF2-40B4-BE49-F238E27FC236}">
                <a16:creationId xmlns:a16="http://schemas.microsoft.com/office/drawing/2014/main" xmlns="" id="{73C41BA5-0CBF-4886-8D3E-C19DB3B754A3}"/>
              </a:ext>
            </a:extLst>
          </p:cNvPr>
          <p:cNvPicPr>
            <a:picLocks noChangeAspect="1"/>
          </p:cNvPicPr>
          <p:nvPr/>
        </p:nvPicPr>
        <p:blipFill>
          <a:blip r:embed="rId11"/>
          <a:stretch>
            <a:fillRect/>
          </a:stretch>
        </p:blipFill>
        <p:spPr>
          <a:xfrm>
            <a:off x="382590" y="1023937"/>
            <a:ext cx="2470879" cy="1665288"/>
          </a:xfrm>
          <a:prstGeom prst="rect">
            <a:avLst/>
          </a:prstGeom>
        </p:spPr>
      </p:pic>
      <p:pic>
        <p:nvPicPr>
          <p:cNvPr id="3" name="Imagen 2">
            <a:hlinkClick r:id="rId12"/>
            <a:extLst>
              <a:ext uri="{FF2B5EF4-FFF2-40B4-BE49-F238E27FC236}">
                <a16:creationId xmlns:a16="http://schemas.microsoft.com/office/drawing/2014/main" xmlns="" id="{955186BD-7CF7-4187-A415-AC444A42E008}"/>
              </a:ext>
            </a:extLst>
          </p:cNvPr>
          <p:cNvPicPr>
            <a:picLocks noChangeAspect="1"/>
          </p:cNvPicPr>
          <p:nvPr/>
        </p:nvPicPr>
        <p:blipFill>
          <a:blip r:embed="rId13"/>
          <a:stretch>
            <a:fillRect/>
          </a:stretch>
        </p:blipFill>
        <p:spPr>
          <a:xfrm>
            <a:off x="3338515" y="1036020"/>
            <a:ext cx="2515613" cy="17722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Siglo de Oro Spanish Drama Festival of Chamizal">
            <a:hlinkClick r:id="rId2"/>
          </p:cNvPr>
          <p:cNvPicPr>
            <a:picLocks noChangeAspect="1" noChangeArrowheads="1"/>
          </p:cNvPicPr>
          <p:nvPr/>
        </p:nvPicPr>
        <p:blipFill>
          <a:blip r:embed="rId3"/>
          <a:srcRect/>
          <a:stretch>
            <a:fillRect/>
          </a:stretch>
        </p:blipFill>
        <p:spPr bwMode="auto">
          <a:xfrm>
            <a:off x="3149750" y="1310072"/>
            <a:ext cx="2545227" cy="147421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6" name="Picture 8" descr="Festival de Teatro Clásico de Cáceres">
            <a:hlinkClick r:id="rId4"/>
          </p:cNvPr>
          <p:cNvPicPr>
            <a:picLocks noChangeAspect="1" noChangeArrowheads="1"/>
          </p:cNvPicPr>
          <p:nvPr/>
        </p:nvPicPr>
        <p:blipFill>
          <a:blip r:embed="rId5"/>
          <a:srcRect/>
          <a:stretch>
            <a:fillRect/>
          </a:stretch>
        </p:blipFill>
        <p:spPr bwMode="auto">
          <a:xfrm>
            <a:off x="552453" y="3284539"/>
            <a:ext cx="2378075" cy="105251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8" name="Picture 10" descr="Festival de Teatro Clásico de Chinchilla">
            <a:hlinkClick r:id="rId6"/>
          </p:cNvPr>
          <p:cNvPicPr>
            <a:picLocks noChangeAspect="1" noChangeArrowheads="1"/>
          </p:cNvPicPr>
          <p:nvPr/>
        </p:nvPicPr>
        <p:blipFill>
          <a:blip r:embed="rId7"/>
          <a:srcRect/>
          <a:stretch>
            <a:fillRect/>
          </a:stretch>
        </p:blipFill>
        <p:spPr bwMode="auto">
          <a:xfrm>
            <a:off x="3276603" y="3105153"/>
            <a:ext cx="2587625" cy="163512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60" name="Picture 12" descr="Festival de Teatro Clásico de Olite">
            <a:hlinkClick r:id="rId8"/>
          </p:cNvPr>
          <p:cNvPicPr>
            <a:picLocks noChangeAspect="1" noChangeArrowheads="1"/>
          </p:cNvPicPr>
          <p:nvPr/>
        </p:nvPicPr>
        <p:blipFill>
          <a:blip r:embed="rId9"/>
          <a:srcRect/>
          <a:stretch>
            <a:fillRect/>
          </a:stretch>
        </p:blipFill>
        <p:spPr bwMode="auto">
          <a:xfrm>
            <a:off x="6246813" y="3105153"/>
            <a:ext cx="1966912" cy="163512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179514" y="744540"/>
            <a:ext cx="8466012" cy="276999"/>
          </a:xfrm>
          <a:prstGeom prst="rect">
            <a:avLst/>
          </a:prstGeom>
          <a:solidFill>
            <a:schemeClr val="bg1"/>
          </a:solidFill>
          <a:ln>
            <a:solidFill>
              <a:schemeClr val="accent1"/>
            </a:solidFill>
          </a:ln>
          <a:effectLst/>
        </p:spPr>
        <p:txBody>
          <a:bodyPr wrap="square">
            <a:spAutoFit/>
          </a:bodyPr>
          <a:lstStyle/>
          <a:p>
            <a:pPr>
              <a:defRPr/>
            </a:pPr>
            <a:r>
              <a:rPr lang="es-ES" sz="1200" b="1" dirty="0">
                <a:solidFill>
                  <a:schemeClr val="tx1"/>
                </a:solidFill>
                <a:latin typeface="Arial" pitchFamily="34" charset="0"/>
              </a:rPr>
              <a:t>Festivales de teatro clásico</a:t>
            </a:r>
          </a:p>
        </p:txBody>
      </p:sp>
      <p:pic>
        <p:nvPicPr>
          <p:cNvPr id="4" name="Imagen 3" descr="Imagen que contiene captura de pantalla&#10;&#10;Descripción generada con confianza muy alta">
            <a:extLst>
              <a:ext uri="{FF2B5EF4-FFF2-40B4-BE49-F238E27FC236}">
                <a16:creationId xmlns:a16="http://schemas.microsoft.com/office/drawing/2014/main" xmlns="" id="{58A6183F-6449-4D50-8CE6-99FF8CBBB9E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4" y="1266231"/>
            <a:ext cx="2610868" cy="1474216"/>
          </a:xfrm>
          <a:prstGeom prst="rect">
            <a:avLst/>
          </a:prstGeom>
          <a:effectLst/>
        </p:spPr>
      </p:pic>
      <p:pic>
        <p:nvPicPr>
          <p:cNvPr id="2" name="Imagen 1">
            <a:hlinkClick r:id="rId11"/>
            <a:extLst>
              <a:ext uri="{FF2B5EF4-FFF2-40B4-BE49-F238E27FC236}">
                <a16:creationId xmlns:a16="http://schemas.microsoft.com/office/drawing/2014/main" xmlns="" id="{B1DD30B6-0FBC-4393-9EB8-F401923565FC}"/>
              </a:ext>
            </a:extLst>
          </p:cNvPr>
          <p:cNvPicPr>
            <a:picLocks noChangeAspect="1"/>
          </p:cNvPicPr>
          <p:nvPr/>
        </p:nvPicPr>
        <p:blipFill>
          <a:blip r:embed="rId12"/>
          <a:stretch>
            <a:fillRect/>
          </a:stretch>
        </p:blipFill>
        <p:spPr>
          <a:xfrm>
            <a:off x="5918026" y="1288796"/>
            <a:ext cx="2686663" cy="1527443"/>
          </a:xfrm>
          <a:prstGeom prst="rect">
            <a:avLst/>
          </a:prstGeom>
          <a:effectLst/>
        </p:spPr>
      </p:pic>
      <p:pic>
        <p:nvPicPr>
          <p:cNvPr id="3" name="Imagen 2">
            <a:hlinkClick r:id="rId13"/>
            <a:extLst>
              <a:ext uri="{FF2B5EF4-FFF2-40B4-BE49-F238E27FC236}">
                <a16:creationId xmlns:a16="http://schemas.microsoft.com/office/drawing/2014/main" xmlns="" id="{D0C91CE7-7123-439E-9AA8-D72674C82AD1}"/>
              </a:ext>
            </a:extLst>
          </p:cNvPr>
          <p:cNvPicPr>
            <a:picLocks noChangeAspect="1"/>
          </p:cNvPicPr>
          <p:nvPr/>
        </p:nvPicPr>
        <p:blipFill>
          <a:blip r:embed="rId14"/>
          <a:stretch>
            <a:fillRect/>
          </a:stretch>
        </p:blipFill>
        <p:spPr>
          <a:xfrm>
            <a:off x="1113138" y="4932790"/>
            <a:ext cx="2610868" cy="1687343"/>
          </a:xfrm>
          <a:prstGeom prst="rect">
            <a:avLst/>
          </a:prstGeom>
        </p:spPr>
      </p:pic>
      <p:pic>
        <p:nvPicPr>
          <p:cNvPr id="5" name="Imagen 4">
            <a:hlinkClick r:id="rId15"/>
            <a:extLst>
              <a:ext uri="{FF2B5EF4-FFF2-40B4-BE49-F238E27FC236}">
                <a16:creationId xmlns:a16="http://schemas.microsoft.com/office/drawing/2014/main" xmlns="" id="{E54489A4-8B8D-4680-ADE3-62B067E62F46}"/>
              </a:ext>
            </a:extLst>
          </p:cNvPr>
          <p:cNvPicPr>
            <a:picLocks noChangeAspect="1"/>
          </p:cNvPicPr>
          <p:nvPr/>
        </p:nvPicPr>
        <p:blipFill>
          <a:blip r:embed="rId16"/>
          <a:stretch>
            <a:fillRect/>
          </a:stretch>
        </p:blipFill>
        <p:spPr>
          <a:xfrm>
            <a:off x="5474159" y="4868678"/>
            <a:ext cx="2520280" cy="1826323"/>
          </a:xfrm>
          <a:prstGeom prst="rect">
            <a:avLst/>
          </a:prstGeom>
        </p:spPr>
      </p:pic>
    </p:spTree>
    <p:extLst>
      <p:ext uri="{BB962C8B-B14F-4D97-AF65-F5344CB8AC3E}">
        <p14:creationId xmlns:p14="http://schemas.microsoft.com/office/powerpoint/2010/main" val="174317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17 CuadroTexto"/>
          <p:cNvSpPr txBox="1"/>
          <p:nvPr/>
        </p:nvSpPr>
        <p:spPr>
          <a:xfrm>
            <a:off x="1770533" y="468316"/>
            <a:ext cx="5883132" cy="276999"/>
          </a:xfrm>
          <a:prstGeom prst="rect">
            <a:avLst/>
          </a:prstGeom>
          <a:solidFill>
            <a:schemeClr val="bg1"/>
          </a:solidFill>
          <a:ln>
            <a:solidFill>
              <a:schemeClr val="accent1"/>
            </a:solidFill>
          </a:ln>
          <a:effectLst>
            <a:outerShdw blurRad="279400" dist="88900" dir="5400000" algn="ctr" rotWithShape="0">
              <a:schemeClr val="accent4">
                <a:lumMod val="25000"/>
              </a:schemeClr>
            </a:outerShdw>
          </a:effectLst>
        </p:spPr>
        <p:txBody>
          <a:bodyPr wrap="square">
            <a:spAutoFit/>
          </a:bodyPr>
          <a:lstStyle/>
          <a:p>
            <a:pPr>
              <a:defRPr/>
            </a:pPr>
            <a:r>
              <a:rPr lang="es-ES" sz="1200" b="1" dirty="0">
                <a:solidFill>
                  <a:schemeClr val="accent6">
                    <a:lumMod val="60000"/>
                    <a:lumOff val="40000"/>
                  </a:schemeClr>
                </a:solidFill>
                <a:latin typeface="Arial" pitchFamily="34" charset="0"/>
              </a:rPr>
              <a:t>Espectáculos populares</a:t>
            </a:r>
          </a:p>
        </p:txBody>
      </p:sp>
      <p:pic>
        <p:nvPicPr>
          <p:cNvPr id="102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534" y="980729"/>
            <a:ext cx="2874671" cy="197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197693"/>
                </a:solidFill>
                <a:miter lim="800000"/>
                <a:headEnd/>
                <a:tailEnd/>
              </a14:hiddenLine>
            </a:ext>
          </a:extLst>
        </p:spPr>
      </p:pic>
      <p:pic>
        <p:nvPicPr>
          <p:cNvPr id="10247" name="Picture 3"/>
          <p:cNvPicPr>
            <a:picLocks noChangeAspect="1" noChangeArrowheads="1"/>
          </p:cNvPicPr>
          <p:nvPr/>
        </p:nvPicPr>
        <p:blipFill>
          <a:blip r:embed="rId3">
            <a:extLst>
              <a:ext uri="{28A0092B-C50C-407E-A947-70E740481C1C}">
                <a14:useLocalDpi xmlns:a14="http://schemas.microsoft.com/office/drawing/2010/main" val="0"/>
              </a:ext>
            </a:extLst>
          </a:blip>
          <a:srcRect t="1062" b="3003"/>
          <a:stretch>
            <a:fillRect/>
          </a:stretch>
        </p:blipFill>
        <p:spPr bwMode="auto">
          <a:xfrm>
            <a:off x="4788024" y="952501"/>
            <a:ext cx="2865640" cy="215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197693"/>
                </a:solidFill>
                <a:miter lim="800000"/>
                <a:headEnd/>
                <a:tailEnd/>
              </a14:hiddenLine>
            </a:ext>
          </a:extLst>
        </p:spPr>
      </p:pic>
      <p:pic>
        <p:nvPicPr>
          <p:cNvPr id="102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656" y="3212979"/>
            <a:ext cx="2791147" cy="182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197693"/>
                </a:solidFill>
                <a:miter lim="800000"/>
                <a:headEnd/>
                <a:tailEnd/>
              </a14:hiddenLine>
            </a:ext>
          </a:extLst>
        </p:spPr>
      </p:pic>
      <p:sp>
        <p:nvSpPr>
          <p:cNvPr id="10249" name="1 Rectángulo"/>
          <p:cNvSpPr>
            <a:spLocks noChangeArrowheads="1"/>
          </p:cNvSpPr>
          <p:nvPr/>
        </p:nvSpPr>
        <p:spPr bwMode="auto">
          <a:xfrm>
            <a:off x="1973519" y="3243831"/>
            <a:ext cx="25074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defRPr>
            </a:lvl1pPr>
            <a:lvl2pPr marL="742950" indent="-285750" eaLnBrk="0" hangingPunct="0">
              <a:defRPr sz="1400">
                <a:solidFill>
                  <a:schemeClr val="tx2"/>
                </a:solidFill>
                <a:latin typeface="Arial" charset="0"/>
              </a:defRPr>
            </a:lvl2pPr>
            <a:lvl3pPr marL="1143000" indent="-228600" eaLnBrk="0" hangingPunct="0">
              <a:defRPr sz="1400">
                <a:solidFill>
                  <a:schemeClr val="tx2"/>
                </a:solidFill>
                <a:latin typeface="Arial" charset="0"/>
              </a:defRPr>
            </a:lvl3pPr>
            <a:lvl4pPr marL="1600200" indent="-228600" eaLnBrk="0" hangingPunct="0">
              <a:defRPr sz="1400">
                <a:solidFill>
                  <a:schemeClr val="tx2"/>
                </a:solidFill>
                <a:latin typeface="Arial" charset="0"/>
              </a:defRPr>
            </a:lvl4pPr>
            <a:lvl5pPr marL="2057400" indent="-228600" eaLnBrk="0" hangingPunct="0">
              <a:defRPr sz="1400">
                <a:solidFill>
                  <a:schemeClr val="tx2"/>
                </a:solidFill>
                <a:latin typeface="Arial" charset="0"/>
              </a:defRPr>
            </a:lvl5pPr>
            <a:lvl6pPr marL="2514600" indent="-228600" algn="ctr" eaLnBrk="0" fontAlgn="base" hangingPunct="0">
              <a:spcBef>
                <a:spcPct val="50000"/>
              </a:spcBef>
              <a:spcAft>
                <a:spcPct val="0"/>
              </a:spcAft>
              <a:defRPr sz="1400">
                <a:solidFill>
                  <a:schemeClr val="tx2"/>
                </a:solidFill>
                <a:latin typeface="Arial" charset="0"/>
              </a:defRPr>
            </a:lvl6pPr>
            <a:lvl7pPr marL="2971800" indent="-228600" algn="ctr" eaLnBrk="0" fontAlgn="base" hangingPunct="0">
              <a:spcBef>
                <a:spcPct val="50000"/>
              </a:spcBef>
              <a:spcAft>
                <a:spcPct val="0"/>
              </a:spcAft>
              <a:defRPr sz="1400">
                <a:solidFill>
                  <a:schemeClr val="tx2"/>
                </a:solidFill>
                <a:latin typeface="Arial" charset="0"/>
              </a:defRPr>
            </a:lvl7pPr>
            <a:lvl8pPr marL="3429000" indent="-228600" algn="ctr" eaLnBrk="0" fontAlgn="base" hangingPunct="0">
              <a:spcBef>
                <a:spcPct val="50000"/>
              </a:spcBef>
              <a:spcAft>
                <a:spcPct val="0"/>
              </a:spcAft>
              <a:defRPr sz="1400">
                <a:solidFill>
                  <a:schemeClr val="tx2"/>
                </a:solidFill>
                <a:latin typeface="Arial" charset="0"/>
              </a:defRPr>
            </a:lvl8pPr>
            <a:lvl9pPr marL="3886200" indent="-228600" algn="ctr" eaLnBrk="0" fontAlgn="base" hangingPunct="0">
              <a:spcBef>
                <a:spcPct val="50000"/>
              </a:spcBef>
              <a:spcAft>
                <a:spcPct val="0"/>
              </a:spcAft>
              <a:defRPr sz="1400">
                <a:solidFill>
                  <a:schemeClr val="tx2"/>
                </a:solidFill>
                <a:latin typeface="Arial" charset="0"/>
              </a:defRPr>
            </a:lvl9pPr>
          </a:lstStyle>
          <a:p>
            <a:pPr eaLnBrk="1" hangingPunct="1"/>
            <a:r>
              <a:rPr lang="es-ES" altLang="es-ES" sz="1100" dirty="0">
                <a:solidFill>
                  <a:schemeClr val="bg1"/>
                </a:solidFill>
              </a:rPr>
              <a:t>Cerco de Roma en </a:t>
            </a:r>
            <a:r>
              <a:rPr lang="es-ES" altLang="es-ES" sz="1100" dirty="0" err="1">
                <a:solidFill>
                  <a:schemeClr val="bg1"/>
                </a:solidFill>
              </a:rPr>
              <a:t>HUAMANTANGA</a:t>
            </a:r>
            <a:endParaRPr lang="es-ES" altLang="es-ES" sz="1100" dirty="0">
              <a:solidFill>
                <a:schemeClr val="bg1"/>
              </a:solidFill>
            </a:endParaRPr>
          </a:p>
        </p:txBody>
      </p:sp>
      <p:pic>
        <p:nvPicPr>
          <p:cNvPr id="102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5" y="3243831"/>
            <a:ext cx="2865640" cy="189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197693"/>
                </a:solidFill>
                <a:miter lim="800000"/>
                <a:headEnd/>
                <a:tailEnd/>
              </a14:hiddenLine>
            </a:ext>
          </a:extLst>
        </p:spPr>
      </p:pic>
      <p:pic>
        <p:nvPicPr>
          <p:cNvPr id="1025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9" y="5213214"/>
            <a:ext cx="5866111" cy="160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197693"/>
                </a:solidFill>
                <a:miter lim="800000"/>
                <a:headEnd/>
                <a:tailEnd/>
              </a14:hiddenLine>
            </a:ext>
          </a:extLst>
        </p:spPr>
      </p:pic>
      <p:sp>
        <p:nvSpPr>
          <p:cNvPr id="11" name="1 Rectángulo"/>
          <p:cNvSpPr>
            <a:spLocks noChangeArrowheads="1"/>
          </p:cNvSpPr>
          <p:nvPr/>
        </p:nvSpPr>
        <p:spPr bwMode="auto">
          <a:xfrm>
            <a:off x="2516940" y="1116783"/>
            <a:ext cx="14205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defRPr>
            </a:lvl1pPr>
            <a:lvl2pPr marL="742950" indent="-285750" eaLnBrk="0" hangingPunct="0">
              <a:defRPr sz="1400">
                <a:solidFill>
                  <a:schemeClr val="tx2"/>
                </a:solidFill>
                <a:latin typeface="Arial" charset="0"/>
              </a:defRPr>
            </a:lvl2pPr>
            <a:lvl3pPr marL="1143000" indent="-228600" eaLnBrk="0" hangingPunct="0">
              <a:defRPr sz="1400">
                <a:solidFill>
                  <a:schemeClr val="tx2"/>
                </a:solidFill>
                <a:latin typeface="Arial" charset="0"/>
              </a:defRPr>
            </a:lvl3pPr>
            <a:lvl4pPr marL="1600200" indent="-228600" eaLnBrk="0" hangingPunct="0">
              <a:defRPr sz="1400">
                <a:solidFill>
                  <a:schemeClr val="tx2"/>
                </a:solidFill>
                <a:latin typeface="Arial" charset="0"/>
              </a:defRPr>
            </a:lvl4pPr>
            <a:lvl5pPr marL="2057400" indent="-228600" eaLnBrk="0" hangingPunct="0">
              <a:defRPr sz="1400">
                <a:solidFill>
                  <a:schemeClr val="tx2"/>
                </a:solidFill>
                <a:latin typeface="Arial" charset="0"/>
              </a:defRPr>
            </a:lvl5pPr>
            <a:lvl6pPr marL="2514600" indent="-228600" algn="ctr" eaLnBrk="0" fontAlgn="base" hangingPunct="0">
              <a:spcBef>
                <a:spcPct val="50000"/>
              </a:spcBef>
              <a:spcAft>
                <a:spcPct val="0"/>
              </a:spcAft>
              <a:defRPr sz="1400">
                <a:solidFill>
                  <a:schemeClr val="tx2"/>
                </a:solidFill>
                <a:latin typeface="Arial" charset="0"/>
              </a:defRPr>
            </a:lvl6pPr>
            <a:lvl7pPr marL="2971800" indent="-228600" algn="ctr" eaLnBrk="0" fontAlgn="base" hangingPunct="0">
              <a:spcBef>
                <a:spcPct val="50000"/>
              </a:spcBef>
              <a:spcAft>
                <a:spcPct val="0"/>
              </a:spcAft>
              <a:defRPr sz="1400">
                <a:solidFill>
                  <a:schemeClr val="tx2"/>
                </a:solidFill>
                <a:latin typeface="Arial" charset="0"/>
              </a:defRPr>
            </a:lvl7pPr>
            <a:lvl8pPr marL="3429000" indent="-228600" algn="ctr" eaLnBrk="0" fontAlgn="base" hangingPunct="0">
              <a:spcBef>
                <a:spcPct val="50000"/>
              </a:spcBef>
              <a:spcAft>
                <a:spcPct val="0"/>
              </a:spcAft>
              <a:defRPr sz="1400">
                <a:solidFill>
                  <a:schemeClr val="tx2"/>
                </a:solidFill>
                <a:latin typeface="Arial" charset="0"/>
              </a:defRPr>
            </a:lvl8pPr>
            <a:lvl9pPr marL="3886200" indent="-228600" algn="ctr" eaLnBrk="0" fontAlgn="base" hangingPunct="0">
              <a:spcBef>
                <a:spcPct val="50000"/>
              </a:spcBef>
              <a:spcAft>
                <a:spcPct val="0"/>
              </a:spcAft>
              <a:defRPr sz="1400">
                <a:solidFill>
                  <a:schemeClr val="tx2"/>
                </a:solidFill>
                <a:latin typeface="Arial" charset="0"/>
              </a:defRPr>
            </a:lvl9pPr>
          </a:lstStyle>
          <a:p>
            <a:pPr eaLnBrk="1" hangingPunct="1"/>
            <a:r>
              <a:rPr lang="es-ES" altLang="es-ES" sz="1100" dirty="0">
                <a:solidFill>
                  <a:schemeClr val="tx1"/>
                </a:solidFill>
              </a:rPr>
              <a:t>FUENTEOVEJUNA</a:t>
            </a:r>
          </a:p>
        </p:txBody>
      </p:sp>
      <p:sp>
        <p:nvSpPr>
          <p:cNvPr id="12" name="1 Rectángulo"/>
          <p:cNvSpPr>
            <a:spLocks noChangeArrowheads="1"/>
          </p:cNvSpPr>
          <p:nvPr/>
        </p:nvSpPr>
        <p:spPr bwMode="auto">
          <a:xfrm>
            <a:off x="5977408" y="999958"/>
            <a:ext cx="8451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defRPr>
            </a:lvl1pPr>
            <a:lvl2pPr marL="742950" indent="-285750" eaLnBrk="0" hangingPunct="0">
              <a:defRPr sz="1400">
                <a:solidFill>
                  <a:schemeClr val="tx2"/>
                </a:solidFill>
                <a:latin typeface="Arial" charset="0"/>
              </a:defRPr>
            </a:lvl2pPr>
            <a:lvl3pPr marL="1143000" indent="-228600" eaLnBrk="0" hangingPunct="0">
              <a:defRPr sz="1400">
                <a:solidFill>
                  <a:schemeClr val="tx2"/>
                </a:solidFill>
                <a:latin typeface="Arial" charset="0"/>
              </a:defRPr>
            </a:lvl3pPr>
            <a:lvl4pPr marL="1600200" indent="-228600" eaLnBrk="0" hangingPunct="0">
              <a:defRPr sz="1400">
                <a:solidFill>
                  <a:schemeClr val="tx2"/>
                </a:solidFill>
                <a:latin typeface="Arial" charset="0"/>
              </a:defRPr>
            </a:lvl4pPr>
            <a:lvl5pPr marL="2057400" indent="-228600" eaLnBrk="0" hangingPunct="0">
              <a:defRPr sz="1400">
                <a:solidFill>
                  <a:schemeClr val="tx2"/>
                </a:solidFill>
                <a:latin typeface="Arial" charset="0"/>
              </a:defRPr>
            </a:lvl5pPr>
            <a:lvl6pPr marL="2514600" indent="-228600" algn="ctr" eaLnBrk="0" fontAlgn="base" hangingPunct="0">
              <a:spcBef>
                <a:spcPct val="50000"/>
              </a:spcBef>
              <a:spcAft>
                <a:spcPct val="0"/>
              </a:spcAft>
              <a:defRPr sz="1400">
                <a:solidFill>
                  <a:schemeClr val="tx2"/>
                </a:solidFill>
                <a:latin typeface="Arial" charset="0"/>
              </a:defRPr>
            </a:lvl6pPr>
            <a:lvl7pPr marL="2971800" indent="-228600" algn="ctr" eaLnBrk="0" fontAlgn="base" hangingPunct="0">
              <a:spcBef>
                <a:spcPct val="50000"/>
              </a:spcBef>
              <a:spcAft>
                <a:spcPct val="0"/>
              </a:spcAft>
              <a:defRPr sz="1400">
                <a:solidFill>
                  <a:schemeClr val="tx2"/>
                </a:solidFill>
                <a:latin typeface="Arial" charset="0"/>
              </a:defRPr>
            </a:lvl7pPr>
            <a:lvl8pPr marL="3429000" indent="-228600" algn="ctr" eaLnBrk="0" fontAlgn="base" hangingPunct="0">
              <a:spcBef>
                <a:spcPct val="50000"/>
              </a:spcBef>
              <a:spcAft>
                <a:spcPct val="0"/>
              </a:spcAft>
              <a:defRPr sz="1400">
                <a:solidFill>
                  <a:schemeClr val="tx2"/>
                </a:solidFill>
                <a:latin typeface="Arial" charset="0"/>
              </a:defRPr>
            </a:lvl8pPr>
            <a:lvl9pPr marL="3886200" indent="-228600" algn="ctr" eaLnBrk="0" fontAlgn="base" hangingPunct="0">
              <a:spcBef>
                <a:spcPct val="50000"/>
              </a:spcBef>
              <a:spcAft>
                <a:spcPct val="0"/>
              </a:spcAft>
              <a:defRPr sz="1400">
                <a:solidFill>
                  <a:schemeClr val="tx2"/>
                </a:solidFill>
                <a:latin typeface="Arial" charset="0"/>
              </a:defRPr>
            </a:lvl9pPr>
          </a:lstStyle>
          <a:p>
            <a:pPr eaLnBrk="1" hangingPunct="1"/>
            <a:r>
              <a:rPr lang="es-ES" altLang="es-ES" sz="1100" dirty="0">
                <a:solidFill>
                  <a:schemeClr val="tx1"/>
                </a:solidFill>
              </a:rPr>
              <a:t>ZALAMEA</a:t>
            </a:r>
          </a:p>
        </p:txBody>
      </p:sp>
      <p:sp>
        <p:nvSpPr>
          <p:cNvPr id="13" name="1 Rectángulo"/>
          <p:cNvSpPr>
            <a:spLocks noChangeArrowheads="1"/>
          </p:cNvSpPr>
          <p:nvPr/>
        </p:nvSpPr>
        <p:spPr bwMode="auto">
          <a:xfrm>
            <a:off x="6104457" y="3256992"/>
            <a:ext cx="10663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defRPr>
            </a:lvl1pPr>
            <a:lvl2pPr marL="742950" indent="-285750" eaLnBrk="0" hangingPunct="0">
              <a:defRPr sz="1400">
                <a:solidFill>
                  <a:schemeClr val="tx2"/>
                </a:solidFill>
                <a:latin typeface="Arial" charset="0"/>
              </a:defRPr>
            </a:lvl2pPr>
            <a:lvl3pPr marL="1143000" indent="-228600" eaLnBrk="0" hangingPunct="0">
              <a:defRPr sz="1400">
                <a:solidFill>
                  <a:schemeClr val="tx2"/>
                </a:solidFill>
                <a:latin typeface="Arial" charset="0"/>
              </a:defRPr>
            </a:lvl3pPr>
            <a:lvl4pPr marL="1600200" indent="-228600" eaLnBrk="0" hangingPunct="0">
              <a:defRPr sz="1400">
                <a:solidFill>
                  <a:schemeClr val="tx2"/>
                </a:solidFill>
                <a:latin typeface="Arial" charset="0"/>
              </a:defRPr>
            </a:lvl4pPr>
            <a:lvl5pPr marL="2057400" indent="-228600" eaLnBrk="0" hangingPunct="0">
              <a:defRPr sz="1400">
                <a:solidFill>
                  <a:schemeClr val="tx2"/>
                </a:solidFill>
                <a:latin typeface="Arial" charset="0"/>
              </a:defRPr>
            </a:lvl5pPr>
            <a:lvl6pPr marL="2514600" indent="-228600" algn="ctr" eaLnBrk="0" fontAlgn="base" hangingPunct="0">
              <a:spcBef>
                <a:spcPct val="50000"/>
              </a:spcBef>
              <a:spcAft>
                <a:spcPct val="0"/>
              </a:spcAft>
              <a:defRPr sz="1400">
                <a:solidFill>
                  <a:schemeClr val="tx2"/>
                </a:solidFill>
                <a:latin typeface="Arial" charset="0"/>
              </a:defRPr>
            </a:lvl6pPr>
            <a:lvl7pPr marL="2971800" indent="-228600" algn="ctr" eaLnBrk="0" fontAlgn="base" hangingPunct="0">
              <a:spcBef>
                <a:spcPct val="50000"/>
              </a:spcBef>
              <a:spcAft>
                <a:spcPct val="0"/>
              </a:spcAft>
              <a:defRPr sz="1400">
                <a:solidFill>
                  <a:schemeClr val="tx2"/>
                </a:solidFill>
                <a:latin typeface="Arial" charset="0"/>
              </a:defRPr>
            </a:lvl7pPr>
            <a:lvl8pPr marL="3429000" indent="-228600" algn="ctr" eaLnBrk="0" fontAlgn="base" hangingPunct="0">
              <a:spcBef>
                <a:spcPct val="50000"/>
              </a:spcBef>
              <a:spcAft>
                <a:spcPct val="0"/>
              </a:spcAft>
              <a:defRPr sz="1400">
                <a:solidFill>
                  <a:schemeClr val="tx2"/>
                </a:solidFill>
                <a:latin typeface="Arial" charset="0"/>
              </a:defRPr>
            </a:lvl8pPr>
            <a:lvl9pPr marL="3886200" indent="-228600" algn="ctr" eaLnBrk="0" fontAlgn="base" hangingPunct="0">
              <a:spcBef>
                <a:spcPct val="50000"/>
              </a:spcBef>
              <a:spcAft>
                <a:spcPct val="0"/>
              </a:spcAft>
              <a:defRPr sz="1400">
                <a:solidFill>
                  <a:schemeClr val="tx2"/>
                </a:solidFill>
                <a:latin typeface="Arial" charset="0"/>
              </a:defRPr>
            </a:lvl9pPr>
          </a:lstStyle>
          <a:p>
            <a:pPr eaLnBrk="1" hangingPunct="1"/>
            <a:r>
              <a:rPr lang="es-ES" altLang="es-ES" sz="1100" dirty="0">
                <a:solidFill>
                  <a:schemeClr val="tx1"/>
                </a:solidFill>
              </a:rPr>
              <a:t>CALAHORRA</a:t>
            </a:r>
          </a:p>
        </p:txBody>
      </p:sp>
      <p:sp>
        <p:nvSpPr>
          <p:cNvPr id="14" name="1 Rectángulo"/>
          <p:cNvSpPr>
            <a:spLocks noChangeArrowheads="1"/>
          </p:cNvSpPr>
          <p:nvPr/>
        </p:nvSpPr>
        <p:spPr bwMode="auto">
          <a:xfrm>
            <a:off x="6283836" y="5255623"/>
            <a:ext cx="7954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defRPr>
            </a:lvl1pPr>
            <a:lvl2pPr marL="742950" indent="-285750" eaLnBrk="0" hangingPunct="0">
              <a:defRPr sz="1400">
                <a:solidFill>
                  <a:schemeClr val="tx2"/>
                </a:solidFill>
                <a:latin typeface="Arial" charset="0"/>
              </a:defRPr>
            </a:lvl2pPr>
            <a:lvl3pPr marL="1143000" indent="-228600" eaLnBrk="0" hangingPunct="0">
              <a:defRPr sz="1400">
                <a:solidFill>
                  <a:schemeClr val="tx2"/>
                </a:solidFill>
                <a:latin typeface="Arial" charset="0"/>
              </a:defRPr>
            </a:lvl3pPr>
            <a:lvl4pPr marL="1600200" indent="-228600" eaLnBrk="0" hangingPunct="0">
              <a:defRPr sz="1400">
                <a:solidFill>
                  <a:schemeClr val="tx2"/>
                </a:solidFill>
                <a:latin typeface="Arial" charset="0"/>
              </a:defRPr>
            </a:lvl4pPr>
            <a:lvl5pPr marL="2057400" indent="-228600" eaLnBrk="0" hangingPunct="0">
              <a:defRPr sz="1400">
                <a:solidFill>
                  <a:schemeClr val="tx2"/>
                </a:solidFill>
                <a:latin typeface="Arial" charset="0"/>
              </a:defRPr>
            </a:lvl5pPr>
            <a:lvl6pPr marL="2514600" indent="-228600" algn="ctr" eaLnBrk="0" fontAlgn="base" hangingPunct="0">
              <a:spcBef>
                <a:spcPct val="50000"/>
              </a:spcBef>
              <a:spcAft>
                <a:spcPct val="0"/>
              </a:spcAft>
              <a:defRPr sz="1400">
                <a:solidFill>
                  <a:schemeClr val="tx2"/>
                </a:solidFill>
                <a:latin typeface="Arial" charset="0"/>
              </a:defRPr>
            </a:lvl6pPr>
            <a:lvl7pPr marL="2971800" indent="-228600" algn="ctr" eaLnBrk="0" fontAlgn="base" hangingPunct="0">
              <a:spcBef>
                <a:spcPct val="50000"/>
              </a:spcBef>
              <a:spcAft>
                <a:spcPct val="0"/>
              </a:spcAft>
              <a:defRPr sz="1400">
                <a:solidFill>
                  <a:schemeClr val="tx2"/>
                </a:solidFill>
                <a:latin typeface="Arial" charset="0"/>
              </a:defRPr>
            </a:lvl7pPr>
            <a:lvl8pPr marL="3429000" indent="-228600" algn="ctr" eaLnBrk="0" fontAlgn="base" hangingPunct="0">
              <a:spcBef>
                <a:spcPct val="50000"/>
              </a:spcBef>
              <a:spcAft>
                <a:spcPct val="0"/>
              </a:spcAft>
              <a:defRPr sz="1400">
                <a:solidFill>
                  <a:schemeClr val="tx2"/>
                </a:solidFill>
                <a:latin typeface="Arial" charset="0"/>
              </a:defRPr>
            </a:lvl8pPr>
            <a:lvl9pPr marL="3886200" indent="-228600" algn="ctr" eaLnBrk="0" fontAlgn="base" hangingPunct="0">
              <a:spcBef>
                <a:spcPct val="50000"/>
              </a:spcBef>
              <a:spcAft>
                <a:spcPct val="0"/>
              </a:spcAft>
              <a:defRPr sz="1400">
                <a:solidFill>
                  <a:schemeClr val="tx2"/>
                </a:solidFill>
                <a:latin typeface="Arial" charset="0"/>
              </a:defRPr>
            </a:lvl9pPr>
          </a:lstStyle>
          <a:p>
            <a:pPr eaLnBrk="1" hangingPunct="1"/>
            <a:r>
              <a:rPr lang="es-ES" altLang="es-ES" sz="1100" dirty="0">
                <a:solidFill>
                  <a:schemeClr val="tx1"/>
                </a:solidFill>
              </a:rPr>
              <a:t>OLMEDO</a:t>
            </a:r>
          </a:p>
        </p:txBody>
      </p:sp>
    </p:spTree>
    <p:extLst>
      <p:ext uri="{BB962C8B-B14F-4D97-AF65-F5344CB8AC3E}">
        <p14:creationId xmlns:p14="http://schemas.microsoft.com/office/powerpoint/2010/main" val="415986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http://www.cervantesvirtual.com/images/portales/teatro_clasico_espanol/graf/investigacion/01_imagen.jpg">
            <a:hlinkClick r:id="rId2"/>
          </p:cNvPr>
          <p:cNvPicPr>
            <a:picLocks noChangeAspect="1" noChangeArrowheads="1"/>
          </p:cNvPicPr>
          <p:nvPr/>
        </p:nvPicPr>
        <p:blipFill>
          <a:blip r:embed="rId3"/>
          <a:srcRect/>
          <a:stretch>
            <a:fillRect/>
          </a:stretch>
        </p:blipFill>
        <p:spPr bwMode="auto">
          <a:xfrm>
            <a:off x="223839" y="1049339"/>
            <a:ext cx="1524000" cy="9572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78" name="Picture 6" descr="http://www.cervantesvirtual.com/images/portales/teatro_clasico_espanol/graf/investigacion/02_imagen.jpg">
            <a:hlinkClick r:id="rId4"/>
          </p:cNvPr>
          <p:cNvPicPr>
            <a:picLocks noChangeAspect="1" noChangeArrowheads="1"/>
          </p:cNvPicPr>
          <p:nvPr/>
        </p:nvPicPr>
        <p:blipFill>
          <a:blip r:embed="rId5"/>
          <a:srcRect/>
          <a:stretch>
            <a:fillRect/>
          </a:stretch>
        </p:blipFill>
        <p:spPr bwMode="auto">
          <a:xfrm>
            <a:off x="3813176" y="1082677"/>
            <a:ext cx="1455739" cy="91281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80" name="Picture 8" descr="http://www.cervantesvirtual.com/images/portales/teatro_clasico_espanol/graf/investigacion/03_imagen.jpg">
            <a:hlinkClick r:id="rId6"/>
          </p:cNvPr>
          <p:cNvPicPr>
            <a:picLocks noChangeAspect="1" noChangeArrowheads="1"/>
          </p:cNvPicPr>
          <p:nvPr/>
        </p:nvPicPr>
        <p:blipFill>
          <a:blip r:embed="rId7"/>
          <a:srcRect/>
          <a:stretch>
            <a:fillRect/>
          </a:stretch>
        </p:blipFill>
        <p:spPr bwMode="auto">
          <a:xfrm>
            <a:off x="2074866" y="1060451"/>
            <a:ext cx="1489075" cy="935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82" name="Picture 10" descr="http://www.cervantesvirtual.com/images/portales/teatro_clasico_espanol/graf/escenas/clemint.jpg">
            <a:hlinkClick r:id="rId8"/>
          </p:cNvPr>
          <p:cNvPicPr>
            <a:picLocks noChangeAspect="1" noChangeArrowheads="1"/>
          </p:cNvPicPr>
          <p:nvPr/>
        </p:nvPicPr>
        <p:blipFill>
          <a:blip r:embed="rId9"/>
          <a:srcRect/>
          <a:stretch>
            <a:fillRect/>
          </a:stretch>
        </p:blipFill>
        <p:spPr bwMode="auto">
          <a:xfrm>
            <a:off x="7253289" y="1016000"/>
            <a:ext cx="1497012" cy="9398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84" name="Picture 12" descr="http://www.cervantesvirtual.com/images/portales/teatro_clasico_espanol/graf/investigacion/04_imagen.jpg">
            <a:hlinkClick r:id="rId10"/>
          </p:cNvPr>
          <p:cNvPicPr>
            <a:picLocks noChangeAspect="1" noChangeArrowheads="1"/>
          </p:cNvPicPr>
          <p:nvPr/>
        </p:nvPicPr>
        <p:blipFill>
          <a:blip r:embed="rId11"/>
          <a:srcRect/>
          <a:stretch>
            <a:fillRect/>
          </a:stretch>
        </p:blipFill>
        <p:spPr bwMode="auto">
          <a:xfrm>
            <a:off x="195264" y="2476501"/>
            <a:ext cx="1579563" cy="99218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86" name="Picture 14" descr="http://www.cervantesvirtual.com/images/portales/teatro_clasico_espanol/graf/investigacion/05_imagen.jpg">
            <a:hlinkClick r:id="rId12"/>
          </p:cNvPr>
          <p:cNvPicPr>
            <a:picLocks noChangeAspect="1" noChangeArrowheads="1"/>
          </p:cNvPicPr>
          <p:nvPr/>
        </p:nvPicPr>
        <p:blipFill>
          <a:blip r:embed="rId13"/>
          <a:srcRect/>
          <a:stretch>
            <a:fillRect/>
          </a:stretch>
        </p:blipFill>
        <p:spPr bwMode="auto">
          <a:xfrm>
            <a:off x="2082802" y="2452689"/>
            <a:ext cx="1655763" cy="103981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88" name="Picture 16" descr="http://www.cervantesvirtual.com/images/portales/teatro_clasico_espanol/graf/investigacion/06_imagen.jpg">
            <a:hlinkClick r:id="rId14"/>
          </p:cNvPr>
          <p:cNvPicPr>
            <a:picLocks noChangeAspect="1" noChangeArrowheads="1"/>
          </p:cNvPicPr>
          <p:nvPr/>
        </p:nvPicPr>
        <p:blipFill>
          <a:blip r:embed="rId15"/>
          <a:srcRect/>
          <a:stretch>
            <a:fillRect/>
          </a:stretch>
        </p:blipFill>
        <p:spPr bwMode="auto">
          <a:xfrm>
            <a:off x="4010025" y="2495554"/>
            <a:ext cx="1563688" cy="982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90" name="Picture 18" descr="http://www.cervantesvirtual.com/images/portales/teatro_clasico_espanol/graf/investigacion/07_imagen.jpg">
            <a:hlinkClick r:id="rId16"/>
          </p:cNvPr>
          <p:cNvPicPr>
            <a:picLocks noChangeAspect="1" noChangeArrowheads="1"/>
          </p:cNvPicPr>
          <p:nvPr/>
        </p:nvPicPr>
        <p:blipFill>
          <a:blip r:embed="rId17"/>
          <a:srcRect/>
          <a:stretch>
            <a:fillRect/>
          </a:stretch>
        </p:blipFill>
        <p:spPr bwMode="auto">
          <a:xfrm>
            <a:off x="5876928" y="2495551"/>
            <a:ext cx="1376363" cy="86518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92" name="Picture 20" descr="http://www.cervantesvirtual.com/images/portales/teatro_clasico_espanol/graf/investigacion/08_imagen.jpg">
            <a:hlinkClick r:id="rId18"/>
          </p:cNvPr>
          <p:cNvPicPr>
            <a:picLocks noChangeAspect="1" noChangeArrowheads="1"/>
          </p:cNvPicPr>
          <p:nvPr/>
        </p:nvPicPr>
        <p:blipFill>
          <a:blip r:embed="rId19"/>
          <a:srcRect/>
          <a:stretch>
            <a:fillRect/>
          </a:stretch>
        </p:blipFill>
        <p:spPr bwMode="auto">
          <a:xfrm>
            <a:off x="7386639" y="2406651"/>
            <a:ext cx="1384300" cy="86995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94" name="Picture 22" descr="http://www.cervantesvirtual.com/images/portales/teatro_clasico_espanol/graf/investigacion/09_imagen.jpg">
            <a:hlinkClick r:id="rId20"/>
          </p:cNvPr>
          <p:cNvPicPr>
            <a:picLocks noChangeAspect="1" noChangeArrowheads="1"/>
          </p:cNvPicPr>
          <p:nvPr/>
        </p:nvPicPr>
        <p:blipFill>
          <a:blip r:embed="rId21"/>
          <a:srcRect/>
          <a:stretch>
            <a:fillRect/>
          </a:stretch>
        </p:blipFill>
        <p:spPr bwMode="auto">
          <a:xfrm>
            <a:off x="315913" y="3816353"/>
            <a:ext cx="1473200" cy="92392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96" name="Picture 24" descr="http://www.cervantesvirtual.com/images/portales/teatro_clasico_espanol/graf/investigacion/10_imagen.jpg">
            <a:hlinkClick r:id="rId22"/>
          </p:cNvPr>
          <p:cNvPicPr>
            <a:picLocks noChangeAspect="1" noChangeArrowheads="1"/>
          </p:cNvPicPr>
          <p:nvPr/>
        </p:nvPicPr>
        <p:blipFill>
          <a:blip r:embed="rId23"/>
          <a:srcRect/>
          <a:stretch>
            <a:fillRect/>
          </a:stretch>
        </p:blipFill>
        <p:spPr bwMode="auto">
          <a:xfrm>
            <a:off x="5443539" y="1050928"/>
            <a:ext cx="1504951" cy="9445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98" name="Picture 26" descr="http://www.cervantesvirtual.com/images/portales/teatro_clasico_espanol/graf/investigacion/11_imagen.jpg">
            <a:hlinkClick r:id="rId24"/>
          </p:cNvPr>
          <p:cNvPicPr>
            <a:picLocks noChangeAspect="1" noChangeArrowheads="1"/>
          </p:cNvPicPr>
          <p:nvPr/>
        </p:nvPicPr>
        <p:blipFill>
          <a:blip r:embed="rId25"/>
          <a:srcRect/>
          <a:stretch>
            <a:fillRect/>
          </a:stretch>
        </p:blipFill>
        <p:spPr bwMode="auto">
          <a:xfrm>
            <a:off x="1989139" y="3848103"/>
            <a:ext cx="1524000" cy="9572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00" name="Picture 28" descr="http://www.cervantesvirtual.com/images/portales/teatro_clasico_espanol/graf/investigacion/12_imagen.jpg">
            <a:hlinkClick r:id="rId26"/>
          </p:cNvPr>
          <p:cNvPicPr>
            <a:picLocks noChangeAspect="1" noChangeArrowheads="1"/>
          </p:cNvPicPr>
          <p:nvPr/>
        </p:nvPicPr>
        <p:blipFill>
          <a:blip r:embed="rId27"/>
          <a:srcRect/>
          <a:stretch>
            <a:fillRect/>
          </a:stretch>
        </p:blipFill>
        <p:spPr bwMode="auto">
          <a:xfrm>
            <a:off x="3813178" y="3875090"/>
            <a:ext cx="1484313" cy="93027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02" name="Picture 30" descr="http://www.cervantesvirtual.com/images/portales/teatro_clasico_espanol/graf/investigacion/13_imagen.jpg">
            <a:hlinkClick r:id="rId28"/>
          </p:cNvPr>
          <p:cNvPicPr>
            <a:picLocks noChangeAspect="1" noChangeArrowheads="1"/>
          </p:cNvPicPr>
          <p:nvPr/>
        </p:nvPicPr>
        <p:blipFill>
          <a:blip r:embed="rId29"/>
          <a:srcRect/>
          <a:stretch>
            <a:fillRect/>
          </a:stretch>
        </p:blipFill>
        <p:spPr bwMode="auto">
          <a:xfrm>
            <a:off x="5573713" y="3875090"/>
            <a:ext cx="1524000" cy="9572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04" name="Picture 32" descr="http://www.cervantesvirtual.com/images/portales/teatro_clasico_espanol/graf/investigacion/14_imagen.jpg">
            <a:hlinkClick r:id="rId30"/>
          </p:cNvPr>
          <p:cNvPicPr>
            <a:picLocks noChangeAspect="1" noChangeArrowheads="1"/>
          </p:cNvPicPr>
          <p:nvPr/>
        </p:nvPicPr>
        <p:blipFill>
          <a:blip r:embed="rId31"/>
          <a:srcRect/>
          <a:stretch>
            <a:fillRect/>
          </a:stretch>
        </p:blipFill>
        <p:spPr bwMode="auto">
          <a:xfrm>
            <a:off x="7285039" y="3829051"/>
            <a:ext cx="1535112" cy="9652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06" name="Picture 34" descr="http://www.cervantesvirtual.com/images/portales/teatro_clasico_espanol/graf/investigacion/15_imagen.jpg">
            <a:hlinkClick r:id="rId32"/>
          </p:cNvPr>
          <p:cNvPicPr>
            <a:picLocks noChangeAspect="1" noChangeArrowheads="1"/>
          </p:cNvPicPr>
          <p:nvPr/>
        </p:nvPicPr>
        <p:blipFill>
          <a:blip r:embed="rId33"/>
          <a:srcRect/>
          <a:stretch>
            <a:fillRect/>
          </a:stretch>
        </p:blipFill>
        <p:spPr bwMode="auto">
          <a:xfrm>
            <a:off x="889003" y="5360988"/>
            <a:ext cx="1738313" cy="10922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08" name="Picture 36" descr="http://www.cervantesvirtual.com/images/portales/teatro_clasico_espanol/graf/investigacion/16_imagen.jpg">
            <a:hlinkClick r:id="rId34"/>
          </p:cNvPr>
          <p:cNvPicPr>
            <a:picLocks noChangeAspect="1" noChangeArrowheads="1"/>
          </p:cNvPicPr>
          <p:nvPr/>
        </p:nvPicPr>
        <p:blipFill>
          <a:blip r:embed="rId35"/>
          <a:srcRect/>
          <a:stretch>
            <a:fillRect/>
          </a:stretch>
        </p:blipFill>
        <p:spPr bwMode="auto">
          <a:xfrm>
            <a:off x="3608391" y="5316541"/>
            <a:ext cx="1755775" cy="110172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10" name="Picture 38" descr="http://www.cervantesvirtual.com/images/portales/teatro_clasico_espanol/graf/investigacion/17_imagen.jpg">
            <a:hlinkClick r:id="rId36"/>
          </p:cNvPr>
          <p:cNvPicPr>
            <a:picLocks noChangeAspect="1" noChangeArrowheads="1"/>
          </p:cNvPicPr>
          <p:nvPr/>
        </p:nvPicPr>
        <p:blipFill>
          <a:blip r:embed="rId37"/>
          <a:srcRect/>
          <a:stretch>
            <a:fillRect/>
          </a:stretch>
        </p:blipFill>
        <p:spPr bwMode="auto">
          <a:xfrm>
            <a:off x="6184902" y="5349875"/>
            <a:ext cx="1555751" cy="9779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8"/>
          <a:srcRect/>
          <a:stretch>
            <a:fillRect/>
          </a:stretch>
        </p:blipFill>
        <p:spPr bwMode="auto">
          <a:xfrm>
            <a:off x="2487613" y="2928942"/>
            <a:ext cx="4100512"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CuadroTexto"/>
          <p:cNvSpPr txBox="1"/>
          <p:nvPr/>
        </p:nvSpPr>
        <p:spPr>
          <a:xfrm>
            <a:off x="1770533" y="468316"/>
            <a:ext cx="5883132" cy="276999"/>
          </a:xfrm>
          <a:prstGeom prst="rect">
            <a:avLst/>
          </a:prstGeom>
          <a:solidFill>
            <a:schemeClr val="bg1"/>
          </a:solidFill>
          <a:ln>
            <a:solidFill>
              <a:schemeClr val="accent1"/>
            </a:solidFill>
          </a:ln>
          <a:effectLst/>
        </p:spPr>
        <p:txBody>
          <a:bodyPr wrap="square">
            <a:spAutoFit/>
          </a:bodyPr>
          <a:lstStyle/>
          <a:p>
            <a:pPr>
              <a:defRPr/>
            </a:pPr>
            <a:r>
              <a:rPr lang="es-ES" sz="1200" b="1" dirty="0">
                <a:solidFill>
                  <a:schemeClr val="tx1"/>
                </a:solidFill>
                <a:latin typeface="Arial" pitchFamily="34" charset="0"/>
              </a:rPr>
              <a:t>Equipos de investigación sobre teatro clásico español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10 CuadroTexto"/>
          <p:cNvSpPr txBox="1"/>
          <p:nvPr/>
        </p:nvSpPr>
        <p:spPr>
          <a:xfrm>
            <a:off x="539552" y="980731"/>
            <a:ext cx="7848872" cy="1585049"/>
          </a:xfrm>
          <a:prstGeom prst="rect">
            <a:avLst/>
          </a:prstGeom>
          <a:solidFill>
            <a:srgbClr val="0070C0"/>
          </a:solidFill>
        </p:spPr>
        <p:txBody>
          <a:bodyPr wrap="square" rtlCol="0">
            <a:spAutoFit/>
          </a:bodyPr>
          <a:lstStyle/>
          <a:p>
            <a:endParaRPr lang="es-ES" sz="1000" b="1" dirty="0">
              <a:solidFill>
                <a:schemeClr val="bg1"/>
              </a:solidFill>
            </a:endParaRPr>
          </a:p>
          <a:p>
            <a:pPr algn="ctr"/>
            <a:r>
              <a:rPr lang="es-ES" sz="1600" b="1" dirty="0">
                <a:solidFill>
                  <a:schemeClr val="tx1"/>
                </a:solidFill>
              </a:rPr>
              <a:t>Direcciones de interés en Internet sobre teatro español del siglo XVII</a:t>
            </a:r>
          </a:p>
          <a:p>
            <a:pPr algn="ctr"/>
            <a:endParaRPr lang="es-ES" sz="1600" b="1" spc="-11" dirty="0">
              <a:solidFill>
                <a:schemeClr val="bg1"/>
              </a:solidFill>
              <a:latin typeface="Arial"/>
              <a:cs typeface="Arial"/>
            </a:endParaRPr>
          </a:p>
          <a:p>
            <a:pPr algn="ctr"/>
            <a:endParaRPr lang="es-ES" sz="1600" b="1" spc="-11" dirty="0">
              <a:solidFill>
                <a:schemeClr val="bg1"/>
              </a:solidFill>
              <a:latin typeface="Arial"/>
              <a:cs typeface="Arial"/>
            </a:endParaRPr>
          </a:p>
          <a:p>
            <a:endParaRPr lang="es-ES" sz="1000" dirty="0"/>
          </a:p>
        </p:txBody>
      </p:sp>
      <p:graphicFrame>
        <p:nvGraphicFramePr>
          <p:cNvPr id="6" name="Group 141">
            <a:extLst>
              <a:ext uri="{FF2B5EF4-FFF2-40B4-BE49-F238E27FC236}">
                <a16:creationId xmlns:a16="http://schemas.microsoft.com/office/drawing/2014/main" xmlns="" id="{B541D335-5ADE-4103-8D81-27E7E672C869}"/>
              </a:ext>
            </a:extLst>
          </p:cNvPr>
          <p:cNvGraphicFramePr>
            <a:graphicFrameLocks noGrp="1"/>
          </p:cNvGraphicFramePr>
          <p:nvPr>
            <p:extLst>
              <p:ext uri="{D42A27DB-BD31-4B8C-83A1-F6EECF244321}">
                <p14:modId xmlns:p14="http://schemas.microsoft.com/office/powerpoint/2010/main" val="1646937179"/>
              </p:ext>
            </p:extLst>
          </p:nvPr>
        </p:nvGraphicFramePr>
        <p:xfrm>
          <a:off x="1043609" y="1771076"/>
          <a:ext cx="6840539" cy="3405123"/>
        </p:xfrm>
        <a:graphic>
          <a:graphicData uri="http://schemas.openxmlformats.org/drawingml/2006/table">
            <a:tbl>
              <a:tblPr/>
              <a:tblGrid>
                <a:gridCol w="6840539">
                  <a:extLst>
                    <a:ext uri="{9D8B030D-6E8A-4147-A177-3AD203B41FA5}">
                      <a16:colId xmlns:a16="http://schemas.microsoft.com/office/drawing/2014/main" xmlns="" val="20000"/>
                    </a:ext>
                  </a:extLst>
                </a:gridCol>
              </a:tblGrid>
              <a:tr h="78378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1" i="0" u="none" strike="noStrike" cap="none" normalizeH="0" baseline="0" dirty="0">
                          <a:ln>
                            <a:noFill/>
                          </a:ln>
                          <a:solidFill>
                            <a:srgbClr val="626262"/>
                          </a:solidFill>
                          <a:effectLst/>
                          <a:latin typeface="Arial" charset="0"/>
                          <a:ea typeface="Times New Roman" pitchFamily="18" charset="0"/>
                          <a:cs typeface="Arial" charset="0"/>
                          <a:sym typeface="Arial" charset="0"/>
                        </a:rPr>
                        <a:t>►</a:t>
                      </a:r>
                      <a:r>
                        <a:rPr kumimoji="0" lang="es-ES_tradnl" sz="1500" b="1" i="0" u="none" strike="noStrike" cap="none" normalizeH="0" baseline="0" dirty="0">
                          <a:ln>
                            <a:noFill/>
                          </a:ln>
                          <a:solidFill>
                            <a:srgbClr val="626262"/>
                          </a:solidFill>
                          <a:effectLst/>
                          <a:latin typeface="Arial" charset="0"/>
                          <a:ea typeface="Times New Roman" pitchFamily="18" charset="0"/>
                          <a:cs typeface="Arial" charset="0"/>
                          <a:sym typeface="Arial" charset="0"/>
                          <a:hlinkClick r:id="rId2"/>
                        </a:rPr>
                        <a:t>Catálogo web de la exposición “Lope y el teatro del Siglo de Oro”. Madrid. Biblioteca Nacional de España, noviembre 2018-marzo 2019</a:t>
                      </a:r>
                      <a:endParaRPr kumimoji="0" lang="es-ES_tradnl" sz="1500" b="1" i="0" u="none" strike="noStrike" cap="none" normalizeH="0" baseline="0" dirty="0">
                        <a:ln>
                          <a:noFill/>
                        </a:ln>
                        <a:solidFill>
                          <a:srgbClr val="626262"/>
                        </a:solidFill>
                        <a:effectLst/>
                        <a:latin typeface="Arial" charset="0"/>
                        <a:ea typeface="Times New Roman" pitchFamily="18" charset="0"/>
                        <a:cs typeface="Arial" charset="0"/>
                        <a:sym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xmlns="" val="10002"/>
                  </a:ext>
                </a:extLst>
              </a:tr>
              <a:tr h="10058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1" i="0" u="none" strike="noStrike" cap="none" normalizeH="0" baseline="0" dirty="0">
                          <a:ln>
                            <a:noFill/>
                          </a:ln>
                          <a:solidFill>
                            <a:srgbClr val="626262"/>
                          </a:solidFill>
                          <a:effectLst/>
                          <a:latin typeface="Arial" charset="0"/>
                          <a:ea typeface="Times New Roman" pitchFamily="18" charset="0"/>
                          <a:cs typeface="Arial" charset="0"/>
                          <a:sym typeface="Arial" charset="0"/>
                        </a:rPr>
                        <a:t>►</a:t>
                      </a:r>
                      <a:r>
                        <a:rPr lang="es-ES" sz="1500" b="1" i="1" kern="1200" dirty="0">
                          <a:solidFill>
                            <a:schemeClr val="tx1"/>
                          </a:solidFill>
                          <a:effectLst/>
                          <a:latin typeface="+mn-lt"/>
                          <a:ea typeface="+mn-ea"/>
                          <a:cs typeface="+mn-cs"/>
                          <a:hlinkClick r:id="rId3"/>
                        </a:rPr>
                        <a:t>Herramientas informáticas para la docencia y la investigación del teatro clásico español. </a:t>
                      </a:r>
                      <a:r>
                        <a:rPr lang="es-ES" sz="1500" b="1" kern="1200" dirty="0">
                          <a:solidFill>
                            <a:schemeClr val="tx1"/>
                          </a:solidFill>
                          <a:effectLst/>
                          <a:latin typeface="+mn-lt"/>
                          <a:ea typeface="+mn-ea"/>
                          <a:cs typeface="+mn-cs"/>
                          <a:hlinkClick r:id="rId3"/>
                        </a:rPr>
                        <a:t>Germán Vega García-Luengos. Actualizaciones de Fausta Antonucci y G. Vega</a:t>
                      </a:r>
                      <a:r>
                        <a:rPr lang="es-ES" sz="1500" b="1" i="1" kern="1200" dirty="0">
                          <a:solidFill>
                            <a:schemeClr val="accent1">
                              <a:lumMod val="50000"/>
                            </a:schemeClr>
                          </a:solidFill>
                          <a:effectLst/>
                          <a:latin typeface="+mn-lt"/>
                          <a:ea typeface="+mn-ea"/>
                          <a:cs typeface="+mn-cs"/>
                        </a:rPr>
                        <a:t>, en </a:t>
                      </a:r>
                      <a:r>
                        <a:rPr lang="es-ES" sz="1500" b="1" i="1" kern="1200" dirty="0">
                          <a:solidFill>
                            <a:schemeClr val="tx1"/>
                          </a:solidFill>
                          <a:effectLst/>
                          <a:latin typeface="+mn-lt"/>
                          <a:ea typeface="+mn-ea"/>
                          <a:cs typeface="+mn-cs"/>
                          <a:hlinkClick r:id="rId4"/>
                        </a:rPr>
                        <a:t>La Casa di Lope</a:t>
                      </a:r>
                      <a:r>
                        <a:rPr lang="es-ES" sz="1500" b="1" kern="1200" dirty="0">
                          <a:solidFill>
                            <a:schemeClr val="tx1"/>
                          </a:solidFill>
                          <a:effectLst/>
                          <a:latin typeface="+mn-lt"/>
                          <a:ea typeface="+mn-ea"/>
                          <a:cs typeface="+mn-cs"/>
                          <a:hlinkClick r:id="rId4"/>
                        </a:rPr>
                        <a:t>. </a:t>
                      </a:r>
                      <a:r>
                        <a:rPr lang="es-ES" sz="1500" b="1" kern="1200" dirty="0" err="1">
                          <a:solidFill>
                            <a:schemeClr val="tx1"/>
                          </a:solidFill>
                          <a:effectLst/>
                          <a:latin typeface="+mn-lt"/>
                          <a:ea typeface="+mn-ea"/>
                          <a:cs typeface="+mn-cs"/>
                          <a:hlinkClick r:id="rId4"/>
                        </a:rPr>
                        <a:t>Dipartimento</a:t>
                      </a:r>
                      <a:r>
                        <a:rPr lang="es-ES" sz="1500" b="1" kern="1200" dirty="0">
                          <a:solidFill>
                            <a:schemeClr val="tx1"/>
                          </a:solidFill>
                          <a:effectLst/>
                          <a:latin typeface="+mn-lt"/>
                          <a:ea typeface="+mn-ea"/>
                          <a:cs typeface="+mn-cs"/>
                          <a:hlinkClick r:id="rId4"/>
                        </a:rPr>
                        <a:t> di </a:t>
                      </a:r>
                      <a:r>
                        <a:rPr lang="es-ES" sz="1500" b="1" kern="1200" dirty="0" err="1">
                          <a:solidFill>
                            <a:schemeClr val="tx1"/>
                          </a:solidFill>
                          <a:effectLst/>
                          <a:latin typeface="+mn-lt"/>
                          <a:ea typeface="+mn-ea"/>
                          <a:cs typeface="+mn-cs"/>
                          <a:hlinkClick r:id="rId4"/>
                        </a:rPr>
                        <a:t>Studi</a:t>
                      </a:r>
                      <a:r>
                        <a:rPr lang="es-ES" sz="1500" b="1" kern="1200" dirty="0">
                          <a:solidFill>
                            <a:schemeClr val="tx1"/>
                          </a:solidFill>
                          <a:effectLst/>
                          <a:latin typeface="+mn-lt"/>
                          <a:ea typeface="+mn-ea"/>
                          <a:cs typeface="+mn-cs"/>
                          <a:hlinkClick r:id="rId4"/>
                        </a:rPr>
                        <a:t> </a:t>
                      </a:r>
                      <a:r>
                        <a:rPr lang="es-ES" sz="1500" b="1" kern="1200" dirty="0" err="1">
                          <a:solidFill>
                            <a:schemeClr val="tx1"/>
                          </a:solidFill>
                          <a:effectLst/>
                          <a:latin typeface="+mn-lt"/>
                          <a:ea typeface="+mn-ea"/>
                          <a:cs typeface="+mn-cs"/>
                          <a:hlinkClick r:id="rId4"/>
                        </a:rPr>
                        <a:t>Americani</a:t>
                      </a:r>
                      <a:r>
                        <a:rPr lang="es-ES" sz="1500" b="1" kern="1200" dirty="0">
                          <a:solidFill>
                            <a:schemeClr val="tx1"/>
                          </a:solidFill>
                          <a:effectLst/>
                          <a:latin typeface="+mn-lt"/>
                          <a:ea typeface="+mn-ea"/>
                          <a:cs typeface="+mn-cs"/>
                          <a:hlinkClick r:id="rId4"/>
                        </a:rPr>
                        <a:t> de la Universidad de Roma </a:t>
                      </a:r>
                      <a:r>
                        <a:rPr lang="es-ES" sz="1500" b="1" kern="1200" dirty="0" err="1">
                          <a:solidFill>
                            <a:schemeClr val="tx1"/>
                          </a:solidFill>
                          <a:effectLst/>
                          <a:latin typeface="+mn-lt"/>
                          <a:ea typeface="+mn-ea"/>
                          <a:cs typeface="+mn-cs"/>
                          <a:hlinkClick r:id="rId4"/>
                        </a:rPr>
                        <a:t>Tre</a:t>
                      </a:r>
                      <a:r>
                        <a:rPr lang="es-ES" sz="1500" b="1" kern="1200" dirty="0">
                          <a:solidFill>
                            <a:schemeClr val="tx1"/>
                          </a:solidFill>
                          <a:effectLst/>
                          <a:latin typeface="+mn-lt"/>
                          <a:ea typeface="+mn-ea"/>
                          <a:cs typeface="+mn-cs"/>
                          <a:hlinkClick r:id="rId4"/>
                        </a:rPr>
                        <a:t>. Dir. F. Antonucci</a:t>
                      </a:r>
                      <a:endParaRPr kumimoji="0" lang="es-ES_tradnl" sz="1500" b="1" i="0" u="none" strike="noStrike" cap="none" normalizeH="0" baseline="0" dirty="0">
                        <a:ln>
                          <a:noFill/>
                        </a:ln>
                        <a:solidFill>
                          <a:srgbClr val="626262"/>
                        </a:solidFill>
                        <a:effectLst/>
                        <a:latin typeface="Arial" charset="0"/>
                        <a:ea typeface="Times New Roman" pitchFamily="18" charset="0"/>
                        <a:cs typeface="Arial" charset="0"/>
                        <a:sym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xmlns="" val="10003"/>
                  </a:ext>
                </a:extLst>
              </a:tr>
              <a:tr h="5994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900" b="1" i="0" u="none" strike="noStrike" cap="none" normalizeH="0" baseline="0" dirty="0">
                          <a:ln>
                            <a:noFill/>
                          </a:ln>
                          <a:solidFill>
                            <a:srgbClr val="626262"/>
                          </a:solidFill>
                          <a:effectLst/>
                          <a:latin typeface="Arial" charset="0"/>
                          <a:sym typeface="Arial" charset="0"/>
                        </a:rPr>
                        <a:t>►</a:t>
                      </a:r>
                      <a:r>
                        <a:rPr kumimoji="0" lang="es-ES" sz="1500" b="1" i="1" u="none" strike="noStrike" cap="none" normalizeH="0" baseline="0" dirty="0">
                          <a:ln>
                            <a:noFill/>
                          </a:ln>
                          <a:solidFill>
                            <a:srgbClr val="626262"/>
                          </a:solidFill>
                          <a:effectLst/>
                          <a:latin typeface="Arial" charset="0"/>
                          <a:ea typeface="Times New Roman" pitchFamily="18" charset="0"/>
                          <a:cs typeface="Arial" charset="0"/>
                          <a:hlinkClick r:id="rId5"/>
                        </a:rPr>
                        <a:t>Teatro Clásico Español (TCE). Biblioteca Virtual Miguel de Cervantes</a:t>
                      </a:r>
                      <a:r>
                        <a:rPr kumimoji="0" lang="es-ES" sz="1500" b="1" i="0" u="none" strike="noStrike" cap="none" normalizeH="0" baseline="0" dirty="0">
                          <a:ln>
                            <a:noFill/>
                          </a:ln>
                          <a:solidFill>
                            <a:srgbClr val="626262"/>
                          </a:solidFill>
                          <a:effectLst/>
                          <a:latin typeface="Arial" charset="0"/>
                          <a:ea typeface="Times New Roman" pitchFamily="18" charset="0"/>
                          <a:cs typeface="Arial" charset="0"/>
                          <a:sym typeface="Arial" charset="0"/>
                          <a:hlinkClick r:id="rId5"/>
                        </a:rPr>
                        <a:t>. Dir.: G. Vega García-Luengos</a:t>
                      </a:r>
                      <a:endParaRPr kumimoji="0" lang="es-ES" sz="1500" b="1" i="0" u="none" strike="noStrike" cap="none" normalizeH="0" baseline="0" dirty="0">
                        <a:ln>
                          <a:noFill/>
                        </a:ln>
                        <a:solidFill>
                          <a:srgbClr val="626262"/>
                        </a:solidFill>
                        <a:effectLst/>
                        <a:latin typeface="Times New Roman" pitchFamily="18" charset="0"/>
                        <a:cs typeface="Times New Roman" pitchFamily="18" charset="0"/>
                        <a:sym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xmlns="" val="10004"/>
                  </a:ext>
                </a:extLst>
              </a:tr>
              <a:tr h="5994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900" b="1" i="0" u="none" strike="noStrike" cap="none" normalizeH="0" baseline="0" dirty="0">
                          <a:ln>
                            <a:noFill/>
                          </a:ln>
                          <a:solidFill>
                            <a:srgbClr val="626262"/>
                          </a:solidFill>
                          <a:effectLst/>
                          <a:latin typeface="Arial" charset="0"/>
                          <a:sym typeface="Arial" charset="0"/>
                        </a:rPr>
                        <a:t>►</a:t>
                      </a:r>
                      <a:r>
                        <a:rPr kumimoji="0" lang="es-ES" sz="1900" b="0" i="0" u="none" strike="noStrike" cap="none" normalizeH="0" baseline="0" dirty="0">
                          <a:ln>
                            <a:noFill/>
                          </a:ln>
                          <a:solidFill>
                            <a:schemeClr val="tx1"/>
                          </a:solidFill>
                          <a:effectLst/>
                          <a:latin typeface="Arial" charset="0"/>
                        </a:rPr>
                        <a:t> </a:t>
                      </a:r>
                      <a:r>
                        <a:rPr kumimoji="0" lang="es-ES" sz="1500" b="1" i="0" u="none" strike="noStrike" cap="none" normalizeH="0" baseline="0" dirty="0">
                          <a:ln>
                            <a:noFill/>
                          </a:ln>
                          <a:solidFill>
                            <a:srgbClr val="626262"/>
                          </a:solidFill>
                          <a:effectLst/>
                          <a:latin typeface="Arial" charset="0"/>
                          <a:ea typeface="Times New Roman" pitchFamily="18" charset="0"/>
                          <a:cs typeface="Arial" charset="0"/>
                          <a:sym typeface="Arial" charset="0"/>
                          <a:hlinkClick r:id="rId6"/>
                        </a:rPr>
                        <a:t>Grupo de Investigaci</a:t>
                      </a:r>
                      <a:r>
                        <a:rPr kumimoji="0" lang="es-ES" sz="1500" b="1" i="0" u="none" strike="noStrike" cap="none" normalizeH="0" baseline="0" dirty="0">
                          <a:ln>
                            <a:noFill/>
                          </a:ln>
                          <a:solidFill>
                            <a:srgbClr val="626262"/>
                          </a:solidFill>
                          <a:effectLst/>
                          <a:latin typeface="Times New Roman"/>
                          <a:ea typeface="Times New Roman" pitchFamily="18" charset="0"/>
                          <a:cs typeface="Arial" charset="0"/>
                          <a:sym typeface="Arial" charset="0"/>
                          <a:hlinkClick r:id="rId6"/>
                        </a:rPr>
                        <a:t>ó</a:t>
                      </a:r>
                      <a:r>
                        <a:rPr kumimoji="0" lang="es-ES" sz="1500" b="1" i="0" u="none" strike="noStrike" cap="none" normalizeH="0" baseline="0" dirty="0">
                          <a:ln>
                            <a:noFill/>
                          </a:ln>
                          <a:solidFill>
                            <a:srgbClr val="626262"/>
                          </a:solidFill>
                          <a:effectLst/>
                          <a:latin typeface="Arial" charset="0"/>
                          <a:ea typeface="Times New Roman" pitchFamily="18" charset="0"/>
                          <a:cs typeface="Arial" charset="0"/>
                          <a:sym typeface="Arial" charset="0"/>
                          <a:hlinkClick r:id="rId6"/>
                        </a:rPr>
                        <a:t>n del Siglo de Oro (</a:t>
                      </a:r>
                      <a:r>
                        <a:rPr kumimoji="0" lang="es-ES" sz="1500" b="1" i="0" u="none" strike="noStrike" cap="none" normalizeH="0" baseline="0" dirty="0" err="1">
                          <a:ln>
                            <a:noFill/>
                          </a:ln>
                          <a:solidFill>
                            <a:srgbClr val="626262"/>
                          </a:solidFill>
                          <a:effectLst/>
                          <a:latin typeface="Arial" charset="0"/>
                          <a:ea typeface="Times New Roman" pitchFamily="18" charset="0"/>
                          <a:cs typeface="Arial" charset="0"/>
                          <a:sym typeface="Arial" charset="0"/>
                          <a:hlinkClick r:id="rId6"/>
                        </a:rPr>
                        <a:t>GRISO</a:t>
                      </a:r>
                      <a:r>
                        <a:rPr kumimoji="0" lang="es-ES" sz="1500" b="1" i="0" u="none" strike="noStrike" cap="none" normalizeH="0" baseline="0" dirty="0">
                          <a:ln>
                            <a:noFill/>
                          </a:ln>
                          <a:solidFill>
                            <a:srgbClr val="626262"/>
                          </a:solidFill>
                          <a:effectLst/>
                          <a:latin typeface="Arial" charset="0"/>
                          <a:ea typeface="Times New Roman" pitchFamily="18" charset="0"/>
                          <a:cs typeface="Arial" charset="0"/>
                          <a:sym typeface="Arial" charset="0"/>
                          <a:hlinkClick r:id="rId6"/>
                        </a:rPr>
                        <a:t>). Universidad de Navarra</a:t>
                      </a:r>
                      <a:endParaRPr kumimoji="0" lang="es-ES" sz="1500" b="1" i="0" u="none" strike="noStrike" cap="none" normalizeH="0" baseline="0" dirty="0">
                        <a:ln>
                          <a:noFill/>
                        </a:ln>
                        <a:solidFill>
                          <a:srgbClr val="626262"/>
                        </a:solidFill>
                        <a:effectLst/>
                        <a:latin typeface="Arial" charset="0"/>
                        <a:ea typeface="Times New Roman" pitchFamily="18" charset="0"/>
                        <a:cs typeface="Arial" charset="0"/>
                        <a:sym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xmlns="" val="10007"/>
                  </a:ext>
                </a:extLst>
              </a:tr>
              <a:tr h="37593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900" b="1" i="0" u="none" strike="noStrike" cap="none" normalizeH="0" baseline="0" dirty="0">
                          <a:ln>
                            <a:noFill/>
                          </a:ln>
                          <a:solidFill>
                            <a:srgbClr val="626262"/>
                          </a:solidFill>
                          <a:effectLst/>
                          <a:latin typeface="Arial" charset="0"/>
                          <a:sym typeface="Arial" charset="0"/>
                        </a:rPr>
                        <a:t>►</a:t>
                      </a:r>
                      <a:r>
                        <a:rPr kumimoji="0" lang="es-ES" sz="1900" b="0" i="0" u="none" strike="noStrike" cap="none" normalizeH="0" baseline="0" dirty="0">
                          <a:ln>
                            <a:noFill/>
                          </a:ln>
                          <a:solidFill>
                            <a:schemeClr val="tx1"/>
                          </a:solidFill>
                          <a:effectLst/>
                          <a:latin typeface="Arial" charset="0"/>
                        </a:rPr>
                        <a:t> </a:t>
                      </a:r>
                      <a:r>
                        <a:rPr kumimoji="0" lang="es-ES" sz="1500" b="1" i="1" u="none" strike="noStrike" cap="none" normalizeH="0" baseline="0" dirty="0" err="1">
                          <a:ln>
                            <a:noFill/>
                          </a:ln>
                          <a:solidFill>
                            <a:srgbClr val="626262"/>
                          </a:solidFill>
                          <a:effectLst/>
                          <a:latin typeface="Arial" charset="0"/>
                          <a:ea typeface="Times New Roman" pitchFamily="18" charset="0"/>
                          <a:cs typeface="Arial" charset="0"/>
                          <a:sym typeface="Arial" charset="0"/>
                          <a:hlinkClick r:id="rId7"/>
                        </a:rPr>
                        <a:t>Parnaseo</a:t>
                      </a:r>
                      <a:r>
                        <a:rPr kumimoji="0" lang="es-ES" sz="1500" b="1" i="0" u="none" strike="noStrike" cap="none" normalizeH="0" baseline="0" dirty="0">
                          <a:ln>
                            <a:noFill/>
                          </a:ln>
                          <a:solidFill>
                            <a:srgbClr val="626262"/>
                          </a:solidFill>
                          <a:effectLst/>
                          <a:latin typeface="Arial" charset="0"/>
                          <a:ea typeface="Times New Roman" pitchFamily="18" charset="0"/>
                          <a:cs typeface="Arial" charset="0"/>
                          <a:sym typeface="Arial" charset="0"/>
                          <a:hlinkClick r:id="rId7"/>
                        </a:rPr>
                        <a:t>. Universidad de Valencia. Dir.: J. </a:t>
                      </a:r>
                      <a:r>
                        <a:rPr kumimoji="0" lang="es-ES" sz="1500" b="1" i="0" u="none" strike="noStrike" cap="none" normalizeH="0" baseline="0" dirty="0" err="1">
                          <a:ln>
                            <a:noFill/>
                          </a:ln>
                          <a:solidFill>
                            <a:srgbClr val="626262"/>
                          </a:solidFill>
                          <a:effectLst/>
                          <a:latin typeface="Arial" charset="0"/>
                          <a:ea typeface="Times New Roman" pitchFamily="18" charset="0"/>
                          <a:cs typeface="Arial" charset="0"/>
                          <a:sym typeface="Arial" charset="0"/>
                          <a:hlinkClick r:id="rId7"/>
                        </a:rPr>
                        <a:t>L.Canet</a:t>
                      </a:r>
                      <a:endParaRPr kumimoji="0" lang="es-ES" sz="1500" b="1" i="0" u="none" strike="noStrike" cap="none" normalizeH="0" baseline="0" dirty="0">
                        <a:ln>
                          <a:noFill/>
                        </a:ln>
                        <a:solidFill>
                          <a:srgbClr val="626262"/>
                        </a:solidFill>
                        <a:effectLst/>
                        <a:latin typeface="Arial" charset="0"/>
                        <a:ea typeface="Times New Roman" pitchFamily="18" charset="0"/>
                        <a:cs typeface="Arial" charset="0"/>
                        <a:sym typeface="Arial" charset="0"/>
                      </a:endParaRPr>
                    </a:p>
                  </a:txBody>
                  <a:tcPr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13935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D0F3CDA-FE59-4680-9501-69CA6DF5C75C}"/>
              </a:ext>
            </a:extLst>
          </p:cNvPr>
          <p:cNvSpPr/>
          <p:nvPr/>
        </p:nvSpPr>
        <p:spPr>
          <a:xfrm>
            <a:off x="1259632" y="2305615"/>
            <a:ext cx="7056783" cy="2616101"/>
          </a:xfrm>
          <a:prstGeom prst="rect">
            <a:avLst/>
          </a:prstGeom>
          <a:ln w="6350">
            <a:solidFill>
              <a:schemeClr val="bg1"/>
            </a:solidFill>
          </a:ln>
        </p:spPr>
        <p:txBody>
          <a:bodyPr wrap="square">
            <a:spAutoFit/>
          </a:bodyPr>
          <a:lstStyle/>
          <a:p>
            <a:pPr marL="285744" indent="-285744" algn="l">
              <a:spcAft>
                <a:spcPts val="0"/>
              </a:spcAft>
              <a:buFont typeface="Wingdings" panose="05000000000000000000" pitchFamily="2" charset="2"/>
              <a:buChar char="v"/>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44" indent="-285744" algn="l">
              <a:spcAft>
                <a:spcPts val="0"/>
              </a:spcAft>
              <a:buFont typeface="Wingdings" panose="05000000000000000000" pitchFamily="2" charset="2"/>
              <a:buChar char="v"/>
            </a:pPr>
            <a:r>
              <a:rPr lang="es-ES" sz="2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La importancia del fenómeno teatral en su tiempo. La alianza de todas las artes en busca del arte total. La vida como teatro</a:t>
            </a:r>
          </a:p>
          <a:p>
            <a:pPr marL="285744" indent="-285744" algn="l">
              <a:spcAft>
                <a:spcPts val="0"/>
              </a:spcAft>
              <a:buFont typeface="Wingdings" panose="05000000000000000000" pitchFamily="2" charset="2"/>
              <a:buChar char="v"/>
            </a:pPr>
            <a:endParaRPr lang="es-ES_tradnl"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ES_trad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24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16116"/>
            <a:ext cx="65532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295400" y="836712"/>
            <a:ext cx="6553200" cy="276999"/>
          </a:xfrm>
          <a:prstGeom prst="rect">
            <a:avLst/>
          </a:prstGeom>
          <a:solidFill>
            <a:schemeClr val="bg1"/>
          </a:solidFill>
          <a:ln>
            <a:solidFill>
              <a:schemeClr val="accent1"/>
            </a:solidFill>
          </a:ln>
          <a:effectLst>
            <a:outerShdw blurRad="279400" dist="88900" dir="5400000" algn="ctr" rotWithShape="0">
              <a:schemeClr val="accent4">
                <a:lumMod val="25000"/>
              </a:schemeClr>
            </a:outerShdw>
          </a:effectLst>
        </p:spPr>
        <p:txBody>
          <a:bodyPr wrap="square">
            <a:spAutoFit/>
          </a:bodyPr>
          <a:lstStyle/>
          <a:p>
            <a:pPr>
              <a:defRPr/>
            </a:pPr>
            <a:r>
              <a:rPr lang="es-ES" sz="1200" b="1" dirty="0">
                <a:solidFill>
                  <a:schemeClr val="tx1"/>
                </a:solidFill>
                <a:latin typeface="Arial" pitchFamily="34" charset="0"/>
              </a:rPr>
              <a:t>Expansión del teatro español del siglo XVII por los territorios hispánicos</a:t>
            </a:r>
          </a:p>
        </p:txBody>
      </p:sp>
    </p:spTree>
  </p:cSld>
  <p:clrMapOvr>
    <a:masterClrMapping/>
  </p:clrMapOvr>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cap="flat" cmpd="sng" algn="ctr">
              <a:solidFill>
                <a:srgbClr val="19769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 sz="1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cap="flat" cmpd="sng" algn="ctr">
              <a:solidFill>
                <a:srgbClr val="19769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 sz="1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2521</TotalTime>
  <Words>1815</Words>
  <Application>Microsoft Office PowerPoint</Application>
  <PresentationFormat>Presentación en pantalla (4:3)</PresentationFormat>
  <Paragraphs>147</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Germán Vega García-Luengos</dc:title>
  <dc:creator>Germán Vega García-Luengos</dc:creator>
  <cp:lastModifiedBy>CFIE</cp:lastModifiedBy>
  <cp:revision>382</cp:revision>
  <cp:lastPrinted>2022-05-15T22:17:58Z</cp:lastPrinted>
  <dcterms:created xsi:type="dcterms:W3CDTF">2008-05-22T06:29:57Z</dcterms:created>
  <dcterms:modified xsi:type="dcterms:W3CDTF">2022-05-20T10:43:24Z</dcterms:modified>
</cp:coreProperties>
</file>