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hyperlink" Target="https://www.youtube.com/watch?v=_AHLcpFHMS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200" b="1" dirty="0"/>
              <a:t>Competencias emocionales intrapersonales que te ayudarán a ser mejor </a:t>
            </a:r>
            <a:r>
              <a:rPr lang="es-ES" sz="3200" b="1" dirty="0" smtClean="0"/>
              <a:t>profesional.</a:t>
            </a:r>
            <a:endParaRPr lang="es-ES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800" b="1" dirty="0" smtClean="0"/>
              <a:t>“Educar la mente sin educar el corazón, no es educar en absoluto” </a:t>
            </a:r>
            <a:endParaRPr lang="es-ES" sz="1800" b="1" dirty="0" smtClean="0"/>
          </a:p>
          <a:p>
            <a:r>
              <a:rPr lang="es-ES" i="1" dirty="0" smtClean="0"/>
              <a:t>(Aristóteles)</a:t>
            </a:r>
            <a:endParaRPr lang="es-E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2" y="1090612"/>
            <a:ext cx="5781675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607" y="1199607"/>
            <a:ext cx="4103913" cy="41039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0" y="796925"/>
            <a:ext cx="3630295" cy="50685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996" y="764642"/>
            <a:ext cx="7454868" cy="51005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Ley del Espejo | Tu herramienta de Crecimiento Personal | Autoconocimiento</a:t>
            </a:r>
            <a:endParaRPr lang="es-E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hlinkClick r:id="rId1"/>
              </a:rPr>
              <a:t>https://www.youtube.com/watch?v=_AHLcpFHMSE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Curso: </a:t>
            </a:r>
            <a:br>
              <a:rPr lang="es-ES" sz="2800" b="1" dirty="0"/>
            </a:br>
            <a:r>
              <a:rPr lang="es-ES" sz="2800" b="1" dirty="0"/>
              <a:t>Competencias y habilidades emocionales y </a:t>
            </a:r>
            <a:r>
              <a:rPr lang="es-ES" sz="2800" b="1" dirty="0" smtClean="0"/>
              <a:t>físicas </a:t>
            </a:r>
            <a:r>
              <a:rPr lang="es-ES" sz="2800" b="1" dirty="0"/>
              <a:t>intrapersonales del docente</a:t>
            </a:r>
            <a:r>
              <a:rPr lang="es-ES" sz="2800" b="1" dirty="0" smtClean="0"/>
              <a:t>. </a:t>
            </a:r>
            <a:r>
              <a:rPr lang="es-ES" sz="2800" i="1" dirty="0" smtClean="0"/>
              <a:t>Alfonso González Garrido</a:t>
            </a:r>
            <a:endParaRPr lang="es-ES" sz="2800" i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43987" y="2557463"/>
            <a:ext cx="3504026" cy="3317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Daniel Goleman</a:t>
            </a:r>
            <a:r>
              <a:rPr lang="es-ES" sz="2400" dirty="0"/>
              <a:t>, uno de los investigadores más importante sobre inteligencia emocional, afirma que el coeficiente intelectual solo contribuye al éxito de las personas en un 20 %, en el mejor de los casos. Son otros factores ligados a la inteligencia emocional los que te impulsan, de mejor manera, hacia tu éxito personal o profesional. </a:t>
            </a:r>
            <a:endParaRPr lang="es-ES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Daniel </a:t>
            </a:r>
            <a:r>
              <a:rPr lang="es-ES" dirty="0" smtClean="0"/>
              <a:t>Goleman: “Al menos un 80% del éxito en la edad adulta proviene de la Inteligencia Emocional”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381125"/>
            <a:ext cx="762000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Conciencia y conocimiento de uno mismo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 </a:t>
            </a:r>
            <a:r>
              <a:rPr lang="es-ES" b="1" dirty="0" smtClean="0"/>
              <a:t>Concienciación </a:t>
            </a:r>
            <a:r>
              <a:rPr lang="es-ES" b="1" dirty="0"/>
              <a:t>emocional. </a:t>
            </a:r>
            <a:r>
              <a:rPr lang="es-ES" dirty="0"/>
              <a:t>Capacidad para tomar conciencia de tus propias emociones y de las emociones de los demás, ponerles nombre y usar adecuadamente un vocabulario emocional, captar el clima emocional de un contexto determinado e interpretar adecuadamente la interacción entre emoción, cognición y comportamiento.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64375" y="3174275"/>
            <a:ext cx="3522652" cy="2168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40080"/>
            <a:ext cx="8155577" cy="5476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Conciencia y conocimiento de uno mismo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Autoconocimiento:</a:t>
            </a:r>
            <a:endParaRPr lang="es-ES" b="1" dirty="0" smtClean="0"/>
          </a:p>
          <a:p>
            <a:pPr marL="0" indent="0">
              <a:buNone/>
            </a:pPr>
            <a:r>
              <a:rPr lang="es-ES" sz="2200" b="1" dirty="0" smtClean="0"/>
              <a:t> </a:t>
            </a:r>
            <a:r>
              <a:rPr lang="es-ES" sz="2200" dirty="0"/>
              <a:t>Toma de conciencia de tus fortalezas y debilidades. Conocer tus valores y jerarquizarlos adecuadamente (creencias fundamentales que te ayudan a preferir o apreciar una cosa en lugar de otra, principios que verdaderamente te importan y te permiten orientar tu comportamiento hacia una vida de propósito)</a:t>
            </a:r>
            <a:endParaRPr lang="es-ES" sz="2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83425" y="3108960"/>
            <a:ext cx="3400046" cy="22076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171" y="1079728"/>
            <a:ext cx="8412480" cy="42760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75" y="1013764"/>
            <a:ext cx="4643890" cy="4551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Conciencia y conocimiento de uno mismo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/>
              <a:t>La autoconfianza</a:t>
            </a:r>
            <a:r>
              <a:rPr lang="es-ES" dirty="0" smtClean="0"/>
              <a:t>: </a:t>
            </a:r>
            <a:r>
              <a:rPr lang="es-ES" dirty="0"/>
              <a:t>es la convicción de que puedes hacer y alcanzar los objetivos que te propongas, contando con la ayuda de tus capacidades, talentos, experiencias y conocimientos. Por supuesto, esto incluye el aprovechar otros recursos: lo económico, lo físico y lo intelectual. La seguridad de poder lograr tus objetivos fortalecerá tu propia estima. Creer que puedes hacer lo que plantees mantendrá en un buen nivel tu aprecio personal.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92825" y="2560638"/>
            <a:ext cx="4495850" cy="33099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2015</Words>
  <Application>WPS Presentation</Application>
  <PresentationFormat>Panorámica</PresentationFormat>
  <Paragraphs>28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Orgánico</vt:lpstr>
      <vt:lpstr>Competencias emocionales intrapersonales que te ayudarán a ser mejor profesional.</vt:lpstr>
      <vt:lpstr>Daniel Goleman, uno de los investigadores más importante sobre inteligencia emocional, afirma que el coeficiente intelectual solo contribuye al éxito de las personas en un 20 %, en el mejor de los casos. Son otros factores ligados a la inteligencia emocional los que te impulsan, de mejor manera, hacia tu éxito personal o profesional. </vt:lpstr>
      <vt:lpstr>PowerPoint 演示文稿</vt:lpstr>
      <vt:lpstr>Conciencia y conocimiento de uno mismo</vt:lpstr>
      <vt:lpstr>PowerPoint 演示文稿</vt:lpstr>
      <vt:lpstr>Conciencia y conocimiento de uno mismo</vt:lpstr>
      <vt:lpstr>PowerPoint 演示文稿</vt:lpstr>
      <vt:lpstr>PowerPoint 演示文稿</vt:lpstr>
      <vt:lpstr>Conciencia y conocimiento de uno mismo</vt:lpstr>
      <vt:lpstr>PowerPoint 演示文稿</vt:lpstr>
      <vt:lpstr>PowerPoint 演示文稿</vt:lpstr>
      <vt:lpstr>PowerPoint 演示文稿</vt:lpstr>
      <vt:lpstr>PowerPoint 演示文稿</vt:lpstr>
      <vt:lpstr>La Ley del Espejo | Tu herramienta de Crecimiento Personal | Autoconocimiento</vt:lpstr>
      <vt:lpstr>Curso:  Competencias y habilidades emocionales y físicas intrapersonales del docente. Alfonso González Garrido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Competencias emocionales intrapersonales que te ayudarán a ser mejor profesional.</dc:title>
  <dc:creator>Alfonso González Garrido</dc:creator>
  <cp:lastModifiedBy>PORTATIL</cp:lastModifiedBy>
  <cp:revision>10</cp:revision>
  <dcterms:created xsi:type="dcterms:W3CDTF">2021-04-11T09:53:00Z</dcterms:created>
  <dcterms:modified xsi:type="dcterms:W3CDTF">2021-04-12T19:53:10Z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3082-11.2.0.10101</vt:lpwstr>
  </property>
</Properties>
</file>