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32"/>
  </p:notesMasterIdLst>
  <p:sldIdLst>
    <p:sldId id="256" r:id="rId3"/>
    <p:sldId id="257" r:id="rId4"/>
    <p:sldId id="260" r:id="rId5"/>
    <p:sldId id="259" r:id="rId6"/>
    <p:sldId id="283" r:id="rId7"/>
    <p:sldId id="264" r:id="rId8"/>
    <p:sldId id="284" r:id="rId9"/>
    <p:sldId id="261" r:id="rId10"/>
    <p:sldId id="263" r:id="rId11"/>
    <p:sldId id="267" r:id="rId12"/>
    <p:sldId id="269" r:id="rId13"/>
    <p:sldId id="275" r:id="rId14"/>
    <p:sldId id="272" r:id="rId15"/>
    <p:sldId id="286" r:id="rId16"/>
    <p:sldId id="273" r:id="rId17"/>
    <p:sldId id="274" r:id="rId18"/>
    <p:sldId id="276" r:id="rId19"/>
    <p:sldId id="277" r:id="rId20"/>
    <p:sldId id="27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771"/>
    <a:srgbClr val="F7C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F22D3-9CCC-4BE7-B49B-19266C3B2C6A}" v="1" dt="2021-04-25T17:48:4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a Pilo Valerio" userId="e671e159220dc48b" providerId="LiveId" clId="{042F22D3-9CCC-4BE7-B49B-19266C3B2C6A}"/>
    <pc:docChg chg="addSld delSld modSld">
      <pc:chgData name="Chema Pilo Valerio" userId="e671e159220dc48b" providerId="LiveId" clId="{042F22D3-9CCC-4BE7-B49B-19266C3B2C6A}" dt="2021-04-25T17:48:40.377" v="48"/>
      <pc:docMkLst>
        <pc:docMk/>
      </pc:docMkLst>
      <pc:sldChg chg="modSp mod">
        <pc:chgData name="Chema Pilo Valerio" userId="e671e159220dc48b" providerId="LiveId" clId="{042F22D3-9CCC-4BE7-B49B-19266C3B2C6A}" dt="2021-04-25T16:59:47.163" v="19" actId="20577"/>
        <pc:sldMkLst>
          <pc:docMk/>
          <pc:sldMk cId="4143385211" sldId="260"/>
        </pc:sldMkLst>
        <pc:spChg chg="mod">
          <ac:chgData name="Chema Pilo Valerio" userId="e671e159220dc48b" providerId="LiveId" clId="{042F22D3-9CCC-4BE7-B49B-19266C3B2C6A}" dt="2021-04-25T16:59:47.163" v="19" actId="20577"/>
          <ac:spMkLst>
            <pc:docMk/>
            <pc:sldMk cId="4143385211" sldId="260"/>
            <ac:spMk id="4" creationId="{00000000-0000-0000-0000-000000000000}"/>
          </ac:spMkLst>
        </pc:spChg>
      </pc:sldChg>
      <pc:sldChg chg="modSp mod">
        <pc:chgData name="Chema Pilo Valerio" userId="e671e159220dc48b" providerId="LiveId" clId="{042F22D3-9CCC-4BE7-B49B-19266C3B2C6A}" dt="2021-04-25T17:32:35.587" v="39" actId="20577"/>
        <pc:sldMkLst>
          <pc:docMk/>
          <pc:sldMk cId="3543957414" sldId="261"/>
        </pc:sldMkLst>
        <pc:spChg chg="mod">
          <ac:chgData name="Chema Pilo Valerio" userId="e671e159220dc48b" providerId="LiveId" clId="{042F22D3-9CCC-4BE7-B49B-19266C3B2C6A}" dt="2021-04-25T17:32:35.587" v="39" actId="20577"/>
          <ac:spMkLst>
            <pc:docMk/>
            <pc:sldMk cId="3543957414" sldId="261"/>
            <ac:spMk id="4" creationId="{00000000-0000-0000-0000-000000000000}"/>
          </ac:spMkLst>
        </pc:spChg>
        <pc:spChg chg="mod">
          <ac:chgData name="Chema Pilo Valerio" userId="e671e159220dc48b" providerId="LiveId" clId="{042F22D3-9CCC-4BE7-B49B-19266C3B2C6A}" dt="2021-04-25T17:29:55.606" v="38" actId="1076"/>
          <ac:spMkLst>
            <pc:docMk/>
            <pc:sldMk cId="3543957414" sldId="261"/>
            <ac:spMk id="5" creationId="{00000000-0000-0000-0000-000000000000}"/>
          </ac:spMkLst>
        </pc:spChg>
      </pc:sldChg>
      <pc:sldChg chg="modSp mod">
        <pc:chgData name="Chema Pilo Valerio" userId="e671e159220dc48b" providerId="LiveId" clId="{042F22D3-9CCC-4BE7-B49B-19266C3B2C6A}" dt="2021-04-25T17:35:12.967" v="45" actId="20577"/>
        <pc:sldMkLst>
          <pc:docMk/>
          <pc:sldMk cId="1534470543" sldId="263"/>
        </pc:sldMkLst>
        <pc:spChg chg="mod">
          <ac:chgData name="Chema Pilo Valerio" userId="e671e159220dc48b" providerId="LiveId" clId="{042F22D3-9CCC-4BE7-B49B-19266C3B2C6A}" dt="2021-04-25T17:35:12.967" v="45" actId="20577"/>
          <ac:spMkLst>
            <pc:docMk/>
            <pc:sldMk cId="1534470543" sldId="263"/>
            <ac:spMk id="10" creationId="{00000000-0000-0000-0000-000000000000}"/>
          </ac:spMkLst>
        </pc:spChg>
      </pc:sldChg>
      <pc:sldChg chg="add del setBg">
        <pc:chgData name="Chema Pilo Valerio" userId="e671e159220dc48b" providerId="LiveId" clId="{042F22D3-9CCC-4BE7-B49B-19266C3B2C6A}" dt="2021-04-25T17:48:40.377" v="48"/>
        <pc:sldMkLst>
          <pc:docMk/>
          <pc:sldMk cId="3420681353" sldId="281"/>
        </pc:sldMkLst>
      </pc:sldChg>
      <pc:sldChg chg="del">
        <pc:chgData name="Chema Pilo Valerio" userId="e671e159220dc48b" providerId="LiveId" clId="{042F22D3-9CCC-4BE7-B49B-19266C3B2C6A}" dt="2021-04-25T17:40:26.440" v="46" actId="2696"/>
        <pc:sldMkLst>
          <pc:docMk/>
          <pc:sldMk cId="3644881925" sldId="285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956558538" sldId="287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3471256563" sldId="288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1137389825" sldId="289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1479063007" sldId="290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153736434" sldId="291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4190309052" sldId="292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466460901" sldId="293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4108090085" sldId="294"/>
        </pc:sldMkLst>
      </pc:sldChg>
      <pc:sldChg chg="add setBg">
        <pc:chgData name="Chema Pilo Valerio" userId="e671e159220dc48b" providerId="LiveId" clId="{042F22D3-9CCC-4BE7-B49B-19266C3B2C6A}" dt="2021-04-25T17:48:40.377" v="48"/>
        <pc:sldMkLst>
          <pc:docMk/>
          <pc:sldMk cId="773741413" sldId="295"/>
        </pc:sldMkLst>
      </pc:sldChg>
    </pc:docChg>
  </pc:docChgLst>
  <pc:docChgLst>
    <pc:chgData name="Chema Pilo Valerio" userId="e671e159220dc48b" providerId="LiveId" clId="{7E6B3A3E-81E5-4D85-97AF-7D7535B13B15}"/>
    <pc:docChg chg="modSld">
      <pc:chgData name="Chema Pilo Valerio" userId="e671e159220dc48b" providerId="LiveId" clId="{7E6B3A3E-81E5-4D85-97AF-7D7535B13B15}" dt="2018-09-25T16:49:58.223" v="73" actId="20577"/>
      <pc:docMkLst>
        <pc:docMk/>
      </pc:docMkLst>
      <pc:sldChg chg="modSp">
        <pc:chgData name="Chema Pilo Valerio" userId="e671e159220dc48b" providerId="LiveId" clId="{7E6B3A3E-81E5-4D85-97AF-7D7535B13B15}" dt="2018-09-25T16:48:48.381" v="33" actId="20577"/>
        <pc:sldMkLst>
          <pc:docMk/>
          <pc:sldMk cId="3273686414" sldId="268"/>
        </pc:sldMkLst>
        <pc:spChg chg="mod">
          <ac:chgData name="Chema Pilo Valerio" userId="e671e159220dc48b" providerId="LiveId" clId="{7E6B3A3E-81E5-4D85-97AF-7D7535B13B15}" dt="2018-09-25T16:48:48.381" v="33" actId="20577"/>
          <ac:spMkLst>
            <pc:docMk/>
            <pc:sldMk cId="3273686414" sldId="268"/>
            <ac:spMk id="4" creationId="{00000000-0000-0000-0000-000000000000}"/>
          </ac:spMkLst>
        </pc:spChg>
      </pc:sldChg>
      <pc:sldChg chg="modSp">
        <pc:chgData name="Chema Pilo Valerio" userId="e671e159220dc48b" providerId="LiveId" clId="{7E6B3A3E-81E5-4D85-97AF-7D7535B13B15}" dt="2018-09-25T16:49:58.223" v="73" actId="20577"/>
        <pc:sldMkLst>
          <pc:docMk/>
          <pc:sldMk cId="1005456470" sldId="270"/>
        </pc:sldMkLst>
        <pc:spChg chg="mod">
          <ac:chgData name="Chema Pilo Valerio" userId="e671e159220dc48b" providerId="LiveId" clId="{7E6B3A3E-81E5-4D85-97AF-7D7535B13B15}" dt="2018-09-25T16:49:58.223" v="73" actId="20577"/>
          <ac:spMkLst>
            <pc:docMk/>
            <pc:sldMk cId="1005456470" sldId="270"/>
            <ac:spMk id="18" creationId="{C53628FB-1432-40C6-9353-F43F20909DF3}"/>
          </ac:spMkLst>
        </pc:spChg>
        <pc:spChg chg="mod">
          <ac:chgData name="Chema Pilo Valerio" userId="e671e159220dc48b" providerId="LiveId" clId="{7E6B3A3E-81E5-4D85-97AF-7D7535B13B15}" dt="2018-09-25T16:49:34.161" v="50" actId="20577"/>
          <ac:spMkLst>
            <pc:docMk/>
            <pc:sldMk cId="1005456470" sldId="270"/>
            <ac:spMk id="19" creationId="{625272E1-7C2E-4630-B4CF-50347523AB2C}"/>
          </ac:spMkLst>
        </pc:spChg>
      </pc:sldChg>
    </pc:docChg>
  </pc:docChgLst>
  <pc:docChgLst>
    <pc:chgData name="Chema Pilo Valerio" userId="e671e159220dc48b" providerId="LiveId" clId="{42361C1B-661A-4227-B1F0-6E6724429021}"/>
    <pc:docChg chg="custSel addSld delSld modSld">
      <pc:chgData name="Chema Pilo Valerio" userId="e671e159220dc48b" providerId="LiveId" clId="{42361C1B-661A-4227-B1F0-6E6724429021}" dt="2019-10-12T21:31:10.840" v="511" actId="1076"/>
      <pc:docMkLst>
        <pc:docMk/>
      </pc:docMkLst>
      <pc:sldChg chg="addSp delSp modSp">
        <pc:chgData name="Chema Pilo Valerio" userId="e671e159220dc48b" providerId="LiveId" clId="{42361C1B-661A-4227-B1F0-6E6724429021}" dt="2019-10-12T21:31:10.840" v="511" actId="1076"/>
        <pc:sldMkLst>
          <pc:docMk/>
          <pc:sldMk cId="1335027111" sldId="257"/>
        </pc:sldMkLst>
        <pc:spChg chg="mod">
          <ac:chgData name="Chema Pilo Valerio" userId="e671e159220dc48b" providerId="LiveId" clId="{42361C1B-661A-4227-B1F0-6E6724429021}" dt="2019-10-12T20:39:29.584" v="9" actId="1076"/>
          <ac:spMkLst>
            <pc:docMk/>
            <pc:sldMk cId="1335027111" sldId="257"/>
            <ac:spMk id="2" creationId="{00000000-0000-0000-0000-000000000000}"/>
          </ac:spMkLst>
        </pc:spChg>
        <pc:spChg chg="del mod">
          <ac:chgData name="Chema Pilo Valerio" userId="e671e159220dc48b" providerId="LiveId" clId="{42361C1B-661A-4227-B1F0-6E6724429021}" dt="2019-10-12T20:38:22.975" v="2"/>
          <ac:spMkLst>
            <pc:docMk/>
            <pc:sldMk cId="1335027111" sldId="257"/>
            <ac:spMk id="3" creationId="{00000000-0000-0000-0000-000000000000}"/>
          </ac:spMkLst>
        </pc:spChg>
        <pc:spChg chg="del mod">
          <ac:chgData name="Chema Pilo Valerio" userId="e671e159220dc48b" providerId="LiveId" clId="{42361C1B-661A-4227-B1F0-6E6724429021}" dt="2019-10-12T20:39:12.660" v="4"/>
          <ac:spMkLst>
            <pc:docMk/>
            <pc:sldMk cId="1335027111" sldId="257"/>
            <ac:spMk id="4" creationId="{00000000-0000-0000-0000-000000000000}"/>
          </ac:spMkLst>
        </pc:spChg>
        <pc:spChg chg="add del mod">
          <ac:chgData name="Chema Pilo Valerio" userId="e671e159220dc48b" providerId="LiveId" clId="{42361C1B-661A-4227-B1F0-6E6724429021}" dt="2019-10-12T20:39:15.796" v="5"/>
          <ac:spMkLst>
            <pc:docMk/>
            <pc:sldMk cId="1335027111" sldId="257"/>
            <ac:spMk id="6" creationId="{84902D1E-A90A-4E1F-A8C6-FE9AD255D816}"/>
          </ac:spMkLst>
        </pc:spChg>
        <pc:spChg chg="add mod">
          <ac:chgData name="Chema Pilo Valerio" userId="e671e159220dc48b" providerId="LiveId" clId="{42361C1B-661A-4227-B1F0-6E6724429021}" dt="2019-10-12T21:31:10.840" v="511" actId="1076"/>
          <ac:spMkLst>
            <pc:docMk/>
            <pc:sldMk cId="1335027111" sldId="257"/>
            <ac:spMk id="8" creationId="{3CAC15A8-165C-4A7D-9450-218A7F648BA8}"/>
          </ac:spMkLst>
        </pc:spChg>
      </pc:sldChg>
      <pc:sldChg chg="del">
        <pc:chgData name="Chema Pilo Valerio" userId="e671e159220dc48b" providerId="LiveId" clId="{42361C1B-661A-4227-B1F0-6E6724429021}" dt="2019-10-12T20:42:28.718" v="99" actId="2696"/>
        <pc:sldMkLst>
          <pc:docMk/>
          <pc:sldMk cId="244166575" sldId="262"/>
        </pc:sldMkLst>
      </pc:sldChg>
      <pc:sldChg chg="modSp">
        <pc:chgData name="Chema Pilo Valerio" userId="e671e159220dc48b" providerId="LiveId" clId="{42361C1B-661A-4227-B1F0-6E6724429021}" dt="2019-10-12T20:49:30.859" v="129" actId="20577"/>
        <pc:sldMkLst>
          <pc:docMk/>
          <pc:sldMk cId="226043023" sldId="264"/>
        </pc:sldMkLst>
        <pc:spChg chg="mod">
          <ac:chgData name="Chema Pilo Valerio" userId="e671e159220dc48b" providerId="LiveId" clId="{42361C1B-661A-4227-B1F0-6E6724429021}" dt="2019-10-12T20:47:06.453" v="105" actId="20577"/>
          <ac:spMkLst>
            <pc:docMk/>
            <pc:sldMk cId="226043023" sldId="264"/>
            <ac:spMk id="13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48:00.660" v="125" actId="20577"/>
          <ac:spMkLst>
            <pc:docMk/>
            <pc:sldMk cId="226043023" sldId="264"/>
            <ac:spMk id="14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47:52.508" v="121" actId="20577"/>
          <ac:spMkLst>
            <pc:docMk/>
            <pc:sldMk cId="226043023" sldId="264"/>
            <ac:spMk id="15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47:41.784" v="114" actId="20577"/>
          <ac:spMkLst>
            <pc:docMk/>
            <pc:sldMk cId="226043023" sldId="264"/>
            <ac:spMk id="18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47:45.998" v="117" actId="20577"/>
          <ac:spMkLst>
            <pc:docMk/>
            <pc:sldMk cId="226043023" sldId="264"/>
            <ac:spMk id="19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49:30.859" v="129" actId="20577"/>
          <ac:spMkLst>
            <pc:docMk/>
            <pc:sldMk cId="226043023" sldId="264"/>
            <ac:spMk id="21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45:10.941" v="100"/>
          <ac:spMkLst>
            <pc:docMk/>
            <pc:sldMk cId="226043023" sldId="264"/>
            <ac:spMk id="22" creationId="{00000000-0000-0000-0000-000000000000}"/>
          </ac:spMkLst>
        </pc:spChg>
      </pc:sldChg>
      <pc:sldChg chg="del">
        <pc:chgData name="Chema Pilo Valerio" userId="e671e159220dc48b" providerId="LiveId" clId="{42361C1B-661A-4227-B1F0-6E6724429021}" dt="2019-10-12T21:27:21.526" v="510" actId="2696"/>
        <pc:sldMkLst>
          <pc:docMk/>
          <pc:sldMk cId="3680339290" sldId="265"/>
        </pc:sldMkLst>
      </pc:sldChg>
      <pc:sldChg chg="del">
        <pc:chgData name="Chema Pilo Valerio" userId="e671e159220dc48b" providerId="LiveId" clId="{42361C1B-661A-4227-B1F0-6E6724429021}" dt="2019-10-12T20:59:27.540" v="145" actId="2696"/>
        <pc:sldMkLst>
          <pc:docMk/>
          <pc:sldMk cId="660594290" sldId="266"/>
        </pc:sldMkLst>
      </pc:sldChg>
      <pc:sldChg chg="modSp">
        <pc:chgData name="Chema Pilo Valerio" userId="e671e159220dc48b" providerId="LiveId" clId="{42361C1B-661A-4227-B1F0-6E6724429021}" dt="2019-10-12T21:02:52.042" v="173" actId="20577"/>
        <pc:sldMkLst>
          <pc:docMk/>
          <pc:sldMk cId="1126235470" sldId="269"/>
        </pc:sldMkLst>
        <pc:spChg chg="mod">
          <ac:chgData name="Chema Pilo Valerio" userId="e671e159220dc48b" providerId="LiveId" clId="{42361C1B-661A-4227-B1F0-6E6724429021}" dt="2019-10-12T21:01:14.141" v="153" actId="20577"/>
          <ac:spMkLst>
            <pc:docMk/>
            <pc:sldMk cId="1126235470" sldId="269"/>
            <ac:spMk id="9" creationId="{B6116AB4-BE99-412C-A3EC-9DD52E33ECBC}"/>
          </ac:spMkLst>
        </pc:spChg>
        <pc:spChg chg="mod">
          <ac:chgData name="Chema Pilo Valerio" userId="e671e159220dc48b" providerId="LiveId" clId="{42361C1B-661A-4227-B1F0-6E6724429021}" dt="2019-10-12T21:02:32.579" v="163" actId="14100"/>
          <ac:spMkLst>
            <pc:docMk/>
            <pc:sldMk cId="1126235470" sldId="269"/>
            <ac:spMk id="12" creationId="{CAE4A4D8-8CB0-47CF-AF05-635B10930227}"/>
          </ac:spMkLst>
        </pc:spChg>
        <pc:spChg chg="mod">
          <ac:chgData name="Chema Pilo Valerio" userId="e671e159220dc48b" providerId="LiveId" clId="{42361C1B-661A-4227-B1F0-6E6724429021}" dt="2019-10-12T21:02:52.042" v="173" actId="20577"/>
          <ac:spMkLst>
            <pc:docMk/>
            <pc:sldMk cId="1126235470" sldId="269"/>
            <ac:spMk id="15" creationId="{9A539D53-F368-4A92-8073-28148013081C}"/>
          </ac:spMkLst>
        </pc:spChg>
      </pc:sldChg>
      <pc:sldChg chg="modSp del">
        <pc:chgData name="Chema Pilo Valerio" userId="e671e159220dc48b" providerId="LiveId" clId="{42361C1B-661A-4227-B1F0-6E6724429021}" dt="2019-10-12T21:11:47.631" v="391" actId="2696"/>
        <pc:sldMkLst>
          <pc:docMk/>
          <pc:sldMk cId="1005456470" sldId="270"/>
        </pc:sldMkLst>
        <pc:spChg chg="mod">
          <ac:chgData name="Chema Pilo Valerio" userId="e671e159220dc48b" providerId="LiveId" clId="{42361C1B-661A-4227-B1F0-6E6724429021}" dt="2019-10-12T21:03:18.235" v="177" actId="20577"/>
          <ac:spMkLst>
            <pc:docMk/>
            <pc:sldMk cId="1005456470" sldId="270"/>
            <ac:spMk id="9" creationId="{B6116AB4-BE99-412C-A3EC-9DD52E33ECBC}"/>
          </ac:spMkLst>
        </pc:spChg>
        <pc:spChg chg="mod">
          <ac:chgData name="Chema Pilo Valerio" userId="e671e159220dc48b" providerId="LiveId" clId="{42361C1B-661A-4227-B1F0-6E6724429021}" dt="2019-10-12T21:06:48.620" v="283" actId="20577"/>
          <ac:spMkLst>
            <pc:docMk/>
            <pc:sldMk cId="1005456470" sldId="270"/>
            <ac:spMk id="19" creationId="{625272E1-7C2E-4630-B4CF-50347523AB2C}"/>
          </ac:spMkLst>
        </pc:spChg>
        <pc:spChg chg="mod">
          <ac:chgData name="Chema Pilo Valerio" userId="e671e159220dc48b" providerId="LiveId" clId="{42361C1B-661A-4227-B1F0-6E6724429021}" dt="2019-10-12T21:04:46.140" v="215" actId="14100"/>
          <ac:spMkLst>
            <pc:docMk/>
            <pc:sldMk cId="1005456470" sldId="270"/>
            <ac:spMk id="20" creationId="{01FB3443-ECB4-4EBD-8739-669D86FA8199}"/>
          </ac:spMkLst>
        </pc:spChg>
      </pc:sldChg>
      <pc:sldChg chg="del">
        <pc:chgData name="Chema Pilo Valerio" userId="e671e159220dc48b" providerId="LiveId" clId="{42361C1B-661A-4227-B1F0-6E6724429021}" dt="2019-10-12T21:12:06.597" v="394" actId="2696"/>
        <pc:sldMkLst>
          <pc:docMk/>
          <pc:sldMk cId="4232648508" sldId="271"/>
        </pc:sldMkLst>
      </pc:sldChg>
      <pc:sldChg chg="modSp">
        <pc:chgData name="Chema Pilo Valerio" userId="e671e159220dc48b" providerId="LiveId" clId="{42361C1B-661A-4227-B1F0-6E6724429021}" dt="2019-10-12T21:18:29.937" v="397" actId="1076"/>
        <pc:sldMkLst>
          <pc:docMk/>
          <pc:sldMk cId="2779325569" sldId="273"/>
        </pc:sldMkLst>
        <pc:spChg chg="mod">
          <ac:chgData name="Chema Pilo Valerio" userId="e671e159220dc48b" providerId="LiveId" clId="{42361C1B-661A-4227-B1F0-6E6724429021}" dt="2019-10-12T21:17:55.069" v="395" actId="1076"/>
          <ac:spMkLst>
            <pc:docMk/>
            <pc:sldMk cId="2779325569" sldId="273"/>
            <ac:spMk id="10" creationId="{9FD23B6B-6628-4FA5-BFC7-F933891A2328}"/>
          </ac:spMkLst>
        </pc:spChg>
        <pc:spChg chg="mod">
          <ac:chgData name="Chema Pilo Valerio" userId="e671e159220dc48b" providerId="LiveId" clId="{42361C1B-661A-4227-B1F0-6E6724429021}" dt="2019-10-12T21:18:29.937" v="397" actId="1076"/>
          <ac:spMkLst>
            <pc:docMk/>
            <pc:sldMk cId="2779325569" sldId="273"/>
            <ac:spMk id="11" creationId="{823CBBA2-1CCE-498E-9DD4-DD14D6820B90}"/>
          </ac:spMkLst>
        </pc:spChg>
      </pc:sldChg>
      <pc:sldChg chg="modSp">
        <pc:chgData name="Chema Pilo Valerio" userId="e671e159220dc48b" providerId="LiveId" clId="{42361C1B-661A-4227-B1F0-6E6724429021}" dt="2019-10-12T21:24:53.849" v="506" actId="14100"/>
        <pc:sldMkLst>
          <pc:docMk/>
          <pc:sldMk cId="1622638691" sldId="274"/>
        </pc:sldMkLst>
        <pc:spChg chg="mod">
          <ac:chgData name="Chema Pilo Valerio" userId="e671e159220dc48b" providerId="LiveId" clId="{42361C1B-661A-4227-B1F0-6E6724429021}" dt="2019-10-12T21:24:53.849" v="506" actId="14100"/>
          <ac:spMkLst>
            <pc:docMk/>
            <pc:sldMk cId="1622638691" sldId="274"/>
            <ac:spMk id="8" creationId="{6C9603B5-3A2B-4211-B482-5FD84AADF050}"/>
          </ac:spMkLst>
        </pc:spChg>
      </pc:sldChg>
      <pc:sldChg chg="del">
        <pc:chgData name="Chema Pilo Valerio" userId="e671e159220dc48b" providerId="LiveId" clId="{42361C1B-661A-4227-B1F0-6E6724429021}" dt="2019-10-12T21:26:14.260" v="507" actId="2696"/>
        <pc:sldMkLst>
          <pc:docMk/>
          <pc:sldMk cId="1118116636" sldId="278"/>
        </pc:sldMkLst>
      </pc:sldChg>
      <pc:sldChg chg="del">
        <pc:chgData name="Chema Pilo Valerio" userId="e671e159220dc48b" providerId="LiveId" clId="{42361C1B-661A-4227-B1F0-6E6724429021}" dt="2019-10-12T21:27:08.286" v="508" actId="2696"/>
        <pc:sldMkLst>
          <pc:docMk/>
          <pc:sldMk cId="3330623118" sldId="280"/>
        </pc:sldMkLst>
      </pc:sldChg>
      <pc:sldChg chg="del">
        <pc:chgData name="Chema Pilo Valerio" userId="e671e159220dc48b" providerId="LiveId" clId="{42361C1B-661A-4227-B1F0-6E6724429021}" dt="2019-10-12T21:27:17.042" v="509" actId="2696"/>
        <pc:sldMkLst>
          <pc:docMk/>
          <pc:sldMk cId="3928997213" sldId="282"/>
        </pc:sldMkLst>
      </pc:sldChg>
      <pc:sldChg chg="modSp">
        <pc:chgData name="Chema Pilo Valerio" userId="e671e159220dc48b" providerId="LiveId" clId="{42361C1B-661A-4227-B1F0-6E6724429021}" dt="2019-10-12T20:58:01.241" v="144" actId="20577"/>
        <pc:sldMkLst>
          <pc:docMk/>
          <pc:sldMk cId="2106913828" sldId="284"/>
        </pc:sldMkLst>
        <pc:spChg chg="mod">
          <ac:chgData name="Chema Pilo Valerio" userId="e671e159220dc48b" providerId="LiveId" clId="{42361C1B-661A-4227-B1F0-6E6724429021}" dt="2019-10-12T20:57:00.569" v="133" actId="20577"/>
          <ac:spMkLst>
            <pc:docMk/>
            <pc:sldMk cId="2106913828" sldId="284"/>
            <ac:spMk id="13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57:45.472" v="141" actId="20577"/>
          <ac:spMkLst>
            <pc:docMk/>
            <pc:sldMk cId="2106913828" sldId="284"/>
            <ac:spMk id="14" creationId="{00000000-0000-0000-0000-000000000000}"/>
          </ac:spMkLst>
        </pc:spChg>
        <pc:spChg chg="mod">
          <ac:chgData name="Chema Pilo Valerio" userId="e671e159220dc48b" providerId="LiveId" clId="{42361C1B-661A-4227-B1F0-6E6724429021}" dt="2019-10-12T20:58:01.241" v="144" actId="20577"/>
          <ac:spMkLst>
            <pc:docMk/>
            <pc:sldMk cId="2106913828" sldId="284"/>
            <ac:spMk id="21" creationId="{00000000-0000-0000-0000-000000000000}"/>
          </ac:spMkLst>
        </pc:spChg>
      </pc:sldChg>
      <pc:sldChg chg="addSp delSp modSp add setBg">
        <pc:chgData name="Chema Pilo Valerio" userId="e671e159220dc48b" providerId="LiveId" clId="{42361C1B-661A-4227-B1F0-6E6724429021}" dt="2019-10-12T21:11:10.282" v="390" actId="20577"/>
        <pc:sldMkLst>
          <pc:docMk/>
          <pc:sldMk cId="3644881925" sldId="285"/>
        </pc:sldMkLst>
        <pc:spChg chg="add mod">
          <ac:chgData name="Chema Pilo Valerio" userId="e671e159220dc48b" providerId="LiveId" clId="{42361C1B-661A-4227-B1F0-6E6724429021}" dt="2019-10-12T21:10:59.285" v="384" actId="1076"/>
          <ac:spMkLst>
            <pc:docMk/>
            <pc:sldMk cId="3644881925" sldId="285"/>
            <ac:spMk id="3" creationId="{BD5F4906-4B8A-4CA5-8FC4-12C2F81C570C}"/>
          </ac:spMkLst>
        </pc:spChg>
        <pc:spChg chg="mod">
          <ac:chgData name="Chema Pilo Valerio" userId="e671e159220dc48b" providerId="LiveId" clId="{42361C1B-661A-4227-B1F0-6E6724429021}" dt="2019-10-12T21:10:10.434" v="377" actId="6549"/>
          <ac:spMkLst>
            <pc:docMk/>
            <pc:sldMk cId="3644881925" sldId="285"/>
            <ac:spMk id="5" creationId="{B4382CD6-0A3C-44B6-B475-B81253DB769F}"/>
          </ac:spMkLst>
        </pc:spChg>
        <pc:spChg chg="del">
          <ac:chgData name="Chema Pilo Valerio" userId="e671e159220dc48b" providerId="LiveId" clId="{42361C1B-661A-4227-B1F0-6E6724429021}" dt="2019-10-12T21:08:24.862" v="298"/>
          <ac:spMkLst>
            <pc:docMk/>
            <pc:sldMk cId="3644881925" sldId="285"/>
            <ac:spMk id="6" creationId="{D987F517-89D1-4D7A-ABA2-0B228493F547}"/>
          </ac:spMkLst>
        </pc:spChg>
        <pc:spChg chg="mod">
          <ac:chgData name="Chema Pilo Valerio" userId="e671e159220dc48b" providerId="LiveId" clId="{42361C1B-661A-4227-B1F0-6E6724429021}" dt="2019-10-12T21:10:59.285" v="384" actId="1076"/>
          <ac:spMkLst>
            <pc:docMk/>
            <pc:sldMk cId="3644881925" sldId="285"/>
            <ac:spMk id="9" creationId="{B6116AB4-BE99-412C-A3EC-9DD52E33ECBC}"/>
          </ac:spMkLst>
        </pc:spChg>
        <pc:spChg chg="del">
          <ac:chgData name="Chema Pilo Valerio" userId="e671e159220dc48b" providerId="LiveId" clId="{42361C1B-661A-4227-B1F0-6E6724429021}" dt="2019-10-12T21:08:27.754" v="299"/>
          <ac:spMkLst>
            <pc:docMk/>
            <pc:sldMk cId="3644881925" sldId="285"/>
            <ac:spMk id="11" creationId="{64B60DA8-C79B-4381-B874-4B72B9CAC686}"/>
          </ac:spMkLst>
        </pc:spChg>
        <pc:spChg chg="del mod">
          <ac:chgData name="Chema Pilo Valerio" userId="e671e159220dc48b" providerId="LiveId" clId="{42361C1B-661A-4227-B1F0-6E6724429021}" dt="2019-10-12T21:10:00.682" v="374"/>
          <ac:spMkLst>
            <pc:docMk/>
            <pc:sldMk cId="3644881925" sldId="285"/>
            <ac:spMk id="12" creationId="{CAE4A4D8-8CB0-47CF-AF05-635B10930227}"/>
          </ac:spMkLst>
        </pc:spChg>
        <pc:spChg chg="del">
          <ac:chgData name="Chema Pilo Valerio" userId="e671e159220dc48b" providerId="LiveId" clId="{42361C1B-661A-4227-B1F0-6E6724429021}" dt="2019-10-12T21:10:47.390" v="381"/>
          <ac:spMkLst>
            <pc:docMk/>
            <pc:sldMk cId="3644881925" sldId="285"/>
            <ac:spMk id="13" creationId="{EF510950-4078-459E-A48E-D05D87781607}"/>
          </ac:spMkLst>
        </pc:spChg>
        <pc:spChg chg="del">
          <ac:chgData name="Chema Pilo Valerio" userId="e671e159220dc48b" providerId="LiveId" clId="{42361C1B-661A-4227-B1F0-6E6724429021}" dt="2019-10-12T21:10:53.690" v="383"/>
          <ac:spMkLst>
            <pc:docMk/>
            <pc:sldMk cId="3644881925" sldId="285"/>
            <ac:spMk id="14" creationId="{12F8AF49-C7E5-4068-B05A-17252B910D9D}"/>
          </ac:spMkLst>
        </pc:spChg>
        <pc:spChg chg="del">
          <ac:chgData name="Chema Pilo Valerio" userId="e671e159220dc48b" providerId="LiveId" clId="{42361C1B-661A-4227-B1F0-6E6724429021}" dt="2019-10-12T21:10:50.625" v="382"/>
          <ac:spMkLst>
            <pc:docMk/>
            <pc:sldMk cId="3644881925" sldId="285"/>
            <ac:spMk id="15" creationId="{9A539D53-F368-4A92-8073-28148013081C}"/>
          </ac:spMkLst>
        </pc:spChg>
        <pc:spChg chg="mod">
          <ac:chgData name="Chema Pilo Valerio" userId="e671e159220dc48b" providerId="LiveId" clId="{42361C1B-661A-4227-B1F0-6E6724429021}" dt="2019-10-12T21:10:59.285" v="384" actId="1076"/>
          <ac:spMkLst>
            <pc:docMk/>
            <pc:sldMk cId="3644881925" sldId="285"/>
            <ac:spMk id="16" creationId="{A0122350-7E0C-462E-A25F-6780DA1332BB}"/>
          </ac:spMkLst>
        </pc:spChg>
        <pc:spChg chg="del">
          <ac:chgData name="Chema Pilo Valerio" userId="e671e159220dc48b" providerId="LiveId" clId="{42361C1B-661A-4227-B1F0-6E6724429021}" dt="2019-10-12T21:10:44.672" v="380" actId="478"/>
          <ac:spMkLst>
            <pc:docMk/>
            <pc:sldMk cId="3644881925" sldId="285"/>
            <ac:spMk id="17" creationId="{9F51C1D5-853E-4B02-887C-C64BCC531E62}"/>
          </ac:spMkLst>
        </pc:spChg>
        <pc:spChg chg="add mod">
          <ac:chgData name="Chema Pilo Valerio" userId="e671e159220dc48b" providerId="LiveId" clId="{42361C1B-661A-4227-B1F0-6E6724429021}" dt="2019-10-12T21:11:06.396" v="386" actId="1076"/>
          <ac:spMkLst>
            <pc:docMk/>
            <pc:sldMk cId="3644881925" sldId="285"/>
            <ac:spMk id="19" creationId="{E0E6844F-E18F-41B2-9683-9FA620659E86}"/>
          </ac:spMkLst>
        </pc:spChg>
        <pc:spChg chg="add mod">
          <ac:chgData name="Chema Pilo Valerio" userId="e671e159220dc48b" providerId="LiveId" clId="{42361C1B-661A-4227-B1F0-6E6724429021}" dt="2019-10-12T21:11:06.396" v="386" actId="1076"/>
          <ac:spMkLst>
            <pc:docMk/>
            <pc:sldMk cId="3644881925" sldId="285"/>
            <ac:spMk id="20" creationId="{EE193F79-DE04-4C60-B97F-85E0F58D3C5C}"/>
          </ac:spMkLst>
        </pc:spChg>
        <pc:spChg chg="add mod">
          <ac:chgData name="Chema Pilo Valerio" userId="e671e159220dc48b" providerId="LiveId" clId="{42361C1B-661A-4227-B1F0-6E6724429021}" dt="2019-10-12T21:11:10.282" v="390" actId="20577"/>
          <ac:spMkLst>
            <pc:docMk/>
            <pc:sldMk cId="3644881925" sldId="285"/>
            <ac:spMk id="21" creationId="{56912853-5017-4264-98DB-622DE0CB879D}"/>
          </ac:spMkLst>
        </pc:spChg>
      </pc:sldChg>
      <pc:sldChg chg="del">
        <pc:chgData name="Chema Pilo Valerio" userId="e671e159220dc48b" providerId="LiveId" clId="{42361C1B-661A-4227-B1F0-6E6724429021}" dt="2019-10-12T21:07:11.279" v="284" actId="2696"/>
        <pc:sldMkLst>
          <pc:docMk/>
          <pc:sldMk cId="3784682248" sldId="285"/>
        </pc:sldMkLst>
      </pc:sldChg>
      <pc:sldChg chg="add del">
        <pc:chgData name="Chema Pilo Valerio" userId="e671e159220dc48b" providerId="LiveId" clId="{42361C1B-661A-4227-B1F0-6E6724429021}" dt="2019-10-12T21:12:01.504" v="393"/>
        <pc:sldMkLst>
          <pc:docMk/>
          <pc:sldMk cId="2058886331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352F0-6012-464D-AE18-44BB178F6DB4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0436-280F-4004-99DF-6E6AA3124B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03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0436-280F-4004-99DF-6E6AA3124B7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7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alphaModFix amt="14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240" y="2332904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0471" y="276465"/>
            <a:ext cx="2084644" cy="594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9130" y="436903"/>
            <a:ext cx="1465018" cy="3558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3" y="57666"/>
            <a:ext cx="1628349" cy="11698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7627" y="6130437"/>
            <a:ext cx="1022844" cy="627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D044F-9D28-426E-8CAC-3D6B9774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D303F6-6E29-45E2-AB9F-E71BC86D4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0BDEC-9FCC-4EBE-9888-A905070F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2BBEBE-A93B-49EC-A102-8726C559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A2C23E-EAAF-4252-B972-DADDAB6B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31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E92E7-10DB-4539-B60F-2E97BAF1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07EE2D-23AA-4FA8-A8CF-F337ABEC8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8AC7F-6B66-4DA9-96D5-8AE3B12C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60982-606E-4718-9C6E-98B14F73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28C68F-C2D6-47CC-8CDD-11E18FF3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8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4EF3E-56E9-4F59-8723-35CF1C1B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F6E32A-4E6C-439E-A6E6-109403304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FB129-D5AD-4964-8888-30E38E28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3D9340-F575-45BC-9400-6DA0A54B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52FD64-3EBE-40D3-8EDF-521ABAFC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37667-C120-4644-9CCC-4AF023C5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D26A9-8648-4B58-9461-DDFA3F3BD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D0BCE-8438-40C2-B6A1-187DF2527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DEC6B9-96AA-485B-A0FF-64C2677C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3035E6-E70C-4205-BCF3-D9D2E4C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397FDB-21B1-4E20-AB07-2C80DDE9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58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CED2B-6285-47C6-9522-236E799F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4DA118-627A-4CC1-B326-C88A32AF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0E5933-C765-42B5-945A-02F663F7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986256-EDE9-4955-AC54-5FB414506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2FD124-5C3E-43BE-AEE4-F81BFC7B2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EA15CE-B744-4268-8C94-35BA819F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5FB916-E972-4CA4-9C2A-69A1A835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2CB6FB-51C4-46DA-89BB-9C4DD531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839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E9243-7109-4B67-858A-D28B4731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A1128D-5310-499E-A4A4-249F3361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D43535-D9FE-4885-9284-E5D9051A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F66AFD-FEF7-4503-9C87-6C6A4BD3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979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DB060D-0DBB-4C06-AC24-6662747F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E4999D-317B-4E78-BF1F-4A75C9CB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18D0EB-2F21-4F4D-ADC6-DAEA9264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23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56ADF-D75D-4BA8-ACE9-9D47C5B0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97331F-9EFF-4365-B939-A4D615D8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65AEA3-3401-4EB9-8D10-11B2D8A8E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75ECD5-8026-4313-A1E8-7ED09292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109709-F894-4C4D-9AF7-9A522BB1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116F68-78B7-48E6-A35A-04122AC3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10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64FB0-422A-44F5-9159-A05FBD7D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4127A0-32DC-44C2-9361-DABD53BF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8F07F0-2476-4CC0-ACF6-EDF13108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2FF6F-22A2-472F-ACB2-7BE10C07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E52469-AE90-46EA-B63E-B4C872FEE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55350-67BF-4D46-875A-0EB4EABE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396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F7B2C-2C08-4386-97C5-5C898196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89E3CE-129F-4B3E-97A6-E0F01979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79E09-BAD1-4932-9D7B-AEF89706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705C1-4C60-4DC5-AAA0-121E992B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91F9B-ABD2-407F-814A-EA9EC1E4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24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FE5184-D4BA-49A5-B041-2E5CFD1C2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106467-8488-45EC-8D1B-EF8654D72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D4D18-2A56-4D79-86F6-9F26FF7E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18AF7-3165-476C-8216-3E271664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2D69A-627C-4D10-AEF6-A30556B6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0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3D6EDF2-4FE5-4B84-AB98-4A69AEA5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9803AC-DB06-40A5-BEB8-7AB4192B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81E05-D959-4C9F-967A-591D86570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C5DA-DD02-42C9-90BA-277FA8114A47}" type="datetimeFigureOut">
              <a:rPr lang="es-ES" smtClean="0"/>
              <a:t>25/04/2021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BFA22-769B-4092-A478-6535F79E9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4419EE-1678-4C7C-975B-C8748400A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F62E-984C-4B75-BBA9-B124D7E78E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06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690569574.mialojamiento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690569574.mialojamiento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690569574.mialojamiento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8532" y="165740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/>
              <a:t>Consorcio de Movilidades Erasmus + Castilla y León</a:t>
            </a:r>
            <a:br>
              <a:rPr lang="es-ES" b="1"/>
            </a:br>
            <a:r>
              <a:rPr lang="es-ES" b="1"/>
              <a:t>Formación Profesional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A91D41-A21A-4F62-8DF5-B68074A0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013" y="4216351"/>
            <a:ext cx="6474513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9417" y="1236744"/>
            <a:ext cx="9159948" cy="507207"/>
          </a:xfrm>
        </p:spPr>
        <p:txBody>
          <a:bodyPr>
            <a:normAutofit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Gestión financiera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798318" y="1929958"/>
            <a:ext cx="4731065" cy="52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Condiciones generales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33778" y="2515928"/>
            <a:ext cx="6881141" cy="1298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Presupuesto destinado a viajes</a:t>
            </a: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Presupuesto destinado a apoyo individual</a:t>
            </a: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Presupuesto destinado a preparación lingüística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4A22D41-15C4-4C96-ABD3-14C3E7FFEA5C}"/>
              </a:ext>
            </a:extLst>
          </p:cNvPr>
          <p:cNvSpPr txBox="1">
            <a:spLocks/>
          </p:cNvSpPr>
          <p:nvPr/>
        </p:nvSpPr>
        <p:spPr>
          <a:xfrm>
            <a:off x="2798318" y="4108866"/>
            <a:ext cx="4731065" cy="52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Condiciones de pago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99CD567-0177-4F41-8E4C-41F08803CE04}"/>
              </a:ext>
            </a:extLst>
          </p:cNvPr>
          <p:cNvSpPr txBox="1">
            <a:spLocks/>
          </p:cNvSpPr>
          <p:nvPr/>
        </p:nvSpPr>
        <p:spPr>
          <a:xfrm>
            <a:off x="3333778" y="4694836"/>
            <a:ext cx="6881141" cy="1298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30 días después de la firma del Convenio y no más tarde del inicio de la movilidad</a:t>
            </a:r>
          </a:p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Inicialmente el 80% de la beca concedida</a:t>
            </a:r>
          </a:p>
        </p:txBody>
      </p:sp>
    </p:spTree>
    <p:extLst>
      <p:ext uri="{BB962C8B-B14F-4D97-AF65-F5344CB8AC3E}">
        <p14:creationId xmlns:p14="http://schemas.microsoft.com/office/powerpoint/2010/main" val="41506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5320" y="1257225"/>
            <a:ext cx="9159948" cy="507207"/>
          </a:xfrm>
        </p:spPr>
        <p:txBody>
          <a:bodyPr>
            <a:normAutofit fontScale="90000"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Convocatorias alumnado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4382CD6-0A3C-44B6-B475-B81253DB769F}"/>
              </a:ext>
            </a:extLst>
          </p:cNvPr>
          <p:cNvSpPr txBox="1">
            <a:spLocks/>
          </p:cNvSpPr>
          <p:nvPr/>
        </p:nvSpPr>
        <p:spPr>
          <a:xfrm>
            <a:off x="2542946" y="2983936"/>
            <a:ext cx="4731065" cy="79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200" b="1" dirty="0" err="1">
                <a:solidFill>
                  <a:schemeClr val="tx1"/>
                </a:solidFill>
              </a:rPr>
              <a:t>FCTs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4161680" y="2376209"/>
            <a:ext cx="3322397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Ordinaria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116AB4-BE99-412C-A3EC-9DD52E33ECBC}"/>
              </a:ext>
            </a:extLst>
          </p:cNvPr>
          <p:cNvSpPr txBox="1">
            <a:spLocks/>
          </p:cNvSpPr>
          <p:nvPr/>
        </p:nvSpPr>
        <p:spPr>
          <a:xfrm>
            <a:off x="6748361" y="2063347"/>
            <a:ext cx="4026732" cy="1132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Inicio: Noviembre 2020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Fin: Diciembre 2020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Movilidad: Febrero – Junio 2021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4B60DA8-C79B-4381-B874-4B72B9CAC686}"/>
              </a:ext>
            </a:extLst>
          </p:cNvPr>
          <p:cNvSpPr txBox="1">
            <a:spLocks/>
          </p:cNvSpPr>
          <p:nvPr/>
        </p:nvSpPr>
        <p:spPr>
          <a:xfrm>
            <a:off x="4161680" y="3637533"/>
            <a:ext cx="3322397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Extraordinaria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CAE4A4D8-8CB0-47CF-AF05-635B10930227}"/>
              </a:ext>
            </a:extLst>
          </p:cNvPr>
          <p:cNvSpPr txBox="1">
            <a:spLocks/>
          </p:cNvSpPr>
          <p:nvPr/>
        </p:nvSpPr>
        <p:spPr>
          <a:xfrm>
            <a:off x="6748360" y="3324671"/>
            <a:ext cx="4908181" cy="1346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Inicio: Mayo 2020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Fin: Julio 2020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Movilidad: Empieza antes del 31 de enero de 2021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F510950-4078-459E-A48E-D05D87781607}"/>
              </a:ext>
            </a:extLst>
          </p:cNvPr>
          <p:cNvSpPr txBox="1">
            <a:spLocks/>
          </p:cNvSpPr>
          <p:nvPr/>
        </p:nvSpPr>
        <p:spPr>
          <a:xfrm>
            <a:off x="3020740" y="5332027"/>
            <a:ext cx="4731065" cy="79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chemeClr val="tx1"/>
                </a:solidFill>
              </a:rPr>
              <a:t>Recién Titulados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12F8AF49-C7E5-4068-B05A-17252B910D9D}"/>
              </a:ext>
            </a:extLst>
          </p:cNvPr>
          <p:cNvSpPr txBox="1">
            <a:spLocks/>
          </p:cNvSpPr>
          <p:nvPr/>
        </p:nvSpPr>
        <p:spPr>
          <a:xfrm>
            <a:off x="6090606" y="5332027"/>
            <a:ext cx="3322397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Ordinaria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A539D53-F368-4A92-8073-28148013081C}"/>
              </a:ext>
            </a:extLst>
          </p:cNvPr>
          <p:cNvSpPr txBox="1">
            <a:spLocks/>
          </p:cNvSpPr>
          <p:nvPr/>
        </p:nvSpPr>
        <p:spPr>
          <a:xfrm>
            <a:off x="7971680" y="4961317"/>
            <a:ext cx="4026732" cy="1132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Inicio: Mayo 2021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Fin: Julio 2021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Movilidad: Julio 2021 – Mayo 2022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A0122350-7E0C-462E-A25F-6780DA1332BB}"/>
              </a:ext>
            </a:extLst>
          </p:cNvPr>
          <p:cNvSpPr/>
          <p:nvPr/>
        </p:nvSpPr>
        <p:spPr>
          <a:xfrm>
            <a:off x="3692124" y="2081996"/>
            <a:ext cx="789261" cy="222856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9F51C1D5-853E-4B02-887C-C64BCC531E62}"/>
              </a:ext>
            </a:extLst>
          </p:cNvPr>
          <p:cNvSpPr/>
          <p:nvPr/>
        </p:nvSpPr>
        <p:spPr>
          <a:xfrm>
            <a:off x="5695975" y="4798338"/>
            <a:ext cx="789261" cy="152078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2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7522" y="1070576"/>
            <a:ext cx="10535668" cy="507207"/>
          </a:xfrm>
        </p:spPr>
        <p:txBody>
          <a:bodyPr>
            <a:normAutofit fontScale="90000"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Presentación de candidatos alumnado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2319372" y="1831387"/>
            <a:ext cx="8600143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Presentación de candidatos por el Centro de envío que valorará: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116AB4-BE99-412C-A3EC-9DD52E33ECBC}"/>
              </a:ext>
            </a:extLst>
          </p:cNvPr>
          <p:cNvSpPr txBox="1">
            <a:spLocks/>
          </p:cNvSpPr>
          <p:nvPr/>
        </p:nvSpPr>
        <p:spPr>
          <a:xfrm>
            <a:off x="2733471" y="2338595"/>
            <a:ext cx="8939719" cy="141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El expediente académico.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La capacidad de comunicación en el idioma del país de destino o en inglés.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Evaluación de la madurez, estabilidad emocional y autonomía.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Interés en la movilidad. Proyecto de movilidad y búsqueda de empresa de acogida.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FD23B6B-6628-4FA5-BFC7-F933891A2328}"/>
              </a:ext>
            </a:extLst>
          </p:cNvPr>
          <p:cNvSpPr txBox="1">
            <a:spLocks/>
          </p:cNvSpPr>
          <p:nvPr/>
        </p:nvSpPr>
        <p:spPr>
          <a:xfrm>
            <a:off x="2319372" y="4007498"/>
            <a:ext cx="8600143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Documentación de envío: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23CBBA2-1CCE-498E-9DD4-DD14D6820B90}"/>
              </a:ext>
            </a:extLst>
          </p:cNvPr>
          <p:cNvSpPr txBox="1">
            <a:spLocks/>
          </p:cNvSpPr>
          <p:nvPr/>
        </p:nvSpPr>
        <p:spPr>
          <a:xfrm>
            <a:off x="2733471" y="4514706"/>
            <a:ext cx="8939719" cy="2236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Documento de solicitud</a:t>
            </a:r>
          </a:p>
          <a:p>
            <a:pPr marL="342900" indent="-342900">
              <a:buFontTx/>
              <a:buChar char="-"/>
            </a:pPr>
            <a:r>
              <a:rPr lang="es-ES" sz="1600" b="1" dirty="0" err="1">
                <a:solidFill>
                  <a:schemeClr val="tx1"/>
                </a:solidFill>
              </a:rPr>
              <a:t>Curriculum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Europass</a:t>
            </a:r>
            <a:r>
              <a:rPr lang="es-ES" sz="1600" b="1" dirty="0">
                <a:solidFill>
                  <a:schemeClr val="tx1"/>
                </a:solidFill>
              </a:rPr>
              <a:t> del solicitante en Castellano e Inglés.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Proyecto de movilidad.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Certificados de idiomas.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Ficha de datos de empresa (si procede)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Otra documentación adicional.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8067" y="1430499"/>
            <a:ext cx="10535668" cy="507207"/>
          </a:xfrm>
        </p:spPr>
        <p:txBody>
          <a:bodyPr>
            <a:normAutofit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Criterios de selección alumnado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2319372" y="2278858"/>
            <a:ext cx="8600143" cy="3976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No haber disfrutado con anterioridad de una beca erasmus gestionada por el Consorcio: 5 puntos.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Aporte de empresa o entidad de acogida: 25 puntos.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Expediente académico: 22 puntos.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CV </a:t>
            </a:r>
            <a:r>
              <a:rPr lang="es-ES" sz="2000" b="1" dirty="0" err="1">
                <a:solidFill>
                  <a:schemeClr val="tx1"/>
                </a:solidFill>
              </a:rPr>
              <a:t>Europass</a:t>
            </a:r>
            <a:r>
              <a:rPr lang="es-ES" sz="2000" b="1" dirty="0">
                <a:solidFill>
                  <a:schemeClr val="tx1"/>
                </a:solidFill>
              </a:rPr>
              <a:t> en castellano (2,5 puntos) y en inglés (2,5 puntos)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Proyecto de movilidad: 18 puntos.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Capacidad de comunicación en inglés, francés, alemán, italiano y portugués valorada mediante prueba escrita: 10 puntos.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Titulaciones o certificados en el idioma de algún país del Programa Erasmus+: 15 puntos.</a:t>
            </a:r>
          </a:p>
        </p:txBody>
      </p:sp>
    </p:spTree>
    <p:extLst>
      <p:ext uri="{BB962C8B-B14F-4D97-AF65-F5344CB8AC3E}">
        <p14:creationId xmlns:p14="http://schemas.microsoft.com/office/powerpoint/2010/main" val="17942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5320" y="1257225"/>
            <a:ext cx="9159948" cy="507207"/>
          </a:xfrm>
        </p:spPr>
        <p:txBody>
          <a:bodyPr>
            <a:normAutofit fontScale="90000"/>
          </a:bodyPr>
          <a:lstStyle/>
          <a:p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Convocatorias docentes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4382CD6-0A3C-44B6-B475-B81253DB769F}"/>
              </a:ext>
            </a:extLst>
          </p:cNvPr>
          <p:cNvSpPr txBox="1">
            <a:spLocks/>
          </p:cNvSpPr>
          <p:nvPr/>
        </p:nvSpPr>
        <p:spPr>
          <a:xfrm>
            <a:off x="1219149" y="2972107"/>
            <a:ext cx="4731065" cy="79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chemeClr val="tx1"/>
                </a:solidFill>
              </a:rPr>
              <a:t>Capacitación</a:t>
            </a:r>
          </a:p>
          <a:p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4161680" y="2376209"/>
            <a:ext cx="3322397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Prácticas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116AB4-BE99-412C-A3EC-9DD52E33ECBC}"/>
              </a:ext>
            </a:extLst>
          </p:cNvPr>
          <p:cNvSpPr txBox="1">
            <a:spLocks/>
          </p:cNvSpPr>
          <p:nvPr/>
        </p:nvSpPr>
        <p:spPr>
          <a:xfrm>
            <a:off x="6748361" y="2063347"/>
            <a:ext cx="4026732" cy="11329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Inicio: Noviembre 2020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Fin: Abierta hasta completar becas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Movilidad: Hasta septiembre 2021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4B60DA8-C79B-4381-B874-4B72B9CAC686}"/>
              </a:ext>
            </a:extLst>
          </p:cNvPr>
          <p:cNvSpPr txBox="1">
            <a:spLocks/>
          </p:cNvSpPr>
          <p:nvPr/>
        </p:nvSpPr>
        <p:spPr>
          <a:xfrm>
            <a:off x="4161680" y="3637533"/>
            <a:ext cx="3322397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Docencia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CAE4A4D8-8CB0-47CF-AF05-635B10930227}"/>
              </a:ext>
            </a:extLst>
          </p:cNvPr>
          <p:cNvSpPr txBox="1">
            <a:spLocks/>
          </p:cNvSpPr>
          <p:nvPr/>
        </p:nvSpPr>
        <p:spPr>
          <a:xfrm>
            <a:off x="6748360" y="3324671"/>
            <a:ext cx="4908181" cy="1346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Inicio: Noviembre 2020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Fin: Abierta hasta completar becas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Movilidad: Hasta septiembre 2021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F510950-4078-459E-A48E-D05D87781607}"/>
              </a:ext>
            </a:extLst>
          </p:cNvPr>
          <p:cNvSpPr txBox="1">
            <a:spLocks/>
          </p:cNvSpPr>
          <p:nvPr/>
        </p:nvSpPr>
        <p:spPr>
          <a:xfrm>
            <a:off x="3020740" y="5332027"/>
            <a:ext cx="4731065" cy="79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chemeClr val="tx1"/>
                </a:solidFill>
              </a:rPr>
              <a:t>Acompañantes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12F8AF49-C7E5-4068-B05A-17252B910D9D}"/>
              </a:ext>
            </a:extLst>
          </p:cNvPr>
          <p:cNvSpPr txBox="1">
            <a:spLocks/>
          </p:cNvSpPr>
          <p:nvPr/>
        </p:nvSpPr>
        <p:spPr>
          <a:xfrm>
            <a:off x="6090606" y="5332027"/>
            <a:ext cx="3322397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2000" b="1" dirty="0">
                <a:solidFill>
                  <a:schemeClr val="tx1"/>
                </a:solidFill>
              </a:rPr>
              <a:t>Ordinaria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A539D53-F368-4A92-8073-28148013081C}"/>
              </a:ext>
            </a:extLst>
          </p:cNvPr>
          <p:cNvSpPr txBox="1">
            <a:spLocks/>
          </p:cNvSpPr>
          <p:nvPr/>
        </p:nvSpPr>
        <p:spPr>
          <a:xfrm>
            <a:off x="7971680" y="4961317"/>
            <a:ext cx="4026732" cy="1653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Inicio: Enero 2021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Fin: Febrero 2021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Movilidad: Dependerá de las movilidades de los alumnos asociados.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A0122350-7E0C-462E-A25F-6780DA1332BB}"/>
              </a:ext>
            </a:extLst>
          </p:cNvPr>
          <p:cNvSpPr/>
          <p:nvPr/>
        </p:nvSpPr>
        <p:spPr>
          <a:xfrm>
            <a:off x="3692124" y="2081996"/>
            <a:ext cx="789261" cy="222856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9F51C1D5-853E-4B02-887C-C64BCC531E62}"/>
              </a:ext>
            </a:extLst>
          </p:cNvPr>
          <p:cNvSpPr/>
          <p:nvPr/>
        </p:nvSpPr>
        <p:spPr>
          <a:xfrm>
            <a:off x="5695975" y="4798338"/>
            <a:ext cx="789261" cy="1520785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0517" y="1388715"/>
            <a:ext cx="10808044" cy="50720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</a:t>
            </a:r>
            <a:b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candidatos profesorado / acompañantes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2329100" y="2184169"/>
            <a:ext cx="8600143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Presentación de candidatos por el Centro de envío que valorará: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116AB4-BE99-412C-A3EC-9DD52E33ECBC}"/>
              </a:ext>
            </a:extLst>
          </p:cNvPr>
          <p:cNvSpPr txBox="1">
            <a:spLocks/>
          </p:cNvSpPr>
          <p:nvPr/>
        </p:nvSpPr>
        <p:spPr>
          <a:xfrm>
            <a:off x="2743199" y="2691377"/>
            <a:ext cx="8939719" cy="908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Proyecto de movilidad / Proyecto de acompañamiento / Proyecto de docencia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Aporte de empresa de acogida.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FD23B6B-6628-4FA5-BFC7-F933891A2328}"/>
              </a:ext>
            </a:extLst>
          </p:cNvPr>
          <p:cNvSpPr txBox="1">
            <a:spLocks/>
          </p:cNvSpPr>
          <p:nvPr/>
        </p:nvSpPr>
        <p:spPr>
          <a:xfrm>
            <a:off x="2329100" y="3687097"/>
            <a:ext cx="8600143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Envío de la documentación: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23CBBA2-1CCE-498E-9DD4-DD14D6820B90}"/>
              </a:ext>
            </a:extLst>
          </p:cNvPr>
          <p:cNvSpPr txBox="1">
            <a:spLocks/>
          </p:cNvSpPr>
          <p:nvPr/>
        </p:nvSpPr>
        <p:spPr>
          <a:xfrm>
            <a:off x="2743198" y="4184976"/>
            <a:ext cx="8939719" cy="2236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Documento de solicitud</a:t>
            </a:r>
          </a:p>
          <a:p>
            <a:pPr marL="342900" indent="-342900">
              <a:buFontTx/>
              <a:buChar char="-"/>
            </a:pPr>
            <a:r>
              <a:rPr lang="es-ES" sz="1600" b="1" dirty="0" err="1">
                <a:solidFill>
                  <a:schemeClr val="tx1"/>
                </a:solidFill>
              </a:rPr>
              <a:t>Curriculum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 err="1">
                <a:solidFill>
                  <a:schemeClr val="tx1"/>
                </a:solidFill>
              </a:rPr>
              <a:t>Europass</a:t>
            </a:r>
            <a:r>
              <a:rPr lang="es-ES" sz="1600" b="1" dirty="0">
                <a:solidFill>
                  <a:schemeClr val="tx1"/>
                </a:solidFill>
              </a:rPr>
              <a:t> del solicitante.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Proyecto de movilidad / Proyecto de acompañamiento / Proyecto de docencia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Certificados de idiomas.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Ficha de datos de empresa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Otra documentación adicional.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8067" y="1430499"/>
            <a:ext cx="10535668" cy="50720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</a:t>
            </a:r>
            <a:b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selección profesorado / acompañantes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1F10B33-C578-4BDF-8DF4-162BB810040D}"/>
              </a:ext>
            </a:extLst>
          </p:cNvPr>
          <p:cNvSpPr txBox="1">
            <a:spLocks/>
          </p:cNvSpPr>
          <p:nvPr/>
        </p:nvSpPr>
        <p:spPr>
          <a:xfrm>
            <a:off x="2210715" y="2150514"/>
            <a:ext cx="6155071" cy="543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chemeClr val="tx1"/>
                </a:solidFill>
              </a:rPr>
              <a:t>Capacitación (Prácticas y Docencia)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31BE08A-EBE9-46B8-A57F-212F05DE5E27}"/>
              </a:ext>
            </a:extLst>
          </p:cNvPr>
          <p:cNvSpPr txBox="1">
            <a:spLocks/>
          </p:cNvSpPr>
          <p:nvPr/>
        </p:nvSpPr>
        <p:spPr>
          <a:xfrm>
            <a:off x="2714016" y="2693863"/>
            <a:ext cx="8939719" cy="1031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Concesión por orden de solicitud siempre que existan movilidades disponibles, se cumplan los requisitos administrativos y el Comité Técnico valore positivamente el proyecto de movilidad, docencia o preparación de la movilidad.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68EA69E-91F1-4558-994A-DA2DA8632C2E}"/>
              </a:ext>
            </a:extLst>
          </p:cNvPr>
          <p:cNvSpPr txBox="1">
            <a:spLocks/>
          </p:cNvSpPr>
          <p:nvPr/>
        </p:nvSpPr>
        <p:spPr>
          <a:xfrm>
            <a:off x="2210716" y="3724994"/>
            <a:ext cx="2760118" cy="543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200" b="1" dirty="0">
                <a:solidFill>
                  <a:schemeClr val="tx1"/>
                </a:solidFill>
              </a:rPr>
              <a:t>Acompañantes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C9603B5-3A2B-4211-B482-5FD84AADF050}"/>
              </a:ext>
            </a:extLst>
          </p:cNvPr>
          <p:cNvSpPr txBox="1">
            <a:spLocks/>
          </p:cNvSpPr>
          <p:nvPr/>
        </p:nvSpPr>
        <p:spPr>
          <a:xfrm>
            <a:off x="2714016" y="4268343"/>
            <a:ext cx="8939719" cy="2493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Alumnos participantes de Formación Profesional Básica y/o menores de edad.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Si quedan becas disponibles y en caso de existir más solicitudes que becas las restantes se adjudicarán según estos criterios: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                         Criterio 1. Una Beca por centro hasta que se agoten.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                         Criterio 2. Coeficiente de centro según número de alumnos seleccionados con movilidad.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                          Criterio 3. En caso de empate en el coeficiente, por sorteo.</a:t>
            </a:r>
          </a:p>
          <a:p>
            <a:pPr marL="342900" indent="-342900">
              <a:buFontTx/>
              <a:buChar char="-"/>
            </a:pPr>
            <a:r>
              <a:rPr lang="es-ES" sz="1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6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8065" y="1254076"/>
            <a:ext cx="10535668" cy="50720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</a:t>
            </a:r>
            <a:b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Aceptación y formalización de las becas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1F10B33-C578-4BDF-8DF4-162BB810040D}"/>
              </a:ext>
            </a:extLst>
          </p:cNvPr>
          <p:cNvSpPr txBox="1">
            <a:spLocks/>
          </p:cNvSpPr>
          <p:nvPr/>
        </p:nvSpPr>
        <p:spPr>
          <a:xfrm>
            <a:off x="2054677" y="1977005"/>
            <a:ext cx="5129198" cy="543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Documento de aceptación de la Beca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31BE08A-EBE9-46B8-A57F-212F05DE5E27}"/>
              </a:ext>
            </a:extLst>
          </p:cNvPr>
          <p:cNvSpPr txBox="1">
            <a:spLocks/>
          </p:cNvSpPr>
          <p:nvPr/>
        </p:nvSpPr>
        <p:spPr>
          <a:xfrm>
            <a:off x="2714015" y="2385351"/>
            <a:ext cx="8939719" cy="675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Documento que firma el participante comprometiéndose a aceptar la Beca. Es vinculante y pone en marcha el mecanismo de ejecución de la movilidad.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67ABB49-7901-4C99-9939-FBFEC6B077CA}"/>
              </a:ext>
            </a:extLst>
          </p:cNvPr>
          <p:cNvSpPr txBox="1">
            <a:spLocks/>
          </p:cNvSpPr>
          <p:nvPr/>
        </p:nvSpPr>
        <p:spPr>
          <a:xfrm>
            <a:off x="2054677" y="3099305"/>
            <a:ext cx="5129198" cy="543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Convenio de subvención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A151350-2EB1-4382-A79F-E1B5F7087A9C}"/>
              </a:ext>
            </a:extLst>
          </p:cNvPr>
          <p:cNvSpPr txBox="1">
            <a:spLocks/>
          </p:cNvSpPr>
          <p:nvPr/>
        </p:nvSpPr>
        <p:spPr>
          <a:xfrm>
            <a:off x="2714014" y="3507949"/>
            <a:ext cx="8939719" cy="675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Documento oficial Erasmus+ que regula la movilidad.</a:t>
            </a:r>
          </a:p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Es firmado por el participante y el responsable del Coordinador del Consorcio.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E2BDC2DD-4B25-496D-9441-62DCE419FAA5}"/>
              </a:ext>
            </a:extLst>
          </p:cNvPr>
          <p:cNvSpPr txBox="1">
            <a:spLocks/>
          </p:cNvSpPr>
          <p:nvPr/>
        </p:nvSpPr>
        <p:spPr>
          <a:xfrm>
            <a:off x="2054675" y="4358872"/>
            <a:ext cx="5129198" cy="543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Acuerdo de aprendizaje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AA39802-9E8C-4FCB-9BD3-6771FE3D8460}"/>
              </a:ext>
            </a:extLst>
          </p:cNvPr>
          <p:cNvSpPr txBox="1">
            <a:spLocks/>
          </p:cNvSpPr>
          <p:nvPr/>
        </p:nvSpPr>
        <p:spPr>
          <a:xfrm>
            <a:off x="2714014" y="4755229"/>
            <a:ext cx="8939719" cy="675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Documento oficial Erasmus + que regula las condiciones formativas de la estancia.</a:t>
            </a:r>
          </a:p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Es firmado por el participante, el centro de envío y la entidad de acogida.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E2A9C9D0-F191-4E77-88FE-BB9129CB1D14}"/>
              </a:ext>
            </a:extLst>
          </p:cNvPr>
          <p:cNvSpPr txBox="1">
            <a:spLocks/>
          </p:cNvSpPr>
          <p:nvPr/>
        </p:nvSpPr>
        <p:spPr>
          <a:xfrm>
            <a:off x="1976418" y="5617203"/>
            <a:ext cx="5129198" cy="5433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Compromiso de calidad (sólo K102)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6EA04A0D-C1F3-4DAF-9DF4-5455D77BE5D8}"/>
              </a:ext>
            </a:extLst>
          </p:cNvPr>
          <p:cNvSpPr txBox="1">
            <a:spLocks/>
          </p:cNvSpPr>
          <p:nvPr/>
        </p:nvSpPr>
        <p:spPr>
          <a:xfrm>
            <a:off x="2635756" y="6064090"/>
            <a:ext cx="8939719" cy="675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Documento oficial Erasmus + que establece compromisos que asumen las partes.</a:t>
            </a:r>
          </a:p>
          <a:p>
            <a:pPr marL="342900" indent="-342900">
              <a:buFontTx/>
              <a:buChar char="-"/>
            </a:pPr>
            <a:r>
              <a:rPr lang="es-ES" sz="1400" b="1" dirty="0">
                <a:solidFill>
                  <a:schemeClr val="tx1"/>
                </a:solidFill>
              </a:rPr>
              <a:t>Es firmado por el participante, el centro de envío y la entidad de acogida.</a:t>
            </a:r>
          </a:p>
        </p:txBody>
      </p:sp>
      <p:pic>
        <p:nvPicPr>
          <p:cNvPr id="15" name="Gráfico 14" descr="Descargar desde la nube">
            <a:hlinkClick r:id="rId3"/>
            <a:extLst>
              <a:ext uri="{FF2B5EF4-FFF2-40B4-BE49-F238E27FC236}">
                <a16:creationId xmlns:a16="http://schemas.microsoft.com/office/drawing/2014/main" id="{A1438BAC-E8A5-406B-B8D5-536A6378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9690" y="55453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8067" y="1430499"/>
            <a:ext cx="10535668" cy="50720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</a:t>
            </a:r>
            <a:b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Documentación previa a la ejecución de la movilidad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3192583" y="2377713"/>
            <a:ext cx="8600143" cy="3504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Documento de aceptación de Beca.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Pasaporte o DNI.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Tarjeta sanitaria europea con validez dentro del periodo de movilidad.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Ficha del participante.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 err="1">
                <a:solidFill>
                  <a:schemeClr val="tx1"/>
                </a:solidFill>
              </a:rPr>
              <a:t>Curriculum</a:t>
            </a:r>
            <a:r>
              <a:rPr lang="es-ES" sz="1600" b="1" dirty="0">
                <a:solidFill>
                  <a:schemeClr val="tx1"/>
                </a:solidFill>
              </a:rPr>
              <a:t> Vitae en castellano e inglés según modelo </a:t>
            </a:r>
            <a:r>
              <a:rPr lang="es-ES" sz="1600" b="1" dirty="0" err="1">
                <a:solidFill>
                  <a:schemeClr val="tx1"/>
                </a:solidFill>
              </a:rPr>
              <a:t>Europass</a:t>
            </a:r>
            <a:endParaRPr lang="es-ES" sz="16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Certificado bancario de titularidad de cuenta.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Convenio de subvención firmado.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Acuerdo de aprendizaje firmado.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Compromiso de calidad firmado (sólo K102)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Seguro de accidentes y RC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OLS (Prueba de idioma)</a:t>
            </a:r>
          </a:p>
        </p:txBody>
      </p:sp>
      <p:pic>
        <p:nvPicPr>
          <p:cNvPr id="4" name="Gráfico 3" descr="Descargar desde la nube">
            <a:hlinkClick r:id="rId3"/>
            <a:extLst>
              <a:ext uri="{FF2B5EF4-FFF2-40B4-BE49-F238E27FC236}">
                <a16:creationId xmlns:a16="http://schemas.microsoft.com/office/drawing/2014/main" id="{C3D123F9-F36C-4C54-BED9-A6CBFA828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6380" y="53132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8067" y="1430499"/>
            <a:ext cx="10535668" cy="50720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trabajo y organización. </a:t>
            </a:r>
            <a:b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de justificación de las movilidades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987F517-89D1-4D7A-ABA2-0B228493F547}"/>
              </a:ext>
            </a:extLst>
          </p:cNvPr>
          <p:cNvSpPr txBox="1">
            <a:spLocks/>
          </p:cNvSpPr>
          <p:nvPr/>
        </p:nvSpPr>
        <p:spPr>
          <a:xfrm>
            <a:off x="3176107" y="2806080"/>
            <a:ext cx="8600143" cy="3265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</a:rPr>
              <a:t>Acuerdo de movilidad.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</a:rPr>
              <a:t>Compromiso de calidad (K102)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</a:rPr>
              <a:t>Certificado de Estancia.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</a:rPr>
              <a:t>Justificante de pruebas de idiomas.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FF0000"/>
                </a:solidFill>
              </a:rPr>
              <a:t>Cuestionario de evaluación en </a:t>
            </a:r>
            <a:r>
              <a:rPr lang="es-ES" sz="1600" b="1" dirty="0" err="1">
                <a:solidFill>
                  <a:srgbClr val="FF0000"/>
                </a:solidFill>
              </a:rPr>
              <a:t>Mobility</a:t>
            </a:r>
            <a:r>
              <a:rPr lang="es-ES" sz="1600" b="1" dirty="0">
                <a:solidFill>
                  <a:srgbClr val="FF0000"/>
                </a:solidFill>
              </a:rPr>
              <a:t>, cumplimentado por el participante.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Certificado </a:t>
            </a:r>
            <a:r>
              <a:rPr lang="es-ES" sz="1600" b="1" dirty="0" err="1">
                <a:solidFill>
                  <a:schemeClr val="tx1"/>
                </a:solidFill>
              </a:rPr>
              <a:t>Europass</a:t>
            </a:r>
            <a:endParaRPr lang="es-ES" sz="16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Documentación interna del Consorcio.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tx1"/>
                </a:solidFill>
              </a:rPr>
              <a:t>Documentación procedente de </a:t>
            </a:r>
            <a:r>
              <a:rPr lang="es-ES" sz="1600" b="1" dirty="0" err="1">
                <a:solidFill>
                  <a:schemeClr val="tx1"/>
                </a:solidFill>
              </a:rPr>
              <a:t>Mobility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09FC58E-5456-428A-9F1F-9F22D0FF97FB}"/>
              </a:ext>
            </a:extLst>
          </p:cNvPr>
          <p:cNvSpPr txBox="1">
            <a:spLocks/>
          </p:cNvSpPr>
          <p:nvPr/>
        </p:nvSpPr>
        <p:spPr>
          <a:xfrm>
            <a:off x="2469144" y="2225359"/>
            <a:ext cx="6106446" cy="507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1" dirty="0">
                <a:solidFill>
                  <a:schemeClr val="tx1"/>
                </a:solidFill>
              </a:rPr>
              <a:t>Del proceso de aprendizaje</a:t>
            </a:r>
          </a:p>
        </p:txBody>
      </p:sp>
      <p:pic>
        <p:nvPicPr>
          <p:cNvPr id="5" name="Gráfico 4" descr="Descargar desde la nube">
            <a:hlinkClick r:id="rId3"/>
            <a:extLst>
              <a:ext uri="{FF2B5EF4-FFF2-40B4-BE49-F238E27FC236}">
                <a16:creationId xmlns:a16="http://schemas.microsoft.com/office/drawing/2014/main" id="{769EDF3A-E29A-4043-A9D9-10B0CF18B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9571" y="53424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42394" y="1235412"/>
            <a:ext cx="5457632" cy="739302"/>
          </a:xfrm>
        </p:spPr>
        <p:txBody>
          <a:bodyPr>
            <a:normAutofit/>
          </a:bodyPr>
          <a:lstStyle/>
          <a:p>
            <a:r>
              <a:rPr lang="es-ES" sz="3600" b="1" dirty="0"/>
              <a:t>Situación actual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B9266E-8A27-45E9-A4A7-DF52CAAE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893" y="5622587"/>
            <a:ext cx="1476010" cy="912308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669053" y="2194429"/>
            <a:ext cx="9067235" cy="3029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La situación de inestabilidad e incertidumbre actual no permite concretar ningún calendario.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Las normas y restricciones que cada país está estableciendo, afectan a los viajes, los alojamientos y la acogida de los participantes en las empresas.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Una vez finalizado el proceso de selección y en el caso de que algún beneficiario tenga garantizado el viaje, el alojamiento y la entidad de acogida, se pondrá en contacto con nosotros para iniciar el procedimiento.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 la espera de que la situación se normalice, la recomendación es posponer cualquier tipo de movilidad.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0860" y="1308220"/>
            <a:ext cx="10292043" cy="98268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Movilidades Concedidas 2020-21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B9266E-8A27-45E9-A4A7-DF52CAAEB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008" y="5321029"/>
            <a:ext cx="1963895" cy="121386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CAC15A8-165C-4A7D-9450-218A7F648BA8}"/>
              </a:ext>
            </a:extLst>
          </p:cNvPr>
          <p:cNvSpPr txBox="1">
            <a:spLocks/>
          </p:cNvSpPr>
          <p:nvPr/>
        </p:nvSpPr>
        <p:spPr>
          <a:xfrm>
            <a:off x="2300924" y="2290906"/>
            <a:ext cx="3370302" cy="1342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Tx/>
              <a:buChar char="-"/>
            </a:pPr>
            <a:r>
              <a:rPr lang="es-ES" sz="3600" b="1" dirty="0"/>
              <a:t>Alumnos</a:t>
            </a:r>
          </a:p>
          <a:p>
            <a:pPr marL="571500" indent="-571500">
              <a:buFontTx/>
              <a:buChar char="-"/>
            </a:pPr>
            <a:r>
              <a:rPr lang="es-ES" sz="3600" b="1" dirty="0"/>
              <a:t>Docentes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CAC15A8-165C-4A7D-9450-218A7F648BA8}"/>
              </a:ext>
            </a:extLst>
          </p:cNvPr>
          <p:cNvSpPr txBox="1">
            <a:spLocks/>
          </p:cNvSpPr>
          <p:nvPr/>
        </p:nvSpPr>
        <p:spPr>
          <a:xfrm>
            <a:off x="3319085" y="3735614"/>
            <a:ext cx="8363835" cy="880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s-ES" sz="2400" b="1" dirty="0"/>
              <a:t>En todo caso el candidato tendrá que solicitar la renovación de la beca mediante documento formalizado</a:t>
            </a:r>
          </a:p>
        </p:txBody>
      </p:sp>
    </p:spTree>
    <p:extLst>
      <p:ext uri="{BB962C8B-B14F-4D97-AF65-F5344CB8AC3E}">
        <p14:creationId xmlns:p14="http://schemas.microsoft.com/office/powerpoint/2010/main" val="9565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7752" y="1239868"/>
            <a:ext cx="8288149" cy="863944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FP Básica y GM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6501" y="2382115"/>
            <a:ext cx="8368597" cy="1849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Recién Titulados. Podrán finalizar su movilidad hasta diciembre de 2021, en principio con la excepción de aquellos matriculados en Titulaciones Superiores.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err="1">
                <a:solidFill>
                  <a:schemeClr val="tx1"/>
                </a:solidFill>
              </a:rPr>
              <a:t>FCTs</a:t>
            </a:r>
            <a:r>
              <a:rPr lang="es-ES" b="1" dirty="0">
                <a:solidFill>
                  <a:schemeClr val="tx1"/>
                </a:solidFill>
              </a:rPr>
              <a:t> de matriculados en FP Básica y GM. Sin restricciones, siempre que tengan la autorización académica para realizar </a:t>
            </a:r>
            <a:r>
              <a:rPr lang="es-ES" b="1" dirty="0" err="1">
                <a:solidFill>
                  <a:schemeClr val="tx1"/>
                </a:solidFill>
              </a:rPr>
              <a:t>FCTs</a:t>
            </a:r>
            <a:r>
              <a:rPr lang="es-ES" b="1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901E89-2FCB-4202-BFF7-E8352B7F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24" y="4827373"/>
            <a:ext cx="3643414" cy="12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7752" y="1239868"/>
            <a:ext cx="8288149" cy="863944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 Grado Superior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6501" y="2382115"/>
            <a:ext cx="8368597" cy="1557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Recién Titulados. Podrán finalizar su movilidad hasta diciembre de 2021.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 err="1">
                <a:solidFill>
                  <a:schemeClr val="tx1"/>
                </a:solidFill>
              </a:rPr>
              <a:t>FCTs</a:t>
            </a:r>
            <a:r>
              <a:rPr lang="es-ES" b="1" dirty="0">
                <a:solidFill>
                  <a:schemeClr val="tx1"/>
                </a:solidFill>
              </a:rPr>
              <a:t> de matriculados en Grado Superior. Sin restricciones, siempre que tengan la autorización académica para realizar </a:t>
            </a:r>
            <a:r>
              <a:rPr lang="es-ES" b="1" dirty="0" err="1">
                <a:solidFill>
                  <a:schemeClr val="tx1"/>
                </a:solidFill>
              </a:rPr>
              <a:t>FCTs</a:t>
            </a:r>
            <a:r>
              <a:rPr lang="es-ES" b="1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901E89-2FCB-4202-BFF7-E8352B7F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24" y="4827373"/>
            <a:ext cx="3643414" cy="12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7752" y="1239868"/>
            <a:ext cx="8288149" cy="863944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6501" y="2382115"/>
            <a:ext cx="8368597" cy="750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Sin restricciones, salvo para aquellos docentes que han cambiado de Centro, siendo necesario que el nuevo Centro pertenezca al Consorcio.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Todos los candidatos deben presentar un nuevo Proyecto de Movilidad.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901E89-2FCB-4202-BFF7-E8352B7FD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24" y="4827373"/>
            <a:ext cx="3643414" cy="12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443" y="1342768"/>
            <a:ext cx="11022227" cy="771298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 y Entidades de Acogida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1472" y="2260104"/>
            <a:ext cx="2817609" cy="644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</a:rPr>
              <a:t>Alumnos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8FBC1-0BBC-4C37-AA58-90AC6BCF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636" y="5398851"/>
            <a:ext cx="2155377" cy="107242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2202125" y="2904549"/>
            <a:ext cx="9067235" cy="1499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Si ya se dispone de entidad de acogida, se aportará con la solicitud el documento ficha de empresa, independientemente que sea la misma.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Si no se dispone de entidad de acogida, el Consorcio procurará una empresa que se adapte a la formación del participante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01472" y="4303301"/>
            <a:ext cx="2817609" cy="644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1"/>
                </a:solidFill>
              </a:rPr>
              <a:t>Docentes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202125" y="4846838"/>
            <a:ext cx="9067235" cy="552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En todo caso, la entidad de acogida será aportada por el solicitante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443" y="1342768"/>
            <a:ext cx="11022227" cy="771298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Fechas y Países de Destino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8FBC1-0BBC-4C37-AA58-90AC6BCF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636" y="5398851"/>
            <a:ext cx="2155377" cy="1072426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900568" y="2408438"/>
            <a:ext cx="9067235" cy="2338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La situación de inestabilidad e incertidumbre actual no permite concretar ningún calendario.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Las normas y restricciones que cada país está estableciendo, afecta a los viajes, los alojamientos y la acogida de los participantes en las empresas.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En caso de que algún solicitante tenga garantizado el viaje, el alojamiento y la entidad de acogida, debe ponerse en contacto con nosotros para iniciar el procedimiento.</a:t>
            </a: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059" y="1203654"/>
            <a:ext cx="11022227" cy="771298"/>
          </a:xfrm>
        </p:spPr>
        <p:txBody>
          <a:bodyPr>
            <a:normAutofit/>
          </a:bodyPr>
          <a:lstStyle/>
          <a:p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COVID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017300" y="2252795"/>
            <a:ext cx="9067235" cy="11129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El participante debe ser MAYOR de edad en el momento de iniciar el viaje.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El tutor de </a:t>
            </a:r>
            <a:r>
              <a:rPr lang="es-ES" b="1" dirty="0" err="1">
                <a:solidFill>
                  <a:schemeClr val="tx1"/>
                </a:solidFill>
              </a:rPr>
              <a:t>FCTs</a:t>
            </a:r>
            <a:r>
              <a:rPr lang="es-ES" b="1" dirty="0">
                <a:solidFill>
                  <a:schemeClr val="tx1"/>
                </a:solidFill>
              </a:rPr>
              <a:t> o el Director del Centro de envío deberá remitir un documento al Consorcio con la siguiente información: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763089" y="3375497"/>
            <a:ext cx="9221388" cy="33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Fecha de Inicio y fin de las prácticas.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Alojamiento: Dirección postal y forma de contacto telefónico, características y tipología, régimen de manutención y cualquier otra circunstancia de interés.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Fecha, medio y condiciones de viaje de 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País de destino: Normativa </a:t>
            </a:r>
            <a:r>
              <a:rPr lang="es-ES" sz="1600" b="1" dirty="0" err="1">
                <a:solidFill>
                  <a:schemeClr val="tx1"/>
                </a:solidFill>
              </a:rPr>
              <a:t>sociosanitaria</a:t>
            </a:r>
            <a:r>
              <a:rPr lang="es-ES" sz="1600" b="1" dirty="0">
                <a:solidFill>
                  <a:schemeClr val="tx1"/>
                </a:solidFill>
              </a:rPr>
              <a:t> y obligaciones (cuarentena, obligatoriedad de PCR, uso de mascarillas, restricciones generales y específicas a ciudadanos procedentes de España) Recomendamos contactar con la Embajada.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Inscripción obligatoria en el registro de viajeros (Ministerio de Asuntos Exteriores)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Empresa de acogida: Contacto, teléfono y mail del Tutor de empresa.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Recomendamos en todo caso la realización de una PCR en España.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443" y="1342768"/>
            <a:ext cx="11022227" cy="771298"/>
          </a:xfrm>
        </p:spPr>
        <p:txBody>
          <a:bodyPr>
            <a:normAutofit/>
          </a:bodyPr>
          <a:lstStyle/>
          <a:p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COVID. Documentación (I)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017300" y="2252795"/>
            <a:ext cx="9067235" cy="3972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Aceptación de beca firmada por el participante, Director y sello del centro.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Ficha de empresa firmada y sellada por el Director del Centro de envío.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DNI y TSE del participante en vigor durante el periodo de estancia.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Justificante de titularidad de cuenta bancaria.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Convenio.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Acuerdo de aprendizaje cumplimentado y firmado por las tres partes (participante, centro de envío y entidad de acogida. Este documento debe ser enviado al Consorcio una semana antes del inicio de la movilidad.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Compromiso de calidad (solo K102) cumplimentado y firmado por las tres partes (participante, centro de envío y entidad de acogida. Este documento debe ser enviado al Consorcio una semana antes del inicio de la movilidad.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443" y="1342768"/>
            <a:ext cx="11022227" cy="771298"/>
          </a:xfrm>
        </p:spPr>
        <p:txBody>
          <a:bodyPr>
            <a:normAutofit/>
          </a:bodyPr>
          <a:lstStyle/>
          <a:p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COVID. Documentación (II)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031938" y="2311161"/>
            <a:ext cx="9067235" cy="1288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Documentos Cicerón firmados por TODAS las partes. Deben ser enviados al Consorcio con al menos una semana de antelación al inicio de la movilidad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Declaración responsable firmada por el participante según modelo.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Documento justificativo del alta en el Registro </a:t>
            </a:r>
            <a:r>
              <a:rPr lang="es-ES" b="1">
                <a:solidFill>
                  <a:schemeClr val="tx1"/>
                </a:solidFill>
              </a:rPr>
              <a:t>de Viajeros.</a:t>
            </a:r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489190-5845-49AF-A11C-787E0D03F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46" y="1856132"/>
            <a:ext cx="5182629" cy="1720633"/>
          </a:xfrm>
          <a:prstGeom prst="rect">
            <a:avLst/>
          </a:prstGeom>
        </p:spPr>
      </p:pic>
      <p:pic>
        <p:nvPicPr>
          <p:cNvPr id="8" name="Imagen 7" descr="Imagen que contiene cielo, persona&#10;&#10;Descripción generada con confianza muy alta">
            <a:extLst>
              <a:ext uri="{FF2B5EF4-FFF2-40B4-BE49-F238E27FC236}">
                <a16:creationId xmlns:a16="http://schemas.microsoft.com/office/drawing/2014/main" id="{1C6C94E7-813C-4576-AF74-471A2875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46" y="3277465"/>
            <a:ext cx="5931115" cy="21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9309" y="1521970"/>
            <a:ext cx="8288149" cy="863944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Becas de movilidad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21327" y="2868498"/>
            <a:ext cx="8057311" cy="1536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Consisten en una ayuda económica al participante como apoyo individual en sus gastos en destino y del viaje de ida y vuelta.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El importe dependerá del país de destino y del tipo de programa de movilidad (K102 o K103) (Ahora K121 o K131)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901E89-2FCB-4202-BFF7-E8352B7F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224" y="4827373"/>
            <a:ext cx="3643414" cy="12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443" y="1342768"/>
            <a:ext cx="11022227" cy="771298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becas de movilidad K102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80851" y="2333038"/>
            <a:ext cx="9067235" cy="2848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Prácticas de alumnado en entidades o empresas europeas (92 días + 2 de viaje)  / (180 </a:t>
            </a:r>
            <a:r>
              <a:rPr lang="es-ES" b="1" dirty="0" err="1">
                <a:solidFill>
                  <a:schemeClr val="tx1"/>
                </a:solidFill>
              </a:rPr>
              <a:t>ó</a:t>
            </a:r>
            <a:r>
              <a:rPr lang="es-ES" b="1" dirty="0">
                <a:solidFill>
                  <a:schemeClr val="tx1"/>
                </a:solidFill>
              </a:rPr>
              <a:t> 270 días + 2 de viaje) /  (30 días + 2 de viaje)  / (15 días + 2 de viaje)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Aprendizaje de profesorado en entidades o empresas europeas o docencia en centros de formación profesional europeos (5 días + 2 de viaje)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Acompañamiento para movilidades de alumnos (5 días + 2 de viaje) / (15 días + 2 de viaje)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Visitas preparatorias para planificar las movilidades (3 días + 2 de viaje)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8FBC1-0BBC-4C37-AA58-90AC6BCF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105" y="5400571"/>
            <a:ext cx="2096724" cy="10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4443" y="1342768"/>
            <a:ext cx="11022227" cy="771298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becas de movilidad K103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790235" y="2501913"/>
            <a:ext cx="9067235" cy="1369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Prácticas de alumnado en entidades o empresas europeas (3 meses)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Aprendizaje de profesorado en entidades o empresas europeas o docencia en centros de formación profesional europeos (5 días + 2 de viaje)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8FBC1-0BBC-4C37-AA58-90AC6BCF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987" y="4502124"/>
            <a:ext cx="3067806" cy="15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4573" y="1227438"/>
            <a:ext cx="9786551" cy="552713"/>
          </a:xfrm>
        </p:spPr>
        <p:txBody>
          <a:bodyPr>
            <a:noAutofit/>
          </a:bodyPr>
          <a:lstStyle/>
          <a:p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/ Programas de movilidad K102</a:t>
            </a: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496346" y="2233094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190 Becas para alumnado. 92 / 180 / 270 días de duración + 2 de viaje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2504584" y="4085150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40 Becas para profesorado. Prácticas en empresas o centros de Formación Profesional. 5 días de duración + 2 de viaje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504584" y="3138980"/>
            <a:ext cx="8756540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40 Becas para personal de acompañamiento E Pro. 5 días de duración + 2 de viaje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2504583" y="2686037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21 Becas para alumnado. 30 días de duración + 2 de viaje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2504584" y="3617867"/>
            <a:ext cx="8993510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9 Becas para personal de acompañamiento E Short. 5 días de duración + 2 de viaje</a:t>
            </a: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504583" y="4727188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20 Becas para profesorado. Docencia en centros de Formación Profesional. 5 días de duración + 2 de viaje</a:t>
            </a: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2522043" y="5960413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4573" y="1227438"/>
            <a:ext cx="9786551" cy="552713"/>
          </a:xfrm>
        </p:spPr>
        <p:txBody>
          <a:bodyPr>
            <a:noAutofit/>
          </a:bodyPr>
          <a:lstStyle/>
          <a:p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/ Programas de movilidad K103</a:t>
            </a: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496346" y="2233094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100 Becas para alumnado. Tres meses de duración días de duración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2470648" y="2761181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16 Beca para profesorado. Prácticas en empresas o centros de Formación Profesional. 5 días de duración.</a:t>
            </a: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470647" y="3403219"/>
            <a:ext cx="8057311" cy="406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chemeClr val="tx1"/>
                </a:solidFill>
              </a:rPr>
              <a:t>4 Becas para profesorado. Docencia en centros de Formación Profesional. 5 días de duración.</a:t>
            </a:r>
          </a:p>
        </p:txBody>
      </p:sp>
    </p:spTree>
    <p:extLst>
      <p:ext uri="{BB962C8B-B14F-4D97-AF65-F5344CB8AC3E}">
        <p14:creationId xmlns:p14="http://schemas.microsoft.com/office/powerpoint/2010/main" val="21069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91215" y="1202622"/>
            <a:ext cx="8288149" cy="863944"/>
          </a:xfrm>
        </p:spPr>
        <p:txBody>
          <a:bodyPr>
            <a:normAutofit/>
          </a:bodyPr>
          <a:lstStyle/>
          <a:p>
            <a:r>
              <a:rPr lang="es-E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puede participar?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333778" y="2344870"/>
            <a:ext cx="8057311" cy="797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Como entidad de envío, cualquier Centro de Formación Profesional perteneciente, reconocido y validado en uno de los Consorcios. Cartas ECHE y VET.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33776" y="3329411"/>
            <a:ext cx="8057311" cy="1014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Alumnado que esté o ha estado matriculado en cualquiera de estos Centros cumpliendo los requisitos de cada convocatoria.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33777" y="4074111"/>
            <a:ext cx="8057311" cy="819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/>
                </a:solidFill>
              </a:rPr>
              <a:t>Profesorado y personal que pertenezca a cualquiera de los socios, en el momento de solicitar y realizar la movilidad.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54088" y="1652856"/>
            <a:ext cx="4678949" cy="553359"/>
          </a:xfrm>
        </p:spPr>
        <p:txBody>
          <a:bodyPr>
            <a:noAutofit/>
          </a:bodyPr>
          <a:lstStyle/>
          <a:p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637239" y="2519121"/>
            <a:ext cx="8057311" cy="505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Convocatoria Erasmus+ Anual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637239" y="3084694"/>
            <a:ext cx="8057311" cy="505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Convenios de Subvención SEPIE / Consorcio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637239" y="3650267"/>
            <a:ext cx="8057311" cy="505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Protocolo de Trabajo y Organización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3637239" y="4215840"/>
            <a:ext cx="8057311" cy="505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Bases de cada Convocatoria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637239" y="4781413"/>
            <a:ext cx="8057311" cy="505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tx1"/>
                </a:solidFill>
              </a:rPr>
              <a:t>Documentos de gestión de movilidades (EWP)</a:t>
            </a:r>
          </a:p>
        </p:txBody>
      </p:sp>
    </p:spTree>
    <p:extLst>
      <p:ext uri="{BB962C8B-B14F-4D97-AF65-F5344CB8AC3E}">
        <p14:creationId xmlns:p14="http://schemas.microsoft.com/office/powerpoint/2010/main" val="15344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2490</TotalTime>
  <Words>2078</Words>
  <Application>Microsoft Office PowerPoint</Application>
  <PresentationFormat>Panorámica</PresentationFormat>
  <Paragraphs>203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Wingdings</vt:lpstr>
      <vt:lpstr>Wingdings 3</vt:lpstr>
      <vt:lpstr>Espiral</vt:lpstr>
      <vt:lpstr>Diseño personalizado</vt:lpstr>
      <vt:lpstr>Consorcio de Movilidades Erasmus + Castilla y León Formación Profesional</vt:lpstr>
      <vt:lpstr>Situación actual</vt:lpstr>
      <vt:lpstr>Becas de movilidad</vt:lpstr>
      <vt:lpstr>Tipos de becas de movilidad K102</vt:lpstr>
      <vt:lpstr>Tipos de becas de movilidad K103</vt:lpstr>
      <vt:lpstr>Proyectos / Programas de movilidad K102</vt:lpstr>
      <vt:lpstr>Proyectos / Programas de movilidad K103</vt:lpstr>
      <vt:lpstr>¿Quién puede participar?</vt:lpstr>
      <vt:lpstr>Normativa</vt:lpstr>
      <vt:lpstr>Protocolo de trabajo y organización. Gestión financiera</vt:lpstr>
      <vt:lpstr>Protocolo de trabajo y organización. Convocatorias alumnado</vt:lpstr>
      <vt:lpstr>Protocolo de trabajo y organización. Presentación de candidatos alumnado</vt:lpstr>
      <vt:lpstr>Protocolo de trabajo y organización. Criterios de selección alumnado</vt:lpstr>
      <vt:lpstr>Protocolo de trabajo y organización. Convocatorias docentes</vt:lpstr>
      <vt:lpstr>Protocolo de trabajo y organización.  Presentación de candidatos profesorado / acompañantes</vt:lpstr>
      <vt:lpstr>Protocolo de trabajo y organización.  Criterios de selección profesorado / acompañantes</vt:lpstr>
      <vt:lpstr>Protocolo de trabajo y organización.  Aceptación y formalización de las becas</vt:lpstr>
      <vt:lpstr>Protocolo de trabajo y organización.  Documentación previa a la ejecución de la movilidad</vt:lpstr>
      <vt:lpstr>Protocolo de trabajo y organización.  Documentos de justificación de las movilidades</vt:lpstr>
      <vt:lpstr>Movilidades Concedidas 2020-21</vt:lpstr>
      <vt:lpstr>Alumnos FP Básica y GM</vt:lpstr>
      <vt:lpstr>Alumnos Grado Superior</vt:lpstr>
      <vt:lpstr>Docentes</vt:lpstr>
      <vt:lpstr>Empresas y Entidades de Acogida</vt:lpstr>
      <vt:lpstr>Fechas y Países de Destino</vt:lpstr>
      <vt:lpstr>Protocolo COVID</vt:lpstr>
      <vt:lpstr>Protocolo COVID. Documentación (I)</vt:lpstr>
      <vt:lpstr>Protocolo COVID. Documentación (II)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Consorcio de Movilidades Erasmus + Formación Profesional Castilla y León</dc:title>
  <dc:creator>chema</dc:creator>
  <cp:lastModifiedBy>Chema Pilo Valerio</cp:lastModifiedBy>
  <cp:revision>147</cp:revision>
  <dcterms:created xsi:type="dcterms:W3CDTF">2017-08-24T07:21:37Z</dcterms:created>
  <dcterms:modified xsi:type="dcterms:W3CDTF">2021-04-25T17:48:47Z</dcterms:modified>
</cp:coreProperties>
</file>