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59" r:id="rId4"/>
    <p:sldId id="260" r:id="rId5"/>
    <p:sldId id="267" r:id="rId6"/>
    <p:sldId id="283" r:id="rId7"/>
    <p:sldId id="262" r:id="rId8"/>
    <p:sldId id="273" r:id="rId9"/>
    <p:sldId id="268" r:id="rId10"/>
    <p:sldId id="269" r:id="rId11"/>
    <p:sldId id="270" r:id="rId12"/>
    <p:sldId id="277" r:id="rId13"/>
    <p:sldId id="278" r:id="rId14"/>
    <p:sldId id="279" r:id="rId15"/>
    <p:sldId id="280" r:id="rId16"/>
    <p:sldId id="281" r:id="rId17"/>
    <p:sldId id="282" r:id="rId18"/>
  </p:sldIdLst>
  <p:sldSz cx="9144000" cy="5143500" type="screen16x9"/>
  <p:notesSz cx="6858000" cy="9144000"/>
  <p:embeddedFontLst>
    <p:embeddedFont>
      <p:font typeface="Lato" panose="020B0604020202020204" charset="0"/>
      <p:regular r:id="rId20"/>
      <p:bold r:id="rId21"/>
      <p:italic r:id="rId22"/>
      <p:boldItalic r:id="rId23"/>
    </p:embeddedFont>
    <p:embeddedFont>
      <p:font typeface="Montserrat" panose="020B0604020202020204" charset="0"/>
      <p:regular r:id="rId24"/>
      <p:bold r:id="rId25"/>
      <p:italic r:id="rId26"/>
      <p:boldItalic r:id="rId27"/>
    </p:embeddedFont>
    <p:embeddedFont>
      <p:font typeface="Raleway" panose="020B060402020202020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gZK0g1p9QF/wDTUGu8Wq6TLzaLi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87" autoAdjust="0"/>
    <p:restoredTop sz="92934" autoAdjust="0"/>
  </p:normalViewPr>
  <p:slideViewPr>
    <p:cSldViewPr snapToGrid="0">
      <p:cViewPr>
        <p:scale>
          <a:sx n="66" d="100"/>
          <a:sy n="66" d="100"/>
        </p:scale>
        <p:origin x="1542" y="36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235951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758438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004236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755131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770824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400790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494303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610869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588747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53716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510657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564200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845185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362493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6866505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1"/>
          <p:cNvSpPr txBox="1">
            <a:spLocks noGrp="1"/>
          </p:cNvSpPr>
          <p:nvPr>
            <p:ph type="ctrTitle"/>
          </p:nvPr>
        </p:nvSpPr>
        <p:spPr>
          <a:xfrm>
            <a:off x="4248300" y="1144600"/>
            <a:ext cx="4306500" cy="201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Font typeface="Raleway"/>
              <a:buNone/>
              <a:defRPr sz="4000" b="1">
                <a:latin typeface="Raleway"/>
                <a:ea typeface="Raleway"/>
                <a:cs typeface="Raleway"/>
                <a:sym typeface="Raleway"/>
              </a:defRPr>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13" name="Google Shape;13;p21"/>
          <p:cNvSpPr txBox="1">
            <a:spLocks noGrp="1"/>
          </p:cNvSpPr>
          <p:nvPr>
            <p:ph type="subTitle" idx="1"/>
          </p:nvPr>
        </p:nvSpPr>
        <p:spPr>
          <a:xfrm>
            <a:off x="4231875" y="3787025"/>
            <a:ext cx="4323000" cy="644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sz="1300"/>
            </a:lvl2pPr>
            <a:lvl3pPr lvl="2" algn="l">
              <a:lnSpc>
                <a:spcPct val="100000"/>
              </a:lnSpc>
              <a:spcBef>
                <a:spcPts val="0"/>
              </a:spcBef>
              <a:spcAft>
                <a:spcPts val="0"/>
              </a:spcAft>
              <a:buSzPts val="1300"/>
              <a:buNone/>
              <a:defRPr sz="1300"/>
            </a:lvl3pPr>
            <a:lvl4pPr lvl="3" algn="l">
              <a:lnSpc>
                <a:spcPct val="100000"/>
              </a:lnSpc>
              <a:spcBef>
                <a:spcPts val="0"/>
              </a:spcBef>
              <a:spcAft>
                <a:spcPts val="0"/>
              </a:spcAft>
              <a:buSzPts val="1300"/>
              <a:buNone/>
              <a:defRPr sz="1300"/>
            </a:lvl4pPr>
            <a:lvl5pPr lvl="4" algn="l">
              <a:lnSpc>
                <a:spcPct val="100000"/>
              </a:lnSpc>
              <a:spcBef>
                <a:spcPts val="0"/>
              </a:spcBef>
              <a:spcAft>
                <a:spcPts val="0"/>
              </a:spcAft>
              <a:buSzPts val="1300"/>
              <a:buNone/>
              <a:defRPr sz="1300"/>
            </a:lvl5pPr>
            <a:lvl6pPr lvl="5" algn="l">
              <a:lnSpc>
                <a:spcPct val="100000"/>
              </a:lnSpc>
              <a:spcBef>
                <a:spcPts val="0"/>
              </a:spcBef>
              <a:spcAft>
                <a:spcPts val="0"/>
              </a:spcAft>
              <a:buSzPts val="1300"/>
              <a:buNone/>
              <a:defRPr sz="1300"/>
            </a:lvl6pPr>
            <a:lvl7pPr lvl="6" algn="l">
              <a:lnSpc>
                <a:spcPct val="100000"/>
              </a:lnSpc>
              <a:spcBef>
                <a:spcPts val="0"/>
              </a:spcBef>
              <a:spcAft>
                <a:spcPts val="0"/>
              </a:spcAft>
              <a:buSzPts val="1300"/>
              <a:buNone/>
              <a:defRPr sz="1300"/>
            </a:lvl7pPr>
            <a:lvl8pPr lvl="7" algn="l">
              <a:lnSpc>
                <a:spcPct val="100000"/>
              </a:lnSpc>
              <a:spcBef>
                <a:spcPts val="0"/>
              </a:spcBef>
              <a:spcAft>
                <a:spcPts val="0"/>
              </a:spcAft>
              <a:buSzPts val="1300"/>
              <a:buNone/>
              <a:defRPr sz="1300"/>
            </a:lvl8pPr>
            <a:lvl9pPr lvl="8" algn="l">
              <a:lnSpc>
                <a:spcPct val="100000"/>
              </a:lnSpc>
              <a:spcBef>
                <a:spcPts val="0"/>
              </a:spcBef>
              <a:spcAft>
                <a:spcPts val="0"/>
              </a:spcAft>
              <a:buSzPts val="1300"/>
              <a:buNone/>
              <a:defRPr sz="1300"/>
            </a:lvl9pPr>
          </a:lstStyle>
          <a:p>
            <a:endParaRPr/>
          </a:p>
        </p:txBody>
      </p:sp>
      <p:sp>
        <p:nvSpPr>
          <p:cNvPr id="14" name="Google Shape;14;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sp>
        <p:nvSpPr>
          <p:cNvPr id="15" name="Google Shape;15;p21"/>
          <p:cNvSpPr/>
          <p:nvPr/>
        </p:nvSpPr>
        <p:spPr>
          <a:xfrm rot="-5400000">
            <a:off x="5846" y="-4836"/>
            <a:ext cx="2291400" cy="2300100"/>
          </a:xfrm>
          <a:prstGeom prst="diagStripe">
            <a:avLst>
              <a:gd name="adj" fmla="val 50000"/>
            </a:avLst>
          </a:prstGeom>
          <a:solidFill>
            <a:srgbClr val="212B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 name="Google Shape;16;p21"/>
          <p:cNvPicPr preferRelativeResize="0"/>
          <p:nvPr/>
        </p:nvPicPr>
        <p:blipFill rotWithShape="1">
          <a:blip r:embed="rId2">
            <a:alphaModFix/>
          </a:blip>
          <a:srcRect l="3599" r="3600"/>
          <a:stretch/>
        </p:blipFill>
        <p:spPr>
          <a:xfrm>
            <a:off x="4319100" y="4376500"/>
            <a:ext cx="4554173" cy="767025"/>
          </a:xfrm>
          <a:prstGeom prst="rect">
            <a:avLst/>
          </a:prstGeom>
          <a:noFill/>
          <a:ln>
            <a:noFill/>
          </a:ln>
        </p:spPr>
      </p:pic>
      <p:sp>
        <p:nvSpPr>
          <p:cNvPr id="17" name="Google Shape;17;p21"/>
          <p:cNvSpPr/>
          <p:nvPr/>
        </p:nvSpPr>
        <p:spPr>
          <a:xfrm flipH="1">
            <a:off x="652821" y="576768"/>
            <a:ext cx="2300100" cy="2291400"/>
          </a:xfrm>
          <a:prstGeom prst="diagStripe">
            <a:avLst>
              <a:gd name="adj" fmla="val 500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21"/>
          <p:cNvSpPr/>
          <p:nvPr/>
        </p:nvSpPr>
        <p:spPr>
          <a:xfrm rot="10800000">
            <a:off x="7286400" y="-600"/>
            <a:ext cx="1857600" cy="1834200"/>
          </a:xfrm>
          <a:prstGeom prst="rtTriangl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 name="Google Shape;19;p21"/>
          <p:cNvPicPr preferRelativeResize="0"/>
          <p:nvPr/>
        </p:nvPicPr>
        <p:blipFill rotWithShape="1">
          <a:blip r:embed="rId3">
            <a:alphaModFix/>
          </a:blip>
          <a:srcRect l="37233" t="28891" r="36244" b="29166"/>
          <a:stretch/>
        </p:blipFill>
        <p:spPr>
          <a:xfrm>
            <a:off x="8335100" y="220000"/>
            <a:ext cx="686050" cy="767025"/>
          </a:xfrm>
          <a:prstGeom prst="rect">
            <a:avLst/>
          </a:prstGeom>
          <a:noFill/>
          <a:ln>
            <a:noFill/>
          </a:ln>
        </p:spPr>
      </p:pic>
      <p:pic>
        <p:nvPicPr>
          <p:cNvPr id="20" name="Google Shape;20;p21"/>
          <p:cNvPicPr preferRelativeResize="0"/>
          <p:nvPr/>
        </p:nvPicPr>
        <p:blipFill rotWithShape="1">
          <a:blip r:embed="rId4">
            <a:alphaModFix/>
          </a:blip>
          <a:srcRect l="31847" t="-1490" r="3552" b="1488"/>
          <a:stretch/>
        </p:blipFill>
        <p:spPr>
          <a:xfrm>
            <a:off x="-74700" y="1128454"/>
            <a:ext cx="4323000" cy="4015200"/>
          </a:xfrm>
          <a:prstGeom prst="rtTriangle">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_alt3">
  <p:cSld name="TITLE_AND_BODY_1">
    <p:spTree>
      <p:nvGrpSpPr>
        <p:cNvPr id="1" name="Shape 21"/>
        <p:cNvGrpSpPr/>
        <p:nvPr/>
      </p:nvGrpSpPr>
      <p:grpSpPr>
        <a:xfrm>
          <a:off x="0" y="0"/>
          <a:ext cx="0" cy="0"/>
          <a:chOff x="0" y="0"/>
          <a:chExt cx="0" cy="0"/>
        </a:xfrm>
      </p:grpSpPr>
      <p:pic>
        <p:nvPicPr>
          <p:cNvPr id="22" name="Google Shape;22;p22"/>
          <p:cNvPicPr preferRelativeResize="0"/>
          <p:nvPr/>
        </p:nvPicPr>
        <p:blipFill rotWithShape="1">
          <a:blip r:embed="rId2">
            <a:alphaModFix/>
          </a:blip>
          <a:srcRect l="24219" t="9590" r="18260" b="-9590"/>
          <a:stretch/>
        </p:blipFill>
        <p:spPr>
          <a:xfrm rot="-5400000">
            <a:off x="113630" y="-105700"/>
            <a:ext cx="5142300" cy="5364300"/>
          </a:xfrm>
          <a:prstGeom prst="diagStripe">
            <a:avLst>
              <a:gd name="adj" fmla="val 50343"/>
            </a:avLst>
          </a:prstGeom>
          <a:noFill/>
          <a:ln>
            <a:noFill/>
          </a:ln>
        </p:spPr>
      </p:pic>
      <p:sp>
        <p:nvSpPr>
          <p:cNvPr id="23" name="Google Shape;23;p22"/>
          <p:cNvSpPr txBox="1">
            <a:spLocks noGrp="1"/>
          </p:cNvSpPr>
          <p:nvPr>
            <p:ph type="title"/>
          </p:nvPr>
        </p:nvSpPr>
        <p:spPr>
          <a:xfrm>
            <a:off x="1297500" y="393750"/>
            <a:ext cx="7038900" cy="914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4" name="Google Shape;24;p22"/>
          <p:cNvSpPr txBox="1">
            <a:spLocks noGrp="1"/>
          </p:cNvSpPr>
          <p:nvPr>
            <p:ph type="body" idx="1"/>
          </p:nvPr>
        </p:nvSpPr>
        <p:spPr>
          <a:xfrm>
            <a:off x="4018025" y="1567550"/>
            <a:ext cx="4318500" cy="17667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chemeClr val="dk2"/>
              </a:buClr>
              <a:buSzPts val="1300"/>
              <a:buChar char="●"/>
              <a:defRPr>
                <a:solidFill>
                  <a:schemeClr val="dk2"/>
                </a:solidFill>
              </a:defRPr>
            </a:lvl1pPr>
            <a:lvl2pPr marL="914400" lvl="1" indent="-298450" algn="l">
              <a:lnSpc>
                <a:spcPct val="115000"/>
              </a:lnSpc>
              <a:spcBef>
                <a:spcPts val="1600"/>
              </a:spcBef>
              <a:spcAft>
                <a:spcPts val="0"/>
              </a:spcAft>
              <a:buClr>
                <a:schemeClr val="dk2"/>
              </a:buClr>
              <a:buSzPts val="1100"/>
              <a:buChar char="○"/>
              <a:defRPr>
                <a:solidFill>
                  <a:schemeClr val="dk2"/>
                </a:solidFill>
              </a:defRPr>
            </a:lvl2pPr>
            <a:lvl3pPr marL="1371600" lvl="2" indent="-298450" algn="l">
              <a:lnSpc>
                <a:spcPct val="115000"/>
              </a:lnSpc>
              <a:spcBef>
                <a:spcPts val="1600"/>
              </a:spcBef>
              <a:spcAft>
                <a:spcPts val="0"/>
              </a:spcAft>
              <a:buClr>
                <a:schemeClr val="dk2"/>
              </a:buClr>
              <a:buSzPts val="1100"/>
              <a:buChar char="■"/>
              <a:defRPr>
                <a:solidFill>
                  <a:schemeClr val="dk2"/>
                </a:solidFill>
              </a:defRPr>
            </a:lvl3pPr>
            <a:lvl4pPr marL="1828800" lvl="3" indent="-298450" algn="l">
              <a:lnSpc>
                <a:spcPct val="115000"/>
              </a:lnSpc>
              <a:spcBef>
                <a:spcPts val="1600"/>
              </a:spcBef>
              <a:spcAft>
                <a:spcPts val="0"/>
              </a:spcAft>
              <a:buClr>
                <a:schemeClr val="dk2"/>
              </a:buClr>
              <a:buSzPts val="1100"/>
              <a:buChar char="●"/>
              <a:defRPr>
                <a:solidFill>
                  <a:schemeClr val="dk2"/>
                </a:solidFill>
              </a:defRPr>
            </a:lvl4pPr>
            <a:lvl5pPr marL="2286000" lvl="4" indent="-298450" algn="l">
              <a:lnSpc>
                <a:spcPct val="115000"/>
              </a:lnSpc>
              <a:spcBef>
                <a:spcPts val="1600"/>
              </a:spcBef>
              <a:spcAft>
                <a:spcPts val="0"/>
              </a:spcAft>
              <a:buClr>
                <a:schemeClr val="dk2"/>
              </a:buClr>
              <a:buSzPts val="1100"/>
              <a:buChar char="○"/>
              <a:defRPr>
                <a:solidFill>
                  <a:schemeClr val="dk2"/>
                </a:solidFill>
              </a:defRPr>
            </a:lvl5pPr>
            <a:lvl6pPr marL="2743200" lvl="5" indent="-298450" algn="l">
              <a:lnSpc>
                <a:spcPct val="115000"/>
              </a:lnSpc>
              <a:spcBef>
                <a:spcPts val="1600"/>
              </a:spcBef>
              <a:spcAft>
                <a:spcPts val="0"/>
              </a:spcAft>
              <a:buClr>
                <a:schemeClr val="dk2"/>
              </a:buClr>
              <a:buSzPts val="1100"/>
              <a:buChar char="■"/>
              <a:defRPr>
                <a:solidFill>
                  <a:schemeClr val="dk2"/>
                </a:solidFill>
              </a:defRPr>
            </a:lvl6pPr>
            <a:lvl7pPr marL="3200400" lvl="6" indent="-298450" algn="l">
              <a:lnSpc>
                <a:spcPct val="115000"/>
              </a:lnSpc>
              <a:spcBef>
                <a:spcPts val="1600"/>
              </a:spcBef>
              <a:spcAft>
                <a:spcPts val="0"/>
              </a:spcAft>
              <a:buClr>
                <a:schemeClr val="dk2"/>
              </a:buClr>
              <a:buSzPts val="1100"/>
              <a:buChar char="●"/>
              <a:defRPr>
                <a:solidFill>
                  <a:schemeClr val="dk2"/>
                </a:solidFill>
              </a:defRPr>
            </a:lvl7pPr>
            <a:lvl8pPr marL="3657600" lvl="7" indent="-298450" algn="l">
              <a:lnSpc>
                <a:spcPct val="115000"/>
              </a:lnSpc>
              <a:spcBef>
                <a:spcPts val="1600"/>
              </a:spcBef>
              <a:spcAft>
                <a:spcPts val="0"/>
              </a:spcAft>
              <a:buClr>
                <a:schemeClr val="dk2"/>
              </a:buClr>
              <a:buSzPts val="1100"/>
              <a:buChar char="○"/>
              <a:defRPr>
                <a:solidFill>
                  <a:schemeClr val="dk2"/>
                </a:solidFill>
              </a:defRPr>
            </a:lvl8pPr>
            <a:lvl9pPr marL="4114800" lvl="8" indent="-298450" algn="l">
              <a:lnSpc>
                <a:spcPct val="115000"/>
              </a:lnSpc>
              <a:spcBef>
                <a:spcPts val="1600"/>
              </a:spcBef>
              <a:spcAft>
                <a:spcPts val="1600"/>
              </a:spcAft>
              <a:buClr>
                <a:schemeClr val="dk2"/>
              </a:buClr>
              <a:buSzPts val="1100"/>
              <a:buChar char="■"/>
              <a:defRPr>
                <a:solidFill>
                  <a:schemeClr val="dk2"/>
                </a:solidFill>
              </a:defRPr>
            </a:lvl9pPr>
          </a:lstStyle>
          <a:p>
            <a:endParaRPr/>
          </a:p>
        </p:txBody>
      </p:sp>
      <p:sp>
        <p:nvSpPr>
          <p:cNvPr id="25" name="Google Shape;25;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grpSp>
        <p:nvGrpSpPr>
          <p:cNvPr id="26" name="Google Shape;26;p22"/>
          <p:cNvGrpSpPr/>
          <p:nvPr/>
        </p:nvGrpSpPr>
        <p:grpSpPr>
          <a:xfrm>
            <a:off x="0" y="381001"/>
            <a:ext cx="1037850" cy="1016288"/>
            <a:chOff x="0" y="381001"/>
            <a:chExt cx="1037850" cy="1016288"/>
          </a:xfrm>
        </p:grpSpPr>
        <p:sp>
          <p:nvSpPr>
            <p:cNvPr id="27" name="Google Shape;27;p22"/>
            <p:cNvSpPr/>
            <p:nvPr/>
          </p:nvSpPr>
          <p:spPr>
            <a:xfrm rot="-5400000">
              <a:off x="0" y="381001"/>
              <a:ext cx="808800" cy="808800"/>
            </a:xfrm>
            <a:prstGeom prst="diagStripe">
              <a:avLst>
                <a:gd name="adj" fmla="val 50000"/>
              </a:avLst>
            </a:prstGeom>
            <a:solidFill>
              <a:srgbClr val="212B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2"/>
            <p:cNvSpPr/>
            <p:nvPr/>
          </p:nvSpPr>
          <p:spPr>
            <a:xfrm flipH="1">
              <a:off x="229050" y="588489"/>
              <a:ext cx="808800" cy="808800"/>
            </a:xfrm>
            <a:prstGeom prst="diagStripe">
              <a:avLst>
                <a:gd name="adj" fmla="val 500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grpSp>
        <p:nvGrpSpPr>
          <p:cNvPr id="37" name="Google Shape;37;p26"/>
          <p:cNvGrpSpPr/>
          <p:nvPr/>
        </p:nvGrpSpPr>
        <p:grpSpPr>
          <a:xfrm>
            <a:off x="4406400" y="0"/>
            <a:ext cx="4737600" cy="5143065"/>
            <a:chOff x="4406400" y="0"/>
            <a:chExt cx="4737600" cy="5143065"/>
          </a:xfrm>
        </p:grpSpPr>
        <p:sp>
          <p:nvSpPr>
            <p:cNvPr id="38" name="Google Shape;38;p26"/>
            <p:cNvSpPr/>
            <p:nvPr/>
          </p:nvSpPr>
          <p:spPr>
            <a:xfrm rot="5400000">
              <a:off x="4408200" y="-1800"/>
              <a:ext cx="4734000" cy="4737600"/>
            </a:xfrm>
            <a:prstGeom prst="diagStripe">
              <a:avLst>
                <a:gd name="adj" fmla="val 49469"/>
              </a:avLst>
            </a:prstGeom>
            <a:solidFill>
              <a:schemeClr val="lt1">
                <a:alpha val="274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26"/>
            <p:cNvSpPr/>
            <p:nvPr/>
          </p:nvSpPr>
          <p:spPr>
            <a:xfrm rot="5400000">
              <a:off x="4841125" y="5700"/>
              <a:ext cx="4298100" cy="4286700"/>
            </a:xfrm>
            <a:prstGeom prst="diagStripe">
              <a:avLst>
                <a:gd name="adj" fmla="val 0"/>
              </a:avLst>
            </a:prstGeom>
            <a:solidFill>
              <a:schemeClr val="lt1">
                <a:alpha val="274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26"/>
            <p:cNvSpPr/>
            <p:nvPr/>
          </p:nvSpPr>
          <p:spPr>
            <a:xfrm rot="-5400000">
              <a:off x="5618399" y="1236468"/>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26"/>
            <p:cNvSpPr/>
            <p:nvPr/>
          </p:nvSpPr>
          <p:spPr>
            <a:xfrm flipH="1">
              <a:off x="5849857" y="1443956"/>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26"/>
            <p:cNvSpPr/>
            <p:nvPr/>
          </p:nvSpPr>
          <p:spPr>
            <a:xfrm rot="-5400000">
              <a:off x="5987081" y="2469465"/>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26"/>
            <p:cNvSpPr/>
            <p:nvPr/>
          </p:nvSpPr>
          <p:spPr>
            <a:xfrm flipH="1">
              <a:off x="6222115" y="2676953"/>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26"/>
            <p:cNvSpPr/>
            <p:nvPr/>
          </p:nvSpPr>
          <p:spPr>
            <a:xfrm rot="-5400000">
              <a:off x="6675341" y="1862018"/>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26"/>
            <p:cNvSpPr/>
            <p:nvPr/>
          </p:nvSpPr>
          <p:spPr>
            <a:xfrm flipH="1">
              <a:off x="6908099" y="2069505"/>
              <a:ext cx="808800" cy="808800"/>
            </a:xfrm>
            <a:prstGeom prst="diagStripe">
              <a:avLst>
                <a:gd name="adj" fmla="val 500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26"/>
            <p:cNvSpPr/>
            <p:nvPr/>
          </p:nvSpPr>
          <p:spPr>
            <a:xfrm rot="-5400000">
              <a:off x="6861141" y="2477810"/>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26"/>
            <p:cNvSpPr/>
            <p:nvPr/>
          </p:nvSpPr>
          <p:spPr>
            <a:xfrm flipH="1">
              <a:off x="7965266" y="2692963"/>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26"/>
            <p:cNvSpPr/>
            <p:nvPr/>
          </p:nvSpPr>
          <p:spPr>
            <a:xfrm flipH="1">
              <a:off x="8145082" y="3308755"/>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26"/>
            <p:cNvSpPr/>
            <p:nvPr/>
          </p:nvSpPr>
          <p:spPr>
            <a:xfrm rot="-5400000">
              <a:off x="7047599" y="3095015"/>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26"/>
            <p:cNvSpPr/>
            <p:nvPr/>
          </p:nvSpPr>
          <p:spPr>
            <a:xfrm flipH="1">
              <a:off x="7276649" y="3302502"/>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26"/>
            <p:cNvSpPr/>
            <p:nvPr/>
          </p:nvSpPr>
          <p:spPr>
            <a:xfrm rot="-5400000">
              <a:off x="7227414" y="3710807"/>
              <a:ext cx="808800" cy="808800"/>
            </a:xfrm>
            <a:prstGeom prst="diagStripe">
              <a:avLst>
                <a:gd name="adj" fmla="val 50000"/>
              </a:avLst>
            </a:prstGeom>
            <a:solidFill>
              <a:srgbClr val="212B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26"/>
            <p:cNvSpPr/>
            <p:nvPr/>
          </p:nvSpPr>
          <p:spPr>
            <a:xfrm flipH="1">
              <a:off x="7462448" y="3918294"/>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26"/>
            <p:cNvSpPr/>
            <p:nvPr/>
          </p:nvSpPr>
          <p:spPr>
            <a:xfrm rot="-5400000">
              <a:off x="8102491" y="3718473"/>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26"/>
            <p:cNvSpPr/>
            <p:nvPr/>
          </p:nvSpPr>
          <p:spPr>
            <a:xfrm flipH="1">
              <a:off x="8334533" y="3925960"/>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26"/>
            <p:cNvSpPr/>
            <p:nvPr/>
          </p:nvSpPr>
          <p:spPr>
            <a:xfrm rot="-5400000">
              <a:off x="8288290" y="4334265"/>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6" name="Google Shape;56;p26"/>
          <p:cNvSpPr txBox="1">
            <a:spLocks noGrp="1"/>
          </p:cNvSpPr>
          <p:nvPr>
            <p:ph type="title"/>
          </p:nvPr>
        </p:nvSpPr>
        <p:spPr>
          <a:xfrm>
            <a:off x="823850" y="2053000"/>
            <a:ext cx="4587000" cy="1148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8"/>
        <p:cNvGrpSpPr/>
        <p:nvPr/>
      </p:nvGrpSpPr>
      <p:grpSpPr>
        <a:xfrm>
          <a:off x="0" y="0"/>
          <a:ext cx="0" cy="0"/>
          <a:chOff x="0" y="0"/>
          <a:chExt cx="0" cy="0"/>
        </a:xfrm>
      </p:grpSpPr>
      <p:sp>
        <p:nvSpPr>
          <p:cNvPr id="59" name="Google Shape;59;p27"/>
          <p:cNvSpPr txBox="1">
            <a:spLocks noGrp="1"/>
          </p:cNvSpPr>
          <p:nvPr>
            <p:ph type="title"/>
          </p:nvPr>
        </p:nvSpPr>
        <p:spPr>
          <a:xfrm>
            <a:off x="1297500" y="393750"/>
            <a:ext cx="7038900" cy="914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0" name="Google Shape;60;p27"/>
          <p:cNvSpPr txBox="1">
            <a:spLocks noGrp="1"/>
          </p:cNvSpPr>
          <p:nvPr>
            <p:ph type="body" idx="1"/>
          </p:nvPr>
        </p:nvSpPr>
        <p:spPr>
          <a:xfrm>
            <a:off x="1297500" y="1567550"/>
            <a:ext cx="3403200" cy="29112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61" name="Google Shape;61;p27"/>
          <p:cNvSpPr txBox="1">
            <a:spLocks noGrp="1"/>
          </p:cNvSpPr>
          <p:nvPr>
            <p:ph type="body" idx="2"/>
          </p:nvPr>
        </p:nvSpPr>
        <p:spPr>
          <a:xfrm>
            <a:off x="4933221" y="1567550"/>
            <a:ext cx="3403200" cy="29112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62" name="Google Shape;62;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grpSp>
        <p:nvGrpSpPr>
          <p:cNvPr id="63" name="Google Shape;63;p27"/>
          <p:cNvGrpSpPr/>
          <p:nvPr/>
        </p:nvGrpSpPr>
        <p:grpSpPr>
          <a:xfrm>
            <a:off x="0" y="381001"/>
            <a:ext cx="1037850" cy="1016288"/>
            <a:chOff x="0" y="381001"/>
            <a:chExt cx="1037850" cy="1016288"/>
          </a:xfrm>
        </p:grpSpPr>
        <p:sp>
          <p:nvSpPr>
            <p:cNvPr id="64" name="Google Shape;64;p27"/>
            <p:cNvSpPr/>
            <p:nvPr/>
          </p:nvSpPr>
          <p:spPr>
            <a:xfrm rot="-5400000">
              <a:off x="0" y="381001"/>
              <a:ext cx="808800" cy="808800"/>
            </a:xfrm>
            <a:prstGeom prst="diagStripe">
              <a:avLst>
                <a:gd name="adj" fmla="val 50000"/>
              </a:avLst>
            </a:prstGeom>
            <a:solidFill>
              <a:srgbClr val="212B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27"/>
            <p:cNvSpPr/>
            <p:nvPr/>
          </p:nvSpPr>
          <p:spPr>
            <a:xfrm flipH="1">
              <a:off x="229050" y="588489"/>
              <a:ext cx="808800" cy="808800"/>
            </a:xfrm>
            <a:prstGeom prst="diagStripe">
              <a:avLst>
                <a:gd name="adj" fmla="val 500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6"/>
        <p:cNvGrpSpPr/>
        <p:nvPr/>
      </p:nvGrpSpPr>
      <p:grpSpPr>
        <a:xfrm>
          <a:off x="0" y="0"/>
          <a:ext cx="0" cy="0"/>
          <a:chOff x="0" y="0"/>
          <a:chExt cx="0" cy="0"/>
        </a:xfrm>
      </p:grpSpPr>
      <p:grpSp>
        <p:nvGrpSpPr>
          <p:cNvPr id="67" name="Google Shape;67;p28"/>
          <p:cNvGrpSpPr/>
          <p:nvPr/>
        </p:nvGrpSpPr>
        <p:grpSpPr>
          <a:xfrm>
            <a:off x="4406400" y="0"/>
            <a:ext cx="4737600" cy="5143065"/>
            <a:chOff x="4406400" y="0"/>
            <a:chExt cx="4737600" cy="5143065"/>
          </a:xfrm>
        </p:grpSpPr>
        <p:sp>
          <p:nvSpPr>
            <p:cNvPr id="68" name="Google Shape;68;p28"/>
            <p:cNvSpPr/>
            <p:nvPr/>
          </p:nvSpPr>
          <p:spPr>
            <a:xfrm rot="5400000">
              <a:off x="4408200" y="-1800"/>
              <a:ext cx="4734000" cy="4737600"/>
            </a:xfrm>
            <a:prstGeom prst="diagStripe">
              <a:avLst>
                <a:gd name="adj" fmla="val 49469"/>
              </a:avLst>
            </a:prstGeom>
            <a:solidFill>
              <a:schemeClr val="lt1">
                <a:alpha val="274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28"/>
            <p:cNvSpPr/>
            <p:nvPr/>
          </p:nvSpPr>
          <p:spPr>
            <a:xfrm rot="5400000">
              <a:off x="4841125" y="5700"/>
              <a:ext cx="4298100" cy="4286700"/>
            </a:xfrm>
            <a:prstGeom prst="diagStripe">
              <a:avLst>
                <a:gd name="adj" fmla="val 0"/>
              </a:avLst>
            </a:prstGeom>
            <a:solidFill>
              <a:schemeClr val="lt1">
                <a:alpha val="274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28"/>
            <p:cNvSpPr/>
            <p:nvPr/>
          </p:nvSpPr>
          <p:spPr>
            <a:xfrm rot="-5400000">
              <a:off x="5618399" y="1236468"/>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28"/>
            <p:cNvSpPr/>
            <p:nvPr/>
          </p:nvSpPr>
          <p:spPr>
            <a:xfrm flipH="1">
              <a:off x="5849857" y="1443956"/>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28"/>
            <p:cNvSpPr/>
            <p:nvPr/>
          </p:nvSpPr>
          <p:spPr>
            <a:xfrm rot="-5400000">
              <a:off x="5987081" y="2469465"/>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28"/>
            <p:cNvSpPr/>
            <p:nvPr/>
          </p:nvSpPr>
          <p:spPr>
            <a:xfrm flipH="1">
              <a:off x="6222115" y="2676953"/>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28"/>
            <p:cNvSpPr/>
            <p:nvPr/>
          </p:nvSpPr>
          <p:spPr>
            <a:xfrm rot="-5400000">
              <a:off x="6675341" y="1862018"/>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28"/>
            <p:cNvSpPr/>
            <p:nvPr/>
          </p:nvSpPr>
          <p:spPr>
            <a:xfrm flipH="1">
              <a:off x="6908099" y="2069505"/>
              <a:ext cx="808800" cy="808800"/>
            </a:xfrm>
            <a:prstGeom prst="diagStripe">
              <a:avLst>
                <a:gd name="adj" fmla="val 500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28"/>
            <p:cNvSpPr/>
            <p:nvPr/>
          </p:nvSpPr>
          <p:spPr>
            <a:xfrm rot="-5400000">
              <a:off x="6861141" y="2477810"/>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28"/>
            <p:cNvSpPr/>
            <p:nvPr/>
          </p:nvSpPr>
          <p:spPr>
            <a:xfrm flipH="1">
              <a:off x="7965266" y="2692963"/>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28"/>
            <p:cNvSpPr/>
            <p:nvPr/>
          </p:nvSpPr>
          <p:spPr>
            <a:xfrm flipH="1">
              <a:off x="8145082" y="3308755"/>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28"/>
            <p:cNvSpPr/>
            <p:nvPr/>
          </p:nvSpPr>
          <p:spPr>
            <a:xfrm rot="-5400000">
              <a:off x="7047599" y="3095015"/>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28"/>
            <p:cNvSpPr/>
            <p:nvPr/>
          </p:nvSpPr>
          <p:spPr>
            <a:xfrm flipH="1">
              <a:off x="7276649" y="3302502"/>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28"/>
            <p:cNvSpPr/>
            <p:nvPr/>
          </p:nvSpPr>
          <p:spPr>
            <a:xfrm rot="-5400000">
              <a:off x="7227414" y="3710807"/>
              <a:ext cx="808800" cy="808800"/>
            </a:xfrm>
            <a:prstGeom prst="diagStripe">
              <a:avLst>
                <a:gd name="adj" fmla="val 50000"/>
              </a:avLst>
            </a:prstGeom>
            <a:solidFill>
              <a:srgbClr val="212B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28"/>
            <p:cNvSpPr/>
            <p:nvPr/>
          </p:nvSpPr>
          <p:spPr>
            <a:xfrm flipH="1">
              <a:off x="7462448" y="3918294"/>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28"/>
            <p:cNvSpPr/>
            <p:nvPr/>
          </p:nvSpPr>
          <p:spPr>
            <a:xfrm rot="-5400000">
              <a:off x="8102491" y="3718473"/>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28"/>
            <p:cNvSpPr/>
            <p:nvPr/>
          </p:nvSpPr>
          <p:spPr>
            <a:xfrm flipH="1">
              <a:off x="8334533" y="3925960"/>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28"/>
            <p:cNvSpPr/>
            <p:nvPr/>
          </p:nvSpPr>
          <p:spPr>
            <a:xfrm rot="-5400000">
              <a:off x="8288290" y="4334265"/>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6" name="Google Shape;86;p28"/>
          <p:cNvSpPr txBox="1">
            <a:spLocks noGrp="1"/>
          </p:cNvSpPr>
          <p:nvPr>
            <p:ph type="title"/>
          </p:nvPr>
        </p:nvSpPr>
        <p:spPr>
          <a:xfrm>
            <a:off x="823850" y="866775"/>
            <a:ext cx="4587000" cy="35211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7" name="Google Shape;87;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8"/>
        <p:cNvGrpSpPr/>
        <p:nvPr/>
      </p:nvGrpSpPr>
      <p:grpSpPr>
        <a:xfrm>
          <a:off x="0" y="0"/>
          <a:ext cx="0" cy="0"/>
          <a:chOff x="0" y="0"/>
          <a:chExt cx="0" cy="0"/>
        </a:xfrm>
      </p:grpSpPr>
      <p:grpSp>
        <p:nvGrpSpPr>
          <p:cNvPr id="89" name="Google Shape;89;p29"/>
          <p:cNvGrpSpPr/>
          <p:nvPr/>
        </p:nvGrpSpPr>
        <p:grpSpPr>
          <a:xfrm>
            <a:off x="0" y="4128572"/>
            <a:ext cx="698925" cy="684657"/>
            <a:chOff x="0" y="3785672"/>
            <a:chExt cx="698925" cy="684657"/>
          </a:xfrm>
        </p:grpSpPr>
        <p:sp>
          <p:nvSpPr>
            <p:cNvPr id="90" name="Google Shape;90;p29"/>
            <p:cNvSpPr/>
            <p:nvPr/>
          </p:nvSpPr>
          <p:spPr>
            <a:xfrm rot="-5400000">
              <a:off x="0" y="3785672"/>
              <a:ext cx="544800" cy="544800"/>
            </a:xfrm>
            <a:prstGeom prst="diagStripe">
              <a:avLst>
                <a:gd name="adj" fmla="val 5000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29"/>
            <p:cNvSpPr/>
            <p:nvPr/>
          </p:nvSpPr>
          <p:spPr>
            <a:xfrm flipH="1">
              <a:off x="154125" y="3925529"/>
              <a:ext cx="544800" cy="544800"/>
            </a:xfrm>
            <a:prstGeom prst="diagStripe">
              <a:avLst>
                <a:gd name="adj" fmla="val 5000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2" name="Google Shape;92;p29"/>
          <p:cNvSpPr txBox="1">
            <a:spLocks noGrp="1"/>
          </p:cNvSpPr>
          <p:nvPr>
            <p:ph type="body" idx="1"/>
          </p:nvPr>
        </p:nvSpPr>
        <p:spPr>
          <a:xfrm>
            <a:off x="1867350" y="4305375"/>
            <a:ext cx="6936000" cy="523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300"/>
              <a:buNone/>
              <a:defRPr/>
            </a:lvl1pPr>
          </a:lstStyle>
          <a:p>
            <a:endParaRPr/>
          </a:p>
        </p:txBody>
      </p:sp>
      <p:sp>
        <p:nvSpPr>
          <p:cNvPr id="93" name="Google Shape;93;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212B55"/>
        </a:solidFill>
        <a:effectLst/>
      </p:bgPr>
    </p:bg>
    <p:spTree>
      <p:nvGrpSpPr>
        <p:cNvPr id="1" name="Shape 94"/>
        <p:cNvGrpSpPr/>
        <p:nvPr/>
      </p:nvGrpSpPr>
      <p:grpSpPr>
        <a:xfrm>
          <a:off x="0" y="0"/>
          <a:ext cx="0" cy="0"/>
          <a:chOff x="0" y="0"/>
          <a:chExt cx="0" cy="0"/>
        </a:xfrm>
      </p:grpSpPr>
      <p:grpSp>
        <p:nvGrpSpPr>
          <p:cNvPr id="95" name="Google Shape;95;p30"/>
          <p:cNvGrpSpPr/>
          <p:nvPr/>
        </p:nvGrpSpPr>
        <p:grpSpPr>
          <a:xfrm>
            <a:off x="4406400" y="0"/>
            <a:ext cx="4737600" cy="5143065"/>
            <a:chOff x="4406400" y="0"/>
            <a:chExt cx="4737600" cy="5143065"/>
          </a:xfrm>
        </p:grpSpPr>
        <p:sp>
          <p:nvSpPr>
            <p:cNvPr id="96" name="Google Shape;96;p30"/>
            <p:cNvSpPr/>
            <p:nvPr/>
          </p:nvSpPr>
          <p:spPr>
            <a:xfrm rot="5400000">
              <a:off x="4408200" y="-1800"/>
              <a:ext cx="4734000" cy="4737600"/>
            </a:xfrm>
            <a:prstGeom prst="diagStripe">
              <a:avLst>
                <a:gd name="adj" fmla="val 49469"/>
              </a:avLst>
            </a:prstGeom>
            <a:solidFill>
              <a:schemeClr val="lt1">
                <a:alpha val="274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30"/>
            <p:cNvSpPr/>
            <p:nvPr/>
          </p:nvSpPr>
          <p:spPr>
            <a:xfrm rot="5400000">
              <a:off x="4841125" y="5700"/>
              <a:ext cx="4298100" cy="4286700"/>
            </a:xfrm>
            <a:prstGeom prst="diagStripe">
              <a:avLst>
                <a:gd name="adj" fmla="val 0"/>
              </a:avLst>
            </a:prstGeom>
            <a:solidFill>
              <a:schemeClr val="lt1">
                <a:alpha val="274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30"/>
            <p:cNvSpPr/>
            <p:nvPr/>
          </p:nvSpPr>
          <p:spPr>
            <a:xfrm rot="-5400000">
              <a:off x="5618399" y="1236468"/>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30"/>
            <p:cNvSpPr/>
            <p:nvPr/>
          </p:nvSpPr>
          <p:spPr>
            <a:xfrm flipH="1">
              <a:off x="5849857" y="1443956"/>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30"/>
            <p:cNvSpPr/>
            <p:nvPr/>
          </p:nvSpPr>
          <p:spPr>
            <a:xfrm rot="-5400000">
              <a:off x="5987081" y="2469465"/>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30"/>
            <p:cNvSpPr/>
            <p:nvPr/>
          </p:nvSpPr>
          <p:spPr>
            <a:xfrm flipH="1">
              <a:off x="6222115" y="2676953"/>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30"/>
            <p:cNvSpPr/>
            <p:nvPr/>
          </p:nvSpPr>
          <p:spPr>
            <a:xfrm rot="-5400000">
              <a:off x="6675341" y="1862018"/>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30"/>
            <p:cNvSpPr/>
            <p:nvPr/>
          </p:nvSpPr>
          <p:spPr>
            <a:xfrm flipH="1">
              <a:off x="6908099" y="2069505"/>
              <a:ext cx="808800" cy="808800"/>
            </a:xfrm>
            <a:prstGeom prst="diagStripe">
              <a:avLst>
                <a:gd name="adj" fmla="val 500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30"/>
            <p:cNvSpPr/>
            <p:nvPr/>
          </p:nvSpPr>
          <p:spPr>
            <a:xfrm rot="-5400000">
              <a:off x="6861141" y="2477810"/>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30"/>
            <p:cNvSpPr/>
            <p:nvPr/>
          </p:nvSpPr>
          <p:spPr>
            <a:xfrm flipH="1">
              <a:off x="7965266" y="2692963"/>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30"/>
            <p:cNvSpPr/>
            <p:nvPr/>
          </p:nvSpPr>
          <p:spPr>
            <a:xfrm flipH="1">
              <a:off x="8145082" y="3308755"/>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30"/>
            <p:cNvSpPr/>
            <p:nvPr/>
          </p:nvSpPr>
          <p:spPr>
            <a:xfrm rot="-5400000">
              <a:off x="7047599" y="3095015"/>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30"/>
            <p:cNvSpPr/>
            <p:nvPr/>
          </p:nvSpPr>
          <p:spPr>
            <a:xfrm flipH="1">
              <a:off x="7276649" y="3302502"/>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30"/>
            <p:cNvSpPr/>
            <p:nvPr/>
          </p:nvSpPr>
          <p:spPr>
            <a:xfrm rot="-5400000">
              <a:off x="7227414" y="3710807"/>
              <a:ext cx="808800" cy="808800"/>
            </a:xfrm>
            <a:prstGeom prst="diagStripe">
              <a:avLst>
                <a:gd name="adj" fmla="val 50000"/>
              </a:avLst>
            </a:prstGeom>
            <a:solidFill>
              <a:srgbClr val="212B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30"/>
            <p:cNvSpPr/>
            <p:nvPr/>
          </p:nvSpPr>
          <p:spPr>
            <a:xfrm flipH="1">
              <a:off x="7462448" y="3918294"/>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30"/>
            <p:cNvSpPr/>
            <p:nvPr/>
          </p:nvSpPr>
          <p:spPr>
            <a:xfrm rot="-5400000">
              <a:off x="8102491" y="3718473"/>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30"/>
            <p:cNvSpPr/>
            <p:nvPr/>
          </p:nvSpPr>
          <p:spPr>
            <a:xfrm flipH="1">
              <a:off x="8334533" y="3925960"/>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30"/>
            <p:cNvSpPr/>
            <p:nvPr/>
          </p:nvSpPr>
          <p:spPr>
            <a:xfrm rot="-5400000">
              <a:off x="8288290" y="4334265"/>
              <a:ext cx="808800" cy="808800"/>
            </a:xfrm>
            <a:prstGeom prst="diagStripe">
              <a:avLst>
                <a:gd name="adj" fmla="val 50000"/>
              </a:avLst>
            </a:prstGeom>
            <a:solidFill>
              <a:schemeClr val="lt1">
                <a:alpha val="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4" name="Google Shape;114;p30"/>
          <p:cNvSpPr txBox="1">
            <a:spLocks noGrp="1"/>
          </p:cNvSpPr>
          <p:nvPr>
            <p:ph type="title" hasCustomPrompt="1"/>
          </p:nvPr>
        </p:nvSpPr>
        <p:spPr>
          <a:xfrm>
            <a:off x="823850" y="1284675"/>
            <a:ext cx="4776000" cy="1300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8000"/>
              <a:buNone/>
              <a:defRPr sz="8000"/>
            </a:lvl1pPr>
            <a:lvl2pPr lvl="1" algn="l">
              <a:lnSpc>
                <a:spcPct val="100000"/>
              </a:lnSpc>
              <a:spcBef>
                <a:spcPts val="0"/>
              </a:spcBef>
              <a:spcAft>
                <a:spcPts val="0"/>
              </a:spcAft>
              <a:buSzPts val="8000"/>
              <a:buNone/>
              <a:defRPr sz="8000"/>
            </a:lvl2pPr>
            <a:lvl3pPr lvl="2" algn="l">
              <a:lnSpc>
                <a:spcPct val="100000"/>
              </a:lnSpc>
              <a:spcBef>
                <a:spcPts val="0"/>
              </a:spcBef>
              <a:spcAft>
                <a:spcPts val="0"/>
              </a:spcAft>
              <a:buSzPts val="8000"/>
              <a:buNone/>
              <a:defRPr sz="8000"/>
            </a:lvl3pPr>
            <a:lvl4pPr lvl="3" algn="l">
              <a:lnSpc>
                <a:spcPct val="100000"/>
              </a:lnSpc>
              <a:spcBef>
                <a:spcPts val="0"/>
              </a:spcBef>
              <a:spcAft>
                <a:spcPts val="0"/>
              </a:spcAft>
              <a:buSzPts val="8000"/>
              <a:buNone/>
              <a:defRPr sz="8000"/>
            </a:lvl4pPr>
            <a:lvl5pPr lvl="4" algn="l">
              <a:lnSpc>
                <a:spcPct val="100000"/>
              </a:lnSpc>
              <a:spcBef>
                <a:spcPts val="0"/>
              </a:spcBef>
              <a:spcAft>
                <a:spcPts val="0"/>
              </a:spcAft>
              <a:buSzPts val="8000"/>
              <a:buNone/>
              <a:defRPr sz="8000"/>
            </a:lvl5pPr>
            <a:lvl6pPr lvl="5" algn="l">
              <a:lnSpc>
                <a:spcPct val="100000"/>
              </a:lnSpc>
              <a:spcBef>
                <a:spcPts val="0"/>
              </a:spcBef>
              <a:spcAft>
                <a:spcPts val="0"/>
              </a:spcAft>
              <a:buSzPts val="8000"/>
              <a:buNone/>
              <a:defRPr sz="8000"/>
            </a:lvl6pPr>
            <a:lvl7pPr lvl="6" algn="l">
              <a:lnSpc>
                <a:spcPct val="100000"/>
              </a:lnSpc>
              <a:spcBef>
                <a:spcPts val="0"/>
              </a:spcBef>
              <a:spcAft>
                <a:spcPts val="0"/>
              </a:spcAft>
              <a:buSzPts val="8000"/>
              <a:buNone/>
              <a:defRPr sz="8000"/>
            </a:lvl7pPr>
            <a:lvl8pPr lvl="7" algn="l">
              <a:lnSpc>
                <a:spcPct val="100000"/>
              </a:lnSpc>
              <a:spcBef>
                <a:spcPts val="0"/>
              </a:spcBef>
              <a:spcAft>
                <a:spcPts val="0"/>
              </a:spcAft>
              <a:buSzPts val="8000"/>
              <a:buNone/>
              <a:defRPr sz="8000"/>
            </a:lvl8pPr>
            <a:lvl9pPr lvl="8" algn="l">
              <a:lnSpc>
                <a:spcPct val="100000"/>
              </a:lnSpc>
              <a:spcBef>
                <a:spcPts val="0"/>
              </a:spcBef>
              <a:spcAft>
                <a:spcPts val="0"/>
              </a:spcAft>
              <a:buSzPts val="8000"/>
              <a:buNone/>
              <a:defRPr sz="8000"/>
            </a:lvl9pPr>
          </a:lstStyle>
          <a:p>
            <a:r>
              <a:t>xx%</a:t>
            </a:r>
          </a:p>
        </p:txBody>
      </p:sp>
      <p:sp>
        <p:nvSpPr>
          <p:cNvPr id="115" name="Google Shape;115;p30"/>
          <p:cNvSpPr txBox="1">
            <a:spLocks noGrp="1"/>
          </p:cNvSpPr>
          <p:nvPr>
            <p:ph type="body" idx="1"/>
          </p:nvPr>
        </p:nvSpPr>
        <p:spPr>
          <a:xfrm>
            <a:off x="823850" y="2643124"/>
            <a:ext cx="4776000" cy="12189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116" name="Google Shape;116;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7"/>
        <p:cNvGrpSpPr/>
        <p:nvPr/>
      </p:nvGrpSpPr>
      <p:grpSpPr>
        <a:xfrm>
          <a:off x="0" y="0"/>
          <a:ext cx="0" cy="0"/>
          <a:chOff x="0" y="0"/>
          <a:chExt cx="0" cy="0"/>
        </a:xfrm>
      </p:grpSpPr>
      <p:sp>
        <p:nvSpPr>
          <p:cNvPr id="118" name="Google Shape;118;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rgbClr val="00A6E2"/>
        </a:solidFill>
        <a:effectLst/>
      </p:bgPr>
    </p:bg>
    <p:spTree>
      <p:nvGrpSpPr>
        <p:cNvPr id="1" name="Shape 5"/>
        <p:cNvGrpSpPr/>
        <p:nvPr/>
      </p:nvGrpSpPr>
      <p:grpSpPr>
        <a:xfrm>
          <a:off x="0" y="0"/>
          <a:ext cx="0" cy="0"/>
          <a:chOff x="0" y="0"/>
          <a:chExt cx="0" cy="0"/>
        </a:xfrm>
      </p:grpSpPr>
      <p:sp>
        <p:nvSpPr>
          <p:cNvPr id="6" name="Google Shape;6;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212B55"/>
              </a:buClr>
              <a:buSzPts val="2800"/>
              <a:buFont typeface="Raleway"/>
              <a:buNone/>
              <a:defRPr sz="2800" b="1" i="0" u="none" strike="noStrike" cap="none">
                <a:solidFill>
                  <a:srgbClr val="212B55"/>
                </a:solidFill>
                <a:latin typeface="Raleway"/>
                <a:ea typeface="Raleway"/>
                <a:cs typeface="Raleway"/>
                <a:sym typeface="Raleway"/>
              </a:defRPr>
            </a:lvl1pPr>
            <a:lvl2pPr marR="0" lvl="1"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9pPr>
          </a:lstStyle>
          <a:p>
            <a:endParaRPr/>
          </a:p>
        </p:txBody>
      </p:sp>
      <p:sp>
        <p:nvSpPr>
          <p:cNvPr id="7" name="Google Shape;7;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lt1"/>
              </a:buClr>
              <a:buSzPts val="1300"/>
              <a:buFont typeface="Raleway"/>
              <a:buChar char="●"/>
              <a:defRPr sz="1300" b="0" i="0" u="none" strike="noStrike" cap="none">
                <a:solidFill>
                  <a:schemeClr val="lt1"/>
                </a:solidFill>
                <a:latin typeface="Raleway"/>
                <a:ea typeface="Raleway"/>
                <a:cs typeface="Raleway"/>
                <a:sym typeface="Raleway"/>
              </a:defRPr>
            </a:lvl1pPr>
            <a:lvl2pPr marL="914400" marR="0" lvl="1" indent="-298450" algn="l" rtl="0">
              <a:lnSpc>
                <a:spcPct val="115000"/>
              </a:lnSpc>
              <a:spcBef>
                <a:spcPts val="1600"/>
              </a:spcBef>
              <a:spcAft>
                <a:spcPts val="0"/>
              </a:spcAft>
              <a:buClr>
                <a:schemeClr val="lt1"/>
              </a:buClr>
              <a:buSzPts val="1100"/>
              <a:buFont typeface="Raleway"/>
              <a:buChar char="○"/>
              <a:defRPr sz="1100" b="0" i="0" u="none" strike="noStrike" cap="none">
                <a:solidFill>
                  <a:schemeClr val="lt1"/>
                </a:solidFill>
                <a:latin typeface="Raleway"/>
                <a:ea typeface="Raleway"/>
                <a:cs typeface="Raleway"/>
                <a:sym typeface="Raleway"/>
              </a:defRPr>
            </a:lvl2pPr>
            <a:lvl3pPr marL="1371600" marR="0" lvl="2" indent="-298450" algn="l" rtl="0">
              <a:lnSpc>
                <a:spcPct val="115000"/>
              </a:lnSpc>
              <a:spcBef>
                <a:spcPts val="1600"/>
              </a:spcBef>
              <a:spcAft>
                <a:spcPts val="0"/>
              </a:spcAft>
              <a:buClr>
                <a:schemeClr val="lt1"/>
              </a:buClr>
              <a:buSzPts val="1100"/>
              <a:buFont typeface="Raleway"/>
              <a:buChar char="■"/>
              <a:defRPr sz="1100" b="0" i="0" u="none" strike="noStrike" cap="none">
                <a:solidFill>
                  <a:schemeClr val="lt1"/>
                </a:solidFill>
                <a:latin typeface="Raleway"/>
                <a:ea typeface="Raleway"/>
                <a:cs typeface="Raleway"/>
                <a:sym typeface="Raleway"/>
              </a:defRPr>
            </a:lvl3pPr>
            <a:lvl4pPr marL="1828800" marR="0" lvl="3" indent="-298450" algn="l" rtl="0">
              <a:lnSpc>
                <a:spcPct val="115000"/>
              </a:lnSpc>
              <a:spcBef>
                <a:spcPts val="1600"/>
              </a:spcBef>
              <a:spcAft>
                <a:spcPts val="0"/>
              </a:spcAft>
              <a:buClr>
                <a:schemeClr val="lt1"/>
              </a:buClr>
              <a:buSzPts val="1100"/>
              <a:buFont typeface="Raleway"/>
              <a:buChar char="●"/>
              <a:defRPr sz="1100" b="0" i="0" u="none" strike="noStrike" cap="none">
                <a:solidFill>
                  <a:schemeClr val="lt1"/>
                </a:solidFill>
                <a:latin typeface="Raleway"/>
                <a:ea typeface="Raleway"/>
                <a:cs typeface="Raleway"/>
                <a:sym typeface="Raleway"/>
              </a:defRPr>
            </a:lvl4pPr>
            <a:lvl5pPr marL="2286000" marR="0" lvl="4" indent="-298450" algn="l" rtl="0">
              <a:lnSpc>
                <a:spcPct val="115000"/>
              </a:lnSpc>
              <a:spcBef>
                <a:spcPts val="1600"/>
              </a:spcBef>
              <a:spcAft>
                <a:spcPts val="0"/>
              </a:spcAft>
              <a:buClr>
                <a:schemeClr val="lt1"/>
              </a:buClr>
              <a:buSzPts val="1100"/>
              <a:buFont typeface="Raleway"/>
              <a:buChar char="○"/>
              <a:defRPr sz="1100" b="0" i="0" u="none" strike="noStrike" cap="none">
                <a:solidFill>
                  <a:schemeClr val="lt1"/>
                </a:solidFill>
                <a:latin typeface="Raleway"/>
                <a:ea typeface="Raleway"/>
                <a:cs typeface="Raleway"/>
                <a:sym typeface="Raleway"/>
              </a:defRPr>
            </a:lvl5pPr>
            <a:lvl6pPr marL="2743200" marR="0" lvl="5" indent="-298450" algn="l" rtl="0">
              <a:lnSpc>
                <a:spcPct val="115000"/>
              </a:lnSpc>
              <a:spcBef>
                <a:spcPts val="1600"/>
              </a:spcBef>
              <a:spcAft>
                <a:spcPts val="0"/>
              </a:spcAft>
              <a:buClr>
                <a:schemeClr val="lt1"/>
              </a:buClr>
              <a:buSzPts val="1100"/>
              <a:buFont typeface="Raleway"/>
              <a:buChar char="■"/>
              <a:defRPr sz="1100" b="0" i="0" u="none" strike="noStrike" cap="none">
                <a:solidFill>
                  <a:schemeClr val="lt1"/>
                </a:solidFill>
                <a:latin typeface="Raleway"/>
                <a:ea typeface="Raleway"/>
                <a:cs typeface="Raleway"/>
                <a:sym typeface="Raleway"/>
              </a:defRPr>
            </a:lvl6pPr>
            <a:lvl7pPr marL="3200400" marR="0" lvl="6" indent="-298450" algn="l" rtl="0">
              <a:lnSpc>
                <a:spcPct val="115000"/>
              </a:lnSpc>
              <a:spcBef>
                <a:spcPts val="1600"/>
              </a:spcBef>
              <a:spcAft>
                <a:spcPts val="0"/>
              </a:spcAft>
              <a:buClr>
                <a:schemeClr val="lt1"/>
              </a:buClr>
              <a:buSzPts val="1100"/>
              <a:buFont typeface="Raleway"/>
              <a:buChar char="●"/>
              <a:defRPr sz="1100" b="0" i="0" u="none" strike="noStrike" cap="none">
                <a:solidFill>
                  <a:schemeClr val="lt1"/>
                </a:solidFill>
                <a:latin typeface="Raleway"/>
                <a:ea typeface="Raleway"/>
                <a:cs typeface="Raleway"/>
                <a:sym typeface="Raleway"/>
              </a:defRPr>
            </a:lvl7pPr>
            <a:lvl8pPr marL="3657600" marR="0" lvl="7" indent="-298450" algn="l" rtl="0">
              <a:lnSpc>
                <a:spcPct val="115000"/>
              </a:lnSpc>
              <a:spcBef>
                <a:spcPts val="1600"/>
              </a:spcBef>
              <a:spcAft>
                <a:spcPts val="0"/>
              </a:spcAft>
              <a:buClr>
                <a:schemeClr val="lt1"/>
              </a:buClr>
              <a:buSzPts val="1100"/>
              <a:buFont typeface="Raleway"/>
              <a:buChar char="○"/>
              <a:defRPr sz="1100" b="0" i="0" u="none" strike="noStrike" cap="none">
                <a:solidFill>
                  <a:schemeClr val="lt1"/>
                </a:solidFill>
                <a:latin typeface="Raleway"/>
                <a:ea typeface="Raleway"/>
                <a:cs typeface="Raleway"/>
                <a:sym typeface="Raleway"/>
              </a:defRPr>
            </a:lvl8pPr>
            <a:lvl9pPr marL="4114800" marR="0" lvl="8" indent="-298450" algn="l" rtl="0">
              <a:lnSpc>
                <a:spcPct val="115000"/>
              </a:lnSpc>
              <a:spcBef>
                <a:spcPts val="1600"/>
              </a:spcBef>
              <a:spcAft>
                <a:spcPts val="1600"/>
              </a:spcAft>
              <a:buClr>
                <a:schemeClr val="lt1"/>
              </a:buClr>
              <a:buSzPts val="1100"/>
              <a:buFont typeface="Raleway"/>
              <a:buChar char="■"/>
              <a:defRPr sz="1100" b="0" i="0" u="none" strike="noStrike" cap="none">
                <a:solidFill>
                  <a:schemeClr val="lt1"/>
                </a:solidFill>
                <a:latin typeface="Raleway"/>
                <a:ea typeface="Raleway"/>
                <a:cs typeface="Raleway"/>
                <a:sym typeface="Raleway"/>
              </a:defRPr>
            </a:lvl9pPr>
          </a:lstStyle>
          <a:p>
            <a:endParaRPr/>
          </a:p>
        </p:txBody>
      </p:sp>
      <p:sp>
        <p:nvSpPr>
          <p:cNvPr id="8" name="Google Shape;8;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sp>
        <p:nvSpPr>
          <p:cNvPr id="9" name="Google Shape;9;p20"/>
          <p:cNvSpPr/>
          <p:nvPr/>
        </p:nvSpPr>
        <p:spPr>
          <a:xfrm>
            <a:off x="-100175" y="3120200"/>
            <a:ext cx="2109300" cy="2099400"/>
          </a:xfrm>
          <a:prstGeom prst="rtTriangl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 name="Google Shape;10;p20"/>
          <p:cNvPicPr preferRelativeResize="0"/>
          <p:nvPr/>
        </p:nvPicPr>
        <p:blipFill rotWithShape="1">
          <a:blip r:embed="rId10">
            <a:alphaModFix/>
          </a:blip>
          <a:srcRect l="37233" t="28891" r="36244" b="29166"/>
          <a:stretch/>
        </p:blipFill>
        <p:spPr>
          <a:xfrm>
            <a:off x="127550" y="4206475"/>
            <a:ext cx="686050" cy="7670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
          <p:cNvSpPr txBox="1">
            <a:spLocks noGrp="1"/>
          </p:cNvSpPr>
          <p:nvPr>
            <p:ph type="ctrTitle"/>
          </p:nvPr>
        </p:nvSpPr>
        <p:spPr>
          <a:xfrm>
            <a:off x="3797800" y="914402"/>
            <a:ext cx="4206022" cy="145549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es-ES" sz="3600" dirty="0"/>
              <a:t>Alimentación de combustible</a:t>
            </a:r>
            <a:endParaRPr sz="3600" dirty="0"/>
          </a:p>
        </p:txBody>
      </p:sp>
      <p:sp>
        <p:nvSpPr>
          <p:cNvPr id="124" name="Google Shape;124;p1"/>
          <p:cNvSpPr txBox="1">
            <a:spLocks noGrp="1"/>
          </p:cNvSpPr>
          <p:nvPr>
            <p:ph type="subTitle" idx="1"/>
          </p:nvPr>
        </p:nvSpPr>
        <p:spPr>
          <a:xfrm>
            <a:off x="3928533" y="2571750"/>
            <a:ext cx="5144867" cy="185920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300"/>
            </a:pPr>
            <a:r>
              <a:rPr lang="es-ES" dirty="0"/>
              <a:t>COMPONENTES DEL SISTEMA </a:t>
            </a:r>
          </a:p>
          <a:p>
            <a:pPr marL="0" lvl="0" indent="0" algn="l" rtl="0">
              <a:lnSpc>
                <a:spcPct val="115000"/>
              </a:lnSpc>
              <a:spcBef>
                <a:spcPts val="0"/>
              </a:spcBef>
              <a:spcAft>
                <a:spcPts val="0"/>
              </a:spcAft>
              <a:buSzPts val="1300"/>
            </a:pPr>
            <a:endParaRPr lang="es-ES" dirty="0"/>
          </a:p>
          <a:p>
            <a:pPr marL="285750" lvl="0" indent="-285750" algn="l" rtl="0">
              <a:lnSpc>
                <a:spcPct val="115000"/>
              </a:lnSpc>
              <a:spcBef>
                <a:spcPts val="0"/>
              </a:spcBef>
              <a:spcAft>
                <a:spcPts val="0"/>
              </a:spcAft>
              <a:buSzPts val="1300"/>
              <a:buChar char="•"/>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3"/>
          <p:cNvSpPr txBox="1">
            <a:spLocks noGrp="1"/>
          </p:cNvSpPr>
          <p:nvPr>
            <p:ph type="title"/>
          </p:nvPr>
        </p:nvSpPr>
        <p:spPr>
          <a:xfrm>
            <a:off x="1290066" y="90619"/>
            <a:ext cx="6556434" cy="423142"/>
          </a:xfrm>
          <a:prstGeom prst="rect">
            <a:avLst/>
          </a:prstGeom>
          <a:noFill/>
          <a:ln>
            <a:noFill/>
          </a:ln>
        </p:spPr>
        <p:txBody>
          <a:bodyPr spcFirstLastPara="1" wrap="square" lIns="91425" tIns="91425" rIns="91425" bIns="91425" anchor="t" anchorCtr="0">
            <a:noAutofit/>
          </a:bodyPr>
          <a:lstStyle/>
          <a:p>
            <a:pPr algn="ctr"/>
            <a:r>
              <a:rPr lang="es-ES" dirty="0">
                <a:solidFill>
                  <a:srgbClr val="0070C0"/>
                </a:solidFill>
                <a:cs typeface="Arial" pitchFamily="34" charset="0"/>
              </a:rPr>
              <a:t>Sensor de temperatura del carburante</a:t>
            </a:r>
            <a:br>
              <a:rPr lang="es-ES" dirty="0">
                <a:solidFill>
                  <a:srgbClr val="0070C0"/>
                </a:solidFill>
                <a:cs typeface="Arial" pitchFamily="34" charset="0"/>
              </a:rPr>
            </a:br>
            <a:br>
              <a:rPr lang="es-ES" altLang="es-ES" dirty="0">
                <a:solidFill>
                  <a:srgbClr val="0070C0"/>
                </a:solidFill>
              </a:rPr>
            </a:br>
            <a:br>
              <a:rPr lang="es-ES" altLang="es-ES" sz="1200" dirty="0">
                <a:solidFill>
                  <a:srgbClr val="0070C0"/>
                </a:solidFill>
              </a:rPr>
            </a:br>
            <a:endParaRPr lang="es-ES" altLang="es-ES" sz="1200" dirty="0"/>
          </a:p>
        </p:txBody>
      </p:sp>
      <p:sp>
        <p:nvSpPr>
          <p:cNvPr id="4" name="Marcador de texto 3">
            <a:extLst>
              <a:ext uri="{FF2B5EF4-FFF2-40B4-BE49-F238E27FC236}">
                <a16:creationId xmlns:a16="http://schemas.microsoft.com/office/drawing/2014/main" id="{F243EC8D-8966-4EDD-86C2-CC76F4786561}"/>
              </a:ext>
            </a:extLst>
          </p:cNvPr>
          <p:cNvSpPr>
            <a:spLocks noGrp="1"/>
          </p:cNvSpPr>
          <p:nvPr>
            <p:ph type="body" idx="1"/>
          </p:nvPr>
        </p:nvSpPr>
        <p:spPr>
          <a:xfrm>
            <a:off x="931654" y="966158"/>
            <a:ext cx="2242868" cy="3512592"/>
          </a:xfrm>
        </p:spPr>
        <p:txBody>
          <a:bodyPr/>
          <a:lstStyle/>
          <a:p>
            <a:pPr marL="0" lvl="0" indent="0" algn="just" fontAlgn="base">
              <a:lnSpc>
                <a:spcPct val="100000"/>
              </a:lnSpc>
              <a:spcBef>
                <a:spcPct val="0"/>
              </a:spcBef>
              <a:spcAft>
                <a:spcPct val="0"/>
              </a:spcAft>
              <a:buClrTx/>
              <a:buSzTx/>
              <a:buNone/>
              <a:defRPr/>
            </a:pPr>
            <a:r>
              <a:rPr lang="es-ES" sz="1200" dirty="0">
                <a:solidFill>
                  <a:srgbClr val="000000"/>
                </a:solidFill>
                <a:latin typeface="Raleway" panose="020B0604020202020204" charset="0"/>
                <a:ea typeface="+mn-ea"/>
                <a:cs typeface="Arial" pitchFamily="34" charset="0"/>
              </a:rPr>
              <a:t>Se encuentra situado </a:t>
            </a:r>
            <a:r>
              <a:rPr lang="es-ES" sz="1200" kern="1200" dirty="0">
                <a:solidFill>
                  <a:srgbClr val="000000"/>
                </a:solidFill>
                <a:latin typeface="Raleway" panose="020B0604020202020204" charset="0"/>
                <a:ea typeface="+mn-ea"/>
                <a:cs typeface="+mn-cs"/>
              </a:rPr>
              <a:t>en la bomba de alta presión y toma la temperatura del combustible en la canalización de presión de transferencia. Con esta información el calculador ajusta el caudal de carburante en relación a la densidad de éste. </a:t>
            </a:r>
            <a:endParaRPr lang="es-ES" sz="1200" dirty="0">
              <a:solidFill>
                <a:srgbClr val="000000"/>
              </a:solidFill>
              <a:latin typeface="Raleway" panose="020B0604020202020204" charset="0"/>
              <a:ea typeface="+mn-ea"/>
              <a:cs typeface="Arial" pitchFamily="34" charset="0"/>
            </a:endParaRPr>
          </a:p>
          <a:p>
            <a:pPr marL="85725" indent="0"/>
            <a:endParaRPr lang="es-ES" dirty="0"/>
          </a:p>
        </p:txBody>
      </p:sp>
      <p:pic>
        <p:nvPicPr>
          <p:cNvPr id="3" name="Imagen 2">
            <a:extLst>
              <a:ext uri="{FF2B5EF4-FFF2-40B4-BE49-F238E27FC236}">
                <a16:creationId xmlns:a16="http://schemas.microsoft.com/office/drawing/2014/main" id="{7ED86B8C-CF43-4FF8-B7CE-5CD1C77E6493}"/>
              </a:ext>
            </a:extLst>
          </p:cNvPr>
          <p:cNvPicPr>
            <a:picLocks noChangeAspect="1"/>
          </p:cNvPicPr>
          <p:nvPr/>
        </p:nvPicPr>
        <p:blipFill>
          <a:blip r:embed="rId3"/>
          <a:stretch>
            <a:fillRect/>
          </a:stretch>
        </p:blipFill>
        <p:spPr>
          <a:xfrm>
            <a:off x="3398808" y="1023937"/>
            <a:ext cx="4593023" cy="3317183"/>
          </a:xfrm>
          <a:prstGeom prst="rect">
            <a:avLst/>
          </a:prstGeom>
        </p:spPr>
      </p:pic>
    </p:spTree>
    <p:extLst>
      <p:ext uri="{BB962C8B-B14F-4D97-AF65-F5344CB8AC3E}">
        <p14:creationId xmlns:p14="http://schemas.microsoft.com/office/powerpoint/2010/main" val="3510874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3"/>
          <p:cNvSpPr txBox="1">
            <a:spLocks noGrp="1"/>
          </p:cNvSpPr>
          <p:nvPr>
            <p:ph type="title"/>
          </p:nvPr>
        </p:nvSpPr>
        <p:spPr>
          <a:xfrm>
            <a:off x="1290066" y="90619"/>
            <a:ext cx="6556434" cy="423142"/>
          </a:xfrm>
          <a:prstGeom prst="rect">
            <a:avLst/>
          </a:prstGeom>
          <a:noFill/>
          <a:ln>
            <a:noFill/>
          </a:ln>
        </p:spPr>
        <p:txBody>
          <a:bodyPr spcFirstLastPara="1" wrap="square" lIns="91425" tIns="91425" rIns="91425" bIns="91425" anchor="t" anchorCtr="0">
            <a:noAutofit/>
          </a:bodyPr>
          <a:lstStyle/>
          <a:p>
            <a:pPr algn="ctr"/>
            <a:r>
              <a:rPr lang="es-ES" dirty="0">
                <a:solidFill>
                  <a:srgbClr val="0070C0"/>
                </a:solidFill>
                <a:cs typeface="Arial" pitchFamily="34" charset="0"/>
              </a:rPr>
              <a:t>Sensor de temperatura del carburante</a:t>
            </a:r>
            <a:br>
              <a:rPr lang="es-ES" sz="1400" dirty="0">
                <a:solidFill>
                  <a:srgbClr val="0070C0"/>
                </a:solidFill>
                <a:cs typeface="Arial" pitchFamily="34" charset="0"/>
              </a:rPr>
            </a:br>
            <a:br>
              <a:rPr lang="es-ES" altLang="es-ES" sz="1200" dirty="0">
                <a:solidFill>
                  <a:srgbClr val="0070C0"/>
                </a:solidFill>
              </a:rPr>
            </a:br>
            <a:br>
              <a:rPr lang="es-ES" altLang="es-ES" sz="1200" dirty="0">
                <a:solidFill>
                  <a:srgbClr val="0070C0"/>
                </a:solidFill>
              </a:rPr>
            </a:br>
            <a:endParaRPr lang="es-ES" altLang="es-ES" sz="1200" dirty="0"/>
          </a:p>
        </p:txBody>
      </p:sp>
      <p:sp>
        <p:nvSpPr>
          <p:cNvPr id="4" name="Marcador de texto 3">
            <a:extLst>
              <a:ext uri="{FF2B5EF4-FFF2-40B4-BE49-F238E27FC236}">
                <a16:creationId xmlns:a16="http://schemas.microsoft.com/office/drawing/2014/main" id="{F243EC8D-8966-4EDD-86C2-CC76F4786561}"/>
              </a:ext>
            </a:extLst>
          </p:cNvPr>
          <p:cNvSpPr>
            <a:spLocks noGrp="1"/>
          </p:cNvSpPr>
          <p:nvPr>
            <p:ph type="body" idx="1"/>
          </p:nvPr>
        </p:nvSpPr>
        <p:spPr>
          <a:xfrm>
            <a:off x="931654" y="966158"/>
            <a:ext cx="2242868" cy="3512592"/>
          </a:xfrm>
        </p:spPr>
        <p:txBody>
          <a:bodyPr/>
          <a:lstStyle/>
          <a:p>
            <a:pPr marL="0" lvl="0" indent="0" algn="just" fontAlgn="base">
              <a:lnSpc>
                <a:spcPct val="100000"/>
              </a:lnSpc>
              <a:spcBef>
                <a:spcPct val="0"/>
              </a:spcBef>
              <a:spcAft>
                <a:spcPct val="0"/>
              </a:spcAft>
              <a:buClrTx/>
              <a:buSzTx/>
              <a:buNone/>
            </a:pPr>
            <a:r>
              <a:rPr lang="es-ES" altLang="es-ES" sz="1200" kern="1200" dirty="0">
                <a:solidFill>
                  <a:srgbClr val="000000"/>
                </a:solidFill>
                <a:latin typeface="Raleway" panose="020B0604020202020204" charset="0"/>
                <a:ea typeface="+mn-ea"/>
                <a:cs typeface="+mn-cs"/>
              </a:rPr>
              <a:t>Este sensor es del tipo NTC y es alimentado con una tensión de 5 V y conectado a masa por el calculador. En caso de avería, ésta se memoriza y se enciende el testigo de diagnosis de motor en el cuadro de instrumentos.</a:t>
            </a:r>
          </a:p>
          <a:p>
            <a:pPr marL="85725" indent="0"/>
            <a:endParaRPr lang="es-ES" dirty="0"/>
          </a:p>
        </p:txBody>
      </p:sp>
      <p:pic>
        <p:nvPicPr>
          <p:cNvPr id="5" name="Imagen 4">
            <a:extLst>
              <a:ext uri="{FF2B5EF4-FFF2-40B4-BE49-F238E27FC236}">
                <a16:creationId xmlns:a16="http://schemas.microsoft.com/office/drawing/2014/main" id="{2C66322B-03CD-4C76-8879-86032DA201D0}"/>
              </a:ext>
            </a:extLst>
          </p:cNvPr>
          <p:cNvPicPr>
            <a:picLocks noChangeAspect="1"/>
          </p:cNvPicPr>
          <p:nvPr/>
        </p:nvPicPr>
        <p:blipFill>
          <a:blip r:embed="rId3"/>
          <a:stretch>
            <a:fillRect/>
          </a:stretch>
        </p:blipFill>
        <p:spPr>
          <a:xfrm>
            <a:off x="3345877" y="1106603"/>
            <a:ext cx="1762125" cy="1343025"/>
          </a:xfrm>
          <a:prstGeom prst="rect">
            <a:avLst/>
          </a:prstGeom>
        </p:spPr>
      </p:pic>
      <p:pic>
        <p:nvPicPr>
          <p:cNvPr id="6" name="Imagen 5">
            <a:extLst>
              <a:ext uri="{FF2B5EF4-FFF2-40B4-BE49-F238E27FC236}">
                <a16:creationId xmlns:a16="http://schemas.microsoft.com/office/drawing/2014/main" id="{6012C062-F0D1-4667-AAA6-C147B2E86E81}"/>
              </a:ext>
            </a:extLst>
          </p:cNvPr>
          <p:cNvPicPr>
            <a:picLocks noChangeAspect="1"/>
          </p:cNvPicPr>
          <p:nvPr/>
        </p:nvPicPr>
        <p:blipFill>
          <a:blip r:embed="rId4"/>
          <a:stretch>
            <a:fillRect/>
          </a:stretch>
        </p:blipFill>
        <p:spPr>
          <a:xfrm>
            <a:off x="4815333" y="2306400"/>
            <a:ext cx="3619500" cy="1876425"/>
          </a:xfrm>
          <a:prstGeom prst="rect">
            <a:avLst/>
          </a:prstGeom>
        </p:spPr>
      </p:pic>
    </p:spTree>
    <p:extLst>
      <p:ext uri="{BB962C8B-B14F-4D97-AF65-F5344CB8AC3E}">
        <p14:creationId xmlns:p14="http://schemas.microsoft.com/office/powerpoint/2010/main" val="4014778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3"/>
          <p:cNvSpPr txBox="1">
            <a:spLocks noGrp="1"/>
          </p:cNvSpPr>
          <p:nvPr>
            <p:ph type="title"/>
          </p:nvPr>
        </p:nvSpPr>
        <p:spPr>
          <a:xfrm>
            <a:off x="1290066" y="90619"/>
            <a:ext cx="6556434" cy="423142"/>
          </a:xfrm>
          <a:prstGeom prst="rect">
            <a:avLst/>
          </a:prstGeom>
          <a:noFill/>
          <a:ln>
            <a:noFill/>
          </a:ln>
        </p:spPr>
        <p:txBody>
          <a:bodyPr spcFirstLastPara="1" wrap="square" lIns="91425" tIns="91425" rIns="91425" bIns="91425" anchor="t" anchorCtr="0">
            <a:noAutofit/>
          </a:bodyPr>
          <a:lstStyle/>
          <a:p>
            <a:pPr algn="ctr"/>
            <a:r>
              <a:rPr lang="es-ES" altLang="es-ES" dirty="0">
                <a:solidFill>
                  <a:srgbClr val="0070C0"/>
                </a:solidFill>
              </a:rPr>
              <a:t>Sensor de alta presión de combustible</a:t>
            </a:r>
            <a:br>
              <a:rPr lang="es-ES" altLang="es-ES" sz="1400" dirty="0">
                <a:solidFill>
                  <a:srgbClr val="0070C0"/>
                </a:solidFill>
              </a:rPr>
            </a:br>
            <a:br>
              <a:rPr lang="es-ES" altLang="es-ES" sz="1200" dirty="0">
                <a:solidFill>
                  <a:srgbClr val="0070C0"/>
                </a:solidFill>
              </a:rPr>
            </a:br>
            <a:br>
              <a:rPr lang="es-ES" altLang="es-ES" sz="1200" dirty="0">
                <a:solidFill>
                  <a:srgbClr val="0070C0"/>
                </a:solidFill>
              </a:rPr>
            </a:br>
            <a:endParaRPr lang="es-ES" altLang="es-ES" sz="1200" dirty="0"/>
          </a:p>
        </p:txBody>
      </p:sp>
      <p:sp>
        <p:nvSpPr>
          <p:cNvPr id="4" name="Marcador de texto 3">
            <a:extLst>
              <a:ext uri="{FF2B5EF4-FFF2-40B4-BE49-F238E27FC236}">
                <a16:creationId xmlns:a16="http://schemas.microsoft.com/office/drawing/2014/main" id="{F243EC8D-8966-4EDD-86C2-CC76F4786561}"/>
              </a:ext>
            </a:extLst>
          </p:cNvPr>
          <p:cNvSpPr>
            <a:spLocks noGrp="1"/>
          </p:cNvSpPr>
          <p:nvPr>
            <p:ph type="body" idx="1"/>
          </p:nvPr>
        </p:nvSpPr>
        <p:spPr>
          <a:xfrm>
            <a:off x="931654" y="966158"/>
            <a:ext cx="1725282" cy="3512592"/>
          </a:xfrm>
        </p:spPr>
        <p:txBody>
          <a:bodyPr/>
          <a:lstStyle/>
          <a:p>
            <a:pPr marL="0" lvl="0" indent="0" algn="just" fontAlgn="base">
              <a:lnSpc>
                <a:spcPct val="100000"/>
              </a:lnSpc>
              <a:spcBef>
                <a:spcPct val="0"/>
              </a:spcBef>
              <a:spcAft>
                <a:spcPct val="0"/>
              </a:spcAft>
              <a:buClrTx/>
              <a:buSzTx/>
              <a:buNone/>
            </a:pPr>
            <a:r>
              <a:rPr lang="es-ES" altLang="es-ES" sz="1200" kern="1200" dirty="0">
                <a:solidFill>
                  <a:srgbClr val="000000"/>
                </a:solidFill>
                <a:latin typeface="Raleway" panose="020B0604020202020204" charset="0"/>
                <a:ea typeface="+mn-ea"/>
                <a:cs typeface="+mn-cs"/>
              </a:rPr>
              <a:t>Está situado debajo del colector de admisión y roscado en la rampa de inyección. Tiene la función de detectar la presión en la rampa y envía una señal eléctrica al calculador de motor.</a:t>
            </a:r>
          </a:p>
          <a:p>
            <a:pPr marL="85725" indent="0"/>
            <a:endParaRPr lang="es-ES" dirty="0"/>
          </a:p>
        </p:txBody>
      </p:sp>
      <p:pic>
        <p:nvPicPr>
          <p:cNvPr id="3" name="Imagen 2">
            <a:extLst>
              <a:ext uri="{FF2B5EF4-FFF2-40B4-BE49-F238E27FC236}">
                <a16:creationId xmlns:a16="http://schemas.microsoft.com/office/drawing/2014/main" id="{B2E184AB-F86D-464A-8683-B723E38BC371}"/>
              </a:ext>
            </a:extLst>
          </p:cNvPr>
          <p:cNvPicPr>
            <a:picLocks noChangeAspect="1"/>
          </p:cNvPicPr>
          <p:nvPr/>
        </p:nvPicPr>
        <p:blipFill>
          <a:blip r:embed="rId3"/>
          <a:stretch>
            <a:fillRect/>
          </a:stretch>
        </p:blipFill>
        <p:spPr>
          <a:xfrm>
            <a:off x="2764052" y="1022229"/>
            <a:ext cx="5410200" cy="3325484"/>
          </a:xfrm>
          <a:prstGeom prst="rect">
            <a:avLst/>
          </a:prstGeom>
        </p:spPr>
      </p:pic>
    </p:spTree>
    <p:extLst>
      <p:ext uri="{BB962C8B-B14F-4D97-AF65-F5344CB8AC3E}">
        <p14:creationId xmlns:p14="http://schemas.microsoft.com/office/powerpoint/2010/main" val="2417166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3"/>
          <p:cNvSpPr txBox="1">
            <a:spLocks noGrp="1"/>
          </p:cNvSpPr>
          <p:nvPr>
            <p:ph type="title"/>
          </p:nvPr>
        </p:nvSpPr>
        <p:spPr>
          <a:xfrm>
            <a:off x="1290066" y="90619"/>
            <a:ext cx="6556434" cy="423142"/>
          </a:xfrm>
          <a:prstGeom prst="rect">
            <a:avLst/>
          </a:prstGeom>
          <a:noFill/>
          <a:ln>
            <a:noFill/>
          </a:ln>
        </p:spPr>
        <p:txBody>
          <a:bodyPr spcFirstLastPara="1" wrap="square" lIns="91425" tIns="91425" rIns="91425" bIns="91425" anchor="t" anchorCtr="0">
            <a:noAutofit/>
          </a:bodyPr>
          <a:lstStyle/>
          <a:p>
            <a:pPr algn="ctr"/>
            <a:r>
              <a:rPr lang="es-ES" altLang="es-ES" dirty="0">
                <a:solidFill>
                  <a:srgbClr val="0070C0"/>
                </a:solidFill>
              </a:rPr>
              <a:t>Sensor de alta presión de combustible</a:t>
            </a:r>
            <a:br>
              <a:rPr lang="es-ES" altLang="es-ES" sz="1400" dirty="0">
                <a:solidFill>
                  <a:srgbClr val="0070C0"/>
                </a:solidFill>
              </a:rPr>
            </a:br>
            <a:br>
              <a:rPr lang="es-ES" altLang="es-ES" sz="1200" dirty="0">
                <a:solidFill>
                  <a:srgbClr val="0070C0"/>
                </a:solidFill>
              </a:rPr>
            </a:br>
            <a:br>
              <a:rPr lang="es-ES" altLang="es-ES" sz="1200" dirty="0">
                <a:solidFill>
                  <a:srgbClr val="0070C0"/>
                </a:solidFill>
              </a:rPr>
            </a:br>
            <a:endParaRPr lang="es-ES" altLang="es-ES" sz="1200" dirty="0"/>
          </a:p>
        </p:txBody>
      </p:sp>
      <p:sp>
        <p:nvSpPr>
          <p:cNvPr id="4" name="Marcador de texto 3">
            <a:extLst>
              <a:ext uri="{FF2B5EF4-FFF2-40B4-BE49-F238E27FC236}">
                <a16:creationId xmlns:a16="http://schemas.microsoft.com/office/drawing/2014/main" id="{F243EC8D-8966-4EDD-86C2-CC76F4786561}"/>
              </a:ext>
            </a:extLst>
          </p:cNvPr>
          <p:cNvSpPr>
            <a:spLocks noGrp="1"/>
          </p:cNvSpPr>
          <p:nvPr>
            <p:ph type="body" idx="1"/>
          </p:nvPr>
        </p:nvSpPr>
        <p:spPr>
          <a:xfrm>
            <a:off x="931654" y="966158"/>
            <a:ext cx="2116346" cy="3512592"/>
          </a:xfrm>
        </p:spPr>
        <p:txBody>
          <a:bodyPr/>
          <a:lstStyle/>
          <a:p>
            <a:pPr marL="0" lvl="0" indent="0" algn="just" fontAlgn="base">
              <a:lnSpc>
                <a:spcPct val="100000"/>
              </a:lnSpc>
              <a:spcBef>
                <a:spcPct val="0"/>
              </a:spcBef>
              <a:spcAft>
                <a:spcPct val="0"/>
              </a:spcAft>
              <a:buClrTx/>
              <a:buSzTx/>
              <a:buNone/>
            </a:pPr>
            <a:r>
              <a:rPr lang="es-ES" altLang="es-ES" sz="1200" kern="1200" dirty="0">
                <a:solidFill>
                  <a:srgbClr val="000000"/>
                </a:solidFill>
                <a:latin typeface="Raleway" panose="020B0604020202020204" charset="0"/>
                <a:ea typeface="+mn-ea"/>
                <a:cs typeface="+mn-cs"/>
              </a:rPr>
              <a:t>El sensor es de tipo </a:t>
            </a:r>
            <a:r>
              <a:rPr lang="es-ES" altLang="es-ES" sz="1200" kern="1200" dirty="0" err="1">
                <a:solidFill>
                  <a:srgbClr val="000000"/>
                </a:solidFill>
                <a:latin typeface="Raleway" panose="020B0604020202020204" charset="0"/>
                <a:ea typeface="+mn-ea"/>
                <a:cs typeface="+mn-cs"/>
              </a:rPr>
              <a:t>piezorrestitivo</a:t>
            </a:r>
            <a:r>
              <a:rPr lang="es-ES" altLang="es-ES" sz="1200" kern="1200" dirty="0">
                <a:solidFill>
                  <a:srgbClr val="000000"/>
                </a:solidFill>
                <a:latin typeface="Raleway" panose="020B0604020202020204" charset="0"/>
                <a:ea typeface="+mn-ea"/>
                <a:cs typeface="+mn-cs"/>
              </a:rPr>
              <a:t> y su resistencia varía en función de la presión que recibe en el diafragma, cuanto más aumenta la presión más aumenta su resistencia. Tiene un conector de tres vías, la vía 1 es señal de información, la 2 es masa y la 3 es alimentación de 5 voltios.</a:t>
            </a:r>
          </a:p>
          <a:p>
            <a:pPr marL="85725" indent="0"/>
            <a:endParaRPr lang="es-ES" dirty="0"/>
          </a:p>
        </p:txBody>
      </p:sp>
      <p:pic>
        <p:nvPicPr>
          <p:cNvPr id="2" name="Imagen 1">
            <a:extLst>
              <a:ext uri="{FF2B5EF4-FFF2-40B4-BE49-F238E27FC236}">
                <a16:creationId xmlns:a16="http://schemas.microsoft.com/office/drawing/2014/main" id="{C5A9893C-2ECB-4A4C-9B3E-7E493255836C}"/>
              </a:ext>
            </a:extLst>
          </p:cNvPr>
          <p:cNvPicPr>
            <a:picLocks noChangeAspect="1"/>
          </p:cNvPicPr>
          <p:nvPr/>
        </p:nvPicPr>
        <p:blipFill rotWithShape="1">
          <a:blip r:embed="rId3"/>
          <a:srcRect l="22470" r="20607"/>
          <a:stretch/>
        </p:blipFill>
        <p:spPr>
          <a:xfrm rot="16200000">
            <a:off x="1473175" y="3057083"/>
            <a:ext cx="1086241" cy="1990099"/>
          </a:xfrm>
          <a:prstGeom prst="rect">
            <a:avLst/>
          </a:prstGeom>
        </p:spPr>
      </p:pic>
      <p:pic>
        <p:nvPicPr>
          <p:cNvPr id="3" name="Imagen 2">
            <a:extLst>
              <a:ext uri="{FF2B5EF4-FFF2-40B4-BE49-F238E27FC236}">
                <a16:creationId xmlns:a16="http://schemas.microsoft.com/office/drawing/2014/main" id="{18CF9902-DBFE-4986-BBC0-64D80B8F329E}"/>
              </a:ext>
            </a:extLst>
          </p:cNvPr>
          <p:cNvPicPr>
            <a:picLocks noChangeAspect="1"/>
          </p:cNvPicPr>
          <p:nvPr/>
        </p:nvPicPr>
        <p:blipFill>
          <a:blip r:embed="rId4"/>
          <a:stretch>
            <a:fillRect/>
          </a:stretch>
        </p:blipFill>
        <p:spPr>
          <a:xfrm>
            <a:off x="3274081" y="1237174"/>
            <a:ext cx="5340530" cy="3241576"/>
          </a:xfrm>
          <a:prstGeom prst="rect">
            <a:avLst/>
          </a:prstGeom>
        </p:spPr>
      </p:pic>
    </p:spTree>
    <p:extLst>
      <p:ext uri="{BB962C8B-B14F-4D97-AF65-F5344CB8AC3E}">
        <p14:creationId xmlns:p14="http://schemas.microsoft.com/office/powerpoint/2010/main" val="2004427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3"/>
          <p:cNvSpPr txBox="1">
            <a:spLocks noGrp="1"/>
          </p:cNvSpPr>
          <p:nvPr>
            <p:ph type="title"/>
          </p:nvPr>
        </p:nvSpPr>
        <p:spPr>
          <a:xfrm>
            <a:off x="1290066" y="90619"/>
            <a:ext cx="6556434" cy="423142"/>
          </a:xfrm>
          <a:prstGeom prst="rect">
            <a:avLst/>
          </a:prstGeom>
          <a:noFill/>
          <a:ln>
            <a:noFill/>
          </a:ln>
        </p:spPr>
        <p:txBody>
          <a:bodyPr spcFirstLastPara="1" wrap="square" lIns="91425" tIns="91425" rIns="91425" bIns="91425" anchor="t" anchorCtr="0">
            <a:noAutofit/>
          </a:bodyPr>
          <a:lstStyle/>
          <a:p>
            <a:pPr algn="ctr"/>
            <a:r>
              <a:rPr lang="es-ES_tradnl" altLang="es-ES" dirty="0">
                <a:solidFill>
                  <a:srgbClr val="0070C0"/>
                </a:solidFill>
              </a:rPr>
              <a:t>Inyectores</a:t>
            </a:r>
            <a:br>
              <a:rPr lang="es-ES" altLang="es-ES" sz="1400" dirty="0">
                <a:solidFill>
                  <a:srgbClr val="0070C0"/>
                </a:solidFill>
              </a:rPr>
            </a:br>
            <a:br>
              <a:rPr lang="es-ES" altLang="es-ES" sz="1400" dirty="0">
                <a:solidFill>
                  <a:srgbClr val="0070C0"/>
                </a:solidFill>
              </a:rPr>
            </a:br>
            <a:br>
              <a:rPr lang="es-ES" altLang="es-ES" sz="1200" dirty="0">
                <a:solidFill>
                  <a:srgbClr val="0070C0"/>
                </a:solidFill>
              </a:rPr>
            </a:br>
            <a:br>
              <a:rPr lang="es-ES" altLang="es-ES" sz="1200" dirty="0">
                <a:solidFill>
                  <a:srgbClr val="0070C0"/>
                </a:solidFill>
              </a:rPr>
            </a:br>
            <a:endParaRPr lang="es-ES" altLang="es-ES" sz="1200" dirty="0"/>
          </a:p>
        </p:txBody>
      </p:sp>
      <p:sp>
        <p:nvSpPr>
          <p:cNvPr id="4" name="Marcador de texto 3">
            <a:extLst>
              <a:ext uri="{FF2B5EF4-FFF2-40B4-BE49-F238E27FC236}">
                <a16:creationId xmlns:a16="http://schemas.microsoft.com/office/drawing/2014/main" id="{F243EC8D-8966-4EDD-86C2-CC76F4786561}"/>
              </a:ext>
            </a:extLst>
          </p:cNvPr>
          <p:cNvSpPr>
            <a:spLocks noGrp="1"/>
          </p:cNvSpPr>
          <p:nvPr>
            <p:ph type="body" idx="1"/>
          </p:nvPr>
        </p:nvSpPr>
        <p:spPr>
          <a:xfrm>
            <a:off x="931654" y="966158"/>
            <a:ext cx="2116346" cy="3512592"/>
          </a:xfrm>
        </p:spPr>
        <p:txBody>
          <a:bodyPr/>
          <a:lstStyle/>
          <a:p>
            <a:pPr marL="0" lvl="0" indent="0" algn="just" fontAlgn="base">
              <a:lnSpc>
                <a:spcPct val="100000"/>
              </a:lnSpc>
              <a:spcBef>
                <a:spcPct val="0"/>
              </a:spcBef>
              <a:spcAft>
                <a:spcPct val="0"/>
              </a:spcAft>
              <a:buClrTx/>
              <a:buSzTx/>
              <a:buNone/>
            </a:pPr>
            <a:r>
              <a:rPr lang="es-ES" altLang="es-ES" sz="1200" kern="1200" dirty="0">
                <a:solidFill>
                  <a:srgbClr val="000000"/>
                </a:solidFill>
                <a:latin typeface="Raleway" panose="020B0604020202020204" charset="0"/>
                <a:ea typeface="+mn-ea"/>
                <a:cs typeface="+mn-cs"/>
              </a:rPr>
              <a:t>Están situados y centrados en la parte superior culata y reciben el combustible de la rampa de inyección. Son de tipo solenoide y constan de 6 taladros para favorecer la mezcla de aire y carburante. Su función es inyectar el carburante necesario para el funcionamiento del motor.</a:t>
            </a:r>
          </a:p>
          <a:p>
            <a:pPr marL="85725" indent="0"/>
            <a:endParaRPr lang="es-ES" dirty="0"/>
          </a:p>
        </p:txBody>
      </p:sp>
      <p:pic>
        <p:nvPicPr>
          <p:cNvPr id="2" name="Imagen 1">
            <a:extLst>
              <a:ext uri="{FF2B5EF4-FFF2-40B4-BE49-F238E27FC236}">
                <a16:creationId xmlns:a16="http://schemas.microsoft.com/office/drawing/2014/main" id="{5116A5FB-DD7A-4D53-B6C4-4F52DF490D72}"/>
              </a:ext>
            </a:extLst>
          </p:cNvPr>
          <p:cNvPicPr>
            <a:picLocks noChangeAspect="1"/>
          </p:cNvPicPr>
          <p:nvPr/>
        </p:nvPicPr>
        <p:blipFill>
          <a:blip r:embed="rId3"/>
          <a:stretch>
            <a:fillRect/>
          </a:stretch>
        </p:blipFill>
        <p:spPr>
          <a:xfrm>
            <a:off x="3251025" y="1129215"/>
            <a:ext cx="5048250" cy="2672764"/>
          </a:xfrm>
          <a:prstGeom prst="rect">
            <a:avLst/>
          </a:prstGeom>
        </p:spPr>
      </p:pic>
    </p:spTree>
    <p:extLst>
      <p:ext uri="{BB962C8B-B14F-4D97-AF65-F5344CB8AC3E}">
        <p14:creationId xmlns:p14="http://schemas.microsoft.com/office/powerpoint/2010/main" val="278836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3"/>
          <p:cNvSpPr txBox="1">
            <a:spLocks noGrp="1"/>
          </p:cNvSpPr>
          <p:nvPr>
            <p:ph type="title"/>
          </p:nvPr>
        </p:nvSpPr>
        <p:spPr>
          <a:xfrm>
            <a:off x="1290066" y="90619"/>
            <a:ext cx="6556434" cy="423142"/>
          </a:xfrm>
          <a:prstGeom prst="rect">
            <a:avLst/>
          </a:prstGeom>
          <a:noFill/>
          <a:ln>
            <a:noFill/>
          </a:ln>
        </p:spPr>
        <p:txBody>
          <a:bodyPr spcFirstLastPara="1" wrap="square" lIns="91425" tIns="91425" rIns="91425" bIns="91425" anchor="t" anchorCtr="0">
            <a:noAutofit/>
          </a:bodyPr>
          <a:lstStyle/>
          <a:p>
            <a:pPr algn="ctr"/>
            <a:r>
              <a:rPr lang="es-ES_tradnl" altLang="es-ES" dirty="0">
                <a:solidFill>
                  <a:srgbClr val="0070C0"/>
                </a:solidFill>
              </a:rPr>
              <a:t>Inyectores</a:t>
            </a:r>
            <a:br>
              <a:rPr lang="es-ES" altLang="es-ES" sz="1400" dirty="0">
                <a:solidFill>
                  <a:srgbClr val="0070C0"/>
                </a:solidFill>
              </a:rPr>
            </a:br>
            <a:br>
              <a:rPr lang="es-ES" altLang="es-ES" sz="1400" dirty="0">
                <a:solidFill>
                  <a:srgbClr val="0070C0"/>
                </a:solidFill>
              </a:rPr>
            </a:br>
            <a:br>
              <a:rPr lang="es-ES" altLang="es-ES" sz="1200" dirty="0">
                <a:solidFill>
                  <a:srgbClr val="0070C0"/>
                </a:solidFill>
              </a:rPr>
            </a:br>
            <a:br>
              <a:rPr lang="es-ES" altLang="es-ES" sz="1200" dirty="0">
                <a:solidFill>
                  <a:srgbClr val="0070C0"/>
                </a:solidFill>
              </a:rPr>
            </a:br>
            <a:endParaRPr lang="es-ES" altLang="es-ES" sz="1200" dirty="0"/>
          </a:p>
        </p:txBody>
      </p:sp>
      <p:pic>
        <p:nvPicPr>
          <p:cNvPr id="8" name="Imagen 7">
            <a:extLst>
              <a:ext uri="{FF2B5EF4-FFF2-40B4-BE49-F238E27FC236}">
                <a16:creationId xmlns:a16="http://schemas.microsoft.com/office/drawing/2014/main" id="{1FA58517-F277-4661-8837-19F67A6A7C75}"/>
              </a:ext>
            </a:extLst>
          </p:cNvPr>
          <p:cNvPicPr>
            <a:picLocks noChangeAspect="1"/>
          </p:cNvPicPr>
          <p:nvPr/>
        </p:nvPicPr>
        <p:blipFill>
          <a:blip r:embed="rId3"/>
          <a:stretch>
            <a:fillRect/>
          </a:stretch>
        </p:blipFill>
        <p:spPr>
          <a:xfrm>
            <a:off x="1038392" y="842601"/>
            <a:ext cx="7388679" cy="4046018"/>
          </a:xfrm>
          <a:prstGeom prst="rect">
            <a:avLst/>
          </a:prstGeom>
        </p:spPr>
      </p:pic>
    </p:spTree>
    <p:extLst>
      <p:ext uri="{BB962C8B-B14F-4D97-AF65-F5344CB8AC3E}">
        <p14:creationId xmlns:p14="http://schemas.microsoft.com/office/powerpoint/2010/main" val="681916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3"/>
          <p:cNvSpPr txBox="1">
            <a:spLocks noGrp="1"/>
          </p:cNvSpPr>
          <p:nvPr>
            <p:ph type="title"/>
          </p:nvPr>
        </p:nvSpPr>
        <p:spPr>
          <a:xfrm>
            <a:off x="1290066" y="90619"/>
            <a:ext cx="6556434" cy="423142"/>
          </a:xfrm>
          <a:prstGeom prst="rect">
            <a:avLst/>
          </a:prstGeom>
          <a:noFill/>
          <a:ln>
            <a:noFill/>
          </a:ln>
        </p:spPr>
        <p:txBody>
          <a:bodyPr spcFirstLastPara="1" wrap="square" lIns="91425" tIns="91425" rIns="91425" bIns="91425" anchor="t" anchorCtr="0">
            <a:noAutofit/>
          </a:bodyPr>
          <a:lstStyle/>
          <a:p>
            <a:pPr algn="ctr"/>
            <a:r>
              <a:rPr lang="es-ES_tradnl" altLang="es-ES" dirty="0">
                <a:solidFill>
                  <a:srgbClr val="0070C0"/>
                </a:solidFill>
              </a:rPr>
              <a:t>Inyectores</a:t>
            </a:r>
            <a:br>
              <a:rPr lang="es-ES" altLang="es-ES" sz="1400" dirty="0">
                <a:solidFill>
                  <a:srgbClr val="0070C0"/>
                </a:solidFill>
              </a:rPr>
            </a:br>
            <a:br>
              <a:rPr lang="es-ES" altLang="es-ES" sz="1400" dirty="0">
                <a:solidFill>
                  <a:srgbClr val="0070C0"/>
                </a:solidFill>
              </a:rPr>
            </a:br>
            <a:br>
              <a:rPr lang="es-ES" altLang="es-ES" sz="1200" dirty="0">
                <a:solidFill>
                  <a:srgbClr val="0070C0"/>
                </a:solidFill>
              </a:rPr>
            </a:br>
            <a:br>
              <a:rPr lang="es-ES" altLang="es-ES" sz="1200" dirty="0">
                <a:solidFill>
                  <a:srgbClr val="0070C0"/>
                </a:solidFill>
              </a:rPr>
            </a:br>
            <a:endParaRPr lang="es-ES" altLang="es-ES" sz="1200" dirty="0"/>
          </a:p>
        </p:txBody>
      </p:sp>
      <p:sp>
        <p:nvSpPr>
          <p:cNvPr id="4" name="Marcador de texto 3">
            <a:extLst>
              <a:ext uri="{FF2B5EF4-FFF2-40B4-BE49-F238E27FC236}">
                <a16:creationId xmlns:a16="http://schemas.microsoft.com/office/drawing/2014/main" id="{F243EC8D-8966-4EDD-86C2-CC76F4786561}"/>
              </a:ext>
            </a:extLst>
          </p:cNvPr>
          <p:cNvSpPr>
            <a:spLocks noGrp="1"/>
          </p:cNvSpPr>
          <p:nvPr>
            <p:ph type="body" idx="1"/>
          </p:nvPr>
        </p:nvSpPr>
        <p:spPr>
          <a:xfrm>
            <a:off x="931654" y="966158"/>
            <a:ext cx="2116346" cy="2310442"/>
          </a:xfrm>
        </p:spPr>
        <p:txBody>
          <a:bodyPr/>
          <a:lstStyle/>
          <a:p>
            <a:pPr marL="0" lvl="0" indent="0" algn="just" fontAlgn="base">
              <a:lnSpc>
                <a:spcPct val="100000"/>
              </a:lnSpc>
              <a:spcBef>
                <a:spcPct val="0"/>
              </a:spcBef>
              <a:spcAft>
                <a:spcPct val="0"/>
              </a:spcAft>
              <a:buClrTx/>
              <a:buSzTx/>
              <a:buNone/>
            </a:pPr>
            <a:r>
              <a:rPr lang="es-ES" altLang="es-ES" sz="1200" kern="1200" dirty="0">
                <a:solidFill>
                  <a:srgbClr val="000000"/>
                </a:solidFill>
                <a:latin typeface="Raleway" panose="020B0604020202020204" charset="0"/>
                <a:ea typeface="+mn-ea"/>
                <a:cs typeface="+mn-cs"/>
              </a:rPr>
              <a:t>La cantidad inyectada de combustible depende de los siguientes parámetros:</a:t>
            </a:r>
          </a:p>
          <a:p>
            <a:pPr marL="0" lvl="0" indent="0" algn="just" fontAlgn="base">
              <a:lnSpc>
                <a:spcPct val="100000"/>
              </a:lnSpc>
              <a:spcBef>
                <a:spcPct val="0"/>
              </a:spcBef>
              <a:spcAft>
                <a:spcPct val="0"/>
              </a:spcAft>
              <a:buClrTx/>
              <a:buSzTx/>
              <a:buNone/>
            </a:pPr>
            <a:r>
              <a:rPr lang="es-ES" altLang="es-ES" sz="1200" kern="1200" dirty="0">
                <a:solidFill>
                  <a:srgbClr val="000000"/>
                </a:solidFill>
                <a:latin typeface="Raleway" panose="020B0604020202020204" charset="0"/>
                <a:ea typeface="+mn-ea"/>
                <a:cs typeface="+mn-cs"/>
              </a:rPr>
              <a:t>-Tiempo de inyección</a:t>
            </a:r>
          </a:p>
          <a:p>
            <a:pPr marL="0" lvl="0" indent="0" algn="just" fontAlgn="base">
              <a:lnSpc>
                <a:spcPct val="100000"/>
              </a:lnSpc>
              <a:spcBef>
                <a:spcPct val="0"/>
              </a:spcBef>
              <a:spcAft>
                <a:spcPct val="0"/>
              </a:spcAft>
              <a:buClrTx/>
              <a:buSzTx/>
              <a:buNone/>
            </a:pPr>
            <a:r>
              <a:rPr lang="es-ES" altLang="es-ES" sz="1200" kern="1200" dirty="0">
                <a:solidFill>
                  <a:srgbClr val="000000"/>
                </a:solidFill>
                <a:latin typeface="Raleway" panose="020B0604020202020204" charset="0"/>
                <a:ea typeface="+mn-ea"/>
                <a:cs typeface="+mn-cs"/>
              </a:rPr>
              <a:t>-Velocidad de apertura</a:t>
            </a:r>
          </a:p>
          <a:p>
            <a:pPr marL="0" lvl="0" indent="0" algn="just" fontAlgn="base">
              <a:lnSpc>
                <a:spcPct val="100000"/>
              </a:lnSpc>
              <a:spcBef>
                <a:spcPct val="0"/>
              </a:spcBef>
              <a:spcAft>
                <a:spcPct val="0"/>
              </a:spcAft>
              <a:buClrTx/>
              <a:buSzTx/>
              <a:buNone/>
            </a:pPr>
            <a:r>
              <a:rPr lang="es-ES" altLang="es-ES" sz="1200" kern="1200" dirty="0">
                <a:solidFill>
                  <a:srgbClr val="000000"/>
                </a:solidFill>
                <a:latin typeface="Raleway" panose="020B0604020202020204" charset="0"/>
                <a:ea typeface="+mn-ea"/>
                <a:cs typeface="+mn-cs"/>
              </a:rPr>
              <a:t>-Caudal hidráulico del inyector </a:t>
            </a:r>
          </a:p>
          <a:p>
            <a:pPr marL="0" lvl="0" indent="0" algn="just" fontAlgn="base">
              <a:lnSpc>
                <a:spcPct val="100000"/>
              </a:lnSpc>
              <a:spcBef>
                <a:spcPct val="0"/>
              </a:spcBef>
              <a:spcAft>
                <a:spcPct val="0"/>
              </a:spcAft>
              <a:buClrTx/>
              <a:buSzTx/>
              <a:buNone/>
            </a:pPr>
            <a:r>
              <a:rPr lang="es-ES" altLang="es-ES" sz="1200" kern="1200" dirty="0">
                <a:solidFill>
                  <a:srgbClr val="000000"/>
                </a:solidFill>
                <a:latin typeface="Raleway" panose="020B0604020202020204" charset="0"/>
                <a:ea typeface="+mn-ea"/>
                <a:cs typeface="+mn-cs"/>
              </a:rPr>
              <a:t>-La presión de combustible en la rampa de inyección.</a:t>
            </a:r>
          </a:p>
          <a:p>
            <a:pPr marL="85725" indent="0"/>
            <a:endParaRPr lang="es-ES" dirty="0"/>
          </a:p>
        </p:txBody>
      </p:sp>
      <p:sp>
        <p:nvSpPr>
          <p:cNvPr id="2" name="Rectángulo 1">
            <a:extLst>
              <a:ext uri="{FF2B5EF4-FFF2-40B4-BE49-F238E27FC236}">
                <a16:creationId xmlns:a16="http://schemas.microsoft.com/office/drawing/2014/main" id="{2872BDA7-8ED1-4DDD-A6B7-C1915F2E284D}"/>
              </a:ext>
            </a:extLst>
          </p:cNvPr>
          <p:cNvSpPr/>
          <p:nvPr/>
        </p:nvSpPr>
        <p:spPr>
          <a:xfrm>
            <a:off x="6483592" y="966158"/>
            <a:ext cx="2038350" cy="1600438"/>
          </a:xfrm>
          <a:prstGeom prst="rect">
            <a:avLst/>
          </a:prstGeom>
        </p:spPr>
        <p:txBody>
          <a:bodyPr wrap="square">
            <a:spAutoFit/>
          </a:bodyPr>
          <a:lstStyle/>
          <a:p>
            <a:pPr algn="just" eaLnBrk="1" hangingPunct="1">
              <a:spcBef>
                <a:spcPct val="0"/>
              </a:spcBef>
              <a:buFontTx/>
              <a:buNone/>
            </a:pPr>
            <a:r>
              <a:rPr lang="es-ES" altLang="es-ES" sz="1200" dirty="0">
                <a:latin typeface="Raleway" panose="020B0604020202020204" charset="0"/>
              </a:rPr>
              <a:t>La presión de funcionamiento está comprendida entre 100 y 1650 bar. Los inyectores están conectados entre ellos a través del circuito de retorno de combustible</a:t>
            </a:r>
            <a:r>
              <a:rPr lang="es-ES" altLang="es-ES" dirty="0"/>
              <a:t>. </a:t>
            </a:r>
          </a:p>
        </p:txBody>
      </p:sp>
      <p:sp>
        <p:nvSpPr>
          <p:cNvPr id="3" name="Rectángulo 2">
            <a:extLst>
              <a:ext uri="{FF2B5EF4-FFF2-40B4-BE49-F238E27FC236}">
                <a16:creationId xmlns:a16="http://schemas.microsoft.com/office/drawing/2014/main" id="{CA7B7973-1568-4594-955F-C1C522D40087}"/>
              </a:ext>
            </a:extLst>
          </p:cNvPr>
          <p:cNvSpPr/>
          <p:nvPr/>
        </p:nvSpPr>
        <p:spPr>
          <a:xfrm>
            <a:off x="3060821" y="3274754"/>
            <a:ext cx="4540102" cy="830997"/>
          </a:xfrm>
          <a:prstGeom prst="rect">
            <a:avLst/>
          </a:prstGeom>
        </p:spPr>
        <p:txBody>
          <a:bodyPr wrap="square">
            <a:spAutoFit/>
          </a:bodyPr>
          <a:lstStyle/>
          <a:p>
            <a:pPr algn="just" eaLnBrk="1" hangingPunct="1">
              <a:spcBef>
                <a:spcPct val="0"/>
              </a:spcBef>
              <a:buFontTx/>
              <a:buNone/>
            </a:pPr>
            <a:r>
              <a:rPr lang="es-ES" altLang="es-ES" sz="1200" dirty="0">
                <a:latin typeface="Raleway" panose="020B0604020202020204" charset="0"/>
              </a:rPr>
              <a:t>El combustible puede ser inyectado en los siguientes casos:</a:t>
            </a:r>
          </a:p>
          <a:p>
            <a:pPr algn="just" eaLnBrk="1" hangingPunct="1">
              <a:spcBef>
                <a:spcPct val="0"/>
              </a:spcBef>
              <a:buFontTx/>
              <a:buNone/>
            </a:pPr>
            <a:r>
              <a:rPr lang="es-ES" altLang="es-ES" sz="1200" dirty="0">
                <a:latin typeface="Raleway" panose="020B0604020202020204" charset="0"/>
              </a:rPr>
              <a:t>- Preinyección</a:t>
            </a:r>
          </a:p>
          <a:p>
            <a:pPr algn="just" eaLnBrk="1" hangingPunct="1">
              <a:spcBef>
                <a:spcPct val="0"/>
              </a:spcBef>
              <a:buFontTx/>
              <a:buNone/>
            </a:pPr>
            <a:r>
              <a:rPr lang="es-ES" altLang="es-ES" sz="1200" dirty="0">
                <a:latin typeface="Raleway" panose="020B0604020202020204" charset="0"/>
              </a:rPr>
              <a:t>- Inyección principal</a:t>
            </a:r>
          </a:p>
          <a:p>
            <a:pPr algn="just" eaLnBrk="1" hangingPunct="1">
              <a:spcBef>
                <a:spcPct val="0"/>
              </a:spcBef>
              <a:buFontTx/>
              <a:buNone/>
            </a:pPr>
            <a:r>
              <a:rPr lang="es-ES" altLang="es-ES" sz="1200" dirty="0">
                <a:latin typeface="Raleway" panose="020B0604020202020204" charset="0"/>
              </a:rPr>
              <a:t>- </a:t>
            </a:r>
            <a:r>
              <a:rPr lang="es-ES" altLang="es-ES" sz="1200" dirty="0" err="1">
                <a:latin typeface="Raleway" panose="020B0604020202020204" charset="0"/>
              </a:rPr>
              <a:t>Postinyección</a:t>
            </a:r>
            <a:endParaRPr lang="es-ES" altLang="es-ES" sz="1200" dirty="0">
              <a:latin typeface="Raleway" panose="020B0604020202020204" charset="0"/>
            </a:endParaRPr>
          </a:p>
        </p:txBody>
      </p:sp>
      <p:pic>
        <p:nvPicPr>
          <p:cNvPr id="5" name="Imagen 4">
            <a:extLst>
              <a:ext uri="{FF2B5EF4-FFF2-40B4-BE49-F238E27FC236}">
                <a16:creationId xmlns:a16="http://schemas.microsoft.com/office/drawing/2014/main" id="{1614ABB4-E5A0-4CAA-94F5-EBC5B9266A47}"/>
              </a:ext>
            </a:extLst>
          </p:cNvPr>
          <p:cNvPicPr>
            <a:picLocks noChangeAspect="1"/>
          </p:cNvPicPr>
          <p:nvPr/>
        </p:nvPicPr>
        <p:blipFill>
          <a:blip r:embed="rId3"/>
          <a:stretch>
            <a:fillRect/>
          </a:stretch>
        </p:blipFill>
        <p:spPr>
          <a:xfrm>
            <a:off x="3172685" y="1037749"/>
            <a:ext cx="3186221" cy="2168196"/>
          </a:xfrm>
          <a:prstGeom prst="rect">
            <a:avLst/>
          </a:prstGeom>
        </p:spPr>
      </p:pic>
    </p:spTree>
    <p:extLst>
      <p:ext uri="{BB962C8B-B14F-4D97-AF65-F5344CB8AC3E}">
        <p14:creationId xmlns:p14="http://schemas.microsoft.com/office/powerpoint/2010/main" val="1433672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3"/>
          <p:cNvSpPr txBox="1">
            <a:spLocks noGrp="1"/>
          </p:cNvSpPr>
          <p:nvPr>
            <p:ph type="title"/>
          </p:nvPr>
        </p:nvSpPr>
        <p:spPr>
          <a:xfrm>
            <a:off x="1290066" y="90619"/>
            <a:ext cx="6556434" cy="423142"/>
          </a:xfrm>
          <a:prstGeom prst="rect">
            <a:avLst/>
          </a:prstGeom>
          <a:noFill/>
          <a:ln>
            <a:noFill/>
          </a:ln>
        </p:spPr>
        <p:txBody>
          <a:bodyPr spcFirstLastPara="1" wrap="square" lIns="91425" tIns="91425" rIns="91425" bIns="91425" anchor="t" anchorCtr="0">
            <a:noAutofit/>
          </a:bodyPr>
          <a:lstStyle/>
          <a:p>
            <a:pPr algn="ctr"/>
            <a:r>
              <a:rPr lang="es-ES_tradnl" altLang="es-ES" dirty="0">
                <a:solidFill>
                  <a:srgbClr val="0070C0"/>
                </a:solidFill>
              </a:rPr>
              <a:t>Inyectores</a:t>
            </a:r>
            <a:br>
              <a:rPr lang="es-ES" altLang="es-ES" sz="1400" dirty="0">
                <a:solidFill>
                  <a:srgbClr val="0070C0"/>
                </a:solidFill>
              </a:rPr>
            </a:br>
            <a:br>
              <a:rPr lang="es-ES" altLang="es-ES" sz="1400" dirty="0">
                <a:solidFill>
                  <a:srgbClr val="0070C0"/>
                </a:solidFill>
              </a:rPr>
            </a:br>
            <a:br>
              <a:rPr lang="es-ES" altLang="es-ES" sz="1200" dirty="0">
                <a:solidFill>
                  <a:srgbClr val="0070C0"/>
                </a:solidFill>
              </a:rPr>
            </a:br>
            <a:br>
              <a:rPr lang="es-ES" altLang="es-ES" sz="1200" dirty="0">
                <a:solidFill>
                  <a:srgbClr val="0070C0"/>
                </a:solidFill>
              </a:rPr>
            </a:br>
            <a:endParaRPr lang="es-ES" altLang="es-ES" sz="1200" dirty="0"/>
          </a:p>
        </p:txBody>
      </p:sp>
      <p:sp>
        <p:nvSpPr>
          <p:cNvPr id="4" name="Marcador de texto 3">
            <a:extLst>
              <a:ext uri="{FF2B5EF4-FFF2-40B4-BE49-F238E27FC236}">
                <a16:creationId xmlns:a16="http://schemas.microsoft.com/office/drawing/2014/main" id="{F243EC8D-8966-4EDD-86C2-CC76F4786561}"/>
              </a:ext>
            </a:extLst>
          </p:cNvPr>
          <p:cNvSpPr>
            <a:spLocks noGrp="1"/>
          </p:cNvSpPr>
          <p:nvPr>
            <p:ph type="body" idx="1"/>
          </p:nvPr>
        </p:nvSpPr>
        <p:spPr>
          <a:xfrm>
            <a:off x="931653" y="966158"/>
            <a:ext cx="2569535" cy="3512592"/>
          </a:xfrm>
        </p:spPr>
        <p:txBody>
          <a:bodyPr/>
          <a:lstStyle/>
          <a:p>
            <a:pPr marL="0" lvl="0" indent="0" algn="just" fontAlgn="base">
              <a:lnSpc>
                <a:spcPct val="100000"/>
              </a:lnSpc>
              <a:spcBef>
                <a:spcPct val="0"/>
              </a:spcBef>
              <a:spcAft>
                <a:spcPct val="0"/>
              </a:spcAft>
              <a:buClrTx/>
              <a:buSzTx/>
              <a:buNone/>
            </a:pPr>
            <a:r>
              <a:rPr lang="es-ES" altLang="es-ES" sz="1200" kern="1200" dirty="0">
                <a:solidFill>
                  <a:srgbClr val="000000"/>
                </a:solidFill>
                <a:latin typeface="Raleway" panose="020B0604020202020204" charset="0"/>
                <a:ea typeface="+mn-ea"/>
                <a:cs typeface="+mn-cs"/>
              </a:rPr>
              <a:t>En caso de sustitución de uno o varios inyectores, estos se han de codificar mediante caracteres alfanuméricos situados en la parte superior de cada inyector del cilindro correspondiente, con la ayuda de una máquina de diagnosis.</a:t>
            </a:r>
          </a:p>
          <a:p>
            <a:pPr marL="85725" indent="0"/>
            <a:endParaRPr lang="es-ES" dirty="0"/>
          </a:p>
        </p:txBody>
      </p:sp>
      <p:pic>
        <p:nvPicPr>
          <p:cNvPr id="3" name="Imagen 2">
            <a:extLst>
              <a:ext uri="{FF2B5EF4-FFF2-40B4-BE49-F238E27FC236}">
                <a16:creationId xmlns:a16="http://schemas.microsoft.com/office/drawing/2014/main" id="{8EA66811-92BE-4605-85A1-F5A1AA1F3503}"/>
              </a:ext>
            </a:extLst>
          </p:cNvPr>
          <p:cNvPicPr>
            <a:picLocks noChangeAspect="1"/>
          </p:cNvPicPr>
          <p:nvPr/>
        </p:nvPicPr>
        <p:blipFill>
          <a:blip r:embed="rId3"/>
          <a:stretch>
            <a:fillRect/>
          </a:stretch>
        </p:blipFill>
        <p:spPr>
          <a:xfrm>
            <a:off x="1792315" y="2480014"/>
            <a:ext cx="1362325" cy="2200275"/>
          </a:xfrm>
          <a:prstGeom prst="rect">
            <a:avLst/>
          </a:prstGeom>
        </p:spPr>
      </p:pic>
      <p:pic>
        <p:nvPicPr>
          <p:cNvPr id="5" name="Imagen 4">
            <a:extLst>
              <a:ext uri="{FF2B5EF4-FFF2-40B4-BE49-F238E27FC236}">
                <a16:creationId xmlns:a16="http://schemas.microsoft.com/office/drawing/2014/main" id="{52B298DB-FB6F-4801-BC0C-E4510C0D57AA}"/>
              </a:ext>
            </a:extLst>
          </p:cNvPr>
          <p:cNvPicPr>
            <a:picLocks noChangeAspect="1"/>
          </p:cNvPicPr>
          <p:nvPr/>
        </p:nvPicPr>
        <p:blipFill>
          <a:blip r:embed="rId4"/>
          <a:stretch>
            <a:fillRect/>
          </a:stretch>
        </p:blipFill>
        <p:spPr>
          <a:xfrm rot="5400000">
            <a:off x="3932722" y="733228"/>
            <a:ext cx="3653970" cy="4240152"/>
          </a:xfrm>
          <a:prstGeom prst="rect">
            <a:avLst/>
          </a:prstGeom>
        </p:spPr>
      </p:pic>
      <p:sp>
        <p:nvSpPr>
          <p:cNvPr id="6" name="Elipse 5">
            <a:extLst>
              <a:ext uri="{FF2B5EF4-FFF2-40B4-BE49-F238E27FC236}">
                <a16:creationId xmlns:a16="http://schemas.microsoft.com/office/drawing/2014/main" id="{C86E2A0A-7B47-4F8D-98AD-E2AA9CEFE3AB}"/>
              </a:ext>
            </a:extLst>
          </p:cNvPr>
          <p:cNvSpPr/>
          <p:nvPr/>
        </p:nvSpPr>
        <p:spPr>
          <a:xfrm>
            <a:off x="3639631" y="2225842"/>
            <a:ext cx="1040653" cy="8542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B9764CDC-6A66-4225-A1F0-EFF1AD4125F5}"/>
              </a:ext>
            </a:extLst>
          </p:cNvPr>
          <p:cNvPicPr>
            <a:picLocks noChangeAspect="1"/>
          </p:cNvPicPr>
          <p:nvPr/>
        </p:nvPicPr>
        <p:blipFill>
          <a:blip r:embed="rId5"/>
          <a:stretch>
            <a:fillRect/>
          </a:stretch>
        </p:blipFill>
        <p:spPr>
          <a:xfrm>
            <a:off x="6077826" y="2535655"/>
            <a:ext cx="1079086" cy="890093"/>
          </a:xfrm>
          <a:prstGeom prst="rect">
            <a:avLst/>
          </a:prstGeom>
        </p:spPr>
      </p:pic>
    </p:spTree>
    <p:extLst>
      <p:ext uri="{BB962C8B-B14F-4D97-AF65-F5344CB8AC3E}">
        <p14:creationId xmlns:p14="http://schemas.microsoft.com/office/powerpoint/2010/main" val="2851674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
          <p:cNvSpPr txBox="1"/>
          <p:nvPr/>
        </p:nvSpPr>
        <p:spPr>
          <a:xfrm>
            <a:off x="1591624" y="609600"/>
            <a:ext cx="7038900" cy="72248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ES" sz="2400" b="0" i="0" u="none" strike="noStrike" cap="none" dirty="0">
                <a:solidFill>
                  <a:srgbClr val="FFFFFF"/>
                </a:solidFill>
                <a:latin typeface="Raleway"/>
                <a:ea typeface="Raleway"/>
                <a:cs typeface="Raleway"/>
                <a:sym typeface="Raleway"/>
              </a:rPr>
              <a:t>Índice</a:t>
            </a:r>
            <a:endParaRPr sz="2400" b="0" i="0" u="none" strike="noStrike" cap="none" dirty="0">
              <a:solidFill>
                <a:srgbClr val="FFFFFF"/>
              </a:solidFill>
              <a:latin typeface="Raleway"/>
              <a:ea typeface="Raleway"/>
              <a:cs typeface="Raleway"/>
              <a:sym typeface="Raleway"/>
            </a:endParaRPr>
          </a:p>
        </p:txBody>
      </p:sp>
      <p:sp>
        <p:nvSpPr>
          <p:cNvPr id="130" name="Google Shape;130;p2"/>
          <p:cNvSpPr txBox="1"/>
          <p:nvPr/>
        </p:nvSpPr>
        <p:spPr>
          <a:xfrm>
            <a:off x="3337938" y="1102477"/>
            <a:ext cx="5567214" cy="246217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s-ES" dirty="0">
                <a:latin typeface="Raleway"/>
                <a:ea typeface="Raleway"/>
                <a:cs typeface="Raleway"/>
                <a:sym typeface="Raleway"/>
              </a:rPr>
              <a:t>Diagrama alimentación de combustible</a:t>
            </a:r>
          </a:p>
          <a:p>
            <a:pPr marL="285750" marR="0" lvl="0" indent="-285750" algn="l" rtl="0">
              <a:lnSpc>
                <a:spcPct val="100000"/>
              </a:lnSpc>
              <a:spcBef>
                <a:spcPts val="0"/>
              </a:spcBef>
              <a:spcAft>
                <a:spcPts val="0"/>
              </a:spcAft>
              <a:buClr>
                <a:srgbClr val="000000"/>
              </a:buClr>
              <a:buSzPts val="1400"/>
              <a:buFont typeface="Arial"/>
              <a:buChar char="•"/>
            </a:pPr>
            <a:r>
              <a:rPr lang="es-ES" dirty="0">
                <a:latin typeface="Raleway"/>
                <a:ea typeface="Raleway"/>
                <a:cs typeface="Raleway"/>
                <a:sym typeface="Raleway"/>
              </a:rPr>
              <a:t>Componentes</a:t>
            </a:r>
          </a:p>
          <a:p>
            <a:pPr marL="625475" lvl="2" indent="-625475">
              <a:buSzPts val="1400"/>
              <a:buFont typeface="Arial"/>
              <a:buChar char="•"/>
            </a:pPr>
            <a:r>
              <a:rPr lang="es-ES" dirty="0">
                <a:latin typeface="Raleway"/>
                <a:ea typeface="Raleway"/>
                <a:cs typeface="Raleway"/>
                <a:sym typeface="Raleway"/>
              </a:rPr>
              <a:t>- Filtro de combustible</a:t>
            </a:r>
          </a:p>
          <a:p>
            <a:pPr marL="625475" lvl="2" indent="-625475">
              <a:buSzPts val="1400"/>
              <a:buFont typeface="Arial"/>
              <a:buChar char="•"/>
            </a:pPr>
            <a:r>
              <a:rPr lang="es-ES" dirty="0">
                <a:latin typeface="Raleway"/>
                <a:ea typeface="Raleway"/>
                <a:cs typeface="Raleway"/>
                <a:sym typeface="Raleway"/>
              </a:rPr>
              <a:t>- Bomba de transferencia</a:t>
            </a:r>
          </a:p>
          <a:p>
            <a:pPr marL="625475" lvl="2" indent="-625475">
              <a:buSzPts val="1400"/>
              <a:buFont typeface="Arial"/>
              <a:buChar char="•"/>
            </a:pPr>
            <a:r>
              <a:rPr lang="es-ES" dirty="0">
                <a:latin typeface="Raleway"/>
                <a:ea typeface="Raleway"/>
                <a:cs typeface="Raleway"/>
                <a:sym typeface="Raleway"/>
              </a:rPr>
              <a:t>- Bomba de alta  presión</a:t>
            </a:r>
          </a:p>
          <a:p>
            <a:pPr marL="625475" lvl="2" indent="-625475">
              <a:buSzPts val="1400"/>
              <a:buFont typeface="Arial"/>
              <a:buChar char="•"/>
            </a:pPr>
            <a:r>
              <a:rPr lang="es-ES" dirty="0">
                <a:latin typeface="Raleway"/>
                <a:ea typeface="Raleway"/>
                <a:cs typeface="Raleway"/>
                <a:sym typeface="Raleway"/>
              </a:rPr>
              <a:t>- Electroválvula reguladora de caudal </a:t>
            </a:r>
          </a:p>
          <a:p>
            <a:pPr marL="625475" lvl="2" indent="-625475">
              <a:buSzPts val="1400"/>
              <a:buFont typeface="Arial"/>
              <a:buChar char="•"/>
            </a:pPr>
            <a:r>
              <a:rPr lang="es-ES" dirty="0">
                <a:latin typeface="Raleway"/>
                <a:ea typeface="Raleway"/>
                <a:cs typeface="Raleway"/>
                <a:sym typeface="Raleway"/>
              </a:rPr>
              <a:t>- Sensor de temperatura</a:t>
            </a:r>
          </a:p>
          <a:p>
            <a:pPr marL="625475" lvl="2" indent="-625475">
              <a:buSzPts val="1400"/>
              <a:buFont typeface="Arial"/>
              <a:buChar char="•"/>
            </a:pPr>
            <a:r>
              <a:rPr lang="es-ES" dirty="0">
                <a:latin typeface="Raleway"/>
                <a:ea typeface="Raleway"/>
                <a:cs typeface="Raleway"/>
                <a:sym typeface="Raleway"/>
              </a:rPr>
              <a:t>- Sensor de alta presión</a:t>
            </a:r>
          </a:p>
          <a:p>
            <a:pPr marL="625475" lvl="2" indent="-625475">
              <a:buSzPts val="1400"/>
              <a:buFont typeface="Arial"/>
              <a:buChar char="•"/>
            </a:pPr>
            <a:r>
              <a:rPr lang="es-ES" dirty="0">
                <a:latin typeface="Raleway"/>
                <a:ea typeface="Raleway"/>
                <a:cs typeface="Raleway"/>
                <a:sym typeface="Raleway"/>
              </a:rPr>
              <a:t>- Inyectores</a:t>
            </a:r>
          </a:p>
          <a:p>
            <a:pPr lvl="2">
              <a:buSzPts val="1400"/>
            </a:pPr>
            <a:endParaRPr lang="es-ES" dirty="0">
              <a:latin typeface="Raleway"/>
              <a:ea typeface="Raleway"/>
              <a:cs typeface="Raleway"/>
              <a:sym typeface="Raleway"/>
            </a:endParaRPr>
          </a:p>
          <a:p>
            <a:pPr marL="285750" lvl="2" indent="-285750">
              <a:buSzPts val="1400"/>
              <a:buFont typeface="Arial"/>
              <a:buChar char="•"/>
            </a:pPr>
            <a:endParaRPr dirty="0">
              <a:latin typeface="Raleway"/>
              <a:ea typeface="Raleway"/>
              <a:cs typeface="Raleway"/>
              <a:sym typeface="Ralewa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3"/>
          <p:cNvSpPr txBox="1">
            <a:spLocks noGrp="1"/>
          </p:cNvSpPr>
          <p:nvPr>
            <p:ph type="title"/>
          </p:nvPr>
        </p:nvSpPr>
        <p:spPr>
          <a:xfrm>
            <a:off x="1290066" y="90618"/>
            <a:ext cx="6556434" cy="574131"/>
          </a:xfrm>
          <a:prstGeom prst="rect">
            <a:avLst/>
          </a:prstGeom>
          <a:noFill/>
          <a:ln>
            <a:noFill/>
          </a:ln>
        </p:spPr>
        <p:txBody>
          <a:bodyPr spcFirstLastPara="1" wrap="square" lIns="91425" tIns="91425" rIns="91425" bIns="91425" anchor="t" anchorCtr="0">
            <a:noAutofit/>
          </a:bodyPr>
          <a:lstStyle/>
          <a:p>
            <a:pPr algn="ctr"/>
            <a:r>
              <a:rPr lang="es-ES" dirty="0">
                <a:solidFill>
                  <a:srgbClr val="0070C0"/>
                </a:solidFill>
                <a:cs typeface="Arial" pitchFamily="34" charset="0"/>
              </a:rPr>
              <a:t>Diagrama </a:t>
            </a:r>
            <a:br>
              <a:rPr lang="es-ES" sz="1400" dirty="0">
                <a:solidFill>
                  <a:srgbClr val="0070C0"/>
                </a:solidFill>
                <a:latin typeface="Arial" charset="0"/>
              </a:rPr>
            </a:br>
            <a:br>
              <a:rPr lang="es-ES" altLang="es-ES" sz="1200" dirty="0">
                <a:solidFill>
                  <a:srgbClr val="0070C0"/>
                </a:solidFill>
              </a:rPr>
            </a:br>
            <a:endParaRPr lang="es-ES" altLang="es-ES" sz="1200" dirty="0"/>
          </a:p>
        </p:txBody>
      </p:sp>
      <p:sp>
        <p:nvSpPr>
          <p:cNvPr id="4" name="Marcador de texto 3">
            <a:extLst>
              <a:ext uri="{FF2B5EF4-FFF2-40B4-BE49-F238E27FC236}">
                <a16:creationId xmlns:a16="http://schemas.microsoft.com/office/drawing/2014/main" id="{F243EC8D-8966-4EDD-86C2-CC76F4786561}"/>
              </a:ext>
            </a:extLst>
          </p:cNvPr>
          <p:cNvSpPr>
            <a:spLocks noGrp="1"/>
          </p:cNvSpPr>
          <p:nvPr>
            <p:ph type="body" idx="1"/>
          </p:nvPr>
        </p:nvSpPr>
        <p:spPr/>
        <p:txBody>
          <a:bodyPr/>
          <a:lstStyle/>
          <a:p>
            <a:endParaRPr lang="es-ES" dirty="0"/>
          </a:p>
        </p:txBody>
      </p:sp>
      <p:sp>
        <p:nvSpPr>
          <p:cNvPr id="7" name="Marcador de texto 6">
            <a:extLst>
              <a:ext uri="{FF2B5EF4-FFF2-40B4-BE49-F238E27FC236}">
                <a16:creationId xmlns:a16="http://schemas.microsoft.com/office/drawing/2014/main" id="{C926181C-2F2B-4459-A6E4-C1DA22302A43}"/>
              </a:ext>
            </a:extLst>
          </p:cNvPr>
          <p:cNvSpPr>
            <a:spLocks noGrp="1"/>
          </p:cNvSpPr>
          <p:nvPr>
            <p:ph type="body" idx="2"/>
          </p:nvPr>
        </p:nvSpPr>
        <p:spPr/>
        <p:txBody>
          <a:bodyPr/>
          <a:lstStyle/>
          <a:p>
            <a:endParaRPr lang="es-ES" dirty="0"/>
          </a:p>
        </p:txBody>
      </p:sp>
      <p:pic>
        <p:nvPicPr>
          <p:cNvPr id="5" name="Picture 4" descr="C:\Documents and Settings\Rubén\Escritorio\A2.4\0.jpg">
            <a:extLst>
              <a:ext uri="{FF2B5EF4-FFF2-40B4-BE49-F238E27FC236}">
                <a16:creationId xmlns:a16="http://schemas.microsoft.com/office/drawing/2014/main" id="{4E1FD6C6-880A-4A65-B669-B6B671772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5228" y="983411"/>
            <a:ext cx="7459180" cy="368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6954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3"/>
          <p:cNvSpPr txBox="1">
            <a:spLocks noGrp="1"/>
          </p:cNvSpPr>
          <p:nvPr>
            <p:ph type="title"/>
          </p:nvPr>
        </p:nvSpPr>
        <p:spPr>
          <a:xfrm>
            <a:off x="1290066" y="90619"/>
            <a:ext cx="6556434" cy="423142"/>
          </a:xfrm>
          <a:prstGeom prst="rect">
            <a:avLst/>
          </a:prstGeom>
          <a:noFill/>
          <a:ln>
            <a:noFill/>
          </a:ln>
        </p:spPr>
        <p:txBody>
          <a:bodyPr spcFirstLastPara="1" wrap="square" lIns="91425" tIns="91425" rIns="91425" bIns="91425" anchor="t" anchorCtr="0">
            <a:noAutofit/>
          </a:bodyPr>
          <a:lstStyle/>
          <a:p>
            <a:pPr algn="ctr"/>
            <a:r>
              <a:rPr lang="es-ES" dirty="0">
                <a:solidFill>
                  <a:srgbClr val="0070C0"/>
                </a:solidFill>
                <a:cs typeface="Arial" pitchFamily="34" charset="0"/>
              </a:rPr>
              <a:t>Conjunto filtro de combustible</a:t>
            </a:r>
            <a:br>
              <a:rPr lang="es-ES" sz="1400" dirty="0">
                <a:solidFill>
                  <a:srgbClr val="0070C0"/>
                </a:solidFill>
                <a:cs typeface="Arial" pitchFamily="34" charset="0"/>
              </a:rPr>
            </a:br>
            <a:br>
              <a:rPr lang="es-ES" altLang="es-ES" sz="1200" dirty="0">
                <a:solidFill>
                  <a:srgbClr val="0070C0"/>
                </a:solidFill>
              </a:rPr>
            </a:br>
            <a:br>
              <a:rPr lang="es-ES" altLang="es-ES" sz="1200" dirty="0">
                <a:solidFill>
                  <a:srgbClr val="0070C0"/>
                </a:solidFill>
              </a:rPr>
            </a:br>
            <a:endParaRPr lang="es-ES" altLang="es-ES" sz="1200" dirty="0"/>
          </a:p>
        </p:txBody>
      </p:sp>
      <p:sp>
        <p:nvSpPr>
          <p:cNvPr id="4" name="Marcador de texto 3">
            <a:extLst>
              <a:ext uri="{FF2B5EF4-FFF2-40B4-BE49-F238E27FC236}">
                <a16:creationId xmlns:a16="http://schemas.microsoft.com/office/drawing/2014/main" id="{F243EC8D-8966-4EDD-86C2-CC76F4786561}"/>
              </a:ext>
            </a:extLst>
          </p:cNvPr>
          <p:cNvSpPr>
            <a:spLocks noGrp="1"/>
          </p:cNvSpPr>
          <p:nvPr>
            <p:ph type="body" idx="1"/>
          </p:nvPr>
        </p:nvSpPr>
        <p:spPr>
          <a:xfrm>
            <a:off x="1121435" y="1101719"/>
            <a:ext cx="1602694" cy="3377031"/>
          </a:xfrm>
        </p:spPr>
        <p:txBody>
          <a:bodyPr/>
          <a:lstStyle/>
          <a:p>
            <a:pPr marL="0" lvl="0" indent="0" algn="just" fontAlgn="base">
              <a:lnSpc>
                <a:spcPct val="100000"/>
              </a:lnSpc>
              <a:spcBef>
                <a:spcPct val="0"/>
              </a:spcBef>
              <a:spcAft>
                <a:spcPct val="0"/>
              </a:spcAft>
              <a:buClrTx/>
              <a:buSzTx/>
              <a:buNone/>
              <a:defRPr/>
            </a:pPr>
            <a:r>
              <a:rPr lang="es-ES" sz="1200" dirty="0">
                <a:solidFill>
                  <a:srgbClr val="000000"/>
                </a:solidFill>
                <a:latin typeface="Raleway" panose="020B0604020202020204" charset="0"/>
                <a:ea typeface="+mn-ea"/>
                <a:cs typeface="Arial" pitchFamily="34" charset="0"/>
              </a:rPr>
              <a:t>Está montado en el habitáculo motor, en la parte superior del alternador. Incorpora un sistema de precalentamiento eléctrico de carburante. En la parte inferior del conjunto hay situado un tornillo de drenaje para eliminar el agua. </a:t>
            </a:r>
            <a:endParaRPr lang="es-ES" sz="1200" kern="1200" dirty="0">
              <a:solidFill>
                <a:srgbClr val="000000"/>
              </a:solidFill>
              <a:latin typeface="Raleway" panose="020B0604020202020204" charset="0"/>
              <a:ea typeface="+mn-ea"/>
              <a:cs typeface="+mn-cs"/>
            </a:endParaRPr>
          </a:p>
          <a:p>
            <a:r>
              <a:rPr lang="es-ES" sz="1200" dirty="0">
                <a:cs typeface="Arial" pitchFamily="34" charset="0"/>
              </a:rPr>
              <a:t>Está montado en el habitáculo motor, en la parte superior del alternador. Incorpora un sistema de precalentamiento eléctrico de carburante. En la parte inferior del conjunto hay situado un tornillo de drenaje para eliminar el agua. </a:t>
            </a:r>
            <a:endParaRPr lang="es-ES" sz="1200" dirty="0">
              <a:latin typeface="Arial" charset="0"/>
            </a:endParaRPr>
          </a:p>
          <a:p>
            <a:endParaRPr lang="es-ES" dirty="0"/>
          </a:p>
        </p:txBody>
      </p:sp>
      <p:pic>
        <p:nvPicPr>
          <p:cNvPr id="2" name="Imagen 1">
            <a:extLst>
              <a:ext uri="{FF2B5EF4-FFF2-40B4-BE49-F238E27FC236}">
                <a16:creationId xmlns:a16="http://schemas.microsoft.com/office/drawing/2014/main" id="{4069FF8C-0BD3-472E-BB66-A04345DFA976}"/>
              </a:ext>
            </a:extLst>
          </p:cNvPr>
          <p:cNvPicPr>
            <a:picLocks noChangeAspect="1"/>
          </p:cNvPicPr>
          <p:nvPr/>
        </p:nvPicPr>
        <p:blipFill>
          <a:blip r:embed="rId3"/>
          <a:stretch>
            <a:fillRect/>
          </a:stretch>
        </p:blipFill>
        <p:spPr>
          <a:xfrm>
            <a:off x="2769285" y="1237232"/>
            <a:ext cx="5122371" cy="3085712"/>
          </a:xfrm>
          <a:prstGeom prst="rect">
            <a:avLst/>
          </a:prstGeom>
        </p:spPr>
      </p:pic>
    </p:spTree>
    <p:extLst>
      <p:ext uri="{BB962C8B-B14F-4D97-AF65-F5344CB8AC3E}">
        <p14:creationId xmlns:p14="http://schemas.microsoft.com/office/powerpoint/2010/main" val="708036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3"/>
          <p:cNvSpPr txBox="1">
            <a:spLocks noGrp="1"/>
          </p:cNvSpPr>
          <p:nvPr>
            <p:ph type="title"/>
          </p:nvPr>
        </p:nvSpPr>
        <p:spPr>
          <a:xfrm>
            <a:off x="1290066" y="90619"/>
            <a:ext cx="6556434" cy="423142"/>
          </a:xfrm>
          <a:prstGeom prst="rect">
            <a:avLst/>
          </a:prstGeom>
          <a:noFill/>
          <a:ln>
            <a:noFill/>
          </a:ln>
        </p:spPr>
        <p:txBody>
          <a:bodyPr spcFirstLastPara="1" wrap="square" lIns="91425" tIns="91425" rIns="91425" bIns="91425" anchor="t" anchorCtr="0">
            <a:noAutofit/>
          </a:bodyPr>
          <a:lstStyle/>
          <a:p>
            <a:pPr algn="ctr"/>
            <a:r>
              <a:rPr lang="es-ES" dirty="0">
                <a:solidFill>
                  <a:srgbClr val="0070C0"/>
                </a:solidFill>
                <a:cs typeface="Arial" pitchFamily="34" charset="0"/>
              </a:rPr>
              <a:t>Bomba de transferencia</a:t>
            </a:r>
            <a:br>
              <a:rPr lang="es-ES" dirty="0">
                <a:solidFill>
                  <a:srgbClr val="0070C0"/>
                </a:solidFill>
                <a:cs typeface="Arial" pitchFamily="34" charset="0"/>
              </a:rPr>
            </a:br>
            <a:br>
              <a:rPr lang="es-ES" dirty="0">
                <a:solidFill>
                  <a:srgbClr val="0070C0"/>
                </a:solidFill>
                <a:cs typeface="Arial" pitchFamily="34" charset="0"/>
              </a:rPr>
            </a:br>
            <a:br>
              <a:rPr lang="es-ES" altLang="es-ES" sz="1200" dirty="0">
                <a:solidFill>
                  <a:srgbClr val="0070C0"/>
                </a:solidFill>
              </a:rPr>
            </a:br>
            <a:br>
              <a:rPr lang="es-ES" altLang="es-ES" sz="1200" dirty="0">
                <a:solidFill>
                  <a:srgbClr val="0070C0"/>
                </a:solidFill>
              </a:rPr>
            </a:br>
            <a:endParaRPr lang="es-ES" altLang="es-ES" sz="1200" dirty="0"/>
          </a:p>
        </p:txBody>
      </p:sp>
      <p:sp>
        <p:nvSpPr>
          <p:cNvPr id="4" name="Marcador de texto 3">
            <a:extLst>
              <a:ext uri="{FF2B5EF4-FFF2-40B4-BE49-F238E27FC236}">
                <a16:creationId xmlns:a16="http://schemas.microsoft.com/office/drawing/2014/main" id="{F243EC8D-8966-4EDD-86C2-CC76F4786561}"/>
              </a:ext>
            </a:extLst>
          </p:cNvPr>
          <p:cNvSpPr>
            <a:spLocks noGrp="1"/>
          </p:cNvSpPr>
          <p:nvPr>
            <p:ph type="body" idx="1"/>
          </p:nvPr>
        </p:nvSpPr>
        <p:spPr>
          <a:xfrm>
            <a:off x="1121435" y="598311"/>
            <a:ext cx="7040432" cy="801511"/>
          </a:xfrm>
        </p:spPr>
        <p:txBody>
          <a:bodyPr/>
          <a:lstStyle/>
          <a:p>
            <a:pPr marL="0" indent="0"/>
            <a:r>
              <a:rPr lang="es-ES" sz="1200" dirty="0">
                <a:solidFill>
                  <a:srgbClr val="000000"/>
                </a:solidFill>
                <a:latin typeface="Raleway" panose="020B0604020202020204" charset="0"/>
                <a:ea typeface="+mn-ea"/>
                <a:cs typeface="Arial" pitchFamily="34" charset="0"/>
              </a:rPr>
              <a:t>Está integrada en el cárter de la bomba de alta presión y su función es bombear carburante a ésta. Se trata de una bomba volumétrica de 4 paletas y es arrastrada por el árbol de la bomba de alta presión. La presión de transferencia está regulada entre 6 y 7 bar máximo </a:t>
            </a:r>
            <a:r>
              <a:rPr lang="es-ES" sz="1200" dirty="0">
                <a:latin typeface="Raleway" panose="020B0604020202020204" charset="0"/>
                <a:cs typeface="Arial" pitchFamily="34" charset="0"/>
              </a:rPr>
              <a:t>Está </a:t>
            </a:r>
            <a:r>
              <a:rPr lang="es-ES" sz="1200" dirty="0">
                <a:cs typeface="Arial" pitchFamily="34" charset="0"/>
              </a:rPr>
              <a:t>montado en el habitáculo motor, en la parte superior del alternador. Incorpora un sistema de precalentamiento eléctrico de carburante. En la parte inferior del conjunto hay situado un tornillo de drenaje para eliminar el agua. </a:t>
            </a:r>
            <a:endParaRPr lang="es-ES" sz="1200" dirty="0">
              <a:latin typeface="Arial" charset="0"/>
            </a:endParaRPr>
          </a:p>
          <a:p>
            <a:endParaRPr lang="es-ES" dirty="0"/>
          </a:p>
        </p:txBody>
      </p:sp>
      <p:pic>
        <p:nvPicPr>
          <p:cNvPr id="3" name="Imagen 2">
            <a:extLst>
              <a:ext uri="{FF2B5EF4-FFF2-40B4-BE49-F238E27FC236}">
                <a16:creationId xmlns:a16="http://schemas.microsoft.com/office/drawing/2014/main" id="{5CCB48B0-157F-400A-979E-B78B1C87E0A8}"/>
              </a:ext>
            </a:extLst>
          </p:cNvPr>
          <p:cNvPicPr>
            <a:picLocks noChangeAspect="1"/>
          </p:cNvPicPr>
          <p:nvPr/>
        </p:nvPicPr>
        <p:blipFill>
          <a:blip r:embed="rId3"/>
          <a:stretch>
            <a:fillRect/>
          </a:stretch>
        </p:blipFill>
        <p:spPr>
          <a:xfrm>
            <a:off x="1683153" y="1484372"/>
            <a:ext cx="5846536" cy="3307961"/>
          </a:xfrm>
          <a:prstGeom prst="rect">
            <a:avLst/>
          </a:prstGeom>
        </p:spPr>
      </p:pic>
    </p:spTree>
    <p:extLst>
      <p:ext uri="{BB962C8B-B14F-4D97-AF65-F5344CB8AC3E}">
        <p14:creationId xmlns:p14="http://schemas.microsoft.com/office/powerpoint/2010/main" val="3378808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3"/>
          <p:cNvSpPr txBox="1">
            <a:spLocks noGrp="1"/>
          </p:cNvSpPr>
          <p:nvPr>
            <p:ph type="title"/>
          </p:nvPr>
        </p:nvSpPr>
        <p:spPr>
          <a:xfrm>
            <a:off x="1290066" y="90619"/>
            <a:ext cx="6556434" cy="423142"/>
          </a:xfrm>
          <a:prstGeom prst="rect">
            <a:avLst/>
          </a:prstGeom>
          <a:noFill/>
          <a:ln>
            <a:noFill/>
          </a:ln>
        </p:spPr>
        <p:txBody>
          <a:bodyPr spcFirstLastPara="1" wrap="square" lIns="91425" tIns="91425" rIns="91425" bIns="91425" anchor="t" anchorCtr="0">
            <a:noAutofit/>
          </a:bodyPr>
          <a:lstStyle/>
          <a:p>
            <a:pPr algn="ctr"/>
            <a:r>
              <a:rPr lang="es-ES" dirty="0">
                <a:solidFill>
                  <a:srgbClr val="0070C0"/>
                </a:solidFill>
                <a:cs typeface="Arial" pitchFamily="34" charset="0"/>
              </a:rPr>
              <a:t>Bomba de alta presión de carburante</a:t>
            </a:r>
            <a:br>
              <a:rPr lang="es-ES" dirty="0">
                <a:solidFill>
                  <a:srgbClr val="0070C0"/>
                </a:solidFill>
                <a:cs typeface="Arial" pitchFamily="34" charset="0"/>
              </a:rPr>
            </a:br>
            <a:br>
              <a:rPr lang="es-ES" altLang="es-ES" dirty="0">
                <a:solidFill>
                  <a:srgbClr val="0070C0"/>
                </a:solidFill>
              </a:rPr>
            </a:br>
            <a:br>
              <a:rPr lang="es-ES" altLang="es-ES" sz="1200" dirty="0">
                <a:solidFill>
                  <a:srgbClr val="0070C0"/>
                </a:solidFill>
              </a:rPr>
            </a:br>
            <a:endParaRPr lang="es-ES" altLang="es-ES" sz="1200" dirty="0"/>
          </a:p>
        </p:txBody>
      </p:sp>
      <p:sp>
        <p:nvSpPr>
          <p:cNvPr id="4" name="Marcador de texto 3">
            <a:extLst>
              <a:ext uri="{FF2B5EF4-FFF2-40B4-BE49-F238E27FC236}">
                <a16:creationId xmlns:a16="http://schemas.microsoft.com/office/drawing/2014/main" id="{F243EC8D-8966-4EDD-86C2-CC76F4786561}"/>
              </a:ext>
            </a:extLst>
          </p:cNvPr>
          <p:cNvSpPr>
            <a:spLocks noGrp="1"/>
          </p:cNvSpPr>
          <p:nvPr>
            <p:ph type="body" idx="1"/>
          </p:nvPr>
        </p:nvSpPr>
        <p:spPr>
          <a:xfrm>
            <a:off x="1052424" y="1017918"/>
            <a:ext cx="2087591" cy="3181550"/>
          </a:xfrm>
        </p:spPr>
        <p:txBody>
          <a:bodyPr/>
          <a:lstStyle/>
          <a:p>
            <a:pPr marL="85725" indent="60325" algn="just"/>
            <a:r>
              <a:rPr lang="es-ES" sz="1200" dirty="0">
                <a:solidFill>
                  <a:srgbClr val="000000"/>
                </a:solidFill>
                <a:latin typeface="Raleway" panose="020B0604020202020204" charset="0"/>
                <a:ea typeface="+mn-ea"/>
                <a:cs typeface="Arial" pitchFamily="34" charset="0"/>
              </a:rPr>
              <a:t>Se encuentra situada en el lateral opuesto a la distribución y toma la tracción directamente por el árbol de levas de escape. Tiene la función de suministrar alta presión de carburante a los inyectores a través de la rampa común de alta presión</a:t>
            </a:r>
            <a:endParaRPr lang="es-ES" sz="1200" dirty="0">
              <a:latin typeface="Raleway" panose="020B0604020202020204" charset="0"/>
            </a:endParaRPr>
          </a:p>
        </p:txBody>
      </p:sp>
      <p:pic>
        <p:nvPicPr>
          <p:cNvPr id="5" name="Imagen 4">
            <a:extLst>
              <a:ext uri="{FF2B5EF4-FFF2-40B4-BE49-F238E27FC236}">
                <a16:creationId xmlns:a16="http://schemas.microsoft.com/office/drawing/2014/main" id="{A6C1BFB6-346E-47BF-92CC-0B69E2CE02D5}"/>
              </a:ext>
            </a:extLst>
          </p:cNvPr>
          <p:cNvPicPr>
            <a:picLocks noChangeAspect="1"/>
          </p:cNvPicPr>
          <p:nvPr/>
        </p:nvPicPr>
        <p:blipFill>
          <a:blip r:embed="rId3"/>
          <a:stretch>
            <a:fillRect/>
          </a:stretch>
        </p:blipFill>
        <p:spPr>
          <a:xfrm>
            <a:off x="3349646" y="1102385"/>
            <a:ext cx="4559007" cy="3419256"/>
          </a:xfrm>
          <a:prstGeom prst="rect">
            <a:avLst/>
          </a:prstGeom>
        </p:spPr>
      </p:pic>
      <p:sp>
        <p:nvSpPr>
          <p:cNvPr id="7" name="Elipse 6">
            <a:extLst>
              <a:ext uri="{FF2B5EF4-FFF2-40B4-BE49-F238E27FC236}">
                <a16:creationId xmlns:a16="http://schemas.microsoft.com/office/drawing/2014/main" id="{C4593F60-D615-40A7-AEAF-5E98743C6432}"/>
              </a:ext>
            </a:extLst>
          </p:cNvPr>
          <p:cNvSpPr/>
          <p:nvPr/>
        </p:nvSpPr>
        <p:spPr>
          <a:xfrm>
            <a:off x="5792051" y="1582309"/>
            <a:ext cx="1252216" cy="11383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9" name="Conector recto 8">
            <a:extLst>
              <a:ext uri="{FF2B5EF4-FFF2-40B4-BE49-F238E27FC236}">
                <a16:creationId xmlns:a16="http://schemas.microsoft.com/office/drawing/2014/main" id="{2C582077-EF3A-4CD2-A38A-6CA90D800E53}"/>
              </a:ext>
            </a:extLst>
          </p:cNvPr>
          <p:cNvCxnSpPr/>
          <p:nvPr/>
        </p:nvCxnSpPr>
        <p:spPr>
          <a:xfrm>
            <a:off x="6945425" y="2035534"/>
            <a:ext cx="401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3597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3"/>
          <p:cNvSpPr txBox="1">
            <a:spLocks noGrp="1"/>
          </p:cNvSpPr>
          <p:nvPr>
            <p:ph type="title"/>
          </p:nvPr>
        </p:nvSpPr>
        <p:spPr>
          <a:xfrm>
            <a:off x="1290066" y="90619"/>
            <a:ext cx="6556434" cy="423142"/>
          </a:xfrm>
          <a:prstGeom prst="rect">
            <a:avLst/>
          </a:prstGeom>
          <a:noFill/>
          <a:ln>
            <a:noFill/>
          </a:ln>
        </p:spPr>
        <p:txBody>
          <a:bodyPr spcFirstLastPara="1" wrap="square" lIns="91425" tIns="91425" rIns="91425" bIns="91425" anchor="t" anchorCtr="0">
            <a:noAutofit/>
          </a:bodyPr>
          <a:lstStyle/>
          <a:p>
            <a:pPr algn="ctr" eaLnBrk="1" hangingPunct="1"/>
            <a:r>
              <a:rPr lang="es-ES" dirty="0">
                <a:solidFill>
                  <a:srgbClr val="0070C0"/>
                </a:solidFill>
                <a:cs typeface="Arial" pitchFamily="34" charset="0"/>
              </a:rPr>
              <a:t>Bomba de alta presión de carburante</a:t>
            </a:r>
            <a:br>
              <a:rPr lang="es-ES" altLang="es-ES" sz="1200" dirty="0">
                <a:solidFill>
                  <a:srgbClr val="0070C0"/>
                </a:solidFill>
              </a:rPr>
            </a:br>
            <a:br>
              <a:rPr lang="es-ES" altLang="es-ES" sz="1200" dirty="0">
                <a:solidFill>
                  <a:srgbClr val="0070C0"/>
                </a:solidFill>
              </a:rPr>
            </a:br>
            <a:endParaRPr lang="es-ES" altLang="es-ES" sz="1200" dirty="0"/>
          </a:p>
        </p:txBody>
      </p:sp>
      <p:sp>
        <p:nvSpPr>
          <p:cNvPr id="4" name="Marcador de texto 3">
            <a:extLst>
              <a:ext uri="{FF2B5EF4-FFF2-40B4-BE49-F238E27FC236}">
                <a16:creationId xmlns:a16="http://schemas.microsoft.com/office/drawing/2014/main" id="{F243EC8D-8966-4EDD-86C2-CC76F4786561}"/>
              </a:ext>
            </a:extLst>
          </p:cNvPr>
          <p:cNvSpPr>
            <a:spLocks noGrp="1"/>
          </p:cNvSpPr>
          <p:nvPr>
            <p:ph type="body" idx="1"/>
          </p:nvPr>
        </p:nvSpPr>
        <p:spPr>
          <a:xfrm>
            <a:off x="931654" y="966158"/>
            <a:ext cx="2043775" cy="3512592"/>
          </a:xfrm>
        </p:spPr>
        <p:txBody>
          <a:bodyPr/>
          <a:lstStyle/>
          <a:p>
            <a:pPr marL="85725" indent="0" algn="just">
              <a:buNone/>
            </a:pPr>
            <a:r>
              <a:rPr lang="es-ES" sz="1200" dirty="0">
                <a:solidFill>
                  <a:srgbClr val="000000"/>
                </a:solidFill>
                <a:latin typeface="Raleway" panose="020B0604020202020204" charset="0"/>
                <a:ea typeface="+mn-ea"/>
                <a:cs typeface="Arial" pitchFamily="34" charset="0"/>
              </a:rPr>
              <a:t>Es una bomba radial de dos pistones. El carburante es suministrado a través del regulador de caudal y entra a los elementos de bombeo por una válvula de aspiración. Incorpora un limitador de presión tipo válvula de bola y su tarado está comprendido entre 1850 y 2250 bar.</a:t>
            </a:r>
          </a:p>
          <a:p>
            <a:pPr marL="85725" indent="0"/>
            <a:endParaRPr lang="es-ES" dirty="0"/>
          </a:p>
        </p:txBody>
      </p:sp>
      <p:pic>
        <p:nvPicPr>
          <p:cNvPr id="2" name="Imagen 1">
            <a:extLst>
              <a:ext uri="{FF2B5EF4-FFF2-40B4-BE49-F238E27FC236}">
                <a16:creationId xmlns:a16="http://schemas.microsoft.com/office/drawing/2014/main" id="{4C3912C0-C19C-4E21-A6EA-9A70433CAB9E}"/>
              </a:ext>
            </a:extLst>
          </p:cNvPr>
          <p:cNvPicPr>
            <a:picLocks noChangeAspect="1"/>
          </p:cNvPicPr>
          <p:nvPr/>
        </p:nvPicPr>
        <p:blipFill>
          <a:blip r:embed="rId3"/>
          <a:stretch>
            <a:fillRect/>
          </a:stretch>
        </p:blipFill>
        <p:spPr>
          <a:xfrm>
            <a:off x="2977592" y="1077085"/>
            <a:ext cx="5075100" cy="2989330"/>
          </a:xfrm>
          <a:prstGeom prst="rect">
            <a:avLst/>
          </a:prstGeom>
        </p:spPr>
      </p:pic>
    </p:spTree>
    <p:extLst>
      <p:ext uri="{BB962C8B-B14F-4D97-AF65-F5344CB8AC3E}">
        <p14:creationId xmlns:p14="http://schemas.microsoft.com/office/powerpoint/2010/main" val="98126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3"/>
          <p:cNvSpPr txBox="1">
            <a:spLocks noGrp="1"/>
          </p:cNvSpPr>
          <p:nvPr>
            <p:ph type="title"/>
          </p:nvPr>
        </p:nvSpPr>
        <p:spPr>
          <a:xfrm>
            <a:off x="666044" y="90619"/>
            <a:ext cx="8048978" cy="423142"/>
          </a:xfrm>
          <a:prstGeom prst="rect">
            <a:avLst/>
          </a:prstGeom>
          <a:noFill/>
          <a:ln>
            <a:noFill/>
          </a:ln>
        </p:spPr>
        <p:txBody>
          <a:bodyPr spcFirstLastPara="1" wrap="square" lIns="91425" tIns="91425" rIns="91425" bIns="91425" anchor="t" anchorCtr="0">
            <a:noAutofit/>
          </a:bodyPr>
          <a:lstStyle/>
          <a:p>
            <a:pPr algn="ctr"/>
            <a:r>
              <a:rPr lang="es-ES" dirty="0">
                <a:solidFill>
                  <a:srgbClr val="0070C0"/>
                </a:solidFill>
                <a:cs typeface="Arial" pitchFamily="34" charset="0"/>
              </a:rPr>
              <a:t>Electroválvula reguladora de caudal de combustible</a:t>
            </a:r>
            <a:br>
              <a:rPr lang="es-ES" sz="1400" dirty="0">
                <a:solidFill>
                  <a:srgbClr val="0070C0"/>
                </a:solidFill>
                <a:cs typeface="Arial" pitchFamily="34" charset="0"/>
              </a:rPr>
            </a:br>
            <a:br>
              <a:rPr lang="es-ES" altLang="es-ES" sz="1200" dirty="0">
                <a:solidFill>
                  <a:srgbClr val="0070C0"/>
                </a:solidFill>
              </a:rPr>
            </a:br>
            <a:br>
              <a:rPr lang="es-ES" altLang="es-ES" sz="1200" dirty="0">
                <a:solidFill>
                  <a:srgbClr val="0070C0"/>
                </a:solidFill>
              </a:rPr>
            </a:br>
            <a:endParaRPr lang="es-ES" altLang="es-ES" sz="1200" dirty="0"/>
          </a:p>
        </p:txBody>
      </p:sp>
      <p:sp>
        <p:nvSpPr>
          <p:cNvPr id="4" name="Marcador de texto 3">
            <a:extLst>
              <a:ext uri="{FF2B5EF4-FFF2-40B4-BE49-F238E27FC236}">
                <a16:creationId xmlns:a16="http://schemas.microsoft.com/office/drawing/2014/main" id="{F243EC8D-8966-4EDD-86C2-CC76F4786561}"/>
              </a:ext>
            </a:extLst>
          </p:cNvPr>
          <p:cNvSpPr>
            <a:spLocks noGrp="1"/>
          </p:cNvSpPr>
          <p:nvPr>
            <p:ph type="body" idx="1"/>
          </p:nvPr>
        </p:nvSpPr>
        <p:spPr>
          <a:xfrm>
            <a:off x="931654" y="966158"/>
            <a:ext cx="1755102" cy="3512592"/>
          </a:xfrm>
        </p:spPr>
        <p:txBody>
          <a:bodyPr/>
          <a:lstStyle/>
          <a:p>
            <a:pPr marL="0" lvl="0" indent="0" algn="just" fontAlgn="base">
              <a:lnSpc>
                <a:spcPct val="100000"/>
              </a:lnSpc>
              <a:spcBef>
                <a:spcPct val="0"/>
              </a:spcBef>
              <a:spcAft>
                <a:spcPct val="0"/>
              </a:spcAft>
              <a:buClrTx/>
              <a:buSzTx/>
              <a:buNone/>
              <a:defRPr/>
            </a:pPr>
            <a:r>
              <a:rPr lang="es-ES" sz="1200" dirty="0">
                <a:solidFill>
                  <a:srgbClr val="000000"/>
                </a:solidFill>
                <a:latin typeface="Raleway" panose="020B0604020202020204" charset="0"/>
                <a:ea typeface="+mn-ea"/>
                <a:cs typeface="Arial" pitchFamily="34" charset="0"/>
              </a:rPr>
              <a:t>Se encuentra situada en el bloque de la bomba de alta presión y su función es regular la cantidad de carburante necesario para mantener la alta presión en la rampa de inyección.</a:t>
            </a:r>
          </a:p>
          <a:p>
            <a:pPr marL="85725" indent="0"/>
            <a:endParaRPr lang="es-ES" dirty="0"/>
          </a:p>
        </p:txBody>
      </p:sp>
      <p:pic>
        <p:nvPicPr>
          <p:cNvPr id="2" name="Imagen 1">
            <a:extLst>
              <a:ext uri="{FF2B5EF4-FFF2-40B4-BE49-F238E27FC236}">
                <a16:creationId xmlns:a16="http://schemas.microsoft.com/office/drawing/2014/main" id="{DF721E37-5EA9-4A96-AE8A-A301FF93118F}"/>
              </a:ext>
            </a:extLst>
          </p:cNvPr>
          <p:cNvPicPr>
            <a:picLocks noChangeAspect="1"/>
          </p:cNvPicPr>
          <p:nvPr/>
        </p:nvPicPr>
        <p:blipFill>
          <a:blip r:embed="rId3"/>
          <a:stretch>
            <a:fillRect/>
          </a:stretch>
        </p:blipFill>
        <p:spPr>
          <a:xfrm>
            <a:off x="2905106" y="1183872"/>
            <a:ext cx="4903579" cy="3591127"/>
          </a:xfrm>
          <a:prstGeom prst="rect">
            <a:avLst/>
          </a:prstGeom>
        </p:spPr>
      </p:pic>
    </p:spTree>
    <p:extLst>
      <p:ext uri="{BB962C8B-B14F-4D97-AF65-F5344CB8AC3E}">
        <p14:creationId xmlns:p14="http://schemas.microsoft.com/office/powerpoint/2010/main" val="3976150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3"/>
          <p:cNvSpPr txBox="1">
            <a:spLocks noGrp="1"/>
          </p:cNvSpPr>
          <p:nvPr>
            <p:ph type="title"/>
          </p:nvPr>
        </p:nvSpPr>
        <p:spPr>
          <a:xfrm>
            <a:off x="440267" y="90619"/>
            <a:ext cx="7992533" cy="423142"/>
          </a:xfrm>
          <a:prstGeom prst="rect">
            <a:avLst/>
          </a:prstGeom>
          <a:noFill/>
          <a:ln>
            <a:noFill/>
          </a:ln>
        </p:spPr>
        <p:txBody>
          <a:bodyPr spcFirstLastPara="1" wrap="square" lIns="91425" tIns="91425" rIns="91425" bIns="91425" anchor="t" anchorCtr="0">
            <a:noAutofit/>
          </a:bodyPr>
          <a:lstStyle/>
          <a:p>
            <a:pPr algn="ctr"/>
            <a:r>
              <a:rPr lang="es-ES" dirty="0">
                <a:solidFill>
                  <a:srgbClr val="0070C0"/>
                </a:solidFill>
                <a:cs typeface="Arial" pitchFamily="34" charset="0"/>
              </a:rPr>
              <a:t>Electroválvula reguladora de caudal de combustible</a:t>
            </a:r>
            <a:br>
              <a:rPr lang="es-ES" dirty="0">
                <a:solidFill>
                  <a:srgbClr val="0070C0"/>
                </a:solidFill>
                <a:cs typeface="Arial" pitchFamily="34" charset="0"/>
              </a:rPr>
            </a:br>
            <a:br>
              <a:rPr lang="es-ES" altLang="es-ES" sz="1200" dirty="0">
                <a:solidFill>
                  <a:srgbClr val="0070C0"/>
                </a:solidFill>
              </a:rPr>
            </a:br>
            <a:br>
              <a:rPr lang="es-ES" altLang="es-ES" sz="1200" dirty="0">
                <a:solidFill>
                  <a:srgbClr val="0070C0"/>
                </a:solidFill>
              </a:rPr>
            </a:br>
            <a:endParaRPr lang="es-ES" altLang="es-ES" sz="1200" dirty="0"/>
          </a:p>
        </p:txBody>
      </p:sp>
      <p:sp>
        <p:nvSpPr>
          <p:cNvPr id="4" name="Marcador de texto 3">
            <a:extLst>
              <a:ext uri="{FF2B5EF4-FFF2-40B4-BE49-F238E27FC236}">
                <a16:creationId xmlns:a16="http://schemas.microsoft.com/office/drawing/2014/main" id="{F243EC8D-8966-4EDD-86C2-CC76F4786561}"/>
              </a:ext>
            </a:extLst>
          </p:cNvPr>
          <p:cNvSpPr>
            <a:spLocks noGrp="1"/>
          </p:cNvSpPr>
          <p:nvPr>
            <p:ph type="body" idx="1"/>
          </p:nvPr>
        </p:nvSpPr>
        <p:spPr>
          <a:xfrm>
            <a:off x="931654" y="966158"/>
            <a:ext cx="2242868" cy="2565712"/>
          </a:xfrm>
        </p:spPr>
        <p:txBody>
          <a:bodyPr/>
          <a:lstStyle/>
          <a:p>
            <a:pPr marL="0" lvl="0" indent="0" algn="just" fontAlgn="base">
              <a:lnSpc>
                <a:spcPct val="100000"/>
              </a:lnSpc>
              <a:spcBef>
                <a:spcPct val="0"/>
              </a:spcBef>
              <a:spcAft>
                <a:spcPct val="0"/>
              </a:spcAft>
              <a:buClrTx/>
              <a:buSzTx/>
              <a:buNone/>
              <a:defRPr/>
            </a:pPr>
            <a:r>
              <a:rPr lang="es-ES" sz="1200" dirty="0">
                <a:solidFill>
                  <a:srgbClr val="000000"/>
                </a:solidFill>
                <a:latin typeface="Raleway" panose="020B0604020202020204" charset="0"/>
                <a:ea typeface="+mn-ea"/>
                <a:cs typeface="Arial" pitchFamily="34" charset="0"/>
              </a:rPr>
              <a:t>La resistencia de la bobina de la electroválvula es de 5,5 </a:t>
            </a:r>
            <a:r>
              <a:rPr lang="el-GR" sz="1200" kern="1200" dirty="0">
                <a:solidFill>
                  <a:srgbClr val="000000"/>
                </a:solidFill>
                <a:latin typeface="Raleway" panose="020B0604020202020204" charset="0"/>
                <a:ea typeface="+mn-ea"/>
                <a:cs typeface="+mn-cs"/>
              </a:rPr>
              <a:t>Ω</a:t>
            </a:r>
            <a:r>
              <a:rPr lang="es-ES" sz="1200" dirty="0">
                <a:solidFill>
                  <a:srgbClr val="000000"/>
                </a:solidFill>
                <a:latin typeface="Raleway" panose="020B0604020202020204" charset="0"/>
                <a:ea typeface="+mn-ea"/>
                <a:cs typeface="Arial" pitchFamily="34" charset="0"/>
              </a:rPr>
              <a:t> a 25º C. Ésta puede ser regulada entre 8 y 16 voltios por el calculador de motor mediante una señal PWM, según la petición de presión de la rampa de inyección.</a:t>
            </a:r>
          </a:p>
          <a:p>
            <a:pPr marL="0" lvl="0" indent="0" algn="just" fontAlgn="base">
              <a:lnSpc>
                <a:spcPct val="100000"/>
              </a:lnSpc>
              <a:spcBef>
                <a:spcPct val="0"/>
              </a:spcBef>
              <a:spcAft>
                <a:spcPct val="0"/>
              </a:spcAft>
              <a:buClrTx/>
              <a:buSzTx/>
              <a:buNone/>
              <a:defRPr/>
            </a:pPr>
            <a:endParaRPr lang="es-ES" sz="1200" dirty="0">
              <a:solidFill>
                <a:srgbClr val="000000"/>
              </a:solidFill>
              <a:latin typeface="Raleway" panose="020B0604020202020204" charset="0"/>
              <a:ea typeface="+mn-ea"/>
              <a:cs typeface="Arial" pitchFamily="34" charset="0"/>
            </a:endParaRPr>
          </a:p>
          <a:p>
            <a:pPr marL="0" lvl="0" indent="0" algn="just" fontAlgn="base">
              <a:lnSpc>
                <a:spcPct val="100000"/>
              </a:lnSpc>
              <a:spcBef>
                <a:spcPct val="0"/>
              </a:spcBef>
              <a:spcAft>
                <a:spcPct val="0"/>
              </a:spcAft>
              <a:buClrTx/>
              <a:buSzTx/>
              <a:buNone/>
              <a:defRPr/>
            </a:pPr>
            <a:r>
              <a:rPr lang="es-ES" sz="1200" b="1" dirty="0">
                <a:solidFill>
                  <a:srgbClr val="000000"/>
                </a:solidFill>
                <a:latin typeface="Raleway" panose="020B0604020202020204" charset="0"/>
                <a:ea typeface="+mn-ea"/>
                <a:cs typeface="Arial" pitchFamily="34" charset="0"/>
              </a:rPr>
              <a:t>                       </a:t>
            </a:r>
            <a:r>
              <a:rPr lang="es-ES" sz="1600" b="1" dirty="0">
                <a:solidFill>
                  <a:srgbClr val="000000"/>
                </a:solidFill>
                <a:latin typeface="Raleway" panose="020B0604020202020204" charset="0"/>
                <a:ea typeface="+mn-ea"/>
                <a:cs typeface="Arial" pitchFamily="34" charset="0"/>
              </a:rPr>
              <a:t>5 V/ </a:t>
            </a:r>
            <a:r>
              <a:rPr lang="es-ES" sz="1600" b="1" dirty="0" err="1">
                <a:solidFill>
                  <a:srgbClr val="000000"/>
                </a:solidFill>
                <a:latin typeface="Raleway" panose="020B0604020202020204" charset="0"/>
                <a:ea typeface="+mn-ea"/>
                <a:cs typeface="Arial" pitchFamily="34" charset="0"/>
              </a:rPr>
              <a:t>div</a:t>
            </a:r>
            <a:endParaRPr lang="es-ES" sz="1600" b="1" dirty="0">
              <a:solidFill>
                <a:srgbClr val="000000"/>
              </a:solidFill>
              <a:latin typeface="Raleway" panose="020B0604020202020204" charset="0"/>
              <a:ea typeface="+mn-ea"/>
              <a:cs typeface="Arial" pitchFamily="34" charset="0"/>
            </a:endParaRPr>
          </a:p>
          <a:p>
            <a:pPr marL="0" lvl="0" indent="0" algn="just" fontAlgn="base">
              <a:lnSpc>
                <a:spcPct val="100000"/>
              </a:lnSpc>
              <a:spcBef>
                <a:spcPct val="0"/>
              </a:spcBef>
              <a:spcAft>
                <a:spcPct val="0"/>
              </a:spcAft>
              <a:buClrTx/>
              <a:buSzTx/>
              <a:buNone/>
              <a:defRPr/>
            </a:pPr>
            <a:r>
              <a:rPr lang="es-ES" sz="1600" b="1" dirty="0">
                <a:solidFill>
                  <a:srgbClr val="000000"/>
                </a:solidFill>
                <a:latin typeface="Raleway" panose="020B0604020202020204" charset="0"/>
                <a:ea typeface="+mn-ea"/>
                <a:cs typeface="Arial" pitchFamily="34" charset="0"/>
              </a:rPr>
              <a:t>                2 ms/</a:t>
            </a:r>
            <a:r>
              <a:rPr lang="es-ES" sz="1600" b="1" dirty="0" err="1">
                <a:solidFill>
                  <a:srgbClr val="000000"/>
                </a:solidFill>
                <a:latin typeface="Raleway" panose="020B0604020202020204" charset="0"/>
                <a:ea typeface="+mn-ea"/>
                <a:cs typeface="Arial" pitchFamily="34" charset="0"/>
              </a:rPr>
              <a:t>div</a:t>
            </a:r>
            <a:endParaRPr lang="es-ES" sz="1200" b="1" dirty="0">
              <a:solidFill>
                <a:srgbClr val="000000"/>
              </a:solidFill>
              <a:latin typeface="Raleway" panose="020B0604020202020204" charset="0"/>
              <a:ea typeface="+mn-ea"/>
              <a:cs typeface="Arial" pitchFamily="34" charset="0"/>
            </a:endParaRPr>
          </a:p>
          <a:p>
            <a:pPr marL="85725" indent="0"/>
            <a:r>
              <a:rPr lang="es-ES" dirty="0"/>
              <a:t>  </a:t>
            </a:r>
          </a:p>
          <a:p>
            <a:pPr marL="85725" indent="0"/>
            <a:r>
              <a:rPr lang="es-ES" dirty="0"/>
              <a:t>               55</a:t>
            </a:r>
          </a:p>
          <a:p>
            <a:pPr marL="85725" indent="0"/>
            <a:r>
              <a:rPr lang="es-ES" sz="1400" dirty="0"/>
              <a:t>      %</a:t>
            </a:r>
          </a:p>
        </p:txBody>
      </p:sp>
      <p:pic>
        <p:nvPicPr>
          <p:cNvPr id="2" name="Imagen 1">
            <a:extLst>
              <a:ext uri="{FF2B5EF4-FFF2-40B4-BE49-F238E27FC236}">
                <a16:creationId xmlns:a16="http://schemas.microsoft.com/office/drawing/2014/main" id="{5618F1B7-0264-4CCC-8AD1-0ECA06D4DA6B}"/>
              </a:ext>
            </a:extLst>
          </p:cNvPr>
          <p:cNvPicPr>
            <a:picLocks noChangeAspect="1"/>
          </p:cNvPicPr>
          <p:nvPr/>
        </p:nvPicPr>
        <p:blipFill rotWithShape="1">
          <a:blip r:embed="rId3"/>
          <a:srcRect l="10197"/>
          <a:stretch/>
        </p:blipFill>
        <p:spPr>
          <a:xfrm>
            <a:off x="3314700" y="966158"/>
            <a:ext cx="5118100" cy="3512592"/>
          </a:xfrm>
          <a:prstGeom prst="rect">
            <a:avLst/>
          </a:prstGeom>
        </p:spPr>
      </p:pic>
    </p:spTree>
    <p:extLst>
      <p:ext uri="{BB962C8B-B14F-4D97-AF65-F5344CB8AC3E}">
        <p14:creationId xmlns:p14="http://schemas.microsoft.com/office/powerpoint/2010/main" val="1121784690"/>
      </p:ext>
    </p:extLst>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828</TotalTime>
  <Words>859</Words>
  <Application>Microsoft Office PowerPoint</Application>
  <PresentationFormat>Presentación en pantalla (16:9)</PresentationFormat>
  <Paragraphs>56</Paragraphs>
  <Slides>17</Slides>
  <Notes>17</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17</vt:i4>
      </vt:variant>
    </vt:vector>
  </HeadingPairs>
  <TitlesOfParts>
    <vt:vector size="22" baseType="lpstr">
      <vt:lpstr>Lato</vt:lpstr>
      <vt:lpstr>Raleway</vt:lpstr>
      <vt:lpstr>Montserrat</vt:lpstr>
      <vt:lpstr>Arial</vt:lpstr>
      <vt:lpstr>Focus</vt:lpstr>
      <vt:lpstr>Alimentación de combustible</vt:lpstr>
      <vt:lpstr>Presentación de PowerPoint</vt:lpstr>
      <vt:lpstr>Diagrama   </vt:lpstr>
      <vt:lpstr>Conjunto filtro de combustible   </vt:lpstr>
      <vt:lpstr>Bomba de transferencia    </vt:lpstr>
      <vt:lpstr>Bomba de alta presión de carburante   </vt:lpstr>
      <vt:lpstr>Bomba de alta presión de carburante  </vt:lpstr>
      <vt:lpstr>Electroválvula reguladora de caudal de combustible   </vt:lpstr>
      <vt:lpstr>Electroválvula reguladora de caudal de combustible   </vt:lpstr>
      <vt:lpstr>Sensor de temperatura del carburante   </vt:lpstr>
      <vt:lpstr>Sensor de temperatura del carburante   </vt:lpstr>
      <vt:lpstr>Sensor de alta presión de combustible   </vt:lpstr>
      <vt:lpstr>Sensor de alta presión de combustible   </vt:lpstr>
      <vt:lpstr>Inyectores    </vt:lpstr>
      <vt:lpstr>Inyectores    </vt:lpstr>
      <vt:lpstr>Inyectores    </vt:lpstr>
      <vt:lpstr>Inyectores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 para presentaciones</dc:title>
  <dc:creator>DIEGO</dc:creator>
  <cp:lastModifiedBy>FRANCISCO J. CARRASCOSA FERNANDEZ</cp:lastModifiedBy>
  <cp:revision>75</cp:revision>
  <dcterms:modified xsi:type="dcterms:W3CDTF">2021-02-12T23:05:13Z</dcterms:modified>
</cp:coreProperties>
</file>