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29222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9CC00"/>
                </a:solidFill>
                <a:latin typeface="Broadway" pitchFamily="82" charset="0"/>
                <a:ea typeface="+mj-ea"/>
                <a:cs typeface="+mj-cs"/>
              </a:rPr>
              <a:t>Nombre del centro educativo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1472" y="520845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Diseña tu propia EpS</a:t>
            </a:r>
          </a:p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Plan de acción 2022-23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620" y="6215082"/>
            <a:ext cx="2382752" cy="5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000768"/>
            <a:ext cx="1143008" cy="8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071546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¿Qué tema/s queréis trabajar?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Podéis mantener el tema de trabajo que estuvieseis trabajando el curso pasado o decidir comenzar con uno nuevo, combinar más de una línea…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Si preferís no definir todavía el tema, explicadnos cómo lo queréis definir y, a ser posible, cuándo se elegirá (Por ejemplo: realizaremos un prediagnóstico con todo el alumnado de primaria a lo largo del mes de noviembre que puedo analizaremos en la Comisión Ambiental para decidir qué tema trabajaremos este curso).</a:t>
            </a:r>
            <a:endParaRPr lang="es-ES" sz="11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30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8" y="39350"/>
            <a:ext cx="2247116" cy="183456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192880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¿Qué tema queréis trabajar?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Define aquí…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142900"/>
            <a:ext cx="2152648" cy="21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428860" y="642918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¿Quiénes trabajaréis en EpS este curso?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¿Quiénes formaréis parte de la </a:t>
            </a:r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comisión ambiental</a:t>
            </a:r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? ¿Cómo se elegirá o invitará a esos miembros a participar en la misma? 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¿Con qué </a:t>
            </a:r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otros actores </a:t>
            </a:r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estará en contacto vuestro programa este año?: resto del profesorado del centro, familias, barrio-pueblo… ¿Cómo comunicaros con ellos? ¿Qué grado de implicación-participación os gustaría que tuvieran estos otros actores?</a:t>
            </a:r>
            <a:endParaRPr lang="es-ES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92880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¿Quiénes trabajaréis en EpS este curso? (C.A., otros actores…)</a:t>
            </a:r>
          </a:p>
          <a:p>
            <a:endParaRPr lang="es-ES" sz="1200" dirty="0" smtClean="0">
              <a:latin typeface="Roboto Light" pitchFamily="2" charset="0"/>
              <a:ea typeface="Roboto Light" pitchFamily="2" charset="0"/>
            </a:endParaRPr>
          </a:p>
          <a:p>
            <a:r>
              <a:rPr lang="es-ES" sz="1200" dirty="0" smtClean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 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8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000232" y="642918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¿Cómo vais a trabajar el programa este año?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Dadle una vuelta a cómo desarrollar el programa de Escuelas para la Sostenibilidad este año. No os olvidéis de las fases metodológicas de nuestro programa: inicio (motivación-prediagnóstico), diagnóstico, reflexión, propuestas de mejora, acción. 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Recordad que no es necesario realizar una ecoauditoría completa a lo largo del curso.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En todo caso es importante que defináis cómo vais a dar protagonismo al alumnado.</a:t>
            </a:r>
            <a:endParaRPr lang="es-ES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3587123"/>
            <a:ext cx="81439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¿Cómo vais a trabajar el programa este año?</a:t>
            </a:r>
          </a:p>
          <a:p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endPara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814445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57422" y="7141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¿Cuándo?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8"/>
            <a:ext cx="152904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¿Cuándo vais a desarrollar el programa este año?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Intentad añadir un pequeño cronograma, definir el número de CA que convocareis (intentado planificar al menos una por trimestre) y el objetivo principal de cada una de ellas.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Y recordad que no es necesario que desarrolléis todas las fases del programa en un mismo curso.</a:t>
            </a:r>
            <a:endParaRPr lang="es-ES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928802"/>
            <a:ext cx="81439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¿Cuándo vais a desarrollar el programa este año?</a:t>
            </a:r>
          </a:p>
          <a:p>
            <a:r>
              <a:rPr lang="es-E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Define aquí…</a:t>
            </a:r>
          </a:p>
          <a:p>
            <a:endPara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57554" y="71414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Resultados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0"/>
            <a:ext cx="1866896" cy="18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52"/>
            <a:ext cx="964762" cy="14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357554" y="642918"/>
            <a:ext cx="56436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¿Cómo daréis a conocer vuestro trabajo? Educomunicación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¿Qué es ese palabro? La educomunicación es un proceso de enseñanza-aprendizaje en el que los participantes diseñan y desarrollan la acción o acciones comunicativas de sus proyectos (By Paula Pérez-XESC).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Vamos a pensar en cómo mostrar nuestro trabajo emitiendo buenos mensajes que dejen huella. Hay que tener claro a quién van dirigidos. Darle una vuelta a los posibles formatos empleados. Pensar en cómo difundirlos…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Un ejemplo: la comisión ambiental de un colegio de Barcelona, autodenominada “eskamots verds” nos invita a difundir el modelo de escuela sostenible creando tu comisión ambiental: https://www.youtube.com/watch?v=gThd3vLRpUc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34" y="2487035"/>
            <a:ext cx="81439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¿Cómo daréis a conocer vuestro trabajo? Educomunicación</a:t>
            </a:r>
          </a:p>
          <a:p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 </a:t>
            </a:r>
          </a:p>
          <a:p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Define aquí…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57422" y="7141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Necesidades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7146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000232" y="642918"/>
            <a:ext cx="70009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Broadway" pitchFamily="82" charset="0"/>
                <a:ea typeface="Roboto Light" pitchFamily="2" charset="0"/>
              </a:rPr>
              <a:t>¿Qué necesito para desarrollar mi plan de Escuelas para la Sostenibilidad con éxito?</a:t>
            </a:r>
          </a:p>
          <a:p>
            <a:r>
              <a:rPr lang="es-ES" sz="1100" dirty="0" smtClean="0">
                <a:latin typeface="Roboto Light" pitchFamily="2" charset="0"/>
                <a:ea typeface="Roboto Light" pitchFamily="2" charset="0"/>
              </a:rPr>
              <a:t>Pide por esa boquita… Desde una reunión para refrescar el programa al claustro, hasta una actividad motivadora para comenzar a entender el problema sobre el que queremos investigar….</a:t>
            </a:r>
            <a:endParaRPr lang="es-ES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92880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roadway" pitchFamily="82" charset="0"/>
                <a:ea typeface="Roboto Light" pitchFamily="2" charset="0"/>
              </a:rPr>
              <a:t>¿Qué necesito para desarrollar mi plan de Escuelas para la Sostenibilidad con éxito?</a:t>
            </a:r>
          </a:p>
          <a:p>
            <a:endParaRPr lang="es-ES" sz="1600" dirty="0" smtClean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Define aquí…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4857752" y="458777"/>
            <a:ext cx="3929090" cy="2041529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Roboto Light" pitchFamily="2" charset="0"/>
                <a:ea typeface="Roboto Light" pitchFamily="2" charset="0"/>
                <a:cs typeface="+mn-cs"/>
              </a:rPr>
              <a:t>¡Gracias por vuestra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implicación </a:t>
            </a:r>
            <a:r>
              <a:rPr lang="es-ES" sz="1800" dirty="0" smtClean="0">
                <a:latin typeface="Roboto Light" pitchFamily="2" charset="0"/>
                <a:ea typeface="Roboto Light" pitchFamily="2" charset="0"/>
                <a:cs typeface="+mn-cs"/>
              </a:rPr>
              <a:t>y aportación a las Escuelas para la Sostenibilidad!</a:t>
            </a:r>
            <a:br>
              <a:rPr lang="es-ES" sz="1800" dirty="0" smtClean="0">
                <a:latin typeface="Roboto Light" pitchFamily="2" charset="0"/>
                <a:ea typeface="Roboto Light" pitchFamily="2" charset="0"/>
                <a:cs typeface="+mn-cs"/>
              </a:rPr>
            </a:br>
            <a:r>
              <a:rPr lang="es-ES" sz="1800" dirty="0" smtClean="0">
                <a:latin typeface="Roboto Light" pitchFamily="2" charset="0"/>
                <a:ea typeface="Roboto Light" pitchFamily="2" charset="0"/>
                <a:cs typeface="+mn-cs"/>
              </a:rPr>
              <a:t>Os dejamos con las </a:t>
            </a:r>
            <a:r>
              <a:rPr lang="es-ES" sz="2000" dirty="0" smtClean="0">
                <a:solidFill>
                  <a:srgbClr val="99CC00"/>
                </a:solidFill>
                <a:latin typeface="Broadway" pitchFamily="82" charset="0"/>
              </a:rPr>
              <a:t>palabras</a:t>
            </a:r>
            <a:r>
              <a:rPr lang="es-ES" sz="2000" dirty="0" smtClean="0">
                <a:latin typeface="Broadway" pitchFamily="82" charset="0"/>
              </a:rPr>
              <a:t> </a:t>
            </a:r>
            <a:r>
              <a:rPr lang="es-ES" sz="1800" dirty="0" smtClean="0">
                <a:latin typeface="Roboto Light" pitchFamily="2" charset="0"/>
                <a:ea typeface="Roboto Light" pitchFamily="2" charset="0"/>
                <a:cs typeface="+mn-cs"/>
              </a:rPr>
              <a:t>con las que cerramos nuestro primer encuentro del Seminario.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00594" cy="21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620" y="6215082"/>
            <a:ext cx="2382752" cy="5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000768"/>
            <a:ext cx="1143008" cy="8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214282" y="242886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oadway" pitchFamily="82" charset="0"/>
                <a:ea typeface="Roboto Light" pitchFamily="2" charset="0"/>
              </a:rPr>
              <a:t>¿Con qué animo  afrontas el presente curso EpS?</a:t>
            </a:r>
            <a:r>
              <a:rPr lang="es-ES" sz="2400" dirty="0" smtClean="0">
                <a:latin typeface="Roboto Light" pitchFamily="2" charset="0"/>
                <a:ea typeface="Roboto Light" pitchFamily="2" charset="0"/>
              </a:rPr>
              <a:t> </a:t>
            </a:r>
            <a:endParaRPr lang="es-ES" sz="24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928934"/>
            <a:ext cx="5572164" cy="31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599</Words>
  <Application>Microsoft Office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¡Gracias por vuestra implicación y aportación a las Escuelas para la Sostenibilidad! Os dejamos con las palabras con las que cerramos nuestro primer encuentro del Seminario.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45</cp:revision>
  <dcterms:created xsi:type="dcterms:W3CDTF">2021-10-20T10:58:02Z</dcterms:created>
  <dcterms:modified xsi:type="dcterms:W3CDTF">2022-10-20T12:20:07Z</dcterms:modified>
</cp:coreProperties>
</file>