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797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60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02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397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924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8691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47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20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21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020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354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66175-6251-448E-9705-BF5C88691617}" type="datetimeFigureOut">
              <a:rPr lang="es-ES" smtClean="0"/>
              <a:t>30/05/2017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EFD44-218E-4FC0-8B7F-1858870667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167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2800" dirty="0" smtClean="0"/>
              <a:t>Grupo de Trabajo:</a:t>
            </a:r>
            <a:endParaRPr lang="es-ES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4400" dirty="0" smtClean="0">
                <a:solidFill>
                  <a:schemeClr val="tx1"/>
                </a:solidFill>
              </a:rPr>
              <a:t>Formación en </a:t>
            </a:r>
            <a:r>
              <a:rPr lang="es-ES" sz="4400" dirty="0" err="1" smtClean="0">
                <a:solidFill>
                  <a:schemeClr val="tx1"/>
                </a:solidFill>
              </a:rPr>
              <a:t>Revit</a:t>
            </a:r>
            <a:endParaRPr lang="es-ES" sz="4400" dirty="0" smtClean="0">
              <a:solidFill>
                <a:schemeClr val="tx1"/>
              </a:solidFill>
            </a:endParaRPr>
          </a:p>
          <a:p>
            <a:r>
              <a:rPr lang="es-ES" sz="1400" dirty="0" smtClean="0">
                <a:solidFill>
                  <a:schemeClr val="tx1"/>
                </a:solidFill>
              </a:rPr>
              <a:t>Coordinadora:</a:t>
            </a:r>
          </a:p>
          <a:p>
            <a:r>
              <a:rPr lang="es-ES" sz="1400" dirty="0" smtClean="0">
                <a:solidFill>
                  <a:schemeClr val="tx1"/>
                </a:solidFill>
              </a:rPr>
              <a:t>Matilde M.L. Miguel Arribas</a:t>
            </a:r>
            <a:endParaRPr lang="es-E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09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Modelado de una vivienda en 3D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3440"/>
            <a:ext cx="5476967" cy="2307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221088"/>
            <a:ext cx="3495273" cy="201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285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Etiquetado de plantas</a:t>
            </a:r>
            <a:endParaRPr lang="es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318864" cy="4879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409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Secciones</a:t>
            </a:r>
            <a:endParaRPr lang="es-E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69784"/>
            <a:ext cx="339675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81128"/>
            <a:ext cx="5072314" cy="159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910969"/>
            <a:ext cx="4896544" cy="1670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644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Preparación de planos para impresión</a:t>
            </a:r>
            <a:endParaRPr lang="es-E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15050"/>
            <a:ext cx="7632848" cy="500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696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Preparación planos para impresión</a:t>
            </a:r>
            <a:endParaRPr lang="es-E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12776"/>
            <a:ext cx="7128792" cy="493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21929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</Words>
  <Application>Microsoft Office PowerPoint</Application>
  <PresentationFormat>Presentación en pantalla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Grupo de Trabajo:</vt:lpstr>
      <vt:lpstr>Modelado de una vivienda en 3D</vt:lpstr>
      <vt:lpstr>Etiquetado de plantas</vt:lpstr>
      <vt:lpstr>Secciones</vt:lpstr>
      <vt:lpstr>Preparación de planos para impresión</vt:lpstr>
      <vt:lpstr>Preparación planos para impresión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Grupo de Trabajo:</dc:title>
  <dc:creator>matilde</dc:creator>
  <cp:lastModifiedBy>HP</cp:lastModifiedBy>
  <cp:revision>4</cp:revision>
  <dcterms:created xsi:type="dcterms:W3CDTF">2017-05-30T12:57:28Z</dcterms:created>
  <dcterms:modified xsi:type="dcterms:W3CDTF">2017-05-30T18:02:21Z</dcterms:modified>
</cp:coreProperties>
</file>