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7" r:id="rId4"/>
    <p:sldId id="266" r:id="rId5"/>
    <p:sldId id="296" r:id="rId6"/>
    <p:sldId id="298" r:id="rId7"/>
    <p:sldId id="299" r:id="rId8"/>
    <p:sldId id="300" r:id="rId9"/>
    <p:sldId id="295" r:id="rId10"/>
    <p:sldId id="301" r:id="rId11"/>
    <p:sldId id="303" r:id="rId12"/>
    <p:sldId id="304" r:id="rId13"/>
    <p:sldId id="281" r:id="rId14"/>
    <p:sldId id="290" r:id="rId15"/>
    <p:sldId id="293" r:id="rId16"/>
    <p:sldId id="282" r:id="rId17"/>
    <p:sldId id="283" r:id="rId18"/>
    <p:sldId id="284" r:id="rId19"/>
    <p:sldId id="291" r:id="rId20"/>
    <p:sldId id="285" r:id="rId21"/>
    <p:sldId id="289" r:id="rId22"/>
    <p:sldId id="286" r:id="rId23"/>
    <p:sldId id="287" r:id="rId24"/>
    <p:sldId id="288" r:id="rId25"/>
    <p:sldId id="269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4FC32-BD41-B683-A3B1-1F928B748DE1}" v="2" dt="2018-11-14T09:45:04.336"/>
    <p1510:client id="{6118BAE5-6566-1E2B-DECB-95C9EAE79068}" v="45" dt="2020-03-02T12:16:51.709"/>
    <p1510:client id="{8A722BC7-1A62-2B1A-76AE-AA9C0652B65B}" v="10" dt="2020-03-02T12:09:06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RIQUE LOPEZ HERNANDEZ" userId="S::elopezhern@educa.jcyl.es::826a10a4-d9c6-4839-a00c-ed5d0609f4b1" providerId="AD" clId="Web-{0644FC32-BD41-B683-A3B1-1F928B748DE1}"/>
    <pc:docChg chg="modSld">
      <pc:chgData name="ENRIQUE LOPEZ HERNANDEZ" userId="S::elopezhern@educa.jcyl.es::826a10a4-d9c6-4839-a00c-ed5d0609f4b1" providerId="AD" clId="Web-{0644FC32-BD41-B683-A3B1-1F928B748DE1}" dt="2018-11-14T09:45:04.336" v="3" actId="14100"/>
      <pc:docMkLst>
        <pc:docMk/>
      </pc:docMkLst>
      <pc:sldChg chg="modSp">
        <pc:chgData name="ENRIQUE LOPEZ HERNANDEZ" userId="S::elopezhern@educa.jcyl.es::826a10a4-d9c6-4839-a00c-ed5d0609f4b1" providerId="AD" clId="Web-{0644FC32-BD41-B683-A3B1-1F928B748DE1}" dt="2018-11-14T09:45:04.336" v="3" actId="14100"/>
        <pc:sldMkLst>
          <pc:docMk/>
          <pc:sldMk cId="1807896505" sldId="281"/>
        </pc:sldMkLst>
        <pc:grpChg chg="mod">
          <ac:chgData name="ENRIQUE LOPEZ HERNANDEZ" userId="S::elopezhern@educa.jcyl.es::826a10a4-d9c6-4839-a00c-ed5d0609f4b1" providerId="AD" clId="Web-{0644FC32-BD41-B683-A3B1-1F928B748DE1}" dt="2018-11-14T09:45:04.336" v="3" actId="14100"/>
          <ac:grpSpMkLst>
            <pc:docMk/>
            <pc:sldMk cId="1807896505" sldId="281"/>
            <ac:grpSpMk id="3" creationId="{713545D6-D8B9-42A6-9AC8-43343308D417}"/>
          </ac:grpSpMkLst>
        </pc:grpChg>
      </pc:sldChg>
    </pc:docChg>
  </pc:docChgLst>
  <pc:docChgLst>
    <pc:chgData name="EFREN SANTOS FERNANDEZ" userId="S::esantosfernandez@educa.jcyl.es::646e0f85-17df-41f5-819d-a35fd868d169" providerId="AD" clId="Web-{8A722BC7-1A62-2B1A-76AE-AA9C0652B65B}"/>
    <pc:docChg chg="addSld modSld">
      <pc:chgData name="EFREN SANTOS FERNANDEZ" userId="S::esantosfernandez@educa.jcyl.es::646e0f85-17df-41f5-819d-a35fd868d169" providerId="AD" clId="Web-{8A722BC7-1A62-2B1A-76AE-AA9C0652B65B}" dt="2020-03-02T12:09:06.358" v="9" actId="20577"/>
      <pc:docMkLst>
        <pc:docMk/>
      </pc:docMkLst>
      <pc:sldChg chg="modSp new">
        <pc:chgData name="EFREN SANTOS FERNANDEZ" userId="S::esantosfernandez@educa.jcyl.es::646e0f85-17df-41f5-819d-a35fd868d169" providerId="AD" clId="Web-{8A722BC7-1A62-2B1A-76AE-AA9C0652B65B}" dt="2020-03-02T12:08:37.045" v="7" actId="20577"/>
        <pc:sldMkLst>
          <pc:docMk/>
          <pc:sldMk cId="2488228166" sldId="304"/>
        </pc:sldMkLst>
        <pc:spChg chg="mod">
          <ac:chgData name="EFREN SANTOS FERNANDEZ" userId="S::esantosfernandez@educa.jcyl.es::646e0f85-17df-41f5-819d-a35fd868d169" providerId="AD" clId="Web-{8A722BC7-1A62-2B1A-76AE-AA9C0652B65B}" dt="2020-03-02T12:08:37.045" v="7" actId="20577"/>
          <ac:spMkLst>
            <pc:docMk/>
            <pc:sldMk cId="2488228166" sldId="304"/>
            <ac:spMk id="3" creationId="{109046D7-8EB2-4A97-893D-BC0F99B936F3}"/>
          </ac:spMkLst>
        </pc:spChg>
      </pc:sldChg>
    </pc:docChg>
  </pc:docChgLst>
  <pc:docChgLst>
    <pc:chgData name="ANDRES GARCIA GONZALEZ" userId="S::andres.gargon@educa.jcyl.es::1f5121e4-867e-4a41-80ef-7ff22a41e46f" providerId="AD" clId="Web-{FFD94F45-FD48-4A92-A264-13850B750B29}"/>
    <pc:docChg chg="modSld">
      <pc:chgData name="ANDRES GARCIA GONZALEZ" userId="S::andres.gargon@educa.jcyl.es::1f5121e4-867e-4a41-80ef-7ff22a41e46f" providerId="AD" clId="Web-{FFD94F45-FD48-4A92-A264-13850B750B29}" dt="2018-11-13T12:02:33.221" v="71" actId="1076"/>
      <pc:docMkLst>
        <pc:docMk/>
      </pc:docMkLst>
      <pc:sldChg chg="addSp delSp modSp">
        <pc:chgData name="ANDRES GARCIA GONZALEZ" userId="S::andres.gargon@educa.jcyl.es::1f5121e4-867e-4a41-80ef-7ff22a41e46f" providerId="AD" clId="Web-{FFD94F45-FD48-4A92-A264-13850B750B29}" dt="2018-11-13T12:02:33.221" v="71" actId="1076"/>
        <pc:sldMkLst>
          <pc:docMk/>
          <pc:sldMk cId="1225915910" sldId="288"/>
        </pc:sldMkLst>
        <pc:spChg chg="add mod">
          <ac:chgData name="ANDRES GARCIA GONZALEZ" userId="S::andres.gargon@educa.jcyl.es::1f5121e4-867e-4a41-80ef-7ff22a41e46f" providerId="AD" clId="Web-{FFD94F45-FD48-4A92-A264-13850B750B29}" dt="2018-11-13T11:59:56.565" v="34" actId="20577"/>
          <ac:spMkLst>
            <pc:docMk/>
            <pc:sldMk cId="1225915910" sldId="288"/>
            <ac:spMk id="17" creationId="{20BEB6B4-4490-4908-978F-0D4729A77D6E}"/>
          </ac:spMkLst>
        </pc:spChg>
        <pc:spChg chg="add mod">
          <ac:chgData name="ANDRES GARCIA GONZALEZ" userId="S::andres.gargon@educa.jcyl.es::1f5121e4-867e-4a41-80ef-7ff22a41e46f" providerId="AD" clId="Web-{FFD94F45-FD48-4A92-A264-13850B750B29}" dt="2018-11-13T11:59:56.815" v="44" actId="20577"/>
          <ac:spMkLst>
            <pc:docMk/>
            <pc:sldMk cId="1225915910" sldId="288"/>
            <ac:spMk id="20" creationId="{7C780BC9-9165-4C1C-AD4E-577CD1619197}"/>
          </ac:spMkLst>
        </pc:spChg>
        <pc:spChg chg="add mod">
          <ac:chgData name="ANDRES GARCIA GONZALEZ" userId="S::andres.gargon@educa.jcyl.es::1f5121e4-867e-4a41-80ef-7ff22a41e46f" providerId="AD" clId="Web-{FFD94F45-FD48-4A92-A264-13850B750B29}" dt="2018-11-13T12:01:41.502" v="65" actId="1076"/>
          <ac:spMkLst>
            <pc:docMk/>
            <pc:sldMk cId="1225915910" sldId="288"/>
            <ac:spMk id="25" creationId="{68A878AA-9C74-427D-8E10-B6B9790EF11B}"/>
          </ac:spMkLst>
        </pc:spChg>
        <pc:grpChg chg="mod">
          <ac:chgData name="ANDRES GARCIA GONZALEZ" userId="S::andres.gargon@educa.jcyl.es::1f5121e4-867e-4a41-80ef-7ff22a41e46f" providerId="AD" clId="Web-{FFD94F45-FD48-4A92-A264-13850B750B29}" dt="2018-11-13T11:55:15.315" v="0" actId="1076"/>
          <ac:grpSpMkLst>
            <pc:docMk/>
            <pc:sldMk cId="1225915910" sldId="288"/>
            <ac:grpSpMk id="7" creationId="{C31514D1-FB8B-4351-9516-AD38851EC7ED}"/>
          </ac:grpSpMkLst>
        </pc:grpChg>
        <pc:picChg chg="add mod">
          <ac:chgData name="ANDRES GARCIA GONZALEZ" userId="S::andres.gargon@educa.jcyl.es::1f5121e4-867e-4a41-80ef-7ff22a41e46f" providerId="AD" clId="Web-{FFD94F45-FD48-4A92-A264-13850B750B29}" dt="2018-11-13T11:56:42.002" v="9" actId="1076"/>
          <ac:picMkLst>
            <pc:docMk/>
            <pc:sldMk cId="1225915910" sldId="288"/>
            <ac:picMk id="3" creationId="{13E285DF-DBAD-4F5A-A97D-5D228617DDCA}"/>
          </ac:picMkLst>
        </pc:picChg>
        <pc:picChg chg="add mod">
          <ac:chgData name="ANDRES GARCIA GONZALEZ" userId="S::andres.gargon@educa.jcyl.es::1f5121e4-867e-4a41-80ef-7ff22a41e46f" providerId="AD" clId="Web-{FFD94F45-FD48-4A92-A264-13850B750B29}" dt="2018-11-13T11:56:39.674" v="8" actId="1076"/>
          <ac:picMkLst>
            <pc:docMk/>
            <pc:sldMk cId="1225915910" sldId="288"/>
            <ac:picMk id="11" creationId="{2638D0E6-A97E-4A79-93F1-1B52B721C5B4}"/>
          </ac:picMkLst>
        </pc:picChg>
        <pc:picChg chg="add del mod">
          <ac:chgData name="ANDRES GARCIA GONZALEZ" userId="S::andres.gargon@educa.jcyl.es::1f5121e4-867e-4a41-80ef-7ff22a41e46f" providerId="AD" clId="Web-{FFD94F45-FD48-4A92-A264-13850B750B29}" dt="2018-11-13T11:57:29.252" v="19" actId="1076"/>
          <ac:picMkLst>
            <pc:docMk/>
            <pc:sldMk cId="1225915910" sldId="288"/>
            <ac:picMk id="18" creationId="{91D55EAA-8CB8-4012-AC8F-2A141D0AEFDD}"/>
          </ac:picMkLst>
        </pc:picChg>
        <pc:picChg chg="add mod">
          <ac:chgData name="ANDRES GARCIA GONZALEZ" userId="S::andres.gargon@educa.jcyl.es::1f5121e4-867e-4a41-80ef-7ff22a41e46f" providerId="AD" clId="Web-{FFD94F45-FD48-4A92-A264-13850B750B29}" dt="2018-11-13T11:58:36.018" v="29" actId="1076"/>
          <ac:picMkLst>
            <pc:docMk/>
            <pc:sldMk cId="1225915910" sldId="288"/>
            <ac:picMk id="21" creationId="{29FD54FE-39EE-4B49-836C-81A22586A291}"/>
          </ac:picMkLst>
        </pc:picChg>
        <pc:picChg chg="add mod">
          <ac:chgData name="ANDRES GARCIA GONZALEZ" userId="S::andres.gargon@educa.jcyl.es::1f5121e4-867e-4a41-80ef-7ff22a41e46f" providerId="AD" clId="Web-{FFD94F45-FD48-4A92-A264-13850B750B29}" dt="2018-11-13T11:59:42.299" v="33" actId="1076"/>
          <ac:picMkLst>
            <pc:docMk/>
            <pc:sldMk cId="1225915910" sldId="288"/>
            <ac:picMk id="23" creationId="{A63D7411-AC56-4FEB-B93E-BC3B60630F88}"/>
          </ac:picMkLst>
        </pc:picChg>
        <pc:picChg chg="add mod">
          <ac:chgData name="ANDRES GARCIA GONZALEZ" userId="S::andres.gargon@educa.jcyl.es::1f5121e4-867e-4a41-80ef-7ff22a41e46f" providerId="AD" clId="Web-{FFD94F45-FD48-4A92-A264-13850B750B29}" dt="2018-11-13T12:02:08.533" v="67" actId="1076"/>
          <ac:picMkLst>
            <pc:docMk/>
            <pc:sldMk cId="1225915910" sldId="288"/>
            <ac:picMk id="26" creationId="{32FDBB06-AB05-4630-96CC-5AA6F43B0388}"/>
          </ac:picMkLst>
        </pc:picChg>
        <pc:picChg chg="add mod">
          <ac:chgData name="ANDRES GARCIA GONZALEZ" userId="S::andres.gargon@educa.jcyl.es::1f5121e4-867e-4a41-80ef-7ff22a41e46f" providerId="AD" clId="Web-{FFD94F45-FD48-4A92-A264-13850B750B29}" dt="2018-11-13T12:02:33.221" v="71" actId="1076"/>
          <ac:picMkLst>
            <pc:docMk/>
            <pc:sldMk cId="1225915910" sldId="288"/>
            <ac:picMk id="28" creationId="{6F0FB422-DE6E-4CED-BC6D-5C8C5C6973F1}"/>
          </ac:picMkLst>
        </pc:picChg>
      </pc:sldChg>
    </pc:docChg>
  </pc:docChgLst>
  <pc:docChgLst>
    <pc:chgData name="ENRIQUE LOPEZ HERNANDEZ" userId="S::elopezhern@educa.jcyl.es::826a10a4-d9c6-4839-a00c-ed5d0609f4b1" providerId="AD" clId="Web-{9508AC39-ADF6-7832-5DDF-9800F4073704}"/>
    <pc:docChg chg="addSld delSld">
      <pc:chgData name="ENRIQUE LOPEZ HERNANDEZ" userId="S::elopezhern@educa.jcyl.es::826a10a4-d9c6-4839-a00c-ed5d0609f4b1" providerId="AD" clId="Web-{9508AC39-ADF6-7832-5DDF-9800F4073704}" dt="2018-11-13T16:48:20.429" v="1"/>
      <pc:docMkLst>
        <pc:docMk/>
      </pc:docMkLst>
      <pc:sldChg chg="add del replId">
        <pc:chgData name="ENRIQUE LOPEZ HERNANDEZ" userId="S::elopezhern@educa.jcyl.es::826a10a4-d9c6-4839-a00c-ed5d0609f4b1" providerId="AD" clId="Web-{9508AC39-ADF6-7832-5DDF-9800F4073704}" dt="2018-11-13T16:48:20.429" v="1"/>
        <pc:sldMkLst>
          <pc:docMk/>
          <pc:sldMk cId="2841139443" sldId="291"/>
        </pc:sldMkLst>
      </pc:sldChg>
    </pc:docChg>
  </pc:docChgLst>
  <pc:docChgLst>
    <pc:chgData name="EFREN SANTOS FERNANDEZ" userId="S::esantosfernandez@educa.jcyl.es::646e0f85-17df-41f5-819d-a35fd868d169" providerId="AD" clId="Web-{6118BAE5-6566-1E2B-DECB-95C9EAE79068}"/>
    <pc:docChg chg="modSld">
      <pc:chgData name="EFREN SANTOS FERNANDEZ" userId="S::esantosfernandez@educa.jcyl.es::646e0f85-17df-41f5-819d-a35fd868d169" providerId="AD" clId="Web-{6118BAE5-6566-1E2B-DECB-95C9EAE79068}" dt="2020-03-02T12:16:51.709" v="44" actId="1076"/>
      <pc:docMkLst>
        <pc:docMk/>
      </pc:docMkLst>
      <pc:sldChg chg="modSp">
        <pc:chgData name="EFREN SANTOS FERNANDEZ" userId="S::esantosfernandez@educa.jcyl.es::646e0f85-17df-41f5-819d-a35fd868d169" providerId="AD" clId="Web-{6118BAE5-6566-1E2B-DECB-95C9EAE79068}" dt="2020-03-02T12:16:51.709" v="44" actId="1076"/>
        <pc:sldMkLst>
          <pc:docMk/>
          <pc:sldMk cId="0" sldId="303"/>
        </pc:sldMkLst>
        <pc:spChg chg="mod">
          <ac:chgData name="EFREN SANTOS FERNANDEZ" userId="S::esantosfernandez@educa.jcyl.es::646e0f85-17df-41f5-819d-a35fd868d169" providerId="AD" clId="Web-{6118BAE5-6566-1E2B-DECB-95C9EAE79068}" dt="2020-03-02T12:16:50.741" v="42" actId="20577"/>
          <ac:spMkLst>
            <pc:docMk/>
            <pc:sldMk cId="0" sldId="303"/>
            <ac:spMk id="3" creationId="{00000000-0000-0000-0000-000000000000}"/>
          </ac:spMkLst>
        </pc:spChg>
        <pc:picChg chg="mod">
          <ac:chgData name="EFREN SANTOS FERNANDEZ" userId="S::esantosfernandez@educa.jcyl.es::646e0f85-17df-41f5-819d-a35fd868d169" providerId="AD" clId="Web-{6118BAE5-6566-1E2B-DECB-95C9EAE79068}" dt="2020-03-02T12:16:51.709" v="44" actId="1076"/>
          <ac:picMkLst>
            <pc:docMk/>
            <pc:sldMk cId="0" sldId="303"/>
            <ac:picMk id="4" creationId="{00000000-0000-0000-0000-000000000000}"/>
          </ac:picMkLst>
        </pc:picChg>
        <pc:picChg chg="mod">
          <ac:chgData name="EFREN SANTOS FERNANDEZ" userId="S::esantosfernandez@educa.jcyl.es::646e0f85-17df-41f5-819d-a35fd868d169" providerId="AD" clId="Web-{6118BAE5-6566-1E2B-DECB-95C9EAE79068}" dt="2020-03-02T12:15:49.148" v="35" actId="1076"/>
          <ac:picMkLst>
            <pc:docMk/>
            <pc:sldMk cId="0" sldId="303"/>
            <ac:picMk id="6" creationId="{00000000-0000-0000-0000-000000000000}"/>
          </ac:picMkLst>
        </pc:picChg>
        <pc:picChg chg="mod">
          <ac:chgData name="EFREN SANTOS FERNANDEZ" userId="S::esantosfernandez@educa.jcyl.es::646e0f85-17df-41f5-819d-a35fd868d169" providerId="AD" clId="Web-{6118BAE5-6566-1E2B-DECB-95C9EAE79068}" dt="2020-03-02T12:15:46.476" v="34" actId="1076"/>
          <ac:picMkLst>
            <pc:docMk/>
            <pc:sldMk cId="0" sldId="303"/>
            <ac:picMk id="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B0479-1664-4B93-A610-600DF2049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BD6FE5-E4D2-4E3E-96F5-6FB445951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8D8D31-02DD-4511-8203-A44D2B5C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5D8167-A6DF-4D8D-B9BB-B5C78F94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CA3EF3-C49B-4E38-AC77-06102C0C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437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1AF33-734A-4D9D-BA98-3A68FAA2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36245A-975E-4C66-B003-D2DB31C31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E5A1F4-045A-4027-94AD-D253599E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942EC3-B2C4-44E7-91B2-41F0D95C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00D430-ECB4-4600-B8FC-EE1EF3FA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990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CE00F5-0E19-4073-A0FB-C9FA040B3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A9925F-061B-4E1F-97B4-C0D2C555C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71BFCE-55B3-4D27-9B07-5921CB77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4F5392-A31C-4BA0-A24C-30CC671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DFB4C0-2B12-4952-B917-DA08F3BF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552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43C22-108D-4707-AB0E-9DA213B5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E71000-2352-4DE5-87E2-CA4C1E018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EA826B-E2C4-4CC4-A5ED-3A41C137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B96D26-FF3E-401D-A64C-BB6E6043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2C232A-CF26-4BF9-8196-C297FAC3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093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DE214-3051-4099-866E-2EC5DF80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6F65CB-D59F-41BC-8081-E9C664094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0548AB-516F-4ABA-B405-2642C8859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753991-520E-4F75-AC5B-CDC7DDE85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B43F80-4059-4A8A-9FD1-95E94CBF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404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AD6C2-6617-4AC9-B4C2-CF3C87C8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555366-36E6-41F2-823A-49DE9BBF5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C4BA14-A389-43A0-BF7A-C41548F70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7D655B-3260-4529-A8DB-4C057AE2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BA35F2-5C75-43EA-89F9-EE6FD487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D94711-6C5B-424B-BA27-A41E4E5E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896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C50E2-AB36-4B46-A649-78D451BF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F0CA63-8AFD-4886-A85B-12C88BBE2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D0BEDB-D67B-4028-A985-99E4DD199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8649B1-A098-4EDF-8882-DCE549D11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5FAA57-0070-492D-BDD8-042194C7F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C21418A-5DF2-4A1F-9BBE-39CA174B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E9857F-3354-4AEC-8FA5-D77FA0B6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B00228-14F6-45D3-8B48-C3E1FE7D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12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C487B-772D-44AA-85DF-0A1F0BC7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FC99B7-6A8B-47C3-9ECA-ABB34168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78BEA1-2163-4E01-8D5B-418F75351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67B32A-E81E-455F-9972-64DCA23E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221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6643F6-481C-43EC-BB61-37110C9F7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BCBEA9-6276-400B-BCCA-01389C9F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ABBA66-3778-4B68-B430-AB08A558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172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C6ABD-EAC8-4EC5-AB2A-AD68B5D4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DC02B3-1DDB-48F5-8524-5DC2D3F00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841B6E-5DEA-4506-A544-190934812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30E1D8-908E-4DFC-B364-50411F83F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FC2414-C710-493E-A40A-1B9C2D65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69AAAB-261D-4605-B2B9-50A7D2CD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978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30CA82-29BE-420F-819B-5143E382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7B24B9D-F452-4CC6-AEE4-758FD6927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B18E02-C34E-4BBE-B1E0-00CBB917E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F58EEF-0881-4726-B8DC-328CBA52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557E1C-C63C-42CA-A5A7-D5D350CB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64C6EF-FFBA-47C4-AED9-010DC4EC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649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A1872D-FB82-47B7-B693-70FA72F9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F97B7A-1615-42E2-A123-4DD45FFF1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29EDF3-09BA-486A-AD7F-3806ED15B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BFC22B-95CC-44E5-9559-2EB54DE06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B2BC9F-CB10-48F7-A238-E90956CCB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BC43D-6ABB-47C5-A495-EC2496046CA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48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play.google.com/store/apps/details?id=com.wondershare.filmorago&amp;hl=es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topwin-movie-maker.com/es/downloa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openshot.org/es/download/" TargetMode="External"/><Relationship Id="rId4" Type="http://schemas.openxmlformats.org/officeDocument/2006/relationships/hyperlink" Target="https://apps.apple.com/es/app/imovie/id377298193" TargetMode="Externa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4eprebesan.xn--galaxianumrica-kkb.com/2019/07/escape-room-mision-imposible-final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youtube.com/watch?v=aTuRjcGJb6g" TargetMode="External"/><Relationship Id="rId7" Type="http://schemas.openxmlformats.org/officeDocument/2006/relationships/hyperlink" Target="https://www.fodey.com/generators/newspaper/snippet.asp" TargetMode="External"/><Relationship Id="rId2" Type="http://schemas.openxmlformats.org/officeDocument/2006/relationships/hyperlink" Target="http://omatic.musicairpor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fakephonetext.com/?reqp=1&amp;reqr=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www.classtools.net/FB/home-page" TargetMode="Externa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orangepiweb.es/codigos/secreto/index.php" TargetMode="External"/><Relationship Id="rId3" Type="http://schemas.openxmlformats.org/officeDocument/2006/relationships/hyperlink" Target="https://www.worksheetworks.com/" TargetMode="External"/><Relationship Id="rId7" Type="http://schemas.openxmlformats.org/officeDocument/2006/relationships/hyperlink" Target="https://www.theproblemsite.com/reference/mathematics/codes/morse-code" TargetMode="External"/><Relationship Id="rId12" Type="http://schemas.openxmlformats.org/officeDocument/2006/relationships/image" Target="../media/image15.png"/><Relationship Id="rId2" Type="http://schemas.openxmlformats.org/officeDocument/2006/relationships/hyperlink" Target="https://www.genial.ly/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way.office.com/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s://www.theproblemsite.com/reference/mathematics/codes/matrix-code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prezi.com/" TargetMode="Externa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tilepuzzler.com/create_puzzle.asp" TargetMode="External"/><Relationship Id="rId7" Type="http://schemas.openxmlformats.org/officeDocument/2006/relationships/image" Target="../media/image20.gif"/><Relationship Id="rId2" Type="http://schemas.openxmlformats.org/officeDocument/2006/relationships/hyperlink" Target="http://www.makebadg.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digos-qr.com/generador-de-codigos-qr/" TargetMode="External"/><Relationship Id="rId5" Type="http://schemas.openxmlformats.org/officeDocument/2006/relationships/hyperlink" Target="https://www.sudokuweb.org/es/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www.educima.com/wordsearch.php" TargetMode="Externa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dojo.com/es-es/" TargetMode="External"/><Relationship Id="rId2" Type="http://schemas.openxmlformats.org/officeDocument/2006/relationships/hyperlink" Target="http://cronometro.com.es/cuenta-atra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youtube.com/watch?v=IIj4pIG6WO4" TargetMode="External"/><Relationship Id="rId7" Type="http://schemas.openxmlformats.org/officeDocument/2006/relationships/hyperlink" Target="https://www.youtube.com/watch?v=ky1a60oN0go" TargetMode="External"/><Relationship Id="rId2" Type="http://schemas.openxmlformats.org/officeDocument/2006/relationships/hyperlink" Target="https://www.brainscap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ashcardmachine.com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hyperlink" Target="https://www.fodey.com/generators/newspaper/snippet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photofunia.com/es/effects/stamps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3" Type="http://schemas.openxmlformats.org/officeDocument/2006/relationships/hyperlink" Target="https://www.youtube.com/watch?v=N6W_XfRNQxw" TargetMode="External"/><Relationship Id="rId7" Type="http://schemas.openxmlformats.org/officeDocument/2006/relationships/hyperlink" Target="https://www.youtube.com/watch?v=QBosN6xQ8f4" TargetMode="External"/><Relationship Id="rId12" Type="http://schemas.openxmlformats.org/officeDocument/2006/relationships/image" Target="../media/image38.png"/><Relationship Id="rId17" Type="http://schemas.openxmlformats.org/officeDocument/2006/relationships/image" Target="../media/image41.png"/><Relationship Id="rId2" Type="http://schemas.openxmlformats.org/officeDocument/2006/relationships/hyperlink" Target="https://kahoot.com/" TargetMode="Externa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izizz.com/join/" TargetMode="External"/><Relationship Id="rId11" Type="http://schemas.openxmlformats.org/officeDocument/2006/relationships/hyperlink" Target="https://www.youtube.com/watch?v=KihWPPK0tNQ" TargetMode="External"/><Relationship Id="rId5" Type="http://schemas.openxmlformats.org/officeDocument/2006/relationships/image" Target="../media/image35.jpeg"/><Relationship Id="rId15" Type="http://schemas.openxmlformats.org/officeDocument/2006/relationships/hyperlink" Target="https://www.youtube.com/watch?v=iQ8z3y4ICFU" TargetMode="External"/><Relationship Id="rId10" Type="http://schemas.openxmlformats.org/officeDocument/2006/relationships/hyperlink" Target="https://www.socrative.com/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37.png"/><Relationship Id="rId14" Type="http://schemas.openxmlformats.org/officeDocument/2006/relationships/hyperlink" Target="https://nearpod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hyperlink" Target="https://play.google.com/store/apps/details?id=com.ccp.rpgsimpledi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hyperlink" Target="https://play.google.com/store/apps/details?id=com.fantasyflightgames.swdice" TargetMode="Externa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s://www.youtube.com/watch?v=EKmEmU8wfNA" TargetMode="External"/><Relationship Id="rId7" Type="http://schemas.openxmlformats.org/officeDocument/2006/relationships/image" Target="../media/image48.png"/><Relationship Id="rId2" Type="http://schemas.openxmlformats.org/officeDocument/2006/relationships/hyperlink" Target="https://inkarnat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amacarte.org/es/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s://www.youtube.com/watch?v=HPmwrP4qoSE" TargetMode="External"/><Relationship Id="rId7" Type="http://schemas.openxmlformats.org/officeDocument/2006/relationships/hyperlink" Target="https://www.youtube.com/watch?v=FUsMCYDdQIA" TargetMode="External"/><Relationship Id="rId2" Type="http://schemas.openxmlformats.org/officeDocument/2006/relationships/hyperlink" Target="https://www.classdojo.com/es-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asscraft.com/es/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png"/><Relationship Id="rId18" Type="http://schemas.openxmlformats.org/officeDocument/2006/relationships/image" Target="../media/image62.png"/><Relationship Id="rId3" Type="http://schemas.openxmlformats.org/officeDocument/2006/relationships/hyperlink" Target="https://www.youtube.com/watch?v=xtySPxhJypQ" TargetMode="External"/><Relationship Id="rId21" Type="http://schemas.openxmlformats.org/officeDocument/2006/relationships/hyperlink" Target="https://www.youtube.com/watch?v=CIpwqXimTY4" TargetMode="External"/><Relationship Id="rId7" Type="http://schemas.openxmlformats.org/officeDocument/2006/relationships/hyperlink" Target="https://www.youtube.com/watch?v=JILY8RKJmfg" TargetMode="External"/><Relationship Id="rId12" Type="http://schemas.openxmlformats.org/officeDocument/2006/relationships/hyperlink" Target="https://www.youtube.com/watch?v=LCHTpNt9QrA" TargetMode="External"/><Relationship Id="rId17" Type="http://schemas.openxmlformats.org/officeDocument/2006/relationships/hyperlink" Target="https://www.youtube.com/watch?v=zXT4VldnUMA" TargetMode="External"/><Relationship Id="rId2" Type="http://schemas.openxmlformats.org/officeDocument/2006/relationships/hyperlink" Target="https://www.canva.com/" TargetMode="External"/><Relationship Id="rId16" Type="http://schemas.openxmlformats.org/officeDocument/2006/relationships/hyperlink" Target="https://www.freepik.es/" TargetMode="External"/><Relationship Id="rId20" Type="http://schemas.openxmlformats.org/officeDocument/2006/relationships/hyperlink" Target="https://pixl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ecteezy.com/" TargetMode="External"/><Relationship Id="rId11" Type="http://schemas.openxmlformats.org/officeDocument/2006/relationships/hyperlink" Target="https://www.flaticon.com/" TargetMode="External"/><Relationship Id="rId5" Type="http://schemas.openxmlformats.org/officeDocument/2006/relationships/image" Target="../media/image55.png"/><Relationship Id="rId15" Type="http://schemas.openxmlformats.org/officeDocument/2006/relationships/image" Target="../media/image61.png"/><Relationship Id="rId10" Type="http://schemas.openxmlformats.org/officeDocument/2006/relationships/image" Target="../media/image58.png"/><Relationship Id="rId19" Type="http://schemas.openxmlformats.org/officeDocument/2006/relationships/image" Target="../media/image63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Relationship Id="rId1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D4C07-B086-4C48-A031-B9D383E33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0249"/>
            <a:ext cx="9144000" cy="2387600"/>
          </a:xfrm>
        </p:spPr>
        <p:txBody>
          <a:bodyPr/>
          <a:lstStyle/>
          <a:p>
            <a:r>
              <a:rPr lang="es-ES">
                <a:solidFill>
                  <a:srgbClr val="000066"/>
                </a:solidFill>
                <a:latin typeface="Adventure" panose="02000500000000000000" pitchFamily="2" charset="0"/>
              </a:rPr>
              <a:t>GUIA PARA CREAR UN ESCAPE ROOM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FEADAD-E489-46C1-9ED2-49B1ECCF7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2650"/>
            <a:ext cx="9144000" cy="1655762"/>
          </a:xfrm>
        </p:spPr>
        <p:txBody>
          <a:bodyPr/>
          <a:lstStyle/>
          <a:p>
            <a:r>
              <a:rPr lang="es-ES">
                <a:latin typeface="Adventure" panose="02000500000000000000" pitchFamily="2" charset="0"/>
              </a:rPr>
              <a:t>MIRANDA DE EBRO 2020</a:t>
            </a:r>
          </a:p>
        </p:txBody>
      </p:sp>
      <p:pic>
        <p:nvPicPr>
          <p:cNvPr id="7" name="6 Imagen" descr="cfie mira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7427" y="4495800"/>
            <a:ext cx="1934301" cy="19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8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METODOLOGÍA</a:t>
            </a:r>
            <a:endParaRPr lang="es-ES"/>
          </a:p>
        </p:txBody>
      </p:sp>
      <p:pic>
        <p:nvPicPr>
          <p:cNvPr id="6" name="5 Marcador de contenido" descr="Imagen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2977" y="1480087"/>
            <a:ext cx="6610026" cy="4998203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</a:br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EDICIÓN DE VÍDEOS</a:t>
            </a:r>
            <a:b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</a:b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591830"/>
            <a:ext cx="10515600" cy="4585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s-ES">
                <a:solidFill>
                  <a:srgbClr val="00B050"/>
                </a:solidFill>
                <a:latin typeface="Adventure"/>
              </a:rPr>
              <a:t>            </a:t>
            </a:r>
            <a:r>
              <a:rPr lang="es-ES" err="1">
                <a:solidFill>
                  <a:srgbClr val="00B050"/>
                </a:solidFill>
                <a:latin typeface="Adventure"/>
              </a:rPr>
              <a:t>Movie</a:t>
            </a:r>
            <a:r>
              <a:rPr lang="es-ES">
                <a:solidFill>
                  <a:srgbClr val="00B050"/>
                </a:solidFill>
                <a:latin typeface="Adventure"/>
              </a:rPr>
              <a:t> </a:t>
            </a:r>
            <a:r>
              <a:rPr lang="es-ES" err="1">
                <a:solidFill>
                  <a:srgbClr val="00B050"/>
                </a:solidFill>
                <a:latin typeface="Adventure"/>
              </a:rPr>
              <a:t>maker</a:t>
            </a:r>
            <a:r>
              <a:rPr lang="es-ES">
                <a:solidFill>
                  <a:srgbClr val="00B050"/>
                </a:solidFill>
                <a:latin typeface="Adventure"/>
              </a:rPr>
              <a:t>                                 FILMARAGO</a:t>
            </a:r>
          </a:p>
          <a:p>
            <a:pPr>
              <a:buNone/>
            </a:pPr>
            <a:r>
              <a:rPr lang="es-ES"/>
              <a:t>                </a:t>
            </a:r>
            <a:r>
              <a:rPr lang="es-ES">
                <a:latin typeface="Calibri"/>
                <a:cs typeface="Calibri"/>
              </a:rPr>
              <a:t> </a:t>
            </a:r>
            <a:r>
              <a:rPr lang="es-ES">
                <a:latin typeface="Adventure"/>
                <a:hlinkClick r:id="rId2"/>
              </a:rPr>
              <a:t>Enlace</a:t>
            </a:r>
            <a:r>
              <a:rPr lang="es-ES">
                <a:latin typeface="Adventure"/>
              </a:rPr>
              <a:t> </a:t>
            </a:r>
            <a:r>
              <a:rPr lang="es-ES">
                <a:latin typeface="Calibri"/>
                <a:cs typeface="Calibri"/>
              </a:rPr>
              <a:t>    </a:t>
            </a:r>
            <a:r>
              <a:rPr lang="es-ES"/>
              <a:t>                                                     </a:t>
            </a:r>
            <a:r>
              <a:rPr lang="es-ES">
                <a:latin typeface="Adventure"/>
                <a:hlinkClick r:id="rId3"/>
              </a:rPr>
              <a:t>Enlace</a:t>
            </a:r>
            <a:endParaRPr lang="es-ES">
              <a:latin typeface="Adventure"/>
            </a:endParaRPr>
          </a:p>
          <a:p>
            <a:pPr>
              <a:buNone/>
            </a:pPr>
            <a:endParaRPr lang="es-ES"/>
          </a:p>
          <a:p>
            <a:pPr>
              <a:buNone/>
            </a:pPr>
            <a:endParaRPr lang="es-ES">
              <a:solidFill>
                <a:srgbClr val="00B050"/>
              </a:solidFill>
              <a:latin typeface="Adventure" panose="02000500000000000000" pitchFamily="2" charset="0"/>
            </a:endParaRPr>
          </a:p>
          <a:p>
            <a:pPr>
              <a:buNone/>
            </a:pPr>
            <a:r>
              <a:rPr lang="es-ES">
                <a:solidFill>
                  <a:srgbClr val="00B050"/>
                </a:solidFill>
                <a:latin typeface="Adventure"/>
              </a:rPr>
              <a:t>            IMOVIE                                      OPENSHOT </a:t>
            </a:r>
            <a:endParaRPr lang="es-ES">
              <a:solidFill>
                <a:srgbClr val="00B050"/>
              </a:solidFill>
              <a:latin typeface="Adventure" panose="02000500000000000000" pitchFamily="2" charset="0"/>
            </a:endParaRPr>
          </a:p>
          <a:p>
            <a:pPr>
              <a:buNone/>
            </a:pPr>
            <a:r>
              <a:rPr lang="es-ES"/>
              <a:t>              </a:t>
            </a:r>
            <a:r>
              <a:rPr lang="es-ES">
                <a:latin typeface="Calibri"/>
                <a:cs typeface="Calibri"/>
              </a:rPr>
              <a:t>  </a:t>
            </a:r>
            <a:r>
              <a:rPr lang="es-ES">
                <a:latin typeface="Adventure"/>
                <a:hlinkClick r:id="rId4"/>
              </a:rPr>
              <a:t>Enlace</a:t>
            </a:r>
            <a:r>
              <a:rPr lang="es-ES">
                <a:latin typeface="Adventure"/>
              </a:rPr>
              <a:t>                                      </a:t>
            </a:r>
            <a:r>
              <a:rPr lang="es-ES">
                <a:latin typeface="Calibri"/>
                <a:cs typeface="Calibri"/>
              </a:rPr>
              <a:t>  </a:t>
            </a:r>
            <a:r>
              <a:rPr lang="es-ES"/>
              <a:t> </a:t>
            </a:r>
            <a:r>
              <a:rPr lang="es-ES">
                <a:latin typeface="Calibri"/>
                <a:cs typeface="Calibri"/>
              </a:rPr>
              <a:t>     </a:t>
            </a:r>
            <a:r>
              <a:rPr lang="es-ES">
                <a:latin typeface="Adventure"/>
                <a:hlinkClick r:id="rId5"/>
              </a:rPr>
              <a:t>Enlace</a:t>
            </a:r>
            <a:endParaRPr lang="es-ES">
              <a:solidFill>
                <a:srgbClr val="00B050"/>
              </a:solidFill>
              <a:latin typeface="Adventure"/>
            </a:endParaRPr>
          </a:p>
          <a:p>
            <a:pPr>
              <a:buNone/>
            </a:pPr>
            <a:endParaRPr lang="es-ES">
              <a:solidFill>
                <a:srgbClr val="00B050"/>
              </a:solidFill>
              <a:latin typeface="Adventure" panose="02000500000000000000" pitchFamily="2" charset="0"/>
            </a:endParaRPr>
          </a:p>
        </p:txBody>
      </p:sp>
      <p:pic>
        <p:nvPicPr>
          <p:cNvPr id="4" name="3 Imagen" descr="movie mak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4720" y="1738628"/>
            <a:ext cx="1378945" cy="1378945"/>
          </a:xfrm>
          <a:prstGeom prst="rect">
            <a:avLst/>
          </a:prstGeom>
        </p:spPr>
      </p:pic>
      <p:pic>
        <p:nvPicPr>
          <p:cNvPr id="6" name="5 Imagen" descr="filmara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82385" y="1595914"/>
            <a:ext cx="1385403" cy="1385403"/>
          </a:xfrm>
          <a:prstGeom prst="rect">
            <a:avLst/>
          </a:prstGeom>
        </p:spPr>
      </p:pic>
      <p:pic>
        <p:nvPicPr>
          <p:cNvPr id="7" name="6 Imagen" descr="IMOV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5173" y="3710553"/>
            <a:ext cx="1285955" cy="1285955"/>
          </a:xfrm>
          <a:prstGeom prst="rect">
            <a:avLst/>
          </a:prstGeom>
        </p:spPr>
      </p:pic>
      <p:pic>
        <p:nvPicPr>
          <p:cNvPr id="8" name="7 Imagen" descr="1200px-OpenShot_logo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86358" y="3289808"/>
            <a:ext cx="1588575" cy="1588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A9129-9B91-477D-85CC-3DCC5BAF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9046D7-8EB2-4A97-893D-BC0F99B9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/>
            </a:br>
            <a:endParaRPr lang="es-ES">
              <a:cs typeface="Calibri"/>
            </a:endParaRPr>
          </a:p>
          <a:p>
            <a:pPr marL="0" indent="0">
              <a:buNone/>
            </a:pPr>
            <a:r>
              <a:rPr lang="es-ES">
                <a:ea typeface="+mn-lt"/>
                <a:cs typeface="+mn-lt"/>
                <a:hlinkClick r:id="rId2"/>
              </a:rPr>
              <a:t>https://4eprebesan.xn--galaxianumrica-kkb.com/2019/07/escape-room-mision-imposible-final.html</a:t>
            </a:r>
            <a:endParaRPr lang="es-ES">
              <a:cs typeface="Calibri"/>
            </a:endParaRPr>
          </a:p>
          <a:p>
            <a:endParaRPr lang="es-E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228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9250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es-ES" sz="1400">
              <a:solidFill>
                <a:srgbClr val="0070C0"/>
              </a:solidFill>
              <a:latin typeface="Adventure" panose="020005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142BAC-00DA-45C1-AFC9-55CBC17F3246}"/>
              </a:ext>
            </a:extLst>
          </p:cNvPr>
          <p:cNvSpPr/>
          <p:nvPr/>
        </p:nvSpPr>
        <p:spPr>
          <a:xfrm>
            <a:off x="1809754" y="3901574"/>
            <a:ext cx="9800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>
                <a:solidFill>
                  <a:srgbClr val="00B050"/>
                </a:solidFill>
                <a:latin typeface="Adventure" panose="02000500000000000000" pitchFamily="2" charset="0"/>
              </a:rPr>
              <a:t>          CREAR BILLETE DE AVIÓN</a:t>
            </a:r>
          </a:p>
          <a:p>
            <a:pPr algn="just">
              <a:lnSpc>
                <a:spcPct val="150000"/>
              </a:lnSpc>
            </a:pPr>
            <a:r>
              <a:rPr lang="es-ES">
                <a:latin typeface="Adventure" panose="02000500000000000000" pitchFamily="2" charset="0"/>
                <a:hlinkClick r:id="rId2"/>
              </a:rPr>
              <a:t>Enlace</a:t>
            </a:r>
            <a:r>
              <a:rPr lang="es-ES">
                <a:latin typeface="Adventure" panose="02000500000000000000" pitchFamily="2" charset="0"/>
              </a:rPr>
              <a:t> </a:t>
            </a:r>
            <a:r>
              <a:rPr lang="es-ES">
                <a:latin typeface="Adventure" panose="02000500000000000000" pitchFamily="2" charset="0"/>
                <a:hlinkClick r:id="rId3"/>
              </a:rPr>
              <a:t>Tutorial</a:t>
            </a:r>
            <a:endParaRPr lang="es-ES">
              <a:latin typeface="Adventure" panose="020005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3F587F8-95D2-434C-98B6-A35DC4F80429}"/>
              </a:ext>
            </a:extLst>
          </p:cNvPr>
          <p:cNvSpPr/>
          <p:nvPr/>
        </p:nvSpPr>
        <p:spPr>
          <a:xfrm>
            <a:off x="8000825" y="2233004"/>
            <a:ext cx="2769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>
                <a:solidFill>
                  <a:srgbClr val="00B050"/>
                </a:solidFill>
                <a:latin typeface="Adventure" panose="02000500000000000000" pitchFamily="2" charset="0"/>
              </a:rPr>
              <a:t>CREAR TU FACEBOOK</a:t>
            </a:r>
          </a:p>
          <a:p>
            <a:pPr algn="just">
              <a:lnSpc>
                <a:spcPct val="150000"/>
              </a:lnSpc>
            </a:pPr>
            <a:r>
              <a:rPr lang="es-ES">
                <a:latin typeface="Adventure" panose="02000500000000000000" pitchFamily="2" charset="0"/>
                <a:hlinkClick r:id="rId4"/>
              </a:rPr>
              <a:t>Enlace</a:t>
            </a:r>
            <a:r>
              <a:rPr lang="es-ES">
                <a:latin typeface="Adventure" panose="02000500000000000000" pitchFamily="2" charset="0"/>
              </a:rPr>
              <a:t> 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062D4E97-E208-409F-ABB2-00E933EDCFF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PÁGINAS CON CREADORES FALSOS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EB6E165-A2CE-43EE-991A-0536D24CB7CF}"/>
              </a:ext>
            </a:extLst>
          </p:cNvPr>
          <p:cNvSpPr/>
          <p:nvPr/>
        </p:nvSpPr>
        <p:spPr>
          <a:xfrm>
            <a:off x="7931821" y="3868205"/>
            <a:ext cx="2769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>
                <a:solidFill>
                  <a:srgbClr val="00B050"/>
                </a:solidFill>
                <a:latin typeface="Adventure" panose="02000500000000000000" pitchFamily="2" charset="0"/>
              </a:rPr>
              <a:t>CREAR WHATSAPP</a:t>
            </a:r>
          </a:p>
          <a:p>
            <a:pPr algn="just">
              <a:lnSpc>
                <a:spcPct val="150000"/>
              </a:lnSpc>
            </a:pPr>
            <a:r>
              <a:rPr lang="es-ES">
                <a:latin typeface="Adventure" panose="02000500000000000000" pitchFamily="2" charset="0"/>
                <a:hlinkClick r:id="rId5"/>
              </a:rPr>
              <a:t>Enlace</a:t>
            </a:r>
            <a:r>
              <a:rPr lang="es-ES">
                <a:latin typeface="Adventure" panose="02000500000000000000" pitchFamily="2" charset="0"/>
              </a:rPr>
              <a:t> </a:t>
            </a:r>
          </a:p>
        </p:txBody>
      </p:sp>
      <p:pic>
        <p:nvPicPr>
          <p:cNvPr id="13314" name="Picture 2" descr="H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155575" y="-457199"/>
            <a:ext cx="993854" cy="290512"/>
          </a:xfrm>
          <a:prstGeom prst="rect">
            <a:avLst/>
          </a:prstGeom>
          <a:noFill/>
        </p:spPr>
      </p:pic>
      <p:pic>
        <p:nvPicPr>
          <p:cNvPr id="13316" name="Picture 4" descr="H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 flipV="1">
            <a:off x="449451" y="-481647"/>
            <a:ext cx="255722" cy="314959"/>
          </a:xfrm>
          <a:prstGeom prst="rect">
            <a:avLst/>
          </a:prstGeom>
          <a:noFill/>
        </p:spPr>
      </p:pic>
      <p:pic>
        <p:nvPicPr>
          <p:cNvPr id="24" name="23 Imagen" descr="logo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0786" y="2497970"/>
            <a:ext cx="1651376" cy="482710"/>
          </a:xfrm>
          <a:prstGeom prst="rect">
            <a:avLst/>
          </a:prstGeom>
        </p:spPr>
      </p:pic>
      <p:sp>
        <p:nvSpPr>
          <p:cNvPr id="25" name="24 Rectángulo"/>
          <p:cNvSpPr/>
          <p:nvPr/>
        </p:nvSpPr>
        <p:spPr>
          <a:xfrm>
            <a:off x="3192651" y="2502976"/>
            <a:ext cx="27044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>
                <a:solidFill>
                  <a:srgbClr val="00B050"/>
                </a:solidFill>
                <a:latin typeface="Adventure" panose="02000500000000000000" pitchFamily="2" charset="0"/>
              </a:rPr>
              <a:t>CREAR TU PERIÓDICO 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2189805" y="3051099"/>
            <a:ext cx="9021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>
                <a:latin typeface="Adventure" panose="02000500000000000000" pitchFamily="2" charset="0"/>
                <a:hlinkClick r:id="rId7"/>
              </a:rPr>
              <a:t>Enlace</a:t>
            </a:r>
            <a:r>
              <a:rPr lang="es-ES">
                <a:latin typeface="Adventure" panose="02000500000000000000" pitchFamily="2" charset="0"/>
              </a:rPr>
              <a:t> </a:t>
            </a:r>
          </a:p>
        </p:txBody>
      </p:sp>
      <p:pic>
        <p:nvPicPr>
          <p:cNvPr id="23" name="22 Imagen" descr="cov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53566" y="2321193"/>
            <a:ext cx="1704814" cy="627773"/>
          </a:xfrm>
          <a:prstGeom prst="rect">
            <a:avLst/>
          </a:prstGeom>
        </p:spPr>
      </p:pic>
      <p:pic>
        <p:nvPicPr>
          <p:cNvPr id="27" name="26 Imagen" descr="clicklisten_bann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9195" y="3851328"/>
            <a:ext cx="1735810" cy="446953"/>
          </a:xfrm>
          <a:prstGeom prst="rect">
            <a:avLst/>
          </a:prstGeom>
        </p:spPr>
      </p:pic>
      <p:pic>
        <p:nvPicPr>
          <p:cNvPr id="15" name="14 Imagen" descr="WASA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07301" y="3865051"/>
            <a:ext cx="17907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96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CÓDIGOS Y MENSAJES SECRETOS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DDEECC4-3210-4325-A012-62E67624815C}"/>
              </a:ext>
            </a:extLst>
          </p:cNvPr>
          <p:cNvSpPr/>
          <p:nvPr/>
        </p:nvSpPr>
        <p:spPr>
          <a:xfrm>
            <a:off x="1771008" y="2549283"/>
            <a:ext cx="9800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>
                <a:solidFill>
                  <a:srgbClr val="00B050"/>
                </a:solidFill>
                <a:latin typeface="Adventure" panose="02000500000000000000" pitchFamily="2" charset="0"/>
              </a:rPr>
              <a:t> MENSAJES DE COORDENADAS</a:t>
            </a:r>
          </a:p>
          <a:p>
            <a:pPr algn="just">
              <a:lnSpc>
                <a:spcPct val="150000"/>
              </a:lnSpc>
            </a:pPr>
            <a:r>
              <a:rPr lang="es-ES">
                <a:latin typeface="Adventure" panose="02000500000000000000" pitchFamily="2" charset="0"/>
                <a:hlinkClick r:id="rId2"/>
              </a:rPr>
              <a:t>Enlace</a:t>
            </a:r>
            <a:r>
              <a:rPr lang="es-ES">
                <a:latin typeface="Adventure" panose="02000500000000000000" pitchFamily="2" charset="0"/>
              </a:rPr>
              <a:t> </a:t>
            </a:r>
            <a:r>
              <a:rPr lang="es-ES">
                <a:latin typeface="Adventure" panose="02000500000000000000" pitchFamily="2" charset="0"/>
                <a:hlinkClick r:id="rId3"/>
              </a:rPr>
              <a:t>Tutorial</a:t>
            </a:r>
            <a:endParaRPr lang="es-ES">
              <a:latin typeface="Adventure" panose="020005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142BAC-00DA-45C1-AFC9-55CBC17F3246}"/>
              </a:ext>
            </a:extLst>
          </p:cNvPr>
          <p:cNvSpPr/>
          <p:nvPr/>
        </p:nvSpPr>
        <p:spPr>
          <a:xfrm>
            <a:off x="1771008" y="4271384"/>
            <a:ext cx="9800823" cy="863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>
                <a:solidFill>
                  <a:srgbClr val="00B050"/>
                </a:solidFill>
                <a:latin typeface="Adventure" panose="02000500000000000000" pitchFamily="2" charset="0"/>
              </a:rPr>
              <a:t>CÓDIGO MATRIX</a:t>
            </a:r>
          </a:p>
          <a:p>
            <a:pPr algn="just">
              <a:lnSpc>
                <a:spcPct val="150000"/>
              </a:lnSpc>
            </a:pPr>
            <a:r>
              <a:rPr lang="es-ES">
                <a:latin typeface="Adventure" panose="02000500000000000000" pitchFamily="2" charset="0"/>
                <a:hlinkClick r:id="rId4"/>
              </a:rPr>
              <a:t>Enlace</a:t>
            </a:r>
            <a:r>
              <a:rPr lang="es-ES">
                <a:latin typeface="Adventure" panose="02000500000000000000" pitchFamily="2" charset="0"/>
              </a:rPr>
              <a:t> </a:t>
            </a:r>
            <a:r>
              <a:rPr lang="es-ES">
                <a:latin typeface="Adventure" panose="02000500000000000000" pitchFamily="2" charset="0"/>
                <a:hlinkClick r:id="rId5"/>
              </a:rPr>
              <a:t>Tutorial</a:t>
            </a:r>
            <a:endParaRPr lang="es-ES">
              <a:latin typeface="Adventure" panose="020005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60BA6F1-C15A-442B-9885-7F599D7F9211}"/>
              </a:ext>
            </a:extLst>
          </p:cNvPr>
          <p:cNvSpPr/>
          <p:nvPr/>
        </p:nvSpPr>
        <p:spPr>
          <a:xfrm>
            <a:off x="7659528" y="2480677"/>
            <a:ext cx="196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>
                <a:solidFill>
                  <a:srgbClr val="00B050"/>
                </a:solidFill>
                <a:latin typeface="Adventure" panose="02000500000000000000" pitchFamily="2" charset="0"/>
              </a:rPr>
              <a:t>CÓDIGO MORSE</a:t>
            </a:r>
          </a:p>
          <a:p>
            <a:pPr algn="just">
              <a:lnSpc>
                <a:spcPct val="150000"/>
              </a:lnSpc>
            </a:pPr>
            <a:r>
              <a:rPr lang="es-ES">
                <a:latin typeface="Adventure" panose="02000500000000000000" pitchFamily="2" charset="0"/>
                <a:hlinkClick r:id="rId6"/>
              </a:rPr>
              <a:t>Enlace</a:t>
            </a:r>
            <a:r>
              <a:rPr lang="es-ES">
                <a:latin typeface="Adventure" panose="02000500000000000000" pitchFamily="2" charset="0"/>
              </a:rPr>
              <a:t> </a:t>
            </a:r>
            <a:r>
              <a:rPr lang="es-ES">
                <a:latin typeface="Adventure" panose="02000500000000000000" pitchFamily="2" charset="0"/>
                <a:hlinkClick r:id="rId7"/>
              </a:rPr>
              <a:t>Tutorial</a:t>
            </a:r>
            <a:endParaRPr lang="es-ES">
              <a:latin typeface="Adventure" panose="02000500000000000000" pitchFamily="2" charset="0"/>
            </a:endParaRPr>
          </a:p>
        </p:txBody>
      </p:sp>
      <p:sp>
        <p:nvSpPr>
          <p:cNvPr id="17" name="16 Rectángulo"/>
          <p:cNvSpPr/>
          <p:nvPr/>
        </p:nvSpPr>
        <p:spPr>
          <a:xfrm rot="10800000" flipH="1" flipV="1">
            <a:off x="7315198" y="4297822"/>
            <a:ext cx="3091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>
                <a:solidFill>
                  <a:srgbClr val="00B050"/>
                </a:solidFill>
                <a:latin typeface="Adventure" panose="02000500000000000000" pitchFamily="2" charset="0"/>
              </a:rPr>
              <a:t>MENSAJES CODIFICADOS</a:t>
            </a:r>
          </a:p>
          <a:p>
            <a:pPr algn="just">
              <a:lnSpc>
                <a:spcPct val="150000"/>
              </a:lnSpc>
            </a:pPr>
            <a:r>
              <a:rPr lang="es-ES">
                <a:latin typeface="Adventure" panose="02000500000000000000" pitchFamily="2" charset="0"/>
                <a:hlinkClick r:id="rId6"/>
              </a:rPr>
              <a:t>Enlace</a:t>
            </a:r>
            <a:r>
              <a:rPr lang="es-ES">
                <a:latin typeface="Adventure" panose="02000500000000000000" pitchFamily="2" charset="0"/>
              </a:rPr>
              <a:t> </a:t>
            </a:r>
            <a:r>
              <a:rPr lang="es-ES">
                <a:latin typeface="Adventure" panose="02000500000000000000" pitchFamily="2" charset="0"/>
                <a:hlinkClick r:id="rId8"/>
              </a:rPr>
              <a:t>Tutorial</a:t>
            </a:r>
            <a:endParaRPr lang="es-ES">
              <a:latin typeface="Adventure" panose="02000500000000000000" pitchFamily="2" charset="0"/>
            </a:endParaRPr>
          </a:p>
        </p:txBody>
      </p:sp>
      <p:pic>
        <p:nvPicPr>
          <p:cNvPr id="8" name="7 Imagen" descr="Captur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4726" y="2402238"/>
            <a:ext cx="1573077" cy="798970"/>
          </a:xfrm>
          <a:prstGeom prst="rect">
            <a:avLst/>
          </a:prstGeom>
        </p:spPr>
      </p:pic>
      <p:pic>
        <p:nvPicPr>
          <p:cNvPr id="10" name="9 Imagen" descr="MORS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54540" y="2332496"/>
            <a:ext cx="2089424" cy="1255362"/>
          </a:xfrm>
          <a:prstGeom prst="rect">
            <a:avLst/>
          </a:prstGeom>
        </p:spPr>
      </p:pic>
      <p:pic>
        <p:nvPicPr>
          <p:cNvPr id="11" name="10 Imagen" descr="Create-the-Matrix-Rain-in-Command-Prompt-Step-10-Version-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9745" y="4163336"/>
            <a:ext cx="1445069" cy="1082839"/>
          </a:xfrm>
          <a:prstGeom prst="rect">
            <a:avLst/>
          </a:prstGeom>
        </p:spPr>
      </p:pic>
      <p:pic>
        <p:nvPicPr>
          <p:cNvPr id="12" name="11 Imagen" descr="MENSAJES CODIFICADOS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7025" y="4339526"/>
            <a:ext cx="1722934" cy="118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6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CANDADOS Y MATERIAL ÚTIL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DDEECC4-3210-4325-A012-62E67624815C}"/>
              </a:ext>
            </a:extLst>
          </p:cNvPr>
          <p:cNvSpPr/>
          <p:nvPr/>
        </p:nvSpPr>
        <p:spPr>
          <a:xfrm>
            <a:off x="1771008" y="2549283"/>
            <a:ext cx="9800823" cy="448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>
                <a:solidFill>
                  <a:srgbClr val="0070C0"/>
                </a:solidFill>
                <a:latin typeface="Adventure" panose="02000500000000000000" pitchFamily="2" charset="0"/>
              </a:rPr>
              <a:t>CANDADO NUMÉRICO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142BAC-00DA-45C1-AFC9-55CBC17F3246}"/>
              </a:ext>
            </a:extLst>
          </p:cNvPr>
          <p:cNvSpPr/>
          <p:nvPr/>
        </p:nvSpPr>
        <p:spPr>
          <a:xfrm>
            <a:off x="1771008" y="4271384"/>
            <a:ext cx="9800823" cy="448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>
                <a:solidFill>
                  <a:srgbClr val="0070C0"/>
                </a:solidFill>
                <a:latin typeface="Adventure" panose="02000500000000000000" pitchFamily="2" charset="0"/>
              </a:rPr>
              <a:t>CANDADO CAJA FUERTE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EAA2622-FD5F-4C2B-9557-487649B38F01}"/>
              </a:ext>
            </a:extLst>
          </p:cNvPr>
          <p:cNvSpPr/>
          <p:nvPr/>
        </p:nvSpPr>
        <p:spPr>
          <a:xfrm>
            <a:off x="8226496" y="2427965"/>
            <a:ext cx="2676562" cy="448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>
                <a:solidFill>
                  <a:srgbClr val="0070C0"/>
                </a:solidFill>
                <a:latin typeface="Adventure" panose="02000500000000000000" pitchFamily="2" charset="0"/>
              </a:rPr>
              <a:t>CANDADO LETRAS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2B40733-06AA-4B02-8D90-A5DB8AC61CC9}"/>
              </a:ext>
            </a:extLst>
          </p:cNvPr>
          <p:cNvSpPr/>
          <p:nvPr/>
        </p:nvSpPr>
        <p:spPr>
          <a:xfrm>
            <a:off x="8226496" y="3944319"/>
            <a:ext cx="18581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>
                <a:solidFill>
                  <a:srgbClr val="0070C0"/>
                </a:solidFill>
                <a:latin typeface="Adventure" panose="02000500000000000000" pitchFamily="2" charset="0"/>
              </a:rPr>
              <a:t>ROTULADOR Y LINTERNA ULTRAVIOLETA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99DE9B78-8968-48DA-8FFB-E1382613EDFA}"/>
              </a:ext>
            </a:extLst>
          </p:cNvPr>
          <p:cNvSpPr txBox="1">
            <a:spLocks/>
          </p:cNvSpPr>
          <p:nvPr/>
        </p:nvSpPr>
        <p:spPr>
          <a:xfrm>
            <a:off x="838200" y="57992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1400">
              <a:solidFill>
                <a:srgbClr val="0070C0"/>
              </a:solidFill>
              <a:latin typeface="Adventure" panose="02000500000000000000" pitchFamily="2" charset="0"/>
            </a:endParaRPr>
          </a:p>
        </p:txBody>
      </p:sp>
      <p:pic>
        <p:nvPicPr>
          <p:cNvPr id="22" name="21 Imagen" descr="NUMER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365" y="2131017"/>
            <a:ext cx="1371438" cy="1162373"/>
          </a:xfrm>
          <a:prstGeom prst="rect">
            <a:avLst/>
          </a:prstGeom>
        </p:spPr>
      </p:pic>
      <p:pic>
        <p:nvPicPr>
          <p:cNvPr id="23" name="22 Imagen" descr="LETR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9068" y="1999281"/>
            <a:ext cx="1478393" cy="1478393"/>
          </a:xfrm>
          <a:prstGeom prst="rect">
            <a:avLst/>
          </a:prstGeom>
        </p:spPr>
      </p:pic>
      <p:pic>
        <p:nvPicPr>
          <p:cNvPr id="24" name="23 Imagen" descr="ROTULAD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4013" y="4121257"/>
            <a:ext cx="1169718" cy="1169718"/>
          </a:xfrm>
          <a:prstGeom prst="rect">
            <a:avLst/>
          </a:prstGeom>
        </p:spPr>
      </p:pic>
      <p:pic>
        <p:nvPicPr>
          <p:cNvPr id="25" name="24 Imagen" descr="CAJA FUER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958525"/>
            <a:ext cx="1216212" cy="121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10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Candados digitales y enigmas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DDEECC4-3210-4325-A012-62E67624815C}"/>
              </a:ext>
            </a:extLst>
          </p:cNvPr>
          <p:cNvSpPr/>
          <p:nvPr/>
        </p:nvSpPr>
        <p:spPr>
          <a:xfrm>
            <a:off x="1918200" y="2243731"/>
            <a:ext cx="9800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>
                <a:solidFill>
                  <a:srgbClr val="00B050"/>
                </a:solidFill>
                <a:latin typeface="Adventure" panose="02000500000000000000" pitchFamily="2" charset="0"/>
              </a:rPr>
              <a:t>CREADOR DE PUZZLES</a:t>
            </a:r>
          </a:p>
          <a:p>
            <a:pPr algn="just">
              <a:lnSpc>
                <a:spcPct val="150000"/>
              </a:lnSpc>
            </a:pPr>
            <a:r>
              <a:rPr lang="es-ES">
                <a:latin typeface="Adventure" panose="02000500000000000000" pitchFamily="2" charset="0"/>
                <a:hlinkClick r:id="rId2"/>
              </a:rPr>
              <a:t>Enlace</a:t>
            </a:r>
            <a:r>
              <a:rPr lang="es-ES">
                <a:latin typeface="Adventure" panose="02000500000000000000" pitchFamily="2" charset="0"/>
              </a:rPr>
              <a:t> </a:t>
            </a:r>
            <a:r>
              <a:rPr lang="es-ES">
                <a:latin typeface="Adventure" panose="02000500000000000000" pitchFamily="2" charset="0"/>
                <a:hlinkClick r:id="rId3"/>
              </a:rPr>
              <a:t>Tutorial</a:t>
            </a:r>
            <a:endParaRPr lang="es-ES">
              <a:latin typeface="Adventure" panose="020005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142BAC-00DA-45C1-AFC9-55CBC17F3246}"/>
              </a:ext>
            </a:extLst>
          </p:cNvPr>
          <p:cNvSpPr/>
          <p:nvPr/>
        </p:nvSpPr>
        <p:spPr>
          <a:xfrm>
            <a:off x="1918200" y="4312962"/>
            <a:ext cx="9800823" cy="863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>
                <a:solidFill>
                  <a:srgbClr val="00B050"/>
                </a:solidFill>
                <a:latin typeface="Adventure" panose="02000500000000000000" pitchFamily="2" charset="0"/>
              </a:rPr>
              <a:t> GENERADOR SOPA DE LETRAS</a:t>
            </a:r>
          </a:p>
          <a:p>
            <a:pPr algn="just">
              <a:lnSpc>
                <a:spcPct val="150000"/>
              </a:lnSpc>
            </a:pPr>
            <a:r>
              <a:rPr lang="es-ES">
                <a:latin typeface="Adventure" panose="02000500000000000000" pitchFamily="2" charset="0"/>
                <a:hlinkClick r:id="rId4"/>
              </a:rPr>
              <a:t>Enlace</a:t>
            </a:r>
            <a:endParaRPr lang="es-ES">
              <a:latin typeface="Adventure" panose="020005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F8A947D-5715-4E68-A274-65D0775E6D73}"/>
              </a:ext>
            </a:extLst>
          </p:cNvPr>
          <p:cNvSpPr/>
          <p:nvPr/>
        </p:nvSpPr>
        <p:spPr>
          <a:xfrm>
            <a:off x="7813440" y="2019242"/>
            <a:ext cx="2046177" cy="1279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>
                <a:solidFill>
                  <a:srgbClr val="00B050"/>
                </a:solidFill>
                <a:latin typeface="Adventure" panose="02000500000000000000" pitchFamily="2" charset="0"/>
              </a:rPr>
              <a:t>GENERADOR SUDOKU</a:t>
            </a:r>
          </a:p>
          <a:p>
            <a:pPr algn="just">
              <a:lnSpc>
                <a:spcPct val="150000"/>
              </a:lnSpc>
            </a:pPr>
            <a:r>
              <a:rPr lang="es-ES">
                <a:latin typeface="Adventure" panose="02000500000000000000" pitchFamily="2" charset="0"/>
                <a:hlinkClick r:id="rId5"/>
              </a:rPr>
              <a:t>Enlace</a:t>
            </a:r>
            <a:endParaRPr lang="es-ES">
              <a:latin typeface="Adventure" panose="02000500000000000000" pitchFamily="2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BD007B2-2098-4C77-A036-150ECF58D9E4}"/>
              </a:ext>
            </a:extLst>
          </p:cNvPr>
          <p:cNvSpPr/>
          <p:nvPr/>
        </p:nvSpPr>
        <p:spPr>
          <a:xfrm>
            <a:off x="7848041" y="4218919"/>
            <a:ext cx="2046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>
                <a:solidFill>
                  <a:srgbClr val="00B050"/>
                </a:solidFill>
                <a:latin typeface="Adventure" panose="02000500000000000000" pitchFamily="2" charset="0"/>
              </a:rPr>
              <a:t>CÓDIGOS QR</a:t>
            </a:r>
          </a:p>
          <a:p>
            <a:pPr algn="just">
              <a:lnSpc>
                <a:spcPct val="150000"/>
              </a:lnSpc>
            </a:pPr>
            <a:r>
              <a:rPr lang="es-ES">
                <a:latin typeface="Adventure" panose="02000500000000000000" pitchFamily="2" charset="0"/>
                <a:hlinkClick r:id="rId6"/>
              </a:rPr>
              <a:t>Enlace</a:t>
            </a:r>
            <a:endParaRPr lang="es-ES">
              <a:latin typeface="Adventure" panose="02000500000000000000" pitchFamily="2" charset="0"/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5AB09BBE-4F5C-4100-9326-7EB224FD5875}"/>
              </a:ext>
            </a:extLst>
          </p:cNvPr>
          <p:cNvSpPr txBox="1">
            <a:spLocks/>
          </p:cNvSpPr>
          <p:nvPr/>
        </p:nvSpPr>
        <p:spPr>
          <a:xfrm>
            <a:off x="838200" y="57992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1400">
              <a:solidFill>
                <a:srgbClr val="0070C0"/>
              </a:solidFill>
              <a:latin typeface="Adventure" panose="02000500000000000000" pitchFamily="2" charset="0"/>
            </a:endParaRPr>
          </a:p>
        </p:txBody>
      </p:sp>
      <p:pic>
        <p:nvPicPr>
          <p:cNvPr id="22" name="21 Imagen" descr="icon_pent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6374" y="2225300"/>
            <a:ext cx="818181" cy="818181"/>
          </a:xfrm>
          <a:prstGeom prst="rect">
            <a:avLst/>
          </a:prstGeom>
        </p:spPr>
      </p:pic>
      <p:pic>
        <p:nvPicPr>
          <p:cNvPr id="23" name="22 Imagen" descr="SUDOKU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4305" y="1673817"/>
            <a:ext cx="1319291" cy="1832728"/>
          </a:xfrm>
          <a:prstGeom prst="rect">
            <a:avLst/>
          </a:prstGeom>
        </p:spPr>
      </p:pic>
      <p:pic>
        <p:nvPicPr>
          <p:cNvPr id="24" name="23 Imagen" descr="template4a-logo_e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1776" y="4541937"/>
            <a:ext cx="1652265" cy="283443"/>
          </a:xfrm>
          <a:prstGeom prst="rect">
            <a:avLst/>
          </a:prstGeom>
        </p:spPr>
      </p:pic>
      <p:pic>
        <p:nvPicPr>
          <p:cNvPr id="25" name="24 Imagen" descr="Q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07810" y="3888783"/>
            <a:ext cx="1564924" cy="156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33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Cuenta atrás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DDEECC4-3210-4325-A012-62E67624815C}"/>
              </a:ext>
            </a:extLst>
          </p:cNvPr>
          <p:cNvSpPr/>
          <p:nvPr/>
        </p:nvSpPr>
        <p:spPr>
          <a:xfrm>
            <a:off x="1847360" y="2469671"/>
            <a:ext cx="9800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>
                <a:solidFill>
                  <a:srgbClr val="00B050"/>
                </a:solidFill>
                <a:latin typeface="Adventure" panose="02000500000000000000" pitchFamily="2" charset="0"/>
              </a:rPr>
              <a:t> PERSONALIZABLE </a:t>
            </a:r>
          </a:p>
          <a:p>
            <a:pPr algn="just">
              <a:lnSpc>
                <a:spcPct val="150000"/>
              </a:lnSpc>
            </a:pPr>
            <a:r>
              <a:rPr lang="es-ES">
                <a:latin typeface="Adventure" panose="02000500000000000000" pitchFamily="2" charset="0"/>
                <a:hlinkClick r:id="rId2"/>
              </a:rPr>
              <a:t>  Enlace</a:t>
            </a:r>
            <a:endParaRPr lang="es-ES">
              <a:latin typeface="Adventure" panose="020005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142BAC-00DA-45C1-AFC9-55CBC17F3246}"/>
              </a:ext>
            </a:extLst>
          </p:cNvPr>
          <p:cNvSpPr/>
          <p:nvPr/>
        </p:nvSpPr>
        <p:spPr>
          <a:xfrm>
            <a:off x="1847360" y="4112159"/>
            <a:ext cx="9800823" cy="448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>
              <a:latin typeface="Adventure" panose="020005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7BDF3B5-4EF6-40E7-B4E7-B227F7889AA1}"/>
              </a:ext>
            </a:extLst>
          </p:cNvPr>
          <p:cNvSpPr/>
          <p:nvPr/>
        </p:nvSpPr>
        <p:spPr>
          <a:xfrm>
            <a:off x="7574355" y="2354822"/>
            <a:ext cx="1818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>
                <a:solidFill>
                  <a:srgbClr val="00B050"/>
                </a:solidFill>
                <a:latin typeface="Adventure" panose="02000500000000000000" pitchFamily="2" charset="0"/>
              </a:rPr>
              <a:t>CLASS DOJO</a:t>
            </a:r>
          </a:p>
          <a:p>
            <a:pPr algn="just">
              <a:lnSpc>
                <a:spcPct val="150000"/>
              </a:lnSpc>
            </a:pPr>
            <a:r>
              <a:rPr lang="es-ES">
                <a:latin typeface="Adventure" panose="02000500000000000000" pitchFamily="2" charset="0"/>
                <a:hlinkClick r:id="rId3"/>
              </a:rPr>
              <a:t>Enlace</a:t>
            </a:r>
            <a:endParaRPr lang="es-ES">
              <a:latin typeface="Adventure" panose="02000500000000000000" pitchFamily="2" charset="0"/>
            </a:endParaRPr>
          </a:p>
        </p:txBody>
      </p:sp>
      <p:pic>
        <p:nvPicPr>
          <p:cNvPr id="17" name="16 Imagen" descr="CRON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891" y="2200616"/>
            <a:ext cx="1370912" cy="1410488"/>
          </a:xfrm>
          <a:prstGeom prst="rect">
            <a:avLst/>
          </a:prstGeom>
        </p:spPr>
      </p:pic>
      <p:pic>
        <p:nvPicPr>
          <p:cNvPr id="18" name="17 Imagen" descr="CLASS DOJ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22601" y="2078063"/>
            <a:ext cx="1546844" cy="15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45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FLASHCARDS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13545D6-D8B9-42A6-9AC8-43343308D417}"/>
              </a:ext>
            </a:extLst>
          </p:cNvPr>
          <p:cNvGrpSpPr/>
          <p:nvPr/>
        </p:nvGrpSpPr>
        <p:grpSpPr>
          <a:xfrm>
            <a:off x="1434215" y="2949207"/>
            <a:ext cx="4333211" cy="1150620"/>
            <a:chOff x="767360" y="1327749"/>
            <a:chExt cx="4333211" cy="115062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DDEECC4-3210-4325-A012-62E67624815C}"/>
                </a:ext>
              </a:extLst>
            </p:cNvPr>
            <p:cNvSpPr/>
            <p:nvPr/>
          </p:nvSpPr>
          <p:spPr>
            <a:xfrm>
              <a:off x="1918201" y="1506616"/>
              <a:ext cx="2009856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>
                  <a:solidFill>
                    <a:srgbClr val="00B050"/>
                  </a:solidFill>
                  <a:latin typeface="Adventure" panose="02000500000000000000" pitchFamily="2" charset="0"/>
                </a:rPr>
                <a:t>BRAINSCAPE</a:t>
              </a:r>
            </a:p>
            <a:p>
              <a:pPr algn="just">
                <a:lnSpc>
                  <a:spcPct val="150000"/>
                </a:lnSpc>
              </a:pPr>
              <a:r>
                <a:rPr lang="es-ES">
                  <a:latin typeface="Adventure" panose="02000500000000000000" pitchFamily="2" charset="0"/>
                  <a:hlinkClick r:id="rId2"/>
                </a:rPr>
                <a:t>Enlace</a:t>
              </a:r>
              <a:r>
                <a:rPr lang="es-ES">
                  <a:latin typeface="Adventure" panose="02000500000000000000" pitchFamily="2" charset="0"/>
                </a:rPr>
                <a:t> </a:t>
              </a:r>
              <a:r>
                <a:rPr lang="es-ES">
                  <a:latin typeface="Adventure" panose="02000500000000000000" pitchFamily="2" charset="0"/>
                  <a:hlinkClick r:id="rId3"/>
                </a:rPr>
                <a:t>Tutorial</a:t>
              </a:r>
              <a:endParaRPr lang="es-ES">
                <a:latin typeface="Adventure" panose="02000500000000000000" pitchFamily="2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062D8EE-B4CC-480C-A2FA-B3FBE8126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1398369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CE1E4AC0-D136-49F3-9CD5-1498E6749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0719" y="1327749"/>
              <a:ext cx="1379852" cy="100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7596E4C-B851-4511-A12A-394F20D04F75}"/>
              </a:ext>
            </a:extLst>
          </p:cNvPr>
          <p:cNvGrpSpPr/>
          <p:nvPr/>
        </p:nvGrpSpPr>
        <p:grpSpPr>
          <a:xfrm>
            <a:off x="6818611" y="2817342"/>
            <a:ext cx="4551758" cy="1279004"/>
            <a:chOff x="767360" y="2565494"/>
            <a:chExt cx="4551758" cy="127900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3142BAC-00DA-45C1-AFC9-55CBC17F3246}"/>
                </a:ext>
              </a:extLst>
            </p:cNvPr>
            <p:cNvSpPr/>
            <p:nvPr/>
          </p:nvSpPr>
          <p:spPr>
            <a:xfrm>
              <a:off x="1918201" y="2565494"/>
              <a:ext cx="3188484" cy="1279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>
                  <a:solidFill>
                    <a:srgbClr val="00B050"/>
                  </a:solidFill>
                  <a:latin typeface="Adventure" panose="02000500000000000000" pitchFamily="2" charset="0"/>
                </a:rPr>
                <a:t>FLASHCARD </a:t>
              </a:r>
            </a:p>
            <a:p>
              <a:pPr algn="just">
                <a:lnSpc>
                  <a:spcPct val="150000"/>
                </a:lnSpc>
              </a:pPr>
              <a:r>
                <a:rPr lang="es-ES">
                  <a:solidFill>
                    <a:srgbClr val="00B050"/>
                  </a:solidFill>
                  <a:latin typeface="Adventure" panose="02000500000000000000" pitchFamily="2" charset="0"/>
                </a:rPr>
                <a:t>MACHINE</a:t>
              </a:r>
            </a:p>
            <a:p>
              <a:pPr algn="just">
                <a:lnSpc>
                  <a:spcPct val="150000"/>
                </a:lnSpc>
              </a:pPr>
              <a:r>
                <a:rPr lang="es-ES">
                  <a:latin typeface="Adventure" panose="02000500000000000000" pitchFamily="2" charset="0"/>
                  <a:hlinkClick r:id="rId6"/>
                </a:rPr>
                <a:t>Enlace</a:t>
              </a:r>
              <a:r>
                <a:rPr lang="es-ES">
                  <a:latin typeface="Adventure" panose="02000500000000000000" pitchFamily="2" charset="0"/>
                </a:rPr>
                <a:t> </a:t>
              </a:r>
              <a:r>
                <a:rPr lang="es-ES">
                  <a:latin typeface="Adventure" panose="02000500000000000000" pitchFamily="2" charset="0"/>
                  <a:hlinkClick r:id="rId7"/>
                </a:rPr>
                <a:t>Tutorial</a:t>
              </a:r>
              <a:endParaRPr lang="es-ES">
                <a:latin typeface="Adventure" panose="02000500000000000000" pitchFamily="2" charset="0"/>
              </a:endParaRPr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6BBACBE2-93B4-41FE-9819-D5B5E2584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2975516"/>
              <a:ext cx="1080000" cy="259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3C5D3FB-41F5-4BEA-AED6-481F3206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719" y="2697359"/>
              <a:ext cx="1598399" cy="816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9964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Generadores de documentos gráficos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13545D6-D8B9-42A6-9AC8-43343308D417}"/>
              </a:ext>
            </a:extLst>
          </p:cNvPr>
          <p:cNvGrpSpPr/>
          <p:nvPr/>
        </p:nvGrpSpPr>
        <p:grpSpPr>
          <a:xfrm>
            <a:off x="838200" y="2996360"/>
            <a:ext cx="10951663" cy="1080000"/>
            <a:chOff x="767360" y="1290122"/>
            <a:chExt cx="10951663" cy="1080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DDEECC4-3210-4325-A012-62E67624815C}"/>
                </a:ext>
              </a:extLst>
            </p:cNvPr>
            <p:cNvSpPr/>
            <p:nvPr/>
          </p:nvSpPr>
          <p:spPr>
            <a:xfrm>
              <a:off x="1918200" y="1506616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>
                  <a:solidFill>
                    <a:srgbClr val="00B050"/>
                  </a:solidFill>
                  <a:latin typeface="Adventure" panose="02000500000000000000" pitchFamily="2" charset="0"/>
                </a:rPr>
                <a:t>FODEY</a:t>
              </a:r>
            </a:p>
            <a:p>
              <a:pPr algn="just">
                <a:lnSpc>
                  <a:spcPct val="150000"/>
                </a:lnSpc>
              </a:pPr>
              <a:r>
                <a:rPr lang="es-ES">
                  <a:latin typeface="Adventure" panose="02000500000000000000" pitchFamily="2" charset="0"/>
                  <a:hlinkClick r:id="rId2"/>
                </a:rPr>
                <a:t>Enlace</a:t>
              </a:r>
              <a:endParaRPr lang="es-ES">
                <a:latin typeface="Adventure" panose="02000500000000000000" pitchFamily="2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062D8EE-B4CC-480C-A2FA-B3FBE8126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1703895"/>
              <a:ext cx="1080000" cy="468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CE1E4AC0-D136-49F3-9CD5-1498E6749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74511" y="1290122"/>
              <a:ext cx="1072267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7596E4C-B851-4511-A12A-394F20D04F75}"/>
              </a:ext>
            </a:extLst>
          </p:cNvPr>
          <p:cNvGrpSpPr/>
          <p:nvPr/>
        </p:nvGrpSpPr>
        <p:grpSpPr>
          <a:xfrm>
            <a:off x="6096000" y="3016850"/>
            <a:ext cx="10951663" cy="1080000"/>
            <a:chOff x="767360" y="2565494"/>
            <a:chExt cx="10951663" cy="10800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3142BAC-00DA-45C1-AFC9-55CBC17F3246}"/>
                </a:ext>
              </a:extLst>
            </p:cNvPr>
            <p:cNvSpPr/>
            <p:nvPr/>
          </p:nvSpPr>
          <p:spPr>
            <a:xfrm>
              <a:off x="1918200" y="2565494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err="1">
                  <a:solidFill>
                    <a:srgbClr val="00B050"/>
                  </a:solidFill>
                  <a:latin typeface="Adventure" panose="02000500000000000000" pitchFamily="2" charset="0"/>
                </a:rPr>
                <a:t>photofunia</a:t>
              </a:r>
              <a:endParaRPr lang="es-ES">
                <a:solidFill>
                  <a:srgbClr val="00B050"/>
                </a:solidFill>
                <a:latin typeface="Adventure" panose="02000500000000000000" pitchFamily="2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s-ES">
                  <a:latin typeface="Adventure" panose="02000500000000000000" pitchFamily="2" charset="0"/>
                  <a:hlinkClick r:id="rId5"/>
                </a:rPr>
                <a:t>Enlace</a:t>
              </a:r>
              <a:endParaRPr lang="es-ES">
                <a:latin typeface="Adventure" panose="02000500000000000000" pitchFamily="2" charset="0"/>
              </a:endParaRPr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6BBACBE2-93B4-41FE-9819-D5B5E2584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2981475"/>
              <a:ext cx="1080000" cy="248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3C5D3FB-41F5-4BEA-AED6-481F3206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331" y="2565494"/>
              <a:ext cx="1543175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554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Escape </a:t>
            </a:r>
            <a:r>
              <a:rPr lang="es-ES" err="1">
                <a:solidFill>
                  <a:srgbClr val="C00000"/>
                </a:solidFill>
                <a:latin typeface="Adventure" panose="02000500000000000000" pitchFamily="2" charset="0"/>
              </a:rPr>
              <a:t>room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400"/>
              <a:t>Un escape </a:t>
            </a:r>
            <a:r>
              <a:rPr lang="es-ES" sz="4400" err="1"/>
              <a:t>room</a:t>
            </a:r>
            <a:r>
              <a:rPr lang="es-ES" sz="4400"/>
              <a:t> es una experiencia lúdica que nos puede ayudar a que el proceso de aprendizaje sea más motivador y significativo. Es  un recurso interesante para terminar una unidad didáctica, para repasar antes de un examen e incluso a modo de evaluación.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CUESTIONARIOS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13545D6-D8B9-42A6-9AC8-43343308D417}"/>
              </a:ext>
            </a:extLst>
          </p:cNvPr>
          <p:cNvGrpSpPr/>
          <p:nvPr/>
        </p:nvGrpSpPr>
        <p:grpSpPr>
          <a:xfrm>
            <a:off x="838200" y="2426894"/>
            <a:ext cx="10951663" cy="1042373"/>
            <a:chOff x="767360" y="1327749"/>
            <a:chExt cx="10951663" cy="1042373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DDEECC4-3210-4325-A012-62E67624815C}"/>
                </a:ext>
              </a:extLst>
            </p:cNvPr>
            <p:cNvSpPr/>
            <p:nvPr/>
          </p:nvSpPr>
          <p:spPr>
            <a:xfrm>
              <a:off x="1918200" y="1506616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>
                  <a:solidFill>
                    <a:srgbClr val="00B050"/>
                  </a:solidFill>
                  <a:latin typeface="Adventure" panose="02000500000000000000" pitchFamily="2" charset="0"/>
                </a:rPr>
                <a:t>KAHOOT!</a:t>
              </a:r>
            </a:p>
            <a:p>
              <a:pPr algn="just">
                <a:lnSpc>
                  <a:spcPct val="150000"/>
                </a:lnSpc>
              </a:pPr>
              <a:r>
                <a:rPr lang="es-ES">
                  <a:latin typeface="Adventure" panose="02000500000000000000" pitchFamily="2" charset="0"/>
                  <a:hlinkClick r:id="rId2"/>
                </a:rPr>
                <a:t>Enlace</a:t>
              </a:r>
              <a:r>
                <a:rPr lang="es-ES">
                  <a:latin typeface="Adventure" panose="02000500000000000000" pitchFamily="2" charset="0"/>
                </a:rPr>
                <a:t> </a:t>
              </a:r>
              <a:r>
                <a:rPr lang="es-ES">
                  <a:latin typeface="Adventure" panose="02000500000000000000" pitchFamily="2" charset="0"/>
                  <a:hlinkClick r:id="rId3"/>
                </a:rPr>
                <a:t>Tutorial</a:t>
              </a:r>
              <a:endParaRPr lang="es-ES">
                <a:latin typeface="Adventure" panose="02000500000000000000" pitchFamily="2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062D8EE-B4CC-480C-A2FA-B3FBE8126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1634231"/>
              <a:ext cx="1080000" cy="608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CE1E4AC0-D136-49F3-9CD5-1498E6749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0814" y="1327749"/>
              <a:ext cx="1339661" cy="100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7596E4C-B851-4511-A12A-394F20D04F75}"/>
              </a:ext>
            </a:extLst>
          </p:cNvPr>
          <p:cNvGrpSpPr/>
          <p:nvPr/>
        </p:nvGrpSpPr>
        <p:grpSpPr>
          <a:xfrm>
            <a:off x="788715" y="4094379"/>
            <a:ext cx="10887192" cy="885199"/>
            <a:chOff x="831831" y="2565494"/>
            <a:chExt cx="10887192" cy="885199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3142BAC-00DA-45C1-AFC9-55CBC17F3246}"/>
                </a:ext>
              </a:extLst>
            </p:cNvPr>
            <p:cNvSpPr/>
            <p:nvPr/>
          </p:nvSpPr>
          <p:spPr>
            <a:xfrm>
              <a:off x="1918200" y="2565494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>
                  <a:solidFill>
                    <a:srgbClr val="00B050"/>
                  </a:solidFill>
                  <a:latin typeface="Adventure" panose="02000500000000000000" pitchFamily="2" charset="0"/>
                </a:rPr>
                <a:t>QUIZIZZ</a:t>
              </a:r>
            </a:p>
            <a:p>
              <a:pPr algn="just">
                <a:lnSpc>
                  <a:spcPct val="150000"/>
                </a:lnSpc>
              </a:pPr>
              <a:r>
                <a:rPr lang="es-ES">
                  <a:latin typeface="Adventure" panose="02000500000000000000" pitchFamily="2" charset="0"/>
                  <a:hlinkClick r:id="rId6"/>
                </a:rPr>
                <a:t>Enlace</a:t>
              </a:r>
              <a:r>
                <a:rPr lang="es-ES">
                  <a:latin typeface="Adventure" panose="02000500000000000000" pitchFamily="2" charset="0"/>
                </a:rPr>
                <a:t> </a:t>
              </a:r>
              <a:r>
                <a:rPr lang="es-ES">
                  <a:latin typeface="Adventure" panose="02000500000000000000" pitchFamily="2" charset="0"/>
                  <a:hlinkClick r:id="rId7"/>
                </a:rPr>
                <a:t>Tutorial</a:t>
              </a:r>
              <a:endParaRPr lang="es-ES">
                <a:latin typeface="Adventure" panose="02000500000000000000" pitchFamily="2" charset="0"/>
              </a:endParaRPr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6BBACBE2-93B4-41FE-9819-D5B5E2584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1831" y="2975516"/>
              <a:ext cx="951058" cy="259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3C5D3FB-41F5-4BEA-AED6-481F3206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719" y="2760293"/>
              <a:ext cx="1598399" cy="690400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B7C8B93-C63A-4A0A-BBFB-568A49CEC930}"/>
              </a:ext>
            </a:extLst>
          </p:cNvPr>
          <p:cNvGrpSpPr/>
          <p:nvPr/>
        </p:nvGrpSpPr>
        <p:grpSpPr>
          <a:xfrm>
            <a:off x="6519285" y="2294107"/>
            <a:ext cx="4918305" cy="885199"/>
            <a:chOff x="291857" y="2565494"/>
            <a:chExt cx="4918305" cy="885199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1F247BB-1761-4AF5-A6ED-6A52D00ADD81}"/>
                </a:ext>
              </a:extLst>
            </p:cNvPr>
            <p:cNvSpPr/>
            <p:nvPr/>
          </p:nvSpPr>
          <p:spPr>
            <a:xfrm>
              <a:off x="1918200" y="2565494"/>
              <a:ext cx="1802519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>
                  <a:solidFill>
                    <a:srgbClr val="00B050"/>
                  </a:solidFill>
                  <a:latin typeface="Adventure" panose="02000500000000000000" pitchFamily="2" charset="0"/>
                </a:rPr>
                <a:t>SOCRATIVE</a:t>
              </a:r>
            </a:p>
            <a:p>
              <a:pPr algn="just">
                <a:lnSpc>
                  <a:spcPct val="150000"/>
                </a:lnSpc>
              </a:pPr>
              <a:r>
                <a:rPr lang="es-ES">
                  <a:latin typeface="Adventure" panose="02000500000000000000" pitchFamily="2" charset="0"/>
                  <a:hlinkClick r:id="rId10"/>
                </a:rPr>
                <a:t>Enlace</a:t>
              </a:r>
              <a:r>
                <a:rPr lang="es-ES">
                  <a:latin typeface="Adventure" panose="02000500000000000000" pitchFamily="2" charset="0"/>
                </a:rPr>
                <a:t> </a:t>
              </a:r>
              <a:r>
                <a:rPr lang="es-ES">
                  <a:latin typeface="Adventure" panose="02000500000000000000" pitchFamily="2" charset="0"/>
                  <a:hlinkClick r:id="rId11"/>
                </a:rPr>
                <a:t>Tutorial</a:t>
              </a:r>
              <a:endParaRPr lang="es-ES">
                <a:latin typeface="Adventure" panose="02000500000000000000" pitchFamily="2" charset="0"/>
              </a:endParaRP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D1955817-9381-47F1-8970-05318E27B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857" y="2611615"/>
              <a:ext cx="1626343" cy="82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C2A42145-E83E-4947-921A-B6EAFD34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345" y="2565494"/>
              <a:ext cx="1538817" cy="88519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4780506-0CAB-43E5-ADCF-2B74973AAAE4}"/>
              </a:ext>
            </a:extLst>
          </p:cNvPr>
          <p:cNvGrpSpPr/>
          <p:nvPr/>
        </p:nvGrpSpPr>
        <p:grpSpPr>
          <a:xfrm>
            <a:off x="6423640" y="3868597"/>
            <a:ext cx="4930160" cy="1271608"/>
            <a:chOff x="646592" y="1343109"/>
            <a:chExt cx="4930160" cy="1271608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B3C944FF-E375-4979-ADBB-DE5DB649FDFA}"/>
                </a:ext>
              </a:extLst>
            </p:cNvPr>
            <p:cNvSpPr/>
            <p:nvPr/>
          </p:nvSpPr>
          <p:spPr>
            <a:xfrm>
              <a:off x="1918201" y="1506616"/>
              <a:ext cx="1822614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>
                  <a:solidFill>
                    <a:srgbClr val="00B050"/>
                  </a:solidFill>
                  <a:latin typeface="Adventure" panose="02000500000000000000" pitchFamily="2" charset="0"/>
                </a:rPr>
                <a:t>NEARPOD</a:t>
              </a:r>
            </a:p>
            <a:p>
              <a:pPr algn="just">
                <a:lnSpc>
                  <a:spcPct val="150000"/>
                </a:lnSpc>
              </a:pPr>
              <a:r>
                <a:rPr lang="es-ES">
                  <a:latin typeface="Adventure" panose="02000500000000000000" pitchFamily="2" charset="0"/>
                  <a:hlinkClick r:id="rId14"/>
                </a:rPr>
                <a:t>Enlace</a:t>
              </a:r>
              <a:r>
                <a:rPr lang="es-ES">
                  <a:latin typeface="Adventure" panose="02000500000000000000" pitchFamily="2" charset="0"/>
                </a:rPr>
                <a:t> </a:t>
              </a:r>
              <a:r>
                <a:rPr lang="es-ES">
                  <a:latin typeface="Adventure" panose="02000500000000000000" pitchFamily="2" charset="0"/>
                  <a:hlinkClick r:id="rId15"/>
                </a:rPr>
                <a:t>Tutorial</a:t>
              </a:r>
              <a:endParaRPr lang="es-ES">
                <a:latin typeface="Adventure" panose="02000500000000000000" pitchFamily="2" charset="0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B858C9C6-ACFE-414B-8EBD-156EF487F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592" y="1343109"/>
              <a:ext cx="1271608" cy="1271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74391A03-BD20-409F-822D-E326D9528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0814" y="1503794"/>
              <a:ext cx="1835938" cy="894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6638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LANZADOR DE DADOS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13545D6-D8B9-42A6-9AC8-43343308D417}"/>
              </a:ext>
            </a:extLst>
          </p:cNvPr>
          <p:cNvGrpSpPr/>
          <p:nvPr/>
        </p:nvGrpSpPr>
        <p:grpSpPr>
          <a:xfrm>
            <a:off x="654387" y="2916034"/>
            <a:ext cx="10883226" cy="1082960"/>
            <a:chOff x="835797" y="1438085"/>
            <a:chExt cx="10883226" cy="108296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DDEECC4-3210-4325-A012-62E67624815C}"/>
                </a:ext>
              </a:extLst>
            </p:cNvPr>
            <p:cNvSpPr/>
            <p:nvPr/>
          </p:nvSpPr>
          <p:spPr>
            <a:xfrm>
              <a:off x="1918200" y="1506616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>
                  <a:solidFill>
                    <a:srgbClr val="00B050"/>
                  </a:solidFill>
                  <a:latin typeface="Adventure" panose="02000500000000000000" pitchFamily="2" charset="0"/>
                </a:rPr>
                <a:t>RPG SIMPLE DICE</a:t>
              </a:r>
            </a:p>
            <a:p>
              <a:pPr algn="just">
                <a:lnSpc>
                  <a:spcPct val="150000"/>
                </a:lnSpc>
              </a:pPr>
              <a:r>
                <a:rPr lang="es-ES">
                  <a:latin typeface="Adventure" panose="02000500000000000000" pitchFamily="2" charset="0"/>
                  <a:hlinkClick r:id="rId2"/>
                </a:rPr>
                <a:t>Enlace</a:t>
              </a:r>
              <a:endParaRPr lang="es-ES">
                <a:latin typeface="Adventure" panose="02000500000000000000" pitchFamily="2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062D8EE-B4CC-480C-A2FA-B3FBE8126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5797" y="1441045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CE1E4AC0-D136-49F3-9CD5-1498E6749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9755" y="1438085"/>
              <a:ext cx="1471960" cy="861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7596E4C-B851-4511-A12A-394F20D04F75}"/>
              </a:ext>
            </a:extLst>
          </p:cNvPr>
          <p:cNvGrpSpPr/>
          <p:nvPr/>
        </p:nvGrpSpPr>
        <p:grpSpPr>
          <a:xfrm>
            <a:off x="6096000" y="2867260"/>
            <a:ext cx="10876491" cy="1129410"/>
            <a:chOff x="842532" y="2565494"/>
            <a:chExt cx="10876491" cy="112941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3142BAC-00DA-45C1-AFC9-55CBC17F3246}"/>
                </a:ext>
              </a:extLst>
            </p:cNvPr>
            <p:cNvSpPr/>
            <p:nvPr/>
          </p:nvSpPr>
          <p:spPr>
            <a:xfrm>
              <a:off x="1918200" y="2565494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>
                  <a:solidFill>
                    <a:srgbClr val="00B050"/>
                  </a:solidFill>
                  <a:latin typeface="Adventure" panose="02000500000000000000" pitchFamily="2" charset="0"/>
                </a:rPr>
                <a:t>STAR WARS DICE</a:t>
              </a:r>
            </a:p>
            <a:p>
              <a:pPr algn="just">
                <a:lnSpc>
                  <a:spcPct val="150000"/>
                </a:lnSpc>
              </a:pPr>
              <a:r>
                <a:rPr lang="es-ES">
                  <a:latin typeface="Adventure" panose="02000500000000000000" pitchFamily="2" charset="0"/>
                  <a:hlinkClick r:id="rId5"/>
                </a:rPr>
                <a:t>Enlace</a:t>
              </a:r>
              <a:endParaRPr lang="es-ES">
                <a:latin typeface="Adventure" panose="02000500000000000000" pitchFamily="2" charset="0"/>
              </a:endParaRPr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6BBACBE2-93B4-41FE-9819-D5B5E2584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2532" y="2614904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3C5D3FB-41F5-4BEA-AED6-481F3206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931" y="2760293"/>
              <a:ext cx="1488340" cy="863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7523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MAPAS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FDBF7CB-71AF-4697-AFE1-3E6CBF5FDE5F}"/>
              </a:ext>
            </a:extLst>
          </p:cNvPr>
          <p:cNvGrpSpPr/>
          <p:nvPr/>
        </p:nvGrpSpPr>
        <p:grpSpPr>
          <a:xfrm>
            <a:off x="1009717" y="2802435"/>
            <a:ext cx="4112306" cy="1082961"/>
            <a:chOff x="835797" y="1438084"/>
            <a:chExt cx="4112306" cy="1082961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2DC21EF-5A90-4725-9F43-164180A9C00D}"/>
                </a:ext>
              </a:extLst>
            </p:cNvPr>
            <p:cNvSpPr/>
            <p:nvPr/>
          </p:nvSpPr>
          <p:spPr>
            <a:xfrm>
              <a:off x="1918201" y="1506616"/>
              <a:ext cx="2151524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>
                  <a:solidFill>
                    <a:srgbClr val="00B050"/>
                  </a:solidFill>
                  <a:latin typeface="Adventure" panose="02000500000000000000" pitchFamily="2" charset="0"/>
                </a:rPr>
                <a:t>INKARNATE</a:t>
              </a:r>
            </a:p>
            <a:p>
              <a:pPr algn="just">
                <a:lnSpc>
                  <a:spcPct val="150000"/>
                </a:lnSpc>
              </a:pPr>
              <a:r>
                <a:rPr lang="es-ES">
                  <a:latin typeface="Adventure" panose="02000500000000000000" pitchFamily="2" charset="0"/>
                  <a:hlinkClick r:id="rId2"/>
                </a:rPr>
                <a:t>Enlace</a:t>
              </a:r>
              <a:r>
                <a:rPr lang="es-ES">
                  <a:latin typeface="Adventure" panose="02000500000000000000" pitchFamily="2" charset="0"/>
                </a:rPr>
                <a:t> </a:t>
              </a:r>
              <a:r>
                <a:rPr lang="es-ES">
                  <a:latin typeface="Adventure" panose="02000500000000000000" pitchFamily="2" charset="0"/>
                  <a:hlinkClick r:id="rId3"/>
                </a:rPr>
                <a:t>tutorial</a:t>
              </a:r>
              <a:endParaRPr lang="es-ES">
                <a:latin typeface="Adventure" panose="02000500000000000000" pitchFamily="2" charset="0"/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0DE1F795-9210-4056-8A88-77BBDA492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5797" y="1441045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0982F141-F878-4EB1-B709-1CAE0D88E7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6087" y="1438084"/>
              <a:ext cx="1342016" cy="100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0CC9B4D-753A-4BEC-A0FB-160F3A8ADB7A}"/>
              </a:ext>
            </a:extLst>
          </p:cNvPr>
          <p:cNvGrpSpPr/>
          <p:nvPr/>
        </p:nvGrpSpPr>
        <p:grpSpPr>
          <a:xfrm>
            <a:off x="6809909" y="2870967"/>
            <a:ext cx="4487363" cy="970574"/>
            <a:chOff x="767360" y="2565494"/>
            <a:chExt cx="4487363" cy="97057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6D332C78-F02C-4EE2-8F01-E2DD3F096E2A}"/>
                </a:ext>
              </a:extLst>
            </p:cNvPr>
            <p:cNvSpPr/>
            <p:nvPr/>
          </p:nvSpPr>
          <p:spPr>
            <a:xfrm>
              <a:off x="1918201" y="2565494"/>
              <a:ext cx="2963592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>
                  <a:solidFill>
                    <a:srgbClr val="00B050"/>
                  </a:solidFill>
                  <a:latin typeface="Adventure" panose="02000500000000000000" pitchFamily="2" charset="0"/>
                </a:rPr>
                <a:t>FRAMACARTE</a:t>
              </a:r>
            </a:p>
            <a:p>
              <a:pPr algn="just">
                <a:lnSpc>
                  <a:spcPct val="150000"/>
                </a:lnSpc>
              </a:pPr>
              <a:r>
                <a:rPr lang="es-ES">
                  <a:latin typeface="Adventure" panose="02000500000000000000" pitchFamily="2" charset="0"/>
                  <a:hlinkClick r:id="rId6"/>
                </a:rPr>
                <a:t>Enlace</a:t>
              </a:r>
              <a:endParaRPr lang="es-ES">
                <a:latin typeface="Adventure" panose="02000500000000000000" pitchFamily="2" charset="0"/>
              </a:endParaRP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24113C2C-D977-4457-BC84-CA7A51EC9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2965697"/>
              <a:ext cx="1080000" cy="279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7A9B6135-33E9-49A9-B485-26604D9BE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6324" y="2674919"/>
              <a:ext cx="1598399" cy="86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8466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RANKINGS Y PUNTOS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7857CAF-C9A7-4012-AD90-CECAB310DD86}"/>
              </a:ext>
            </a:extLst>
          </p:cNvPr>
          <p:cNvGrpSpPr/>
          <p:nvPr/>
        </p:nvGrpSpPr>
        <p:grpSpPr>
          <a:xfrm>
            <a:off x="786800" y="3090454"/>
            <a:ext cx="4934904" cy="1016803"/>
            <a:chOff x="858731" y="1504241"/>
            <a:chExt cx="4934904" cy="1016803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74FA156-755E-403E-975B-5FD6AE8332A3}"/>
                </a:ext>
              </a:extLst>
            </p:cNvPr>
            <p:cNvSpPr/>
            <p:nvPr/>
          </p:nvSpPr>
          <p:spPr>
            <a:xfrm>
              <a:off x="1918201" y="1506616"/>
              <a:ext cx="1951908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>
                  <a:solidFill>
                    <a:srgbClr val="00B050"/>
                  </a:solidFill>
                  <a:latin typeface="Adventure" panose="02000500000000000000" pitchFamily="2" charset="0"/>
                </a:rPr>
                <a:t>CLASSDOJO</a:t>
              </a:r>
            </a:p>
            <a:p>
              <a:pPr algn="just">
                <a:lnSpc>
                  <a:spcPct val="150000"/>
                </a:lnSpc>
              </a:pPr>
              <a:r>
                <a:rPr lang="es-ES">
                  <a:latin typeface="Adventure" panose="02000500000000000000" pitchFamily="2" charset="0"/>
                  <a:hlinkClick r:id="rId2"/>
                </a:rPr>
                <a:t>Enlace</a:t>
              </a:r>
              <a:r>
                <a:rPr lang="es-ES">
                  <a:latin typeface="Adventure" panose="02000500000000000000" pitchFamily="2" charset="0"/>
                </a:rPr>
                <a:t> </a:t>
              </a:r>
              <a:r>
                <a:rPr lang="es-ES">
                  <a:latin typeface="Adventure" panose="02000500000000000000" pitchFamily="2" charset="0"/>
                  <a:hlinkClick r:id="rId3"/>
                </a:rPr>
                <a:t>tutorial</a:t>
              </a:r>
              <a:endParaRPr lang="es-ES">
                <a:latin typeface="Adventure" panose="02000500000000000000" pitchFamily="2" charset="0"/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53B65E47-6661-46AD-9F13-14857C011E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1"/>
            <a:stretch/>
          </p:blipFill>
          <p:spPr bwMode="auto">
            <a:xfrm>
              <a:off x="858731" y="1504241"/>
              <a:ext cx="1034131" cy="1016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4ACC7B0A-7684-40B8-8965-9F1AAC648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6086" y="1534800"/>
              <a:ext cx="2187549" cy="863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1954634-62A7-4951-B469-319991817CAF}"/>
              </a:ext>
            </a:extLst>
          </p:cNvPr>
          <p:cNvGrpSpPr/>
          <p:nvPr/>
        </p:nvGrpSpPr>
        <p:grpSpPr>
          <a:xfrm>
            <a:off x="6206618" y="2927649"/>
            <a:ext cx="4727260" cy="1179608"/>
            <a:chOff x="835893" y="2477991"/>
            <a:chExt cx="4727260" cy="1179608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6D48B252-1416-4949-AD31-B72D3E19D1B8}"/>
                </a:ext>
              </a:extLst>
            </p:cNvPr>
            <p:cNvSpPr/>
            <p:nvPr/>
          </p:nvSpPr>
          <p:spPr>
            <a:xfrm>
              <a:off x="1918200" y="2565494"/>
              <a:ext cx="1987597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>
                  <a:solidFill>
                    <a:srgbClr val="00B050"/>
                  </a:solidFill>
                  <a:latin typeface="Adventure" panose="02000500000000000000" pitchFamily="2" charset="0"/>
                </a:rPr>
                <a:t>CLASSCRAFT</a:t>
              </a:r>
            </a:p>
            <a:p>
              <a:pPr algn="just">
                <a:lnSpc>
                  <a:spcPct val="150000"/>
                </a:lnSpc>
              </a:pPr>
              <a:r>
                <a:rPr lang="es-ES">
                  <a:latin typeface="Adventure" panose="02000500000000000000" pitchFamily="2" charset="0"/>
                  <a:hlinkClick r:id="rId6"/>
                </a:rPr>
                <a:t>Enlace</a:t>
              </a:r>
              <a:r>
                <a:rPr lang="es-ES">
                  <a:latin typeface="Adventure" panose="02000500000000000000" pitchFamily="2" charset="0"/>
                </a:rPr>
                <a:t> </a:t>
              </a:r>
              <a:r>
                <a:rPr lang="es-ES">
                  <a:latin typeface="Adventure" panose="02000500000000000000" pitchFamily="2" charset="0"/>
                  <a:hlinkClick r:id="rId7"/>
                </a:rPr>
                <a:t>Tutorial</a:t>
              </a:r>
              <a:endParaRPr lang="es-ES">
                <a:latin typeface="Adventure" panose="02000500000000000000" pitchFamily="2" charset="0"/>
              </a:endParaRP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AFAFDC85-A046-4682-8FF1-C2EB29760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5893" y="2556753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DBB42FB5-38E7-4E65-826E-BE2B470BD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969" y="2477991"/>
              <a:ext cx="1842184" cy="1179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9487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EDICIÓN Y BANCOS DE IMÁGENES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31514D1-FB8B-4351-9516-AD38851EC7ED}"/>
              </a:ext>
            </a:extLst>
          </p:cNvPr>
          <p:cNvGrpSpPr/>
          <p:nvPr/>
        </p:nvGrpSpPr>
        <p:grpSpPr>
          <a:xfrm>
            <a:off x="868795" y="1618047"/>
            <a:ext cx="10869020" cy="1127288"/>
            <a:chOff x="850003" y="1444967"/>
            <a:chExt cx="10869020" cy="1127288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6AA581C-9C80-47F1-8EE1-278879E5CB60}"/>
                </a:ext>
              </a:extLst>
            </p:cNvPr>
            <p:cNvSpPr/>
            <p:nvPr/>
          </p:nvSpPr>
          <p:spPr>
            <a:xfrm>
              <a:off x="1918200" y="1506616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>
                  <a:solidFill>
                    <a:srgbClr val="00B050"/>
                  </a:solidFill>
                  <a:latin typeface="Adventure" panose="02000500000000000000" pitchFamily="2" charset="0"/>
                </a:rPr>
                <a:t>CANVA</a:t>
              </a:r>
            </a:p>
            <a:p>
              <a:pPr algn="just">
                <a:lnSpc>
                  <a:spcPct val="150000"/>
                </a:lnSpc>
              </a:pPr>
              <a:r>
                <a:rPr lang="es-ES">
                  <a:latin typeface="Adventure" panose="02000500000000000000" pitchFamily="2" charset="0"/>
                  <a:hlinkClick r:id="rId2"/>
                </a:rPr>
                <a:t>Enlace</a:t>
              </a:r>
              <a:r>
                <a:rPr lang="es-ES">
                  <a:latin typeface="Adventure" panose="02000500000000000000" pitchFamily="2" charset="0"/>
                </a:rPr>
                <a:t> </a:t>
              </a:r>
              <a:r>
                <a:rPr lang="es-ES">
                  <a:latin typeface="Adventure" panose="02000500000000000000" pitchFamily="2" charset="0"/>
                  <a:hlinkClick r:id="rId3"/>
                </a:rPr>
                <a:t>tutorial</a:t>
              </a:r>
              <a:endParaRPr lang="es-ES">
                <a:latin typeface="Adventure" panose="02000500000000000000" pitchFamily="2" charset="0"/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3851C552-674C-457D-97A6-2C76DB93E4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7" r="15649"/>
            <a:stretch/>
          </p:blipFill>
          <p:spPr bwMode="auto">
            <a:xfrm>
              <a:off x="850003" y="1492255"/>
              <a:ext cx="1094704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507584C0-DE1E-40F9-9BA9-1F0E177A9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76542" y="1444967"/>
              <a:ext cx="1519706" cy="1082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AD296FC-FD62-4E2D-AA86-2229EB44E216}"/>
              </a:ext>
            </a:extLst>
          </p:cNvPr>
          <p:cNvGrpSpPr/>
          <p:nvPr/>
        </p:nvGrpSpPr>
        <p:grpSpPr>
          <a:xfrm>
            <a:off x="845701" y="3107594"/>
            <a:ext cx="10892114" cy="946119"/>
            <a:chOff x="826909" y="2565494"/>
            <a:chExt cx="10892114" cy="946119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444F06E-86DA-4BFE-A076-E4DF168639ED}"/>
                </a:ext>
              </a:extLst>
            </p:cNvPr>
            <p:cNvSpPr/>
            <p:nvPr/>
          </p:nvSpPr>
          <p:spPr>
            <a:xfrm>
              <a:off x="1918200" y="2565494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>
                  <a:solidFill>
                    <a:srgbClr val="00B050"/>
                  </a:solidFill>
                  <a:latin typeface="Adventure" panose="02000500000000000000" pitchFamily="2" charset="0"/>
                </a:rPr>
                <a:t>VECTEEZY</a:t>
              </a:r>
            </a:p>
            <a:p>
              <a:pPr algn="just">
                <a:lnSpc>
                  <a:spcPct val="150000"/>
                </a:lnSpc>
              </a:pPr>
              <a:r>
                <a:rPr lang="es-ES">
                  <a:latin typeface="Adventure" panose="02000500000000000000" pitchFamily="2" charset="0"/>
                  <a:hlinkClick r:id="rId6"/>
                </a:rPr>
                <a:t>Enlace</a:t>
              </a:r>
              <a:r>
                <a:rPr lang="es-ES">
                  <a:latin typeface="Adventure" panose="02000500000000000000" pitchFamily="2" charset="0"/>
                </a:rPr>
                <a:t> </a:t>
              </a:r>
              <a:r>
                <a:rPr lang="es-ES">
                  <a:latin typeface="Adventure" panose="02000500000000000000" pitchFamily="2" charset="0"/>
                  <a:hlinkClick r:id="rId7"/>
                </a:rPr>
                <a:t>Tutorial</a:t>
              </a:r>
              <a:endParaRPr lang="es-ES">
                <a:latin typeface="Adventure" panose="02000500000000000000" pitchFamily="2" charset="0"/>
              </a:endParaRP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38A8BA56-28F4-4D2F-BE55-E6C8A721D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6909" y="2756574"/>
              <a:ext cx="1080000" cy="56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CE302A6-C1D0-45A4-B0DC-6AE210EA2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116" y="2648108"/>
              <a:ext cx="1828756" cy="863505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28EFE0BA-AF24-45F8-AFF9-5FF8B1FDB7F7}"/>
              </a:ext>
            </a:extLst>
          </p:cNvPr>
          <p:cNvGrpSpPr/>
          <p:nvPr/>
        </p:nvGrpSpPr>
        <p:grpSpPr>
          <a:xfrm>
            <a:off x="845701" y="4554770"/>
            <a:ext cx="4711623" cy="1200329"/>
            <a:chOff x="826249" y="3782683"/>
            <a:chExt cx="4711623" cy="1200329"/>
          </a:xfrm>
        </p:grpSpPr>
        <p:pic>
          <p:nvPicPr>
            <p:cNvPr id="3" name="Imagen 3" descr="Imagen que contiene imágenes prediseñadas&#10;&#10;Descripción generada con confianza alta">
              <a:extLst>
                <a:ext uri="{FF2B5EF4-FFF2-40B4-BE49-F238E27FC236}">
                  <a16:creationId xmlns:a16="http://schemas.microsoft.com/office/drawing/2014/main" id="{13E285DF-DBAD-4F5A-A97D-5D228617D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6249" y="3807300"/>
              <a:ext cx="935427" cy="935427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0BEB6B4-4490-4908-978F-0D4729A77D6E}"/>
                </a:ext>
              </a:extLst>
            </p:cNvPr>
            <p:cNvSpPr txBox="1"/>
            <p:nvPr/>
          </p:nvSpPr>
          <p:spPr>
            <a:xfrm>
              <a:off x="1920815" y="3782683"/>
              <a:ext cx="2743200" cy="1200329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>
                  <a:solidFill>
                    <a:srgbClr val="00B050"/>
                  </a:solidFill>
                  <a:latin typeface="Adventure" panose="02000500000000000000" pitchFamily="2" charset="0"/>
                </a:rPr>
                <a:t>FLATICON</a:t>
              </a:r>
            </a:p>
            <a:p>
              <a:pPr algn="just">
                <a:lnSpc>
                  <a:spcPct val="150000"/>
                </a:lnSpc>
              </a:pPr>
              <a:r>
                <a:rPr lang="es-ES">
                  <a:latin typeface="Adventure" panose="02000500000000000000" pitchFamily="2" charset="0"/>
                  <a:hlinkClick r:id="rId11"/>
                </a:rPr>
                <a:t>Enlace</a:t>
              </a:r>
              <a:r>
                <a:rPr lang="es-ES">
                  <a:latin typeface="Adventure" panose="02000500000000000000" pitchFamily="2" charset="0"/>
                </a:rPr>
                <a:t> </a:t>
              </a:r>
              <a:r>
                <a:rPr lang="es-ES">
                  <a:latin typeface="Adventure" panose="02000500000000000000" pitchFamily="2" charset="0"/>
                  <a:hlinkClick r:id="rId12"/>
                </a:rPr>
                <a:t>Tutorial</a:t>
              </a:r>
              <a:endParaRPr lang="es-ES">
                <a:latin typeface="Adventure" panose="02000500000000000000" pitchFamily="2" charset="0"/>
              </a:endParaRPr>
            </a:p>
            <a:p>
              <a:pPr algn="l"/>
              <a:endParaRPr lang="es-ES">
                <a:solidFill>
                  <a:srgbClr val="00B050"/>
                </a:solidFill>
                <a:latin typeface="Adventure" panose="02000500000000000000" pitchFamily="2" charset="0"/>
                <a:cs typeface="Calibri"/>
              </a:endParaRPr>
            </a:p>
          </p:txBody>
        </p:sp>
        <p:pic>
          <p:nvPicPr>
            <p:cNvPr id="21" name="Imagen 21" descr="Imagen que contiene texto&#10;&#10;Descripción generada con confianza muy alta">
              <a:extLst>
                <a:ext uri="{FF2B5EF4-FFF2-40B4-BE49-F238E27FC236}">
                  <a16:creationId xmlns:a16="http://schemas.microsoft.com/office/drawing/2014/main" id="{29FD54FE-39EE-4B49-836C-81A22586A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74853" y="3829229"/>
              <a:ext cx="1863019" cy="910495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AD2321A-3F21-4FDE-BDC2-FB4A145D2BBD}"/>
              </a:ext>
            </a:extLst>
          </p:cNvPr>
          <p:cNvGrpSpPr/>
          <p:nvPr/>
        </p:nvGrpSpPr>
        <p:grpSpPr>
          <a:xfrm>
            <a:off x="6634678" y="2142348"/>
            <a:ext cx="4760365" cy="1200329"/>
            <a:chOff x="777508" y="5078611"/>
            <a:chExt cx="4760365" cy="1200329"/>
          </a:xfrm>
        </p:grpSpPr>
        <p:pic>
          <p:nvPicPr>
            <p:cNvPr id="11" name="Imagen 15">
              <a:extLst>
                <a:ext uri="{FF2B5EF4-FFF2-40B4-BE49-F238E27FC236}">
                  <a16:creationId xmlns:a16="http://schemas.microsoft.com/office/drawing/2014/main" id="{2638D0E6-A97E-4A79-93F1-1B52B721C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7508" y="5082358"/>
              <a:ext cx="982154" cy="826339"/>
            </a:xfrm>
            <a:prstGeom prst="rect">
              <a:avLst/>
            </a:prstGeom>
          </p:spPr>
        </p:pic>
        <p:pic>
          <p:nvPicPr>
            <p:cNvPr id="23" name="Imagen 23" descr="Imagen que contiene captura de pantalla&#10;&#10;Descripción generada con confianza muy alta">
              <a:extLst>
                <a:ext uri="{FF2B5EF4-FFF2-40B4-BE49-F238E27FC236}">
                  <a16:creationId xmlns:a16="http://schemas.microsoft.com/office/drawing/2014/main" id="{A63D7411-AC56-4FEB-B93E-BC3B60630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46099" y="5086892"/>
              <a:ext cx="1891774" cy="936444"/>
            </a:xfrm>
            <a:prstGeom prst="rect">
              <a:avLst/>
            </a:prstGeom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372EFA47-08AA-4D00-9381-52C5C0545DE5}"/>
                </a:ext>
              </a:extLst>
            </p:cNvPr>
            <p:cNvSpPr txBox="1"/>
            <p:nvPr/>
          </p:nvSpPr>
          <p:spPr>
            <a:xfrm>
              <a:off x="1863162" y="5078611"/>
              <a:ext cx="2743200" cy="1200329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>
                  <a:solidFill>
                    <a:srgbClr val="00B050"/>
                  </a:solidFill>
                  <a:latin typeface="Adventure" panose="02000500000000000000" pitchFamily="2" charset="0"/>
                </a:rPr>
                <a:t>FREEPIK</a:t>
              </a:r>
            </a:p>
            <a:p>
              <a:pPr algn="just">
                <a:lnSpc>
                  <a:spcPct val="150000"/>
                </a:lnSpc>
              </a:pPr>
              <a:r>
                <a:rPr lang="es-ES">
                  <a:latin typeface="Adventure" panose="02000500000000000000" pitchFamily="2" charset="0"/>
                  <a:hlinkClick r:id="rId16"/>
                </a:rPr>
                <a:t>Enlace</a:t>
              </a:r>
              <a:r>
                <a:rPr lang="es-ES">
                  <a:latin typeface="Adventure" panose="02000500000000000000" pitchFamily="2" charset="0"/>
                </a:rPr>
                <a:t> </a:t>
              </a:r>
              <a:r>
                <a:rPr lang="es-ES">
                  <a:latin typeface="Adventure" panose="02000500000000000000" pitchFamily="2" charset="0"/>
                  <a:hlinkClick r:id="rId17"/>
                </a:rPr>
                <a:t>Tutorial</a:t>
              </a:r>
              <a:endParaRPr lang="es-ES">
                <a:latin typeface="Adventure" panose="02000500000000000000" pitchFamily="2" charset="0"/>
              </a:endParaRPr>
            </a:p>
            <a:p>
              <a:pPr algn="l"/>
              <a:endParaRPr lang="es-ES">
                <a:solidFill>
                  <a:srgbClr val="00B050"/>
                </a:solidFill>
                <a:latin typeface="Adventure" panose="02000500000000000000" pitchFamily="2" charset="0"/>
                <a:cs typeface="Calibri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49AF5A15-D185-4030-92AB-CE42888A294E}"/>
              </a:ext>
            </a:extLst>
          </p:cNvPr>
          <p:cNvGrpSpPr/>
          <p:nvPr/>
        </p:nvGrpSpPr>
        <p:grpSpPr>
          <a:xfrm>
            <a:off x="6634678" y="3783116"/>
            <a:ext cx="7221269" cy="1100485"/>
            <a:chOff x="6330302" y="3603887"/>
            <a:chExt cx="7221269" cy="1100485"/>
          </a:xfrm>
        </p:grpSpPr>
        <p:pic>
          <p:nvPicPr>
            <p:cNvPr id="26" name="Imagen 26" descr="Imagen que contiene captura de pantalla, monitor, pantalla&#10;&#10;Descripción generada con confianza muy alta">
              <a:extLst>
                <a:ext uri="{FF2B5EF4-FFF2-40B4-BE49-F238E27FC236}">
                  <a16:creationId xmlns:a16="http://schemas.microsoft.com/office/drawing/2014/main" id="{32FDBB06-AB05-4630-96CC-5AA6F43B0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50205" y="3603887"/>
              <a:ext cx="1750412" cy="1073964"/>
            </a:xfrm>
            <a:prstGeom prst="rect">
              <a:avLst/>
            </a:prstGeom>
          </p:spPr>
        </p:pic>
        <p:pic>
          <p:nvPicPr>
            <p:cNvPr id="28" name="Imagen 28">
              <a:extLst>
                <a:ext uri="{FF2B5EF4-FFF2-40B4-BE49-F238E27FC236}">
                  <a16:creationId xmlns:a16="http://schemas.microsoft.com/office/drawing/2014/main" id="{6F0FB422-DE6E-4CED-BC6D-5C8C5C697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/>
            <a:srcRect l="50000"/>
            <a:stretch/>
          </p:blipFill>
          <p:spPr>
            <a:xfrm>
              <a:off x="6330302" y="3624372"/>
              <a:ext cx="1109266" cy="1080000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777037CC-919A-4BC7-9AE3-21E71FB76661}"/>
                </a:ext>
              </a:extLst>
            </p:cNvPr>
            <p:cNvSpPr/>
            <p:nvPr/>
          </p:nvSpPr>
          <p:spPr>
            <a:xfrm>
              <a:off x="7455571" y="3709116"/>
              <a:ext cx="6096000" cy="8635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>
                  <a:solidFill>
                    <a:srgbClr val="00B050"/>
                  </a:solidFill>
                  <a:latin typeface="Adventure" panose="02000500000000000000" pitchFamily="2" charset="0"/>
                </a:rPr>
                <a:t>PIXLR</a:t>
              </a:r>
            </a:p>
            <a:p>
              <a:pPr algn="just">
                <a:lnSpc>
                  <a:spcPct val="150000"/>
                </a:lnSpc>
              </a:pPr>
              <a:r>
                <a:rPr lang="es-ES">
                  <a:latin typeface="Adventure" panose="02000500000000000000" pitchFamily="2" charset="0"/>
                  <a:hlinkClick r:id="rId20"/>
                </a:rPr>
                <a:t>Enlace</a:t>
              </a:r>
              <a:r>
                <a:rPr lang="es-ES">
                  <a:latin typeface="Adventure" panose="02000500000000000000" pitchFamily="2" charset="0"/>
                </a:rPr>
                <a:t> </a:t>
              </a:r>
              <a:r>
                <a:rPr lang="es-ES">
                  <a:latin typeface="Adventure" panose="02000500000000000000" pitchFamily="2" charset="0"/>
                  <a:hlinkClick r:id="rId21"/>
                </a:rPr>
                <a:t>Tutorial</a:t>
              </a:r>
              <a:endParaRPr lang="es-ES">
                <a:latin typeface="Adventure" panose="02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915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269B6-49ED-494F-9629-739BC47A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823"/>
            <a:ext cx="10515600" cy="1325563"/>
          </a:xfrm>
        </p:spPr>
        <p:txBody>
          <a:bodyPr>
            <a:noAutofit/>
          </a:bodyPr>
          <a:lstStyle/>
          <a:p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Pero los mejores recursos sin duda son…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63F5175-7A2E-4706-9D94-B077B88B0642}"/>
              </a:ext>
            </a:extLst>
          </p:cNvPr>
          <p:cNvSpPr txBox="1">
            <a:spLocks/>
          </p:cNvSpPr>
          <p:nvPr/>
        </p:nvSpPr>
        <p:spPr>
          <a:xfrm>
            <a:off x="838200" y="55853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>
                <a:solidFill>
                  <a:srgbClr val="0070C0"/>
                </a:solidFill>
                <a:latin typeface="Adventure" panose="02000500000000000000" pitchFamily="2" charset="0"/>
              </a:rPr>
              <a:t>¡IMAGINACIÓN Y PASIÓN POR EDUCAR!</a:t>
            </a:r>
          </a:p>
          <a:p>
            <a:endParaRPr lang="es-ES" sz="2000">
              <a:latin typeface="Adventure" panose="02000500000000000000" pitchFamily="2" charset="0"/>
            </a:endParaRPr>
          </a:p>
          <a:p>
            <a:endParaRPr lang="es-ES" sz="2000">
              <a:latin typeface="Adventure" panose="02000500000000000000" pitchFamily="2" charset="0"/>
            </a:endParaRPr>
          </a:p>
          <a:p>
            <a:endParaRPr lang="es-ES" sz="2000">
              <a:latin typeface="Adventure" panose="02000500000000000000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02D31A-47B3-42A8-9CCB-3CB52DD96D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79" y="2493296"/>
            <a:ext cx="2673441" cy="187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68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PRIMEROS PASOS…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12922" y="1573077"/>
            <a:ext cx="843107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/>
              <a:t>- Decide si quieres hacer un escape </a:t>
            </a:r>
            <a:r>
              <a:rPr lang="es-ES" sz="4000" err="1"/>
              <a:t>room</a:t>
            </a:r>
            <a:r>
              <a:rPr lang="es-ES" sz="4000"/>
              <a:t> o un </a:t>
            </a:r>
            <a:r>
              <a:rPr lang="es-ES" sz="4000" err="1"/>
              <a:t>breakout</a:t>
            </a:r>
            <a:r>
              <a:rPr lang="es-ES" sz="4000"/>
              <a:t>. La diferencia es que el primero consiste en salir de un espacio (aula, polideportivo, biblioteca…) mientras que el segundo consiste en abrir un objeto, como una caja.</a:t>
            </a:r>
          </a:p>
          <a:p>
            <a:r>
              <a:rPr lang="es-ES"/>
              <a:t> 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95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PRIMEROS PASOS…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12922" y="1573077"/>
            <a:ext cx="843107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600"/>
              <a:t>-Imagina una narrativa adecuada a los intereses de tus estudiantes y su edad.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95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PRIMEROS PASOS…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12922" y="1573077"/>
            <a:ext cx="843107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/>
              <a:t>-Teniendo en cuenta la narrativa, crea los retos. Lo ideal es que tengan relación con el hilo conductor. 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95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PRIMEROS PASOS…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12922" y="1573077"/>
            <a:ext cx="843107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/>
              <a:t>-Ten en cuenta el número de participantes. Lo ideal es que haya 4-8 participantes, aunque en el ámbito educativo muchas veces no es posible.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95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PRIMEROS PASOS…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12922" y="1573077"/>
            <a:ext cx="843107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/>
              <a:t>Introduce a los participantes en la narrativa de forma impactante. Como máster del juego, no tengas miedo en disfrazarte y teatralizar todo lo necesario. Otra opción es usar un video o tráiler.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95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PRIMEROS PASOS…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12922" y="1573077"/>
            <a:ext cx="843107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600"/>
              <a:t>-Deja claras las normas, y pon una cuenta atrás (40-60 minutos es más que suficiente).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95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C00000"/>
                </a:solidFill>
                <a:latin typeface="Adventure" panose="02000500000000000000" pitchFamily="2" charset="0"/>
              </a:rPr>
              <a:t>Para qué….</a:t>
            </a:r>
            <a:endParaRPr lang="es-ES"/>
          </a:p>
        </p:txBody>
      </p:sp>
      <p:pic>
        <p:nvPicPr>
          <p:cNvPr id="4" name="3 Marcador de contenido" descr="escaperoomrazo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1688" y="1286358"/>
            <a:ext cx="6424048" cy="5222929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de Office</vt:lpstr>
      <vt:lpstr>GUIA PARA CREAR UN ESCAPE ROOM</vt:lpstr>
      <vt:lpstr>Escape room</vt:lpstr>
      <vt:lpstr>PRIMEROS PASOS…</vt:lpstr>
      <vt:lpstr>PRIMEROS PASOS…</vt:lpstr>
      <vt:lpstr>PRIMEROS PASOS…</vt:lpstr>
      <vt:lpstr>PRIMEROS PASOS…</vt:lpstr>
      <vt:lpstr>PRIMEROS PASOS…</vt:lpstr>
      <vt:lpstr>PRIMEROS PASOS…</vt:lpstr>
      <vt:lpstr>Para qué….</vt:lpstr>
      <vt:lpstr>METODOLOGÍA</vt:lpstr>
      <vt:lpstr> EDICIÓN DE VÍDEOS </vt:lpstr>
      <vt:lpstr>PowerPoint Presentation</vt:lpstr>
      <vt:lpstr>PowerPoint Presentation</vt:lpstr>
      <vt:lpstr>CÓDIGOS Y MENSAJES SECRETOS</vt:lpstr>
      <vt:lpstr>CANDADOS Y MATERIAL ÚTIL</vt:lpstr>
      <vt:lpstr>Candados digitales y enigmas</vt:lpstr>
      <vt:lpstr>Cuenta atrás</vt:lpstr>
      <vt:lpstr>FLASHCARDS</vt:lpstr>
      <vt:lpstr>Generadores de documentos gráficos</vt:lpstr>
      <vt:lpstr>CUESTIONARIOS</vt:lpstr>
      <vt:lpstr>LANZADOR DE DADOS</vt:lpstr>
      <vt:lpstr>MAPAS</vt:lpstr>
      <vt:lpstr>RANKINGS Y PUNTOS</vt:lpstr>
      <vt:lpstr>EDICIÓN Y BANCOS DE IMÁGENES</vt:lpstr>
      <vt:lpstr>Pero los mejores recursos sin duda son…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GAMIFICACIÓN EN EF</dc:title>
  <dc:creator>ENRIQUE LOPEZ HERNANDEZ</dc:creator>
  <cp:revision>1</cp:revision>
  <dcterms:created xsi:type="dcterms:W3CDTF">2018-10-11T17:48:15Z</dcterms:created>
  <dcterms:modified xsi:type="dcterms:W3CDTF">2020-03-02T12:17:08Z</dcterms:modified>
</cp:coreProperties>
</file>