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16"/>
  </p:notesMasterIdLst>
  <p:sldIdLst>
    <p:sldId id="274"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89" r:id="rId17"/>
    <p:sldId id="290" r:id="rId18"/>
    <p:sldId id="291" r:id="rId19"/>
    <p:sldId id="292" r:id="rId20"/>
    <p:sldId id="293" r:id="rId21"/>
    <p:sldId id="294" r:id="rId22"/>
    <p:sldId id="295"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 id="344" r:id="rId72"/>
    <p:sldId id="345" r:id="rId73"/>
    <p:sldId id="346" r:id="rId74"/>
    <p:sldId id="347" r:id="rId75"/>
    <p:sldId id="348" r:id="rId76"/>
    <p:sldId id="349" r:id="rId77"/>
    <p:sldId id="350" r:id="rId78"/>
    <p:sldId id="351" r:id="rId79"/>
    <p:sldId id="352" r:id="rId80"/>
    <p:sldId id="353" r:id="rId81"/>
    <p:sldId id="354" r:id="rId82"/>
    <p:sldId id="355" r:id="rId83"/>
    <p:sldId id="356" r:id="rId84"/>
    <p:sldId id="357" r:id="rId85"/>
    <p:sldId id="358" r:id="rId86"/>
    <p:sldId id="359" r:id="rId87"/>
    <p:sldId id="360" r:id="rId88"/>
    <p:sldId id="361" r:id="rId89"/>
    <p:sldId id="362" r:id="rId90"/>
    <p:sldId id="363" r:id="rId91"/>
    <p:sldId id="364" r:id="rId92"/>
    <p:sldId id="365" r:id="rId93"/>
    <p:sldId id="366" r:id="rId94"/>
    <p:sldId id="367" r:id="rId95"/>
    <p:sldId id="368" r:id="rId96"/>
    <p:sldId id="369" r:id="rId97"/>
    <p:sldId id="370" r:id="rId98"/>
    <p:sldId id="371" r:id="rId99"/>
    <p:sldId id="372" r:id="rId100"/>
    <p:sldId id="373"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Lst>
  <p:sldSz cx="9144000" cy="5143500" type="screen16x9"/>
  <p:notesSz cx="6858000" cy="9144000"/>
  <p:embeddedFontLst>
    <p:embeddedFont>
      <p:font typeface="Arial Narrow" panose="020B0606020202030204" pitchFamily="34" charset="0"/>
      <p:regular r:id="rId117"/>
      <p:bold r:id="rId118"/>
      <p:italic r:id="rId119"/>
      <p:boldItalic r:id="rId120"/>
    </p:embeddedFont>
    <p:embeddedFont>
      <p:font typeface="Bangers" panose="020B0604020202020204" charset="0"/>
      <p:regular r:id="rId121"/>
    </p:embeddedFont>
    <p:embeddedFont>
      <p:font typeface="Calibri" panose="020F0502020204030204" pitchFamily="34" charset="0"/>
      <p:regular r:id="rId122"/>
      <p:bold r:id="rId123"/>
      <p:italic r:id="rId124"/>
      <p:boldItalic r:id="rId125"/>
    </p:embeddedFont>
    <p:embeddedFont>
      <p:font typeface="Cutive" panose="020B0604020202020204" charset="0"/>
      <p:regular r:id="rId126"/>
    </p:embeddedFont>
    <p:embeddedFont>
      <p:font typeface="Dosis" panose="020B0604020202020204" charset="0"/>
      <p:regular r:id="rId127"/>
      <p:bold r:id="rId128"/>
    </p:embeddedFont>
    <p:embeddedFont>
      <p:font typeface="Helvetica Neue" panose="020B0604020202020204" charset="0"/>
      <p:regular r:id="rId129"/>
      <p:bold r:id="rId130"/>
      <p:italic r:id="rId131"/>
      <p:boldItalic r:id="rId132"/>
    </p:embeddedFont>
    <p:embeddedFont>
      <p:font typeface="Impact" panose="020B0806030902050204" pitchFamily="34" charset="0"/>
      <p:regular r:id="rId133"/>
    </p:embeddedFont>
    <p:embeddedFont>
      <p:font typeface="Open Sans" panose="020B0606030504020204" pitchFamily="34" charset="0"/>
      <p:regular r:id="rId134"/>
      <p:bold r:id="rId135"/>
      <p:italic r:id="rId136"/>
      <p:boldItalic r:id="rId137"/>
    </p:embeddedFont>
    <p:embeddedFont>
      <p:font typeface="Righteous" panose="020B0604020202020204" charset="0"/>
      <p:regular r:id="rId138"/>
    </p:embeddedFont>
    <p:embeddedFont>
      <p:font typeface="Roboto Condensed" panose="02000000000000000000" pitchFamily="2" charset="0"/>
      <p:regular r:id="rId139"/>
      <p:bold r:id="rId140"/>
      <p:italic r:id="rId141"/>
      <p:boldItalic r:id="rId142"/>
    </p:embeddedFont>
    <p:embeddedFont>
      <p:font typeface="Sniglet" panose="020B0604020202020204" charset="0"/>
      <p:regular r:id="rId143"/>
    </p:embeddedFont>
    <p:embeddedFont>
      <p:font typeface="Trebuchet MS" panose="020B0603020202020204" pitchFamily="34" charset="0"/>
      <p:regular r:id="rId144"/>
      <p:bold r:id="rId145"/>
      <p:italic r:id="rId146"/>
      <p:boldItalic r:id="rId147"/>
    </p:embeddedFont>
    <p:embeddedFont>
      <p:font typeface="Verdana" panose="020B0604030504040204" pitchFamily="34" charset="0"/>
      <p:regular r:id="rId148"/>
      <p:bold r:id="rId149"/>
      <p:italic r:id="rId150"/>
      <p:boldItalic r:id="rId1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CF659F-584A-4AEA-87BA-7BA5DA35B885}">
  <a:tblStyle styleId="{29CF659F-584A-4AEA-87BA-7BA5DA35B885}" styleName="Table_0">
    <a:wholeTbl>
      <a:tcTxStyle b="off" i="off">
        <a:font>
          <a:latin typeface="Helvetica Light"/>
          <a:ea typeface="Helvetica Light"/>
          <a:cs typeface="Helvetica Light"/>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DCDFE2"/>
          </a:solidFill>
        </a:fill>
      </a:tcStyle>
    </a:wholeTbl>
    <a:band1H>
      <a:tcTxStyle/>
      <a:tcStyle>
        <a:tcBdr/>
      </a:tcStyle>
    </a:band1H>
    <a:band2H>
      <a:tcTxStyle b="off" i="off"/>
      <a:tcStyle>
        <a:tcBdr/>
        <a:fill>
          <a:solidFill>
            <a:srgbClr val="FFFFFF"/>
          </a:solidFill>
        </a:fill>
      </a:tcStyle>
    </a:band2H>
    <a:band1V>
      <a:tcTxStyle/>
      <a:tcStyle>
        <a:tcBdr/>
      </a:tcStyle>
    </a:band1V>
    <a:band2V>
      <a:tcTxStyle/>
      <a:tcStyle>
        <a:tcBdr/>
      </a:tcStyle>
    </a:band2V>
    <a:lastCol>
      <a:tcTxStyle/>
      <a:tcStyle>
        <a:tcBdr/>
      </a:tcStyle>
    </a:lastCol>
    <a:firstCol>
      <a:tcTxStyle b="on" i="off">
        <a:font>
          <a:latin typeface="Helvetica Light"/>
          <a:ea typeface="Helvetica Light"/>
          <a:cs typeface="Helvetica Light"/>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2E78C3"/>
          </a:solidFill>
        </a:fill>
      </a:tcStyle>
    </a:firstCol>
    <a:lastRow>
      <a:tcTxStyle b="on" i="off">
        <a:font>
          <a:latin typeface="Helvetica Light"/>
          <a:ea typeface="Helvetica Light"/>
          <a:cs typeface="Helvetica Light"/>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4394F8"/>
          </a:solidFill>
        </a:fill>
      </a:tcStyle>
    </a:lastRow>
    <a:seCell>
      <a:tcTxStyle/>
      <a:tcStyle>
        <a:tcBdr/>
      </a:tcStyle>
    </a:seCell>
    <a:swCell>
      <a:tcTxStyle/>
      <a:tcStyle>
        <a:tcBdr/>
      </a:tcStyle>
    </a:swCell>
    <a:firstRow>
      <a:tcTxStyle b="on" i="off">
        <a:font>
          <a:latin typeface="Helvetica Light"/>
          <a:ea typeface="Helvetica Light"/>
          <a:cs typeface="Helvetica Light"/>
        </a:font>
        <a:srgbClr val="FFFFFF"/>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0B4EB3"/>
          </a:solidFill>
        </a:fill>
      </a:tcStyle>
    </a:firstRow>
    <a:neCell>
      <a:tcTxStyle/>
      <a:tcStyle>
        <a:tcBdr/>
      </a:tcStyle>
    </a:neCell>
    <a:nwCell>
      <a:tcTxStyle/>
      <a:tcStyle>
        <a:tcBdr/>
      </a:tcStyle>
    </a:nwCell>
  </a:tblStyle>
  <a:tblStyle styleId="{BADE76AE-A807-4B86-AA6B-47C9663B078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3" d="100"/>
          <a:sy n="123" d="100"/>
        </p:scale>
        <p:origin x="298"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2.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12.fntdata"/><Relationship Id="rId149" Type="http://schemas.openxmlformats.org/officeDocument/2006/relationships/font" Target="fonts/font33.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font" Target="fonts/font23.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34.fntdata"/><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24.fntdata"/><Relationship Id="rId145"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4.fntdata"/><Relationship Id="rId135" Type="http://schemas.openxmlformats.org/officeDocument/2006/relationships/font" Target="fonts/font19.fntdata"/><Relationship Id="rId151" Type="http://schemas.openxmlformats.org/officeDocument/2006/relationships/font" Target="fonts/font35.fntdata"/><Relationship Id="rId156"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4.fntdata"/><Relationship Id="rId125" Type="http://schemas.openxmlformats.org/officeDocument/2006/relationships/font" Target="fonts/font9.fntdata"/><Relationship Id="rId141" Type="http://schemas.openxmlformats.org/officeDocument/2006/relationships/font" Target="fonts/font25.fntdata"/><Relationship Id="rId146" Type="http://schemas.openxmlformats.org/officeDocument/2006/relationships/font" Target="fonts/font3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5.fntdata"/><Relationship Id="rId136" Type="http://schemas.openxmlformats.org/officeDocument/2006/relationships/font" Target="fonts/font20.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0.fntdata"/><Relationship Id="rId147"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5.fntdata"/><Relationship Id="rId142" Type="http://schemas.openxmlformats.org/officeDocument/2006/relationships/font" Target="fonts/font26.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137" Type="http://schemas.openxmlformats.org/officeDocument/2006/relationships/font" Target="fonts/font21.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6.fntdata"/><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6.fntdata"/><Relationship Id="rId143" Type="http://schemas.openxmlformats.org/officeDocument/2006/relationships/font" Target="fonts/font27.fntdata"/><Relationship Id="rId148" Type="http://schemas.openxmlformats.org/officeDocument/2006/relationships/font" Target="fonts/font32.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7.fntdata"/><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7.fntdata"/><Relationship Id="rId144" Type="http://schemas.openxmlformats.org/officeDocument/2006/relationships/font" Target="fonts/font28.fntdata"/><Relationship Id="rId90" Type="http://schemas.openxmlformats.org/officeDocument/2006/relationships/slide" Target="slides/slide8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A SANDOVAL GARCIA" userId="c9232a3d-4c64-4c41-be7a-59841eb40a2e" providerId="ADAL" clId="{C2B0AB2A-CAD9-453B-8341-CFD10CE83A85}"/>
    <pc:docChg chg="delSld">
      <pc:chgData name="SUSANA SANDOVAL GARCIA" userId="c9232a3d-4c64-4c41-be7a-59841eb40a2e" providerId="ADAL" clId="{C2B0AB2A-CAD9-453B-8341-CFD10CE83A85}" dt="2021-05-03T16:38:31.015" v="0" actId="47"/>
      <pc:docMkLst>
        <pc:docMk/>
      </pc:docMkLst>
      <pc:sldChg chg="del">
        <pc:chgData name="SUSANA SANDOVAL GARCIA" userId="c9232a3d-4c64-4c41-be7a-59841eb40a2e" providerId="ADAL" clId="{C2B0AB2A-CAD9-453B-8341-CFD10CE83A85}" dt="2021-05-03T16:38:31.015" v="0" actId="47"/>
        <pc:sldMkLst>
          <pc:docMk/>
          <pc:sldMk cId="0" sldId="256"/>
        </pc:sldMkLst>
      </pc:sldChg>
      <pc:sldChg chg="del">
        <pc:chgData name="SUSANA SANDOVAL GARCIA" userId="c9232a3d-4c64-4c41-be7a-59841eb40a2e" providerId="ADAL" clId="{C2B0AB2A-CAD9-453B-8341-CFD10CE83A85}" dt="2021-05-03T16:38:31.015" v="0" actId="47"/>
        <pc:sldMkLst>
          <pc:docMk/>
          <pc:sldMk cId="0" sldId="257"/>
        </pc:sldMkLst>
      </pc:sldChg>
      <pc:sldChg chg="del">
        <pc:chgData name="SUSANA SANDOVAL GARCIA" userId="c9232a3d-4c64-4c41-be7a-59841eb40a2e" providerId="ADAL" clId="{C2B0AB2A-CAD9-453B-8341-CFD10CE83A85}" dt="2021-05-03T16:38:31.015" v="0" actId="47"/>
        <pc:sldMkLst>
          <pc:docMk/>
          <pc:sldMk cId="0" sldId="258"/>
        </pc:sldMkLst>
      </pc:sldChg>
      <pc:sldChg chg="del">
        <pc:chgData name="SUSANA SANDOVAL GARCIA" userId="c9232a3d-4c64-4c41-be7a-59841eb40a2e" providerId="ADAL" clId="{C2B0AB2A-CAD9-453B-8341-CFD10CE83A85}" dt="2021-05-03T16:38:31.015" v="0" actId="47"/>
        <pc:sldMkLst>
          <pc:docMk/>
          <pc:sldMk cId="0" sldId="259"/>
        </pc:sldMkLst>
      </pc:sldChg>
      <pc:sldChg chg="del">
        <pc:chgData name="SUSANA SANDOVAL GARCIA" userId="c9232a3d-4c64-4c41-be7a-59841eb40a2e" providerId="ADAL" clId="{C2B0AB2A-CAD9-453B-8341-CFD10CE83A85}" dt="2021-05-03T16:38:31.015" v="0" actId="47"/>
        <pc:sldMkLst>
          <pc:docMk/>
          <pc:sldMk cId="0" sldId="260"/>
        </pc:sldMkLst>
      </pc:sldChg>
      <pc:sldChg chg="del">
        <pc:chgData name="SUSANA SANDOVAL GARCIA" userId="c9232a3d-4c64-4c41-be7a-59841eb40a2e" providerId="ADAL" clId="{C2B0AB2A-CAD9-453B-8341-CFD10CE83A85}" dt="2021-05-03T16:38:31.015" v="0" actId="47"/>
        <pc:sldMkLst>
          <pc:docMk/>
          <pc:sldMk cId="0" sldId="261"/>
        </pc:sldMkLst>
      </pc:sldChg>
      <pc:sldChg chg="del">
        <pc:chgData name="SUSANA SANDOVAL GARCIA" userId="c9232a3d-4c64-4c41-be7a-59841eb40a2e" providerId="ADAL" clId="{C2B0AB2A-CAD9-453B-8341-CFD10CE83A85}" dt="2021-05-03T16:38:31.015" v="0" actId="47"/>
        <pc:sldMkLst>
          <pc:docMk/>
          <pc:sldMk cId="0" sldId="262"/>
        </pc:sldMkLst>
      </pc:sldChg>
      <pc:sldChg chg="del">
        <pc:chgData name="SUSANA SANDOVAL GARCIA" userId="c9232a3d-4c64-4c41-be7a-59841eb40a2e" providerId="ADAL" clId="{C2B0AB2A-CAD9-453B-8341-CFD10CE83A85}" dt="2021-05-03T16:38:31.015" v="0" actId="47"/>
        <pc:sldMkLst>
          <pc:docMk/>
          <pc:sldMk cId="0" sldId="263"/>
        </pc:sldMkLst>
      </pc:sldChg>
      <pc:sldChg chg="del">
        <pc:chgData name="SUSANA SANDOVAL GARCIA" userId="c9232a3d-4c64-4c41-be7a-59841eb40a2e" providerId="ADAL" clId="{C2B0AB2A-CAD9-453B-8341-CFD10CE83A85}" dt="2021-05-03T16:38:31.015" v="0" actId="47"/>
        <pc:sldMkLst>
          <pc:docMk/>
          <pc:sldMk cId="0" sldId="264"/>
        </pc:sldMkLst>
      </pc:sldChg>
      <pc:sldChg chg="del">
        <pc:chgData name="SUSANA SANDOVAL GARCIA" userId="c9232a3d-4c64-4c41-be7a-59841eb40a2e" providerId="ADAL" clId="{C2B0AB2A-CAD9-453B-8341-CFD10CE83A85}" dt="2021-05-03T16:38:31.015" v="0" actId="47"/>
        <pc:sldMkLst>
          <pc:docMk/>
          <pc:sldMk cId="0" sldId="265"/>
        </pc:sldMkLst>
      </pc:sldChg>
      <pc:sldChg chg="del">
        <pc:chgData name="SUSANA SANDOVAL GARCIA" userId="c9232a3d-4c64-4c41-be7a-59841eb40a2e" providerId="ADAL" clId="{C2B0AB2A-CAD9-453B-8341-CFD10CE83A85}" dt="2021-05-03T16:38:31.015" v="0" actId="47"/>
        <pc:sldMkLst>
          <pc:docMk/>
          <pc:sldMk cId="0" sldId="266"/>
        </pc:sldMkLst>
      </pc:sldChg>
      <pc:sldChg chg="del">
        <pc:chgData name="SUSANA SANDOVAL GARCIA" userId="c9232a3d-4c64-4c41-be7a-59841eb40a2e" providerId="ADAL" clId="{C2B0AB2A-CAD9-453B-8341-CFD10CE83A85}" dt="2021-05-03T16:38:31.015" v="0" actId="47"/>
        <pc:sldMkLst>
          <pc:docMk/>
          <pc:sldMk cId="0" sldId="267"/>
        </pc:sldMkLst>
      </pc:sldChg>
      <pc:sldChg chg="del">
        <pc:chgData name="SUSANA SANDOVAL GARCIA" userId="c9232a3d-4c64-4c41-be7a-59841eb40a2e" providerId="ADAL" clId="{C2B0AB2A-CAD9-453B-8341-CFD10CE83A85}" dt="2021-05-03T16:38:31.015" v="0" actId="47"/>
        <pc:sldMkLst>
          <pc:docMk/>
          <pc:sldMk cId="0" sldId="268"/>
        </pc:sldMkLst>
      </pc:sldChg>
      <pc:sldChg chg="del">
        <pc:chgData name="SUSANA SANDOVAL GARCIA" userId="c9232a3d-4c64-4c41-be7a-59841eb40a2e" providerId="ADAL" clId="{C2B0AB2A-CAD9-453B-8341-CFD10CE83A85}" dt="2021-05-03T16:38:31.015" v="0" actId="47"/>
        <pc:sldMkLst>
          <pc:docMk/>
          <pc:sldMk cId="0" sldId="269"/>
        </pc:sldMkLst>
      </pc:sldChg>
      <pc:sldChg chg="del">
        <pc:chgData name="SUSANA SANDOVAL GARCIA" userId="c9232a3d-4c64-4c41-be7a-59841eb40a2e" providerId="ADAL" clId="{C2B0AB2A-CAD9-453B-8341-CFD10CE83A85}" dt="2021-05-03T16:38:31.015" v="0" actId="47"/>
        <pc:sldMkLst>
          <pc:docMk/>
          <pc:sldMk cId="0" sldId="270"/>
        </pc:sldMkLst>
      </pc:sldChg>
      <pc:sldChg chg="del">
        <pc:chgData name="SUSANA SANDOVAL GARCIA" userId="c9232a3d-4c64-4c41-be7a-59841eb40a2e" providerId="ADAL" clId="{C2B0AB2A-CAD9-453B-8341-CFD10CE83A85}" dt="2021-05-03T16:38:31.015" v="0" actId="47"/>
        <pc:sldMkLst>
          <pc:docMk/>
          <pc:sldMk cId="0" sldId="271"/>
        </pc:sldMkLst>
      </pc:sldChg>
      <pc:sldChg chg="del">
        <pc:chgData name="SUSANA SANDOVAL GARCIA" userId="c9232a3d-4c64-4c41-be7a-59841eb40a2e" providerId="ADAL" clId="{C2B0AB2A-CAD9-453B-8341-CFD10CE83A85}" dt="2021-05-03T16:38:31.015" v="0" actId="47"/>
        <pc:sldMkLst>
          <pc:docMk/>
          <pc:sldMk cId="0" sldId="272"/>
        </pc:sldMkLst>
      </pc:sldChg>
      <pc:sldChg chg="del">
        <pc:chgData name="SUSANA SANDOVAL GARCIA" userId="c9232a3d-4c64-4c41-be7a-59841eb40a2e" providerId="ADAL" clId="{C2B0AB2A-CAD9-453B-8341-CFD10CE83A85}" dt="2021-05-03T16:38:31.015" v="0" actId="47"/>
        <pc:sldMkLst>
          <pc:docMk/>
          <pc:sldMk cId="0" sldId="273"/>
        </pc:sldMkLst>
      </pc:sldChg>
      <pc:sldMasterChg chg="delSldLayout">
        <pc:chgData name="SUSANA SANDOVAL GARCIA" userId="c9232a3d-4c64-4c41-be7a-59841eb40a2e" providerId="ADAL" clId="{C2B0AB2A-CAD9-453B-8341-CFD10CE83A85}" dt="2021-05-03T16:38:31.015" v="0" actId="47"/>
        <pc:sldMasterMkLst>
          <pc:docMk/>
          <pc:sldMasterMk cId="0" sldId="2147483669"/>
        </pc:sldMasterMkLst>
        <pc:sldLayoutChg chg="del">
          <pc:chgData name="SUSANA SANDOVAL GARCIA" userId="c9232a3d-4c64-4c41-be7a-59841eb40a2e" providerId="ADAL" clId="{C2B0AB2A-CAD9-453B-8341-CFD10CE83A85}" dt="2021-05-03T16:38:31.015" v="0" actId="47"/>
          <pc:sldLayoutMkLst>
            <pc:docMk/>
            <pc:sldMasterMk cId="0" sldId="2147483669"/>
            <pc:sldLayoutMk cId="0" sldId="2147483658"/>
          </pc:sldLayoutMkLst>
        </pc:sldLayoutChg>
        <pc:sldLayoutChg chg="del">
          <pc:chgData name="SUSANA SANDOVAL GARCIA" userId="c9232a3d-4c64-4c41-be7a-59841eb40a2e" providerId="ADAL" clId="{C2B0AB2A-CAD9-453B-8341-CFD10CE83A85}" dt="2021-05-03T16:38:31.015" v="0" actId="47"/>
          <pc:sldLayoutMkLst>
            <pc:docMk/>
            <pc:sldMasterMk cId="0" sldId="2147483669"/>
            <pc:sldLayoutMk cId="0" sldId="2147483659"/>
          </pc:sldLayoutMkLst>
        </pc:sldLayoutChg>
        <pc:sldLayoutChg chg="del">
          <pc:chgData name="SUSANA SANDOVAL GARCIA" userId="c9232a3d-4c64-4c41-be7a-59841eb40a2e" providerId="ADAL" clId="{C2B0AB2A-CAD9-453B-8341-CFD10CE83A85}" dt="2021-05-03T16:38:31.015" v="0" actId="47"/>
          <pc:sldLayoutMkLst>
            <pc:docMk/>
            <pc:sldMasterMk cId="0" sldId="2147483669"/>
            <pc:sldLayoutMk cId="0" sldId="2147483660"/>
          </pc:sldLayoutMkLst>
        </pc:sldLayoutChg>
        <pc:sldLayoutChg chg="del">
          <pc:chgData name="SUSANA SANDOVAL GARCIA" userId="c9232a3d-4c64-4c41-be7a-59841eb40a2e" providerId="ADAL" clId="{C2B0AB2A-CAD9-453B-8341-CFD10CE83A85}" dt="2021-05-03T16:38:31.015" v="0" actId="47"/>
          <pc:sldLayoutMkLst>
            <pc:docMk/>
            <pc:sldMasterMk cId="0" sldId="2147483669"/>
            <pc:sldLayoutMk cId="0" sldId="214748366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gc4930575fc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9" name="Google Shape;829;gc4930575fc_0_3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r>
              <a:rPr lang="es"/>
              <a:t>AQUÍ NO SE VEN LAS LETRAS EN GRIS</a:t>
            </a:r>
            <a:endParaRPr sz="1100" b="0" i="0" u="none" strike="noStrike" cap="non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d5fb46cba0_5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d5fb46cba0_5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gc4930575fc_0_570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25000"/>
              </a:lnSpc>
              <a:spcBef>
                <a:spcPts val="0"/>
              </a:spcBef>
              <a:spcAft>
                <a:spcPts val="0"/>
              </a:spcAft>
              <a:buFont typeface="Arial"/>
              <a:buNone/>
            </a:pPr>
            <a:endParaRPr sz="2400" b="0" i="0" u="none" strike="noStrike" cap="none">
              <a:latin typeface="Arial"/>
              <a:ea typeface="Arial"/>
              <a:cs typeface="Arial"/>
              <a:sym typeface="Arial"/>
            </a:endParaRPr>
          </a:p>
        </p:txBody>
      </p:sp>
      <p:sp>
        <p:nvSpPr>
          <p:cNvPr id="1991" name="Google Shape;1991;gc4930575fc_0_57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8"/>
        <p:cNvGrpSpPr/>
        <p:nvPr/>
      </p:nvGrpSpPr>
      <p:grpSpPr>
        <a:xfrm>
          <a:off x="0" y="0"/>
          <a:ext cx="0" cy="0"/>
          <a:chOff x="0" y="0"/>
          <a:chExt cx="0" cy="0"/>
        </a:xfrm>
      </p:grpSpPr>
      <p:sp>
        <p:nvSpPr>
          <p:cNvPr id="1999" name="Google Shape;1999;gc4930575fc_0_571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25000"/>
              </a:lnSpc>
              <a:spcBef>
                <a:spcPts val="0"/>
              </a:spcBef>
              <a:spcAft>
                <a:spcPts val="0"/>
              </a:spcAft>
              <a:buFont typeface="Arial"/>
              <a:buNone/>
            </a:pPr>
            <a:endParaRPr sz="2400" b="0" i="0" u="none" strike="noStrike" cap="none">
              <a:latin typeface="Arial"/>
              <a:ea typeface="Arial"/>
              <a:cs typeface="Arial"/>
              <a:sym typeface="Arial"/>
            </a:endParaRPr>
          </a:p>
        </p:txBody>
      </p:sp>
      <p:sp>
        <p:nvSpPr>
          <p:cNvPr id="2000" name="Google Shape;2000;gc4930575fc_0_5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4"/>
        <p:cNvGrpSpPr/>
        <p:nvPr/>
      </p:nvGrpSpPr>
      <p:grpSpPr>
        <a:xfrm>
          <a:off x="0" y="0"/>
          <a:ext cx="0" cy="0"/>
          <a:chOff x="0" y="0"/>
          <a:chExt cx="0" cy="0"/>
        </a:xfrm>
      </p:grpSpPr>
      <p:sp>
        <p:nvSpPr>
          <p:cNvPr id="2005" name="Google Shape;2005;gc4930575fc_0_57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25000"/>
              </a:lnSpc>
              <a:spcBef>
                <a:spcPts val="0"/>
              </a:spcBef>
              <a:spcAft>
                <a:spcPts val="0"/>
              </a:spcAft>
              <a:buFont typeface="Arial"/>
              <a:buNone/>
            </a:pPr>
            <a:endParaRPr sz="2400" b="0" i="0" u="none" strike="noStrike" cap="none">
              <a:latin typeface="Arial"/>
              <a:ea typeface="Arial"/>
              <a:cs typeface="Arial"/>
              <a:sym typeface="Arial"/>
            </a:endParaRPr>
          </a:p>
        </p:txBody>
      </p:sp>
      <p:sp>
        <p:nvSpPr>
          <p:cNvPr id="2006" name="Google Shape;2006;gc4930575fc_0_5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gc4930575fc_0_572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25000"/>
              </a:lnSpc>
              <a:spcBef>
                <a:spcPts val="0"/>
              </a:spcBef>
              <a:spcAft>
                <a:spcPts val="0"/>
              </a:spcAft>
              <a:buFont typeface="Arial"/>
              <a:buNone/>
            </a:pPr>
            <a:endParaRPr sz="2400" b="0" i="0" u="none" strike="noStrike" cap="none">
              <a:latin typeface="Arial"/>
              <a:ea typeface="Arial"/>
              <a:cs typeface="Arial"/>
              <a:sym typeface="Arial"/>
            </a:endParaRPr>
          </a:p>
        </p:txBody>
      </p:sp>
      <p:sp>
        <p:nvSpPr>
          <p:cNvPr id="2015" name="Google Shape;2015;gc4930575fc_0_5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c4930575fc_0_5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2" name="Google Shape;2022;gc4930575fc_0_57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4"/>
        <p:cNvGrpSpPr/>
        <p:nvPr/>
      </p:nvGrpSpPr>
      <p:grpSpPr>
        <a:xfrm>
          <a:off x="0" y="0"/>
          <a:ext cx="0" cy="0"/>
          <a:chOff x="0" y="0"/>
          <a:chExt cx="0" cy="0"/>
        </a:xfrm>
      </p:grpSpPr>
      <p:sp>
        <p:nvSpPr>
          <p:cNvPr id="2045" name="Google Shape;2045;gc4930575fc_0_5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6" name="Google Shape;2046;gc4930575fc_0_5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0"/>
        <p:cNvGrpSpPr/>
        <p:nvPr/>
      </p:nvGrpSpPr>
      <p:grpSpPr>
        <a:xfrm>
          <a:off x="0" y="0"/>
          <a:ext cx="0" cy="0"/>
          <a:chOff x="0" y="0"/>
          <a:chExt cx="0" cy="0"/>
        </a:xfrm>
      </p:grpSpPr>
      <p:sp>
        <p:nvSpPr>
          <p:cNvPr id="2051" name="Google Shape;2051;gc5f95c62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2" name="Google Shape;2052;gc5f95c62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c4930575fc_0_56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4" name="Google Shape;2074;gc4930575fc_0_56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8"/>
        <p:cNvGrpSpPr/>
        <p:nvPr/>
      </p:nvGrpSpPr>
      <p:grpSpPr>
        <a:xfrm>
          <a:off x="0" y="0"/>
          <a:ext cx="0" cy="0"/>
          <a:chOff x="0" y="0"/>
          <a:chExt cx="0" cy="0"/>
        </a:xfrm>
      </p:grpSpPr>
      <p:sp>
        <p:nvSpPr>
          <p:cNvPr id="2079" name="Google Shape;2079;gc4930575fc_0_28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0" name="Google Shape;2080;gc4930575fc_0_28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c4930575fc_0_2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6" name="Google Shape;2086;gc4930575fc_0_28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d5fb46cba0_5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9" name="Google Shape;919;gd5fb46cba0_5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5"/>
        <p:cNvGrpSpPr/>
        <p:nvPr/>
      </p:nvGrpSpPr>
      <p:grpSpPr>
        <a:xfrm>
          <a:off x="0" y="0"/>
          <a:ext cx="0" cy="0"/>
          <a:chOff x="0" y="0"/>
          <a:chExt cx="0" cy="0"/>
        </a:xfrm>
      </p:grpSpPr>
      <p:sp>
        <p:nvSpPr>
          <p:cNvPr id="2096" name="Google Shape;2096;gc4930575fc_0_3925:notes"/>
          <p:cNvSpPr>
            <a:spLocks noGrp="1" noRot="1" noChangeAspect="1"/>
          </p:cNvSpPr>
          <p:nvPr>
            <p:ph type="sldImg" idx="2"/>
          </p:nvPr>
        </p:nvSpPr>
        <p:spPr>
          <a:xfrm>
            <a:off x="503238" y="585788"/>
            <a:ext cx="5214937" cy="29337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7" name="Google Shape;2097;gc4930575fc_0_3925:notes"/>
          <p:cNvSpPr txBox="1">
            <a:spLocks noGrp="1"/>
          </p:cNvSpPr>
          <p:nvPr>
            <p:ph type="body" idx="1"/>
          </p:nvPr>
        </p:nvSpPr>
        <p:spPr>
          <a:xfrm>
            <a:off x="622119" y="3714558"/>
            <a:ext cx="4977000" cy="351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4"/>
        <p:cNvGrpSpPr/>
        <p:nvPr/>
      </p:nvGrpSpPr>
      <p:grpSpPr>
        <a:xfrm>
          <a:off x="0" y="0"/>
          <a:ext cx="0" cy="0"/>
          <a:chOff x="0" y="0"/>
          <a:chExt cx="0" cy="0"/>
        </a:xfrm>
      </p:grpSpPr>
      <p:sp>
        <p:nvSpPr>
          <p:cNvPr id="2185" name="Google Shape;2185;gc4930575fc_0_2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6" name="Google Shape;2186;gc4930575fc_0_27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5"/>
        <p:cNvGrpSpPr/>
        <p:nvPr/>
      </p:nvGrpSpPr>
      <p:grpSpPr>
        <a:xfrm>
          <a:off x="0" y="0"/>
          <a:ext cx="0" cy="0"/>
          <a:chOff x="0" y="0"/>
          <a:chExt cx="0" cy="0"/>
        </a:xfrm>
      </p:grpSpPr>
      <p:sp>
        <p:nvSpPr>
          <p:cNvPr id="2196" name="Google Shape;2196;gc4930575fc_0_2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7" name="Google Shape;2197;gc4930575fc_0_2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c4930575fc_0_2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3" name="Google Shape;2203;gc4930575fc_0_2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6"/>
        <p:cNvGrpSpPr/>
        <p:nvPr/>
      </p:nvGrpSpPr>
      <p:grpSpPr>
        <a:xfrm>
          <a:off x="0" y="0"/>
          <a:ext cx="0" cy="0"/>
          <a:chOff x="0" y="0"/>
          <a:chExt cx="0" cy="0"/>
        </a:xfrm>
      </p:grpSpPr>
      <p:sp>
        <p:nvSpPr>
          <p:cNvPr id="2207" name="Google Shape;2207;gc4930575fc_0_5842:notes"/>
          <p:cNvSpPr txBox="1">
            <a:spLocks noGrp="1"/>
          </p:cNvSpPr>
          <p:nvPr>
            <p:ph type="body" idx="1"/>
          </p:nvPr>
        </p:nvSpPr>
        <p:spPr>
          <a:xfrm>
            <a:off x="685797" y="4343387"/>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08" name="Google Shape;2208;gc4930575fc_0_5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d5fb46cba0_5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d5fb46cba0_5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d5fb46cba0_5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9" name="Google Shape;929;gd5fb46cba0_5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d5fb46cba0_5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4" name="Google Shape;934;gd5fb46cba0_5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d5fb46cba0_5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d5fb46cba0_5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2"/>
        <p:cNvGrpSpPr/>
        <p:nvPr/>
      </p:nvGrpSpPr>
      <p:grpSpPr>
        <a:xfrm>
          <a:off x="0" y="0"/>
          <a:ext cx="0" cy="0"/>
          <a:chOff x="0" y="0"/>
          <a:chExt cx="0" cy="0"/>
        </a:xfrm>
      </p:grpSpPr>
      <p:sp>
        <p:nvSpPr>
          <p:cNvPr id="943" name="Google Shape;943;gd5fb46cba0_5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4" name="Google Shape;944;gd5fb46cba0_5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d5fb46cba0_5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9" name="Google Shape;949;gd5fb46cba0_5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d5fb46cba0_5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d5fb46cba0_5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gd5fb46cba0_5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9" name="Google Shape;959;gd5fb46cba0_5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c4930575fc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5" name="Google Shape;835;gc4930575fc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4930575fc_0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4" name="Google Shape;964;gc4930575fc_0_4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gc4930575fc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1" name="Google Shape;971;gc4930575fc_0_4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c4930575fc_0_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7" name="Google Shape;977;gc4930575fc_0_4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c4930575fc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0" name="Google Shape;990;gc4930575fc_0_4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c4930575fc_0_4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3" name="Google Shape;1003;gc4930575fc_0_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c4930575fc_0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9" name="Google Shape;1009;gc4930575fc_0_4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c4930575fc_0_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0" name="Google Shape;1020;gc4930575fc_0_4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c4930575fc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28" name="Google Shape;1028;gc4930575fc_0_4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c4930575fc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8" name="Google Shape;1038;gc4930575fc_0_4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c4930575fc_0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8" name="Google Shape;1048;gc4930575fc_0_4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c4930575fc_0_2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gc4930575fc_0_23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gc4930575fc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8" name="Google Shape;1058;gc4930575fc_0_5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c4930575fc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69" name="Google Shape;1069;gc4930575fc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c4930575fc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0" name="Google Shape;1080;gc4930575fc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c4930575fc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1" name="Google Shape;1091;gc4930575fc_0_5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c4930575fc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0" name="Google Shape;1100;gc4930575fc_0_5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gc4930575fc_0_59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8" name="Google Shape;1108;gc4930575fc_0_59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8"/>
        <p:cNvGrpSpPr/>
        <p:nvPr/>
      </p:nvGrpSpPr>
      <p:grpSpPr>
        <a:xfrm>
          <a:off x="0" y="0"/>
          <a:ext cx="0" cy="0"/>
          <a:chOff x="0" y="0"/>
          <a:chExt cx="0" cy="0"/>
        </a:xfrm>
      </p:grpSpPr>
      <p:sp>
        <p:nvSpPr>
          <p:cNvPr id="1129" name="Google Shape;1129;gc4930575fc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0" name="Google Shape;1130;gc4930575fc_0_5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c4930575fc_0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0" name="Google Shape;1160;gc4930575fc_0_5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c4930575fc_0_6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8" name="Google Shape;1168;gc4930575fc_0_6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c4930575fc_0_6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8" name="Google Shape;1178;gc4930575fc_0_6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c4930575fc_0_3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0" name="Google Shape;860;gc4930575fc_0_3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c4930575fc_0_6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8" name="Google Shape;1188;gc4930575fc_0_6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Google Shape;1197;gc4930575fc_0_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8" name="Google Shape;1198;gc4930575fc_0_6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c4930575fc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8" name="Google Shape;1208;gc4930575fc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c4930575fc_0_6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8" name="Google Shape;1218;gc4930575fc_0_6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gc4930575fc_0_6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8" name="Google Shape;1228;gc4930575fc_0_6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gc4930575fc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8" name="Google Shape;1238;gc4930575fc_0_6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c4930575fc_0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4" name="Google Shape;1254;gc4930575fc_0_6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c4930575fc_0_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3" name="Google Shape;1263;gc4930575fc_0_6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c4930575fc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2" name="Google Shape;1272;gc4930575fc_0_7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c4930575fc_0_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7" name="Google Shape;1287;gc4930575fc_0_7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c4930575fc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4" name="Google Shape;884;gc4930575fc_0_3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c4930575fc_0_7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6" name="Google Shape;1296;gc4930575fc_0_7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c4930575fc_0_7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5" name="Google Shape;1305;gc4930575fc_0_7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gc4930575fc_0_79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2" name="Google Shape;1322;gc4930575fc_0_7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c4930575fc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40" name="Google Shape;1340;gc4930575fc_0_8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c4930575fc_0_8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6" name="Google Shape;1356;gc4930575fc_0_8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c4930575fc_0_85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2" name="Google Shape;1382;gc4930575fc_0_8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gc4930575fc_0_86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4" name="Google Shape;1394;gc4930575fc_0_8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gc4930575fc_0_8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5" name="Google Shape;1405;gc4930575fc_0_8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c4930575fc_0_90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5" name="Google Shape;1415;gc4930575fc_0_9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gc4930575fc_0_88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1" name="Google Shape;1441;gc4930575fc_0_8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gd5fb46cba0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1" name="Google Shape;891;gd5fb46cba0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c4930575fc_0_9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9" name="Google Shape;1459;gc4930575fc_0_9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9"/>
        <p:cNvGrpSpPr/>
        <p:nvPr/>
      </p:nvGrpSpPr>
      <p:grpSpPr>
        <a:xfrm>
          <a:off x="0" y="0"/>
          <a:ext cx="0" cy="0"/>
          <a:chOff x="0" y="0"/>
          <a:chExt cx="0" cy="0"/>
        </a:xfrm>
      </p:grpSpPr>
      <p:sp>
        <p:nvSpPr>
          <p:cNvPr id="1470" name="Google Shape;1470;gc4930575fc_0_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71" name="Google Shape;1471;gc4930575fc_0_9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gc4930575fc_0_9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9" name="Google Shape;1479;gc4930575fc_0_9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c4930575fc_0_2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3" name="Google Shape;1523;gc4930575fc_0_24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r>
              <a:rPr lang="es"/>
              <a:t>AQUÍ NO SE VEN LAS LETRAS EN GRIS</a:t>
            </a:r>
            <a:endParaRPr sz="1100" b="0" i="0" u="none" strike="noStrike" cap="none"/>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c4930575fc_0_2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8" name="Google Shape;1528;gc4930575fc_0_24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0"/>
        <p:cNvGrpSpPr/>
        <p:nvPr/>
      </p:nvGrpSpPr>
      <p:grpSpPr>
        <a:xfrm>
          <a:off x="0" y="0"/>
          <a:ext cx="0" cy="0"/>
          <a:chOff x="0" y="0"/>
          <a:chExt cx="0" cy="0"/>
        </a:xfrm>
      </p:grpSpPr>
      <p:sp>
        <p:nvSpPr>
          <p:cNvPr id="1541" name="Google Shape;1541;gc4930575fc_0_24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2" name="Google Shape;1542;gc4930575fc_0_24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9"/>
        <p:cNvGrpSpPr/>
        <p:nvPr/>
      </p:nvGrpSpPr>
      <p:grpSpPr>
        <a:xfrm>
          <a:off x="0" y="0"/>
          <a:ext cx="0" cy="0"/>
          <a:chOff x="0" y="0"/>
          <a:chExt cx="0" cy="0"/>
        </a:xfrm>
      </p:grpSpPr>
      <p:sp>
        <p:nvSpPr>
          <p:cNvPr id="1550" name="Google Shape;1550;gc4930575fc_0_24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1" name="Google Shape;1551;gc4930575fc_0_24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c4930575fc_0_24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c4930575fc_0_24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0"/>
        <p:cNvGrpSpPr/>
        <p:nvPr/>
      </p:nvGrpSpPr>
      <p:grpSpPr>
        <a:xfrm>
          <a:off x="0" y="0"/>
          <a:ext cx="0" cy="0"/>
          <a:chOff x="0" y="0"/>
          <a:chExt cx="0" cy="0"/>
        </a:xfrm>
      </p:grpSpPr>
      <p:sp>
        <p:nvSpPr>
          <p:cNvPr id="1581" name="Google Shape;1581;gc4930575fc_0_2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2" name="Google Shape;1582;gc4930575fc_0_24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6"/>
        <p:cNvGrpSpPr/>
        <p:nvPr/>
      </p:nvGrpSpPr>
      <p:grpSpPr>
        <a:xfrm>
          <a:off x="0" y="0"/>
          <a:ext cx="0" cy="0"/>
          <a:chOff x="0" y="0"/>
          <a:chExt cx="0" cy="0"/>
        </a:xfrm>
      </p:grpSpPr>
      <p:sp>
        <p:nvSpPr>
          <p:cNvPr id="1607" name="Google Shape;1607;gc4930575fc_0_2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8" name="Google Shape;1608;gc4930575fc_0_24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d5fb46cba0_5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d5fb46cba0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gc4930575fc_0_5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3" name="Google Shape;1633;gc4930575fc_0_53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r>
              <a:rPr lang="es"/>
              <a:t>AQUÍ NO SE VEN LAS LETRAS EN GRIS</a:t>
            </a:r>
            <a:endParaRPr sz="1100" b="0" i="0" u="none" strike="noStrike" cap="none"/>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c4930575fc_0_40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c4930575fc_0_40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3"/>
        <p:cNvGrpSpPr/>
        <p:nvPr/>
      </p:nvGrpSpPr>
      <p:grpSpPr>
        <a:xfrm>
          <a:off x="0" y="0"/>
          <a:ext cx="0" cy="0"/>
          <a:chOff x="0" y="0"/>
          <a:chExt cx="0" cy="0"/>
        </a:xfrm>
      </p:grpSpPr>
      <p:sp>
        <p:nvSpPr>
          <p:cNvPr id="1644" name="Google Shape;1644;gc4930575fc_0_407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gc4930575fc_0_40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gc4930575fc_0_407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gc4930575fc_0_40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7"/>
        <p:cNvGrpSpPr/>
        <p:nvPr/>
      </p:nvGrpSpPr>
      <p:grpSpPr>
        <a:xfrm>
          <a:off x="0" y="0"/>
          <a:ext cx="0" cy="0"/>
          <a:chOff x="0" y="0"/>
          <a:chExt cx="0" cy="0"/>
        </a:xfrm>
      </p:grpSpPr>
      <p:sp>
        <p:nvSpPr>
          <p:cNvPr id="1658" name="Google Shape;1658;gc4930575fc_0_408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gc4930575fc_0_40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gc4930575fc_0_408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gc4930575fc_0_40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c4930575fc_0_409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gc4930575fc_0_4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c4930575fc_0_410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gc4930575fc_0_4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c4930575fc_0_410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gc4930575fc_0_4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2"/>
        <p:cNvGrpSpPr/>
        <p:nvPr/>
      </p:nvGrpSpPr>
      <p:grpSpPr>
        <a:xfrm>
          <a:off x="0" y="0"/>
          <a:ext cx="0" cy="0"/>
          <a:chOff x="0" y="0"/>
          <a:chExt cx="0" cy="0"/>
        </a:xfrm>
      </p:grpSpPr>
      <p:sp>
        <p:nvSpPr>
          <p:cNvPr id="1693" name="Google Shape;1693;gc4930575fc_0_411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gc4930575fc_0_4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d5fb46cba0_5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4" name="Google Shape;904;gd5fb46cba0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c4930575fc_0_411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gc4930575fc_0_4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c4930575fc_0_412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gc4930575fc_0_4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5"/>
        <p:cNvGrpSpPr/>
        <p:nvPr/>
      </p:nvGrpSpPr>
      <p:grpSpPr>
        <a:xfrm>
          <a:off x="0" y="0"/>
          <a:ext cx="0" cy="0"/>
          <a:chOff x="0" y="0"/>
          <a:chExt cx="0" cy="0"/>
        </a:xfrm>
      </p:grpSpPr>
      <p:sp>
        <p:nvSpPr>
          <p:cNvPr id="1716" name="Google Shape;1716;gc4930575fc_0_413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gc4930575fc_0_4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gc4930575fc_0_413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gc4930575fc_0_4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9"/>
        <p:cNvGrpSpPr/>
        <p:nvPr/>
      </p:nvGrpSpPr>
      <p:grpSpPr>
        <a:xfrm>
          <a:off x="0" y="0"/>
          <a:ext cx="0" cy="0"/>
          <a:chOff x="0" y="0"/>
          <a:chExt cx="0" cy="0"/>
        </a:xfrm>
      </p:grpSpPr>
      <p:sp>
        <p:nvSpPr>
          <p:cNvPr id="1730" name="Google Shape;1730;gc4930575fc_0_414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gc4930575fc_0_4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6"/>
        <p:cNvGrpSpPr/>
        <p:nvPr/>
      </p:nvGrpSpPr>
      <p:grpSpPr>
        <a:xfrm>
          <a:off x="0" y="0"/>
          <a:ext cx="0" cy="0"/>
          <a:chOff x="0" y="0"/>
          <a:chExt cx="0" cy="0"/>
        </a:xfrm>
      </p:grpSpPr>
      <p:sp>
        <p:nvSpPr>
          <p:cNvPr id="1737" name="Google Shape;1737;gc4930575fc_0_4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8" name="Google Shape;1738;gc4930575fc_0_4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4"/>
        <p:cNvGrpSpPr/>
        <p:nvPr/>
      </p:nvGrpSpPr>
      <p:grpSpPr>
        <a:xfrm>
          <a:off x="0" y="0"/>
          <a:ext cx="0" cy="0"/>
          <a:chOff x="0" y="0"/>
          <a:chExt cx="0" cy="0"/>
        </a:xfrm>
      </p:grpSpPr>
      <p:sp>
        <p:nvSpPr>
          <p:cNvPr id="1745" name="Google Shape;1745;gc4930575fc_0_41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gc4930575fc_0_41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c4930575fc_0_416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gc4930575fc_0_4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9"/>
        <p:cNvGrpSpPr/>
        <p:nvPr/>
      </p:nvGrpSpPr>
      <p:grpSpPr>
        <a:xfrm>
          <a:off x="0" y="0"/>
          <a:ext cx="0" cy="0"/>
          <a:chOff x="0" y="0"/>
          <a:chExt cx="0" cy="0"/>
        </a:xfrm>
      </p:grpSpPr>
      <p:sp>
        <p:nvSpPr>
          <p:cNvPr id="1760" name="Google Shape;1760;gc4930575fc_0_4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1" name="Google Shape;1761;gc4930575fc_0_41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0"/>
        <p:cNvGrpSpPr/>
        <p:nvPr/>
      </p:nvGrpSpPr>
      <p:grpSpPr>
        <a:xfrm>
          <a:off x="0" y="0"/>
          <a:ext cx="0" cy="0"/>
          <a:chOff x="0" y="0"/>
          <a:chExt cx="0" cy="0"/>
        </a:xfrm>
      </p:grpSpPr>
      <p:sp>
        <p:nvSpPr>
          <p:cNvPr id="1781" name="Google Shape;1781;gc4930575fc_0_4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2" name="Google Shape;1782;gc4930575fc_0_4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d5fb46cba0_5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d5fb46cba0_5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0"/>
        <p:cNvGrpSpPr/>
        <p:nvPr/>
      </p:nvGrpSpPr>
      <p:grpSpPr>
        <a:xfrm>
          <a:off x="0" y="0"/>
          <a:ext cx="0" cy="0"/>
          <a:chOff x="0" y="0"/>
          <a:chExt cx="0" cy="0"/>
        </a:xfrm>
      </p:grpSpPr>
      <p:sp>
        <p:nvSpPr>
          <p:cNvPr id="1791" name="Google Shape;1791;gc4930575fc_0_4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2" name="Google Shape;1792;gc4930575fc_0_42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9"/>
        <p:cNvGrpSpPr/>
        <p:nvPr/>
      </p:nvGrpSpPr>
      <p:grpSpPr>
        <a:xfrm>
          <a:off x="0" y="0"/>
          <a:ext cx="0" cy="0"/>
          <a:chOff x="0" y="0"/>
          <a:chExt cx="0" cy="0"/>
        </a:xfrm>
      </p:grpSpPr>
      <p:sp>
        <p:nvSpPr>
          <p:cNvPr id="1800" name="Google Shape;1800;gc4930575fc_0_4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1" name="Google Shape;1801;gc4930575fc_0_4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c4930575fc_0_4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c4930575fc_0_4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930575fc_0_4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930575fc_0_42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9"/>
        <p:cNvGrpSpPr/>
        <p:nvPr/>
      </p:nvGrpSpPr>
      <p:grpSpPr>
        <a:xfrm>
          <a:off x="0" y="0"/>
          <a:ext cx="0" cy="0"/>
          <a:chOff x="0" y="0"/>
          <a:chExt cx="0" cy="0"/>
        </a:xfrm>
      </p:grpSpPr>
      <p:sp>
        <p:nvSpPr>
          <p:cNvPr id="1830" name="Google Shape;1830;gc4930575fc_0_4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1" name="Google Shape;1831;gc4930575fc_0_42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6"/>
        <p:cNvGrpSpPr/>
        <p:nvPr/>
      </p:nvGrpSpPr>
      <p:grpSpPr>
        <a:xfrm>
          <a:off x="0" y="0"/>
          <a:ext cx="0" cy="0"/>
          <a:chOff x="0" y="0"/>
          <a:chExt cx="0" cy="0"/>
        </a:xfrm>
      </p:grpSpPr>
      <p:sp>
        <p:nvSpPr>
          <p:cNvPr id="1837" name="Google Shape;1837;gc4930575fc_0_5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8" name="Google Shape;1838;gc4930575fc_0_53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gc4930575fc_0_5372:notes"/>
          <p:cNvSpPr>
            <a:spLocks noGrp="1" noRot="1" noChangeAspect="1"/>
          </p:cNvSpPr>
          <p:nvPr>
            <p:ph type="sldImg" idx="2"/>
          </p:nvPr>
        </p:nvSpPr>
        <p:spPr>
          <a:xfrm>
            <a:off x="503238" y="585788"/>
            <a:ext cx="5214937" cy="2933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44" name="Google Shape;1844;gc4930575fc_0_5372:notes"/>
          <p:cNvSpPr txBox="1">
            <a:spLocks noGrp="1"/>
          </p:cNvSpPr>
          <p:nvPr>
            <p:ph type="body" idx="1"/>
          </p:nvPr>
        </p:nvSpPr>
        <p:spPr>
          <a:xfrm>
            <a:off x="622119" y="3714558"/>
            <a:ext cx="4977000" cy="3519000"/>
          </a:xfrm>
          <a:prstGeom prst="rect">
            <a:avLst/>
          </a:prstGeom>
          <a:noFill/>
          <a:ln>
            <a:noFill/>
          </a:ln>
        </p:spPr>
        <p:txBody>
          <a:bodyPr spcFirstLastPara="1" wrap="square" lIns="81350" tIns="81350" rIns="81350" bIns="81350" anchor="t" anchorCtr="0">
            <a:noAutofit/>
          </a:bodyPr>
          <a:lstStyle/>
          <a:p>
            <a:pPr marL="0" marR="0" lvl="0" indent="0" algn="l" rtl="0">
              <a:spcBef>
                <a:spcPts val="0"/>
              </a:spcBef>
              <a:spcAft>
                <a:spcPts val="0"/>
              </a:spcAft>
              <a:buFont typeface="Arial"/>
              <a:buNone/>
            </a:pPr>
            <a:endParaRPr sz="1000" b="0" i="0" u="none" strike="noStrike" cap="none"/>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c4930575fc_0_547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1944" name="Google Shape;1944;gc4930575fc_0_54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c4930575fc_0_567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gc4930575fc_0_5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8"/>
        <p:cNvGrpSpPr/>
        <p:nvPr/>
      </p:nvGrpSpPr>
      <p:grpSpPr>
        <a:xfrm>
          <a:off x="0" y="0"/>
          <a:ext cx="0" cy="0"/>
          <a:chOff x="0" y="0"/>
          <a:chExt cx="0" cy="0"/>
        </a:xfrm>
      </p:grpSpPr>
      <p:sp>
        <p:nvSpPr>
          <p:cNvPr id="1979" name="Google Shape;1979;gc4930575fc_0_569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gc4930575fc_0_5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76"/>
        <p:cNvGrpSpPr/>
        <p:nvPr/>
      </p:nvGrpSpPr>
      <p:grpSpPr>
        <a:xfrm>
          <a:off x="0" y="0"/>
          <a:ext cx="0" cy="0"/>
          <a:chOff x="0" y="0"/>
          <a:chExt cx="0" cy="0"/>
        </a:xfrm>
      </p:grpSpPr>
      <p:sp>
        <p:nvSpPr>
          <p:cNvPr id="277" name="Google Shape;277;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8" name="Google Shape;278;p1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279" name="Google Shape;279;p1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280" name="Google Shape;280;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1" name="Google Shape;281;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2" name="Google Shape;282;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ally Blank">
  <p:cSld name="Really Blank">
    <p:spTree>
      <p:nvGrpSpPr>
        <p:cNvPr id="1" name="Shape 283"/>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284"/>
        <p:cNvGrpSpPr/>
        <p:nvPr/>
      </p:nvGrpSpPr>
      <p:grpSpPr>
        <a:xfrm>
          <a:off x="0" y="0"/>
          <a:ext cx="0" cy="0"/>
          <a:chOff x="0" y="0"/>
          <a:chExt cx="0" cy="0"/>
        </a:xfrm>
      </p:grpSpPr>
      <p:sp>
        <p:nvSpPr>
          <p:cNvPr id="285" name="Google Shape;285;p18"/>
          <p:cNvSpPr txBox="1">
            <a:spLocks noGrp="1"/>
          </p:cNvSpPr>
          <p:nvPr>
            <p:ph type="title"/>
          </p:nvPr>
        </p:nvSpPr>
        <p:spPr>
          <a:xfrm>
            <a:off x="892969" y="133945"/>
            <a:ext cx="7358100" cy="1285800"/>
          </a:xfrm>
          <a:prstGeom prst="rect">
            <a:avLst/>
          </a:prstGeom>
          <a:noFill/>
          <a:ln>
            <a:noFill/>
          </a:ln>
        </p:spPr>
        <p:txBody>
          <a:bodyPr spcFirstLastPara="1" wrap="square" lIns="91425" tIns="91425" rIns="91425" bIns="91425" anchor="ctr" anchorCtr="0">
            <a:normAutofit/>
          </a:bodyPr>
          <a:lstStyle>
            <a:lvl1pPr marL="0" marR="0" lvl="0" indent="0" algn="ctr" rtl="0">
              <a:spcBef>
                <a:spcPts val="0"/>
              </a:spcBef>
              <a:spcAft>
                <a:spcPts val="0"/>
              </a:spcAft>
              <a:buSzPts val="2800"/>
              <a:buNone/>
              <a:defRPr sz="5200" b="0" i="0" u="none" strike="noStrike" cap="none">
                <a:latin typeface="Helvetica Neue"/>
                <a:ea typeface="Helvetica Neue"/>
                <a:cs typeface="Helvetica Neue"/>
                <a:sym typeface="Helvetica Neue"/>
              </a:defRPr>
            </a:lvl1pPr>
            <a:lvl2pPr marL="0" marR="0" lvl="1" indent="215900" algn="ctr" rtl="0">
              <a:spcBef>
                <a:spcPts val="0"/>
              </a:spcBef>
              <a:spcAft>
                <a:spcPts val="0"/>
              </a:spcAft>
              <a:buSzPts val="2800"/>
              <a:buNone/>
              <a:defRPr sz="5200" b="0" i="0" u="none" strike="noStrike" cap="none">
                <a:latin typeface="Helvetica Neue"/>
                <a:ea typeface="Helvetica Neue"/>
                <a:cs typeface="Helvetica Neue"/>
                <a:sym typeface="Helvetica Neue"/>
              </a:defRPr>
            </a:lvl2pPr>
            <a:lvl3pPr marL="0" marR="0" lvl="2" indent="444500" algn="ctr" rtl="0">
              <a:spcBef>
                <a:spcPts val="0"/>
              </a:spcBef>
              <a:spcAft>
                <a:spcPts val="0"/>
              </a:spcAft>
              <a:buSzPts val="2800"/>
              <a:buNone/>
              <a:defRPr sz="5200" b="0" i="0" u="none" strike="noStrike" cap="none">
                <a:latin typeface="Helvetica Neue"/>
                <a:ea typeface="Helvetica Neue"/>
                <a:cs typeface="Helvetica Neue"/>
                <a:sym typeface="Helvetica Neue"/>
              </a:defRPr>
            </a:lvl3pPr>
            <a:lvl4pPr marL="0" marR="0" lvl="3" indent="660400" algn="ctr" rtl="0">
              <a:spcBef>
                <a:spcPts val="0"/>
              </a:spcBef>
              <a:spcAft>
                <a:spcPts val="0"/>
              </a:spcAft>
              <a:buSzPts val="2800"/>
              <a:buNone/>
              <a:defRPr sz="5200" b="0" i="0" u="none" strike="noStrike" cap="none">
                <a:latin typeface="Helvetica Neue"/>
                <a:ea typeface="Helvetica Neue"/>
                <a:cs typeface="Helvetica Neue"/>
                <a:sym typeface="Helvetica Neue"/>
              </a:defRPr>
            </a:lvl4pPr>
            <a:lvl5pPr marL="0" marR="0" lvl="4" indent="889000" algn="ctr" rtl="0">
              <a:spcBef>
                <a:spcPts val="0"/>
              </a:spcBef>
              <a:spcAft>
                <a:spcPts val="0"/>
              </a:spcAft>
              <a:buSzPts val="2800"/>
              <a:buNone/>
              <a:defRPr sz="5200" b="0" i="0" u="none" strike="noStrike" cap="none">
                <a:latin typeface="Helvetica Neue"/>
                <a:ea typeface="Helvetica Neue"/>
                <a:cs typeface="Helvetica Neue"/>
                <a:sym typeface="Helvetica Neue"/>
              </a:defRPr>
            </a:lvl5pPr>
            <a:lvl6pPr marL="0" marR="0" lvl="5" indent="1104900" algn="ctr" rtl="0">
              <a:spcBef>
                <a:spcPts val="0"/>
              </a:spcBef>
              <a:spcAft>
                <a:spcPts val="0"/>
              </a:spcAft>
              <a:buSzPts val="2800"/>
              <a:buNone/>
              <a:defRPr sz="5200" b="0" i="0" u="none" strike="noStrike" cap="none">
                <a:latin typeface="Helvetica Neue"/>
                <a:ea typeface="Helvetica Neue"/>
                <a:cs typeface="Helvetica Neue"/>
                <a:sym typeface="Helvetica Neue"/>
              </a:defRPr>
            </a:lvl6pPr>
            <a:lvl7pPr marL="0" marR="0" lvl="6" indent="1320800" algn="ctr" rtl="0">
              <a:spcBef>
                <a:spcPts val="0"/>
              </a:spcBef>
              <a:spcAft>
                <a:spcPts val="0"/>
              </a:spcAft>
              <a:buSzPts val="2800"/>
              <a:buNone/>
              <a:defRPr sz="5200" b="0" i="0" u="none" strike="noStrike" cap="none">
                <a:latin typeface="Helvetica Neue"/>
                <a:ea typeface="Helvetica Neue"/>
                <a:cs typeface="Helvetica Neue"/>
                <a:sym typeface="Helvetica Neue"/>
              </a:defRPr>
            </a:lvl7pPr>
            <a:lvl8pPr marL="0" marR="0" lvl="7" indent="1549400" algn="ctr" rtl="0">
              <a:spcBef>
                <a:spcPts val="0"/>
              </a:spcBef>
              <a:spcAft>
                <a:spcPts val="0"/>
              </a:spcAft>
              <a:buSzPts val="2800"/>
              <a:buNone/>
              <a:defRPr sz="5200" b="0" i="0" u="none" strike="noStrike" cap="none">
                <a:latin typeface="Helvetica Neue"/>
                <a:ea typeface="Helvetica Neue"/>
                <a:cs typeface="Helvetica Neue"/>
                <a:sym typeface="Helvetica Neue"/>
              </a:defRPr>
            </a:lvl8pPr>
            <a:lvl9pPr marL="0" marR="0" lvl="8" indent="1765300" algn="ctr" rtl="0">
              <a:spcBef>
                <a:spcPts val="0"/>
              </a:spcBef>
              <a:spcAft>
                <a:spcPts val="0"/>
              </a:spcAft>
              <a:buSzPts val="2800"/>
              <a:buNone/>
              <a:defRPr sz="5200" b="0" i="0" u="none" strike="noStrike" cap="none">
                <a:latin typeface="Helvetica Neue"/>
                <a:ea typeface="Helvetica Neue"/>
                <a:cs typeface="Helvetica Neue"/>
                <a:sym typeface="Helvetica Neue"/>
              </a:defRPr>
            </a:lvl9pPr>
          </a:lstStyle>
          <a:p>
            <a:endParaRPr/>
          </a:p>
        </p:txBody>
      </p:sp>
      <p:sp>
        <p:nvSpPr>
          <p:cNvPr id="286" name="Google Shape;286;p18"/>
          <p:cNvSpPr txBox="1">
            <a:spLocks noGrp="1"/>
          </p:cNvSpPr>
          <p:nvPr>
            <p:ph type="body" idx="1"/>
          </p:nvPr>
        </p:nvSpPr>
        <p:spPr>
          <a:xfrm>
            <a:off x="892969" y="1460004"/>
            <a:ext cx="7358100" cy="3013800"/>
          </a:xfrm>
          <a:prstGeom prst="rect">
            <a:avLst/>
          </a:prstGeom>
          <a:noFill/>
          <a:ln>
            <a:noFill/>
          </a:ln>
        </p:spPr>
        <p:txBody>
          <a:bodyPr spcFirstLastPara="1" wrap="square" lIns="91425" tIns="91425" rIns="91425" bIns="91425" anchor="ctr" anchorCtr="0">
            <a:normAutofit/>
          </a:bodyPr>
          <a:lstStyle>
            <a:lvl1pPr marL="457200" marR="0" lvl="0"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1pPr>
            <a:lvl2pPr marL="914400" marR="0" lvl="1"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2pPr>
            <a:lvl3pPr marL="1371600" marR="0" lvl="2"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3pPr>
            <a:lvl4pPr marL="1828800" marR="0" lvl="3"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4pPr>
            <a:lvl5pPr marL="2286000" marR="0" lvl="4"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5pPr>
            <a:lvl6pPr marL="2743200" marR="0" lvl="5"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6pPr>
            <a:lvl7pPr marL="3200400" marR="0" lvl="6"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7pPr>
            <a:lvl8pPr marL="3657600" marR="0" lvl="7"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8pPr>
            <a:lvl9pPr marL="4114800" marR="0" lvl="8" indent="-381000" algn="l" rtl="0">
              <a:spcBef>
                <a:spcPts val="2700"/>
              </a:spcBef>
              <a:spcAft>
                <a:spcPts val="1200"/>
              </a:spcAft>
              <a:buSzPts val="2400"/>
              <a:buFont typeface="Helvetica Neue"/>
              <a:buChar char="•"/>
              <a:defRPr sz="2400" b="0" i="0" u="none" strike="noStrike" cap="none">
                <a:latin typeface="Helvetica Neue"/>
                <a:ea typeface="Helvetica Neue"/>
                <a:cs typeface="Helvetica Neue"/>
                <a:sym typeface="Helvetica Neu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87"/>
        <p:cNvGrpSpPr/>
        <p:nvPr/>
      </p:nvGrpSpPr>
      <p:grpSpPr>
        <a:xfrm>
          <a:off x="0" y="0"/>
          <a:ext cx="0" cy="0"/>
          <a:chOff x="0" y="0"/>
          <a:chExt cx="0" cy="0"/>
        </a:xfrm>
      </p:grpSpPr>
      <p:sp>
        <p:nvSpPr>
          <p:cNvPr id="288" name="Google Shape;288;p19"/>
          <p:cNvSpPr txBox="1">
            <a:spLocks noGrp="1"/>
          </p:cNvSpPr>
          <p:nvPr>
            <p:ph type="title"/>
          </p:nvPr>
        </p:nvSpPr>
        <p:spPr>
          <a:xfrm>
            <a:off x="892969" y="133945"/>
            <a:ext cx="7358100" cy="1285800"/>
          </a:xfrm>
          <a:prstGeom prst="rect">
            <a:avLst/>
          </a:prstGeom>
          <a:noFill/>
          <a:ln>
            <a:noFill/>
          </a:ln>
        </p:spPr>
        <p:txBody>
          <a:bodyPr spcFirstLastPara="1" wrap="square" lIns="91425" tIns="91425" rIns="91425" bIns="91425" anchor="ctr" anchorCtr="0">
            <a:normAutofit/>
          </a:bodyPr>
          <a:lstStyle>
            <a:lvl1pPr marL="0" marR="0" lvl="0" indent="0" algn="ctr" rtl="0">
              <a:spcBef>
                <a:spcPts val="0"/>
              </a:spcBef>
              <a:spcAft>
                <a:spcPts val="0"/>
              </a:spcAft>
              <a:buSzPts val="2800"/>
              <a:buNone/>
              <a:defRPr sz="5200" b="0" i="0" u="none" strike="noStrike" cap="none">
                <a:latin typeface="Helvetica Neue"/>
                <a:ea typeface="Helvetica Neue"/>
                <a:cs typeface="Helvetica Neue"/>
                <a:sym typeface="Helvetica Neue"/>
              </a:defRPr>
            </a:lvl1pPr>
            <a:lvl2pPr marL="0" marR="0" lvl="1" indent="215900" algn="ctr" rtl="0">
              <a:spcBef>
                <a:spcPts val="0"/>
              </a:spcBef>
              <a:spcAft>
                <a:spcPts val="0"/>
              </a:spcAft>
              <a:buSzPts val="2800"/>
              <a:buNone/>
              <a:defRPr sz="5200" b="0" i="0" u="none" strike="noStrike" cap="none">
                <a:latin typeface="Helvetica Neue"/>
                <a:ea typeface="Helvetica Neue"/>
                <a:cs typeface="Helvetica Neue"/>
                <a:sym typeface="Helvetica Neue"/>
              </a:defRPr>
            </a:lvl2pPr>
            <a:lvl3pPr marL="0" marR="0" lvl="2" indent="444500" algn="ctr" rtl="0">
              <a:spcBef>
                <a:spcPts val="0"/>
              </a:spcBef>
              <a:spcAft>
                <a:spcPts val="0"/>
              </a:spcAft>
              <a:buSzPts val="2800"/>
              <a:buNone/>
              <a:defRPr sz="5200" b="0" i="0" u="none" strike="noStrike" cap="none">
                <a:latin typeface="Helvetica Neue"/>
                <a:ea typeface="Helvetica Neue"/>
                <a:cs typeface="Helvetica Neue"/>
                <a:sym typeface="Helvetica Neue"/>
              </a:defRPr>
            </a:lvl3pPr>
            <a:lvl4pPr marL="0" marR="0" lvl="3" indent="660400" algn="ctr" rtl="0">
              <a:spcBef>
                <a:spcPts val="0"/>
              </a:spcBef>
              <a:spcAft>
                <a:spcPts val="0"/>
              </a:spcAft>
              <a:buSzPts val="2800"/>
              <a:buNone/>
              <a:defRPr sz="5200" b="0" i="0" u="none" strike="noStrike" cap="none">
                <a:latin typeface="Helvetica Neue"/>
                <a:ea typeface="Helvetica Neue"/>
                <a:cs typeface="Helvetica Neue"/>
                <a:sym typeface="Helvetica Neue"/>
              </a:defRPr>
            </a:lvl4pPr>
            <a:lvl5pPr marL="0" marR="0" lvl="4" indent="889000" algn="ctr" rtl="0">
              <a:spcBef>
                <a:spcPts val="0"/>
              </a:spcBef>
              <a:spcAft>
                <a:spcPts val="0"/>
              </a:spcAft>
              <a:buSzPts val="2800"/>
              <a:buNone/>
              <a:defRPr sz="5200" b="0" i="0" u="none" strike="noStrike" cap="none">
                <a:latin typeface="Helvetica Neue"/>
                <a:ea typeface="Helvetica Neue"/>
                <a:cs typeface="Helvetica Neue"/>
                <a:sym typeface="Helvetica Neue"/>
              </a:defRPr>
            </a:lvl5pPr>
            <a:lvl6pPr marL="0" marR="0" lvl="5" indent="1104900" algn="ctr" rtl="0">
              <a:spcBef>
                <a:spcPts val="0"/>
              </a:spcBef>
              <a:spcAft>
                <a:spcPts val="0"/>
              </a:spcAft>
              <a:buSzPts val="2800"/>
              <a:buNone/>
              <a:defRPr sz="5200" b="0" i="0" u="none" strike="noStrike" cap="none">
                <a:latin typeface="Helvetica Neue"/>
                <a:ea typeface="Helvetica Neue"/>
                <a:cs typeface="Helvetica Neue"/>
                <a:sym typeface="Helvetica Neue"/>
              </a:defRPr>
            </a:lvl6pPr>
            <a:lvl7pPr marL="0" marR="0" lvl="6" indent="1320800" algn="ctr" rtl="0">
              <a:spcBef>
                <a:spcPts val="0"/>
              </a:spcBef>
              <a:spcAft>
                <a:spcPts val="0"/>
              </a:spcAft>
              <a:buSzPts val="2800"/>
              <a:buNone/>
              <a:defRPr sz="5200" b="0" i="0" u="none" strike="noStrike" cap="none">
                <a:latin typeface="Helvetica Neue"/>
                <a:ea typeface="Helvetica Neue"/>
                <a:cs typeface="Helvetica Neue"/>
                <a:sym typeface="Helvetica Neue"/>
              </a:defRPr>
            </a:lvl7pPr>
            <a:lvl8pPr marL="0" marR="0" lvl="7" indent="1549400" algn="ctr" rtl="0">
              <a:spcBef>
                <a:spcPts val="0"/>
              </a:spcBef>
              <a:spcAft>
                <a:spcPts val="0"/>
              </a:spcAft>
              <a:buSzPts val="2800"/>
              <a:buNone/>
              <a:defRPr sz="5200" b="0" i="0" u="none" strike="noStrike" cap="none">
                <a:latin typeface="Helvetica Neue"/>
                <a:ea typeface="Helvetica Neue"/>
                <a:cs typeface="Helvetica Neue"/>
                <a:sym typeface="Helvetica Neue"/>
              </a:defRPr>
            </a:lvl8pPr>
            <a:lvl9pPr marL="0" marR="0" lvl="8" indent="1765300" algn="ctr" rtl="0">
              <a:spcBef>
                <a:spcPts val="0"/>
              </a:spcBef>
              <a:spcAft>
                <a:spcPts val="0"/>
              </a:spcAft>
              <a:buSzPts val="2800"/>
              <a:buNone/>
              <a:defRPr sz="5200" b="0" i="0" u="none" strike="noStrike" cap="none">
                <a:latin typeface="Helvetica Neue"/>
                <a:ea typeface="Helvetica Neue"/>
                <a:cs typeface="Helvetica Neue"/>
                <a:sym typeface="Helvetica Neue"/>
              </a:defRPr>
            </a:lvl9pPr>
          </a:lstStyle>
          <a:p>
            <a:endParaRPr/>
          </a:p>
        </p:txBody>
      </p:sp>
      <p:sp>
        <p:nvSpPr>
          <p:cNvPr id="289" name="Google Shape;289;p19"/>
          <p:cNvSpPr txBox="1">
            <a:spLocks noGrp="1"/>
          </p:cNvSpPr>
          <p:nvPr>
            <p:ph type="body" idx="1"/>
          </p:nvPr>
        </p:nvSpPr>
        <p:spPr>
          <a:xfrm>
            <a:off x="892969" y="1460004"/>
            <a:ext cx="7358100" cy="3013800"/>
          </a:xfrm>
          <a:prstGeom prst="rect">
            <a:avLst/>
          </a:prstGeom>
          <a:noFill/>
          <a:ln>
            <a:noFill/>
          </a:ln>
        </p:spPr>
        <p:txBody>
          <a:bodyPr spcFirstLastPara="1" wrap="square" lIns="91425" tIns="91425" rIns="91425" bIns="91425" anchor="ctr" anchorCtr="0">
            <a:normAutofit/>
          </a:bodyPr>
          <a:lstStyle>
            <a:lvl1pPr marL="457200" marR="0" lvl="0"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1pPr>
            <a:lvl2pPr marL="914400" marR="0" lvl="1"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2pPr>
            <a:lvl3pPr marL="1371600" marR="0" lvl="2"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3pPr>
            <a:lvl4pPr marL="1828800" marR="0" lvl="3"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4pPr>
            <a:lvl5pPr marL="2286000" marR="0" lvl="4"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5pPr>
            <a:lvl6pPr marL="2743200" marR="0" lvl="5"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6pPr>
            <a:lvl7pPr marL="3200400" marR="0" lvl="6"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7pPr>
            <a:lvl8pPr marL="3657600" marR="0" lvl="7" indent="-381000" algn="l" rtl="0">
              <a:spcBef>
                <a:spcPts val="2700"/>
              </a:spcBef>
              <a:spcAft>
                <a:spcPts val="0"/>
              </a:spcAft>
              <a:buSzPts val="2400"/>
              <a:buFont typeface="Helvetica Neue"/>
              <a:buChar char="•"/>
              <a:defRPr sz="2400" b="0" i="0" u="none" strike="noStrike" cap="none">
                <a:latin typeface="Helvetica Neue"/>
                <a:ea typeface="Helvetica Neue"/>
                <a:cs typeface="Helvetica Neue"/>
                <a:sym typeface="Helvetica Neue"/>
              </a:defRPr>
            </a:lvl8pPr>
            <a:lvl9pPr marL="4114800" marR="0" lvl="8" indent="-381000" algn="l" rtl="0">
              <a:spcBef>
                <a:spcPts val="2700"/>
              </a:spcBef>
              <a:spcAft>
                <a:spcPts val="1200"/>
              </a:spcAft>
              <a:buSzPts val="2400"/>
              <a:buFont typeface="Helvetica Neue"/>
              <a:buChar char="•"/>
              <a:defRPr sz="2400" b="0" i="0" u="none" strike="noStrike" cap="none">
                <a:latin typeface="Helvetica Neue"/>
                <a:ea typeface="Helvetica Neue"/>
                <a:cs typeface="Helvetica Neue"/>
                <a:sym typeface="Helvetica Neue"/>
              </a:defRPr>
            </a:lvl9pPr>
          </a:lstStyle>
          <a:p>
            <a:endParaRPr/>
          </a:p>
        </p:txBody>
      </p:sp>
      <p:sp>
        <p:nvSpPr>
          <p:cNvPr id="290" name="Google Shape;290;p19"/>
          <p:cNvSpPr txBox="1">
            <a:spLocks noGrp="1"/>
          </p:cNvSpPr>
          <p:nvPr>
            <p:ph type="dt" idx="10"/>
          </p:nvPr>
        </p:nvSpPr>
        <p:spPr>
          <a:xfrm>
            <a:off x="457199" y="4767262"/>
            <a:ext cx="2133600" cy="273900"/>
          </a:xfrm>
          <a:prstGeom prst="rect">
            <a:avLst/>
          </a:prstGeom>
          <a:noFill/>
          <a:ln>
            <a:noFill/>
          </a:ln>
        </p:spPr>
        <p:txBody>
          <a:bodyPr spcFirstLastPara="1" wrap="square" lIns="58925" tIns="58925" rIns="58925" bIns="58925" anchor="t" anchorCtr="0">
            <a:noAutofit/>
          </a:bodyPr>
          <a:lstStyle>
            <a:lvl1pPr marL="0" marR="0" lvl="0" indent="0" algn="ctr" rtl="0">
              <a:spcBef>
                <a:spcPts val="0"/>
              </a:spcBef>
              <a:spcAft>
                <a:spcPts val="0"/>
              </a:spcAft>
              <a:buSzPts val="900"/>
              <a:buNone/>
              <a:defRPr sz="2300">
                <a:latin typeface="Helvetica Neue"/>
                <a:ea typeface="Helvetica Neue"/>
                <a:cs typeface="Helvetica Neue"/>
                <a:sym typeface="Helvetica Neue"/>
              </a:defRPr>
            </a:lvl1pPr>
            <a:lvl2pPr marL="0" marR="0" lvl="1" indent="215900" algn="ctr" rtl="0">
              <a:spcBef>
                <a:spcPts val="0"/>
              </a:spcBef>
              <a:spcAft>
                <a:spcPts val="0"/>
              </a:spcAft>
              <a:buSzPts val="900"/>
              <a:buNone/>
              <a:defRPr sz="2300" b="0" i="0" u="none" strike="noStrike" cap="none">
                <a:latin typeface="Helvetica Neue"/>
                <a:ea typeface="Helvetica Neue"/>
                <a:cs typeface="Helvetica Neue"/>
                <a:sym typeface="Helvetica Neue"/>
              </a:defRPr>
            </a:lvl2pPr>
            <a:lvl3pPr marL="0" marR="0" lvl="2" indent="444500" algn="ctr" rtl="0">
              <a:spcBef>
                <a:spcPts val="0"/>
              </a:spcBef>
              <a:spcAft>
                <a:spcPts val="0"/>
              </a:spcAft>
              <a:buSzPts val="900"/>
              <a:buNone/>
              <a:defRPr sz="2300" b="0" i="0" u="none" strike="noStrike" cap="none">
                <a:latin typeface="Helvetica Neue"/>
                <a:ea typeface="Helvetica Neue"/>
                <a:cs typeface="Helvetica Neue"/>
                <a:sym typeface="Helvetica Neue"/>
              </a:defRPr>
            </a:lvl3pPr>
            <a:lvl4pPr marL="0" marR="0" lvl="3" indent="660400" algn="ctr" rtl="0">
              <a:spcBef>
                <a:spcPts val="0"/>
              </a:spcBef>
              <a:spcAft>
                <a:spcPts val="0"/>
              </a:spcAft>
              <a:buSzPts val="900"/>
              <a:buNone/>
              <a:defRPr sz="2300" b="0" i="0" u="none" strike="noStrike" cap="none">
                <a:latin typeface="Helvetica Neue"/>
                <a:ea typeface="Helvetica Neue"/>
                <a:cs typeface="Helvetica Neue"/>
                <a:sym typeface="Helvetica Neue"/>
              </a:defRPr>
            </a:lvl4pPr>
            <a:lvl5pPr marL="0" marR="0" lvl="4" indent="889000" algn="ctr" rtl="0">
              <a:spcBef>
                <a:spcPts val="0"/>
              </a:spcBef>
              <a:spcAft>
                <a:spcPts val="0"/>
              </a:spcAft>
              <a:buSzPts val="900"/>
              <a:buNone/>
              <a:defRPr sz="2300" b="0" i="0" u="none" strike="noStrike" cap="none">
                <a:latin typeface="Helvetica Neue"/>
                <a:ea typeface="Helvetica Neue"/>
                <a:cs typeface="Helvetica Neue"/>
                <a:sym typeface="Helvetica Neue"/>
              </a:defRPr>
            </a:lvl5pPr>
            <a:lvl6pPr marL="0" marR="0" lvl="5" indent="1104900" algn="ctr" rtl="0">
              <a:spcBef>
                <a:spcPts val="0"/>
              </a:spcBef>
              <a:spcAft>
                <a:spcPts val="0"/>
              </a:spcAft>
              <a:buSzPts val="900"/>
              <a:buNone/>
              <a:defRPr sz="2300" b="0" i="0" u="none" strike="noStrike" cap="none">
                <a:latin typeface="Helvetica Neue"/>
                <a:ea typeface="Helvetica Neue"/>
                <a:cs typeface="Helvetica Neue"/>
                <a:sym typeface="Helvetica Neue"/>
              </a:defRPr>
            </a:lvl6pPr>
            <a:lvl7pPr marL="0" marR="0" lvl="6" indent="1320800" algn="ctr" rtl="0">
              <a:spcBef>
                <a:spcPts val="0"/>
              </a:spcBef>
              <a:spcAft>
                <a:spcPts val="0"/>
              </a:spcAft>
              <a:buSzPts val="900"/>
              <a:buNone/>
              <a:defRPr sz="2300" b="0" i="0" u="none" strike="noStrike" cap="none">
                <a:latin typeface="Helvetica Neue"/>
                <a:ea typeface="Helvetica Neue"/>
                <a:cs typeface="Helvetica Neue"/>
                <a:sym typeface="Helvetica Neue"/>
              </a:defRPr>
            </a:lvl7pPr>
            <a:lvl8pPr marL="0" marR="0" lvl="7" indent="1549400" algn="ctr" rtl="0">
              <a:spcBef>
                <a:spcPts val="0"/>
              </a:spcBef>
              <a:spcAft>
                <a:spcPts val="0"/>
              </a:spcAft>
              <a:buSzPts val="900"/>
              <a:buNone/>
              <a:defRPr sz="2300" b="0" i="0" u="none" strike="noStrike" cap="none">
                <a:latin typeface="Helvetica Neue"/>
                <a:ea typeface="Helvetica Neue"/>
                <a:cs typeface="Helvetica Neue"/>
                <a:sym typeface="Helvetica Neue"/>
              </a:defRPr>
            </a:lvl8pPr>
            <a:lvl9pPr marL="0" marR="0" lvl="8" indent="1765300" algn="ctr" rtl="0">
              <a:spcBef>
                <a:spcPts val="0"/>
              </a:spcBef>
              <a:spcAft>
                <a:spcPts val="0"/>
              </a:spcAft>
              <a:buSzPts val="900"/>
              <a:buNone/>
              <a:defRPr sz="2300" b="0" i="0" u="none" strike="noStrike" cap="none">
                <a:latin typeface="Helvetica Neue"/>
                <a:ea typeface="Helvetica Neue"/>
                <a:cs typeface="Helvetica Neue"/>
                <a:sym typeface="Helvetica Neue"/>
              </a:defRPr>
            </a:lvl9pPr>
          </a:lstStyle>
          <a:p>
            <a:endParaRPr/>
          </a:p>
        </p:txBody>
      </p:sp>
      <p:sp>
        <p:nvSpPr>
          <p:cNvPr id="291" name="Google Shape;291;p19"/>
          <p:cNvSpPr txBox="1">
            <a:spLocks noGrp="1"/>
          </p:cNvSpPr>
          <p:nvPr>
            <p:ph type="ftr" idx="11"/>
          </p:nvPr>
        </p:nvSpPr>
        <p:spPr>
          <a:xfrm>
            <a:off x="3124200" y="4767262"/>
            <a:ext cx="2895600" cy="273900"/>
          </a:xfrm>
          <a:prstGeom prst="rect">
            <a:avLst/>
          </a:prstGeom>
          <a:noFill/>
          <a:ln>
            <a:noFill/>
          </a:ln>
        </p:spPr>
        <p:txBody>
          <a:bodyPr spcFirstLastPara="1" wrap="square" lIns="58925" tIns="58925" rIns="58925" bIns="58925" anchor="t" anchorCtr="0">
            <a:noAutofit/>
          </a:bodyPr>
          <a:lstStyle>
            <a:lvl1pPr marL="0" marR="0" lvl="0" indent="0" algn="ctr" rtl="0">
              <a:spcBef>
                <a:spcPts val="0"/>
              </a:spcBef>
              <a:spcAft>
                <a:spcPts val="0"/>
              </a:spcAft>
              <a:buSzPts val="900"/>
              <a:buNone/>
              <a:defRPr sz="2300">
                <a:latin typeface="Helvetica Neue"/>
                <a:ea typeface="Helvetica Neue"/>
                <a:cs typeface="Helvetica Neue"/>
                <a:sym typeface="Helvetica Neue"/>
              </a:defRPr>
            </a:lvl1pPr>
            <a:lvl2pPr marL="0" marR="0" lvl="1" indent="215900" algn="ctr" rtl="0">
              <a:spcBef>
                <a:spcPts val="0"/>
              </a:spcBef>
              <a:spcAft>
                <a:spcPts val="0"/>
              </a:spcAft>
              <a:buSzPts val="900"/>
              <a:buNone/>
              <a:defRPr sz="2300" b="0" i="0" u="none" strike="noStrike" cap="none">
                <a:latin typeface="Helvetica Neue"/>
                <a:ea typeface="Helvetica Neue"/>
                <a:cs typeface="Helvetica Neue"/>
                <a:sym typeface="Helvetica Neue"/>
              </a:defRPr>
            </a:lvl2pPr>
            <a:lvl3pPr marL="0" marR="0" lvl="2" indent="444500" algn="ctr" rtl="0">
              <a:spcBef>
                <a:spcPts val="0"/>
              </a:spcBef>
              <a:spcAft>
                <a:spcPts val="0"/>
              </a:spcAft>
              <a:buSzPts val="900"/>
              <a:buNone/>
              <a:defRPr sz="2300" b="0" i="0" u="none" strike="noStrike" cap="none">
                <a:latin typeface="Helvetica Neue"/>
                <a:ea typeface="Helvetica Neue"/>
                <a:cs typeface="Helvetica Neue"/>
                <a:sym typeface="Helvetica Neue"/>
              </a:defRPr>
            </a:lvl3pPr>
            <a:lvl4pPr marL="0" marR="0" lvl="3" indent="660400" algn="ctr" rtl="0">
              <a:spcBef>
                <a:spcPts val="0"/>
              </a:spcBef>
              <a:spcAft>
                <a:spcPts val="0"/>
              </a:spcAft>
              <a:buSzPts val="900"/>
              <a:buNone/>
              <a:defRPr sz="2300" b="0" i="0" u="none" strike="noStrike" cap="none">
                <a:latin typeface="Helvetica Neue"/>
                <a:ea typeface="Helvetica Neue"/>
                <a:cs typeface="Helvetica Neue"/>
                <a:sym typeface="Helvetica Neue"/>
              </a:defRPr>
            </a:lvl4pPr>
            <a:lvl5pPr marL="0" marR="0" lvl="4" indent="889000" algn="ctr" rtl="0">
              <a:spcBef>
                <a:spcPts val="0"/>
              </a:spcBef>
              <a:spcAft>
                <a:spcPts val="0"/>
              </a:spcAft>
              <a:buSzPts val="900"/>
              <a:buNone/>
              <a:defRPr sz="2300" b="0" i="0" u="none" strike="noStrike" cap="none">
                <a:latin typeface="Helvetica Neue"/>
                <a:ea typeface="Helvetica Neue"/>
                <a:cs typeface="Helvetica Neue"/>
                <a:sym typeface="Helvetica Neue"/>
              </a:defRPr>
            </a:lvl5pPr>
            <a:lvl6pPr marL="0" marR="0" lvl="5" indent="1104900" algn="ctr" rtl="0">
              <a:spcBef>
                <a:spcPts val="0"/>
              </a:spcBef>
              <a:spcAft>
                <a:spcPts val="0"/>
              </a:spcAft>
              <a:buSzPts val="900"/>
              <a:buNone/>
              <a:defRPr sz="2300" b="0" i="0" u="none" strike="noStrike" cap="none">
                <a:latin typeface="Helvetica Neue"/>
                <a:ea typeface="Helvetica Neue"/>
                <a:cs typeface="Helvetica Neue"/>
                <a:sym typeface="Helvetica Neue"/>
              </a:defRPr>
            </a:lvl6pPr>
            <a:lvl7pPr marL="0" marR="0" lvl="6" indent="1320800" algn="ctr" rtl="0">
              <a:spcBef>
                <a:spcPts val="0"/>
              </a:spcBef>
              <a:spcAft>
                <a:spcPts val="0"/>
              </a:spcAft>
              <a:buSzPts val="900"/>
              <a:buNone/>
              <a:defRPr sz="2300" b="0" i="0" u="none" strike="noStrike" cap="none">
                <a:latin typeface="Helvetica Neue"/>
                <a:ea typeface="Helvetica Neue"/>
                <a:cs typeface="Helvetica Neue"/>
                <a:sym typeface="Helvetica Neue"/>
              </a:defRPr>
            </a:lvl7pPr>
            <a:lvl8pPr marL="0" marR="0" lvl="7" indent="1549400" algn="ctr" rtl="0">
              <a:spcBef>
                <a:spcPts val="0"/>
              </a:spcBef>
              <a:spcAft>
                <a:spcPts val="0"/>
              </a:spcAft>
              <a:buSzPts val="900"/>
              <a:buNone/>
              <a:defRPr sz="2300" b="0" i="0" u="none" strike="noStrike" cap="none">
                <a:latin typeface="Helvetica Neue"/>
                <a:ea typeface="Helvetica Neue"/>
                <a:cs typeface="Helvetica Neue"/>
                <a:sym typeface="Helvetica Neue"/>
              </a:defRPr>
            </a:lvl8pPr>
            <a:lvl9pPr marL="0" marR="0" lvl="8" indent="1765300" algn="ctr" rtl="0">
              <a:spcBef>
                <a:spcPts val="0"/>
              </a:spcBef>
              <a:spcAft>
                <a:spcPts val="0"/>
              </a:spcAft>
              <a:buSzPts val="900"/>
              <a:buNone/>
              <a:defRPr sz="2300" b="0" i="0" u="none" strike="noStrike" cap="none">
                <a:latin typeface="Helvetica Neue"/>
                <a:ea typeface="Helvetica Neue"/>
                <a:cs typeface="Helvetica Neue"/>
                <a:sym typeface="Helvetica Neue"/>
              </a:defRPr>
            </a:lvl9pPr>
          </a:lstStyle>
          <a:p>
            <a:endParaRPr/>
          </a:p>
        </p:txBody>
      </p:sp>
      <p:sp>
        <p:nvSpPr>
          <p:cNvPr id="292" name="Google Shape;292;p19"/>
          <p:cNvSpPr txBox="1">
            <a:spLocks noGrp="1"/>
          </p:cNvSpPr>
          <p:nvPr>
            <p:ph type="sldNum" idx="12"/>
          </p:nvPr>
        </p:nvSpPr>
        <p:spPr>
          <a:xfrm>
            <a:off x="6553200" y="4767262"/>
            <a:ext cx="2133600" cy="273900"/>
          </a:xfrm>
          <a:prstGeom prst="rect">
            <a:avLst/>
          </a:prstGeom>
          <a:noFill/>
          <a:ln>
            <a:noFill/>
          </a:ln>
        </p:spPr>
        <p:txBody>
          <a:bodyPr spcFirstLastPara="1" wrap="square" lIns="83800" tIns="41900" rIns="83800" bIns="41900" anchor="t" anchorCtr="0">
            <a:normAutofit/>
          </a:bodyPr>
          <a:lstStyle>
            <a:lvl1pPr marL="0" marR="0" lvl="0"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1pPr>
            <a:lvl2pPr marL="0" marR="0" lvl="1"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2pPr>
            <a:lvl3pPr marL="0" marR="0" lvl="2"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3pPr>
            <a:lvl4pPr marL="0" marR="0" lvl="3"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4pPr>
            <a:lvl5pPr marL="0" marR="0" lvl="4"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5pPr>
            <a:lvl6pPr marL="0" marR="0" lvl="5"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6pPr>
            <a:lvl7pPr marL="0" marR="0" lvl="6"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7pPr>
            <a:lvl8pPr marL="0" marR="0" lvl="7"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8pPr>
            <a:lvl9pPr marL="0" marR="0" lvl="8" indent="0" algn="ctr" rtl="0">
              <a:spcBef>
                <a:spcPts val="0"/>
              </a:spcBef>
              <a:buClr>
                <a:schemeClr val="dk1"/>
              </a:buClr>
              <a:buFont typeface="Helvetica Neue"/>
              <a:buNone/>
              <a:defRPr sz="1200" b="0" i="0" u="none" strike="noStrike" cap="none">
                <a:solidFill>
                  <a:schemeClr val="dk1"/>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9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6">
  <p:cSld name="CUSTOM_6_1_1">
    <p:spTree>
      <p:nvGrpSpPr>
        <p:cNvPr id="1" name="Shape 294"/>
        <p:cNvGrpSpPr/>
        <p:nvPr/>
      </p:nvGrpSpPr>
      <p:grpSpPr>
        <a:xfrm>
          <a:off x="0" y="0"/>
          <a:ext cx="0" cy="0"/>
          <a:chOff x="0" y="0"/>
          <a:chExt cx="0" cy="0"/>
        </a:xfrm>
      </p:grpSpPr>
      <p:sp>
        <p:nvSpPr>
          <p:cNvPr id="295" name="Google Shape;295;p21"/>
          <p:cNvSpPr txBox="1">
            <a:spLocks noGrp="1"/>
          </p:cNvSpPr>
          <p:nvPr>
            <p:ph type="title"/>
          </p:nvPr>
        </p:nvSpPr>
        <p:spPr>
          <a:xfrm>
            <a:off x="717700" y="347803"/>
            <a:ext cx="7708800" cy="576000"/>
          </a:xfrm>
          <a:prstGeom prst="rect">
            <a:avLst/>
          </a:prstGeom>
        </p:spPr>
        <p:txBody>
          <a:bodyPr spcFirstLastPara="1" wrap="square" lIns="91425" tIns="91425" rIns="91425" bIns="91425" anchor="t" anchorCtr="0">
            <a:norm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grpSp>
        <p:nvGrpSpPr>
          <p:cNvPr id="296" name="Google Shape;296;p21"/>
          <p:cNvGrpSpPr/>
          <p:nvPr/>
        </p:nvGrpSpPr>
        <p:grpSpPr>
          <a:xfrm flipH="1">
            <a:off x="7673537" y="2563323"/>
            <a:ext cx="1472063" cy="2584974"/>
            <a:chOff x="11" y="2558491"/>
            <a:chExt cx="1472063" cy="2584974"/>
          </a:xfrm>
        </p:grpSpPr>
        <p:grpSp>
          <p:nvGrpSpPr>
            <p:cNvPr id="297" name="Google Shape;297;p21"/>
            <p:cNvGrpSpPr/>
            <p:nvPr/>
          </p:nvGrpSpPr>
          <p:grpSpPr>
            <a:xfrm rot="5400000" flipH="1">
              <a:off x="1601" y="4182169"/>
              <a:ext cx="474807" cy="477976"/>
              <a:chOff x="458271" y="4665278"/>
              <a:chExt cx="474807" cy="477976"/>
            </a:xfrm>
          </p:grpSpPr>
          <p:sp>
            <p:nvSpPr>
              <p:cNvPr id="298" name="Google Shape;298;p21"/>
              <p:cNvSpPr/>
              <p:nvPr/>
            </p:nvSpPr>
            <p:spPr>
              <a:xfrm>
                <a:off x="458271" y="4665278"/>
                <a:ext cx="474807" cy="477976"/>
              </a:xfrm>
              <a:custGeom>
                <a:avLst/>
                <a:gdLst/>
                <a:ahLst/>
                <a:cxnLst/>
                <a:rect l="l" t="t" r="r" b="b"/>
                <a:pathLst>
                  <a:path w="25172" h="25340" extrusionOk="0">
                    <a:moveTo>
                      <a:pt x="0" y="1"/>
                    </a:moveTo>
                    <a:lnTo>
                      <a:pt x="0" y="25339"/>
                    </a:lnTo>
                    <a:lnTo>
                      <a:pt x="25171" y="25339"/>
                    </a:lnTo>
                    <a:lnTo>
                      <a:pt x="251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1"/>
              <p:cNvSpPr/>
              <p:nvPr/>
            </p:nvSpPr>
            <p:spPr>
              <a:xfrm>
                <a:off x="718353" y="4936829"/>
                <a:ext cx="184739" cy="158087"/>
              </a:xfrm>
              <a:custGeom>
                <a:avLst/>
                <a:gdLst/>
                <a:ahLst/>
                <a:cxnLst/>
                <a:rect l="l" t="t" r="r" b="b"/>
                <a:pathLst>
                  <a:path w="9794" h="8381" extrusionOk="0">
                    <a:moveTo>
                      <a:pt x="5609" y="0"/>
                    </a:moveTo>
                    <a:cubicBezTo>
                      <a:pt x="1884" y="0"/>
                      <a:pt x="1" y="4499"/>
                      <a:pt x="2637" y="7135"/>
                    </a:cubicBezTo>
                    <a:cubicBezTo>
                      <a:pt x="3491" y="7995"/>
                      <a:pt x="4544" y="8381"/>
                      <a:pt x="5578" y="8381"/>
                    </a:cubicBezTo>
                    <a:cubicBezTo>
                      <a:pt x="7714" y="8381"/>
                      <a:pt x="9765" y="6736"/>
                      <a:pt x="9793" y="4227"/>
                    </a:cubicBezTo>
                    <a:cubicBezTo>
                      <a:pt x="9793" y="1904"/>
                      <a:pt x="7931" y="0"/>
                      <a:pt x="5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1"/>
              <p:cNvSpPr/>
              <p:nvPr/>
            </p:nvSpPr>
            <p:spPr>
              <a:xfrm>
                <a:off x="478398" y="4936829"/>
                <a:ext cx="184720" cy="158087"/>
              </a:xfrm>
              <a:custGeom>
                <a:avLst/>
                <a:gdLst/>
                <a:ahLst/>
                <a:cxnLst/>
                <a:rect l="l" t="t" r="r" b="b"/>
                <a:pathLst>
                  <a:path w="9793" h="8381" extrusionOk="0">
                    <a:moveTo>
                      <a:pt x="5608" y="0"/>
                    </a:moveTo>
                    <a:cubicBezTo>
                      <a:pt x="1884" y="0"/>
                      <a:pt x="0" y="4499"/>
                      <a:pt x="2637" y="7135"/>
                    </a:cubicBezTo>
                    <a:cubicBezTo>
                      <a:pt x="3490" y="7995"/>
                      <a:pt x="4544" y="8381"/>
                      <a:pt x="5578" y="8381"/>
                    </a:cubicBezTo>
                    <a:cubicBezTo>
                      <a:pt x="7713" y="8381"/>
                      <a:pt x="9764" y="6736"/>
                      <a:pt x="9793" y="4227"/>
                    </a:cubicBezTo>
                    <a:cubicBezTo>
                      <a:pt x="9793" y="1904"/>
                      <a:pt x="7930" y="0"/>
                      <a:pt x="5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1"/>
              <p:cNvSpPr/>
              <p:nvPr/>
            </p:nvSpPr>
            <p:spPr>
              <a:xfrm>
                <a:off x="478398" y="4712642"/>
                <a:ext cx="185117" cy="157879"/>
              </a:xfrm>
              <a:custGeom>
                <a:avLst/>
                <a:gdLst/>
                <a:ahLst/>
                <a:cxnLst/>
                <a:rect l="l" t="t" r="r" b="b"/>
                <a:pathLst>
                  <a:path w="9814" h="8370" extrusionOk="0">
                    <a:moveTo>
                      <a:pt x="5608" y="0"/>
                    </a:moveTo>
                    <a:cubicBezTo>
                      <a:pt x="1884" y="0"/>
                      <a:pt x="0" y="4478"/>
                      <a:pt x="2637" y="7115"/>
                    </a:cubicBezTo>
                    <a:cubicBezTo>
                      <a:pt x="3490" y="7982"/>
                      <a:pt x="4544" y="8370"/>
                      <a:pt x="5578" y="8370"/>
                    </a:cubicBezTo>
                    <a:cubicBezTo>
                      <a:pt x="7714" y="8370"/>
                      <a:pt x="9764" y="6715"/>
                      <a:pt x="9793" y="4206"/>
                    </a:cubicBezTo>
                    <a:cubicBezTo>
                      <a:pt x="9814" y="1884"/>
                      <a:pt x="7930" y="0"/>
                      <a:pt x="5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1"/>
              <p:cNvSpPr/>
              <p:nvPr/>
            </p:nvSpPr>
            <p:spPr>
              <a:xfrm>
                <a:off x="718353" y="4712642"/>
                <a:ext cx="184739" cy="157879"/>
              </a:xfrm>
              <a:custGeom>
                <a:avLst/>
                <a:gdLst/>
                <a:ahLst/>
                <a:cxnLst/>
                <a:rect l="l" t="t" r="r" b="b"/>
                <a:pathLst>
                  <a:path w="9794" h="8370" extrusionOk="0">
                    <a:moveTo>
                      <a:pt x="5609" y="0"/>
                    </a:moveTo>
                    <a:cubicBezTo>
                      <a:pt x="1884" y="0"/>
                      <a:pt x="1" y="4478"/>
                      <a:pt x="2637" y="7115"/>
                    </a:cubicBezTo>
                    <a:cubicBezTo>
                      <a:pt x="3491" y="7982"/>
                      <a:pt x="4545" y="8370"/>
                      <a:pt x="5579" y="8370"/>
                    </a:cubicBezTo>
                    <a:cubicBezTo>
                      <a:pt x="7714" y="8370"/>
                      <a:pt x="9765" y="6715"/>
                      <a:pt x="9793" y="4206"/>
                    </a:cubicBezTo>
                    <a:cubicBezTo>
                      <a:pt x="9793" y="1884"/>
                      <a:pt x="7931" y="0"/>
                      <a:pt x="56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21"/>
            <p:cNvGrpSpPr/>
            <p:nvPr/>
          </p:nvGrpSpPr>
          <p:grpSpPr>
            <a:xfrm rot="5400000" flipH="1">
              <a:off x="1601" y="4666329"/>
              <a:ext cx="474807" cy="477976"/>
              <a:chOff x="826" y="4665278"/>
              <a:chExt cx="474807" cy="477976"/>
            </a:xfrm>
          </p:grpSpPr>
          <p:sp>
            <p:nvSpPr>
              <p:cNvPr id="304" name="Google Shape;304;p21"/>
              <p:cNvSpPr/>
              <p:nvPr/>
            </p:nvSpPr>
            <p:spPr>
              <a:xfrm>
                <a:off x="826" y="4665278"/>
                <a:ext cx="474807" cy="477976"/>
              </a:xfrm>
              <a:custGeom>
                <a:avLst/>
                <a:gdLst/>
                <a:ahLst/>
                <a:cxnLst/>
                <a:rect l="l" t="t" r="r" b="b"/>
                <a:pathLst>
                  <a:path w="25172" h="25340" extrusionOk="0">
                    <a:moveTo>
                      <a:pt x="1" y="1"/>
                    </a:moveTo>
                    <a:lnTo>
                      <a:pt x="1" y="25339"/>
                    </a:lnTo>
                    <a:lnTo>
                      <a:pt x="25172" y="25339"/>
                    </a:lnTo>
                    <a:lnTo>
                      <a:pt x="251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1"/>
              <p:cNvSpPr/>
              <p:nvPr/>
            </p:nvSpPr>
            <p:spPr>
              <a:xfrm>
                <a:off x="246327" y="4936829"/>
                <a:ext cx="184720" cy="158087"/>
              </a:xfrm>
              <a:custGeom>
                <a:avLst/>
                <a:gdLst/>
                <a:ahLst/>
                <a:cxnLst/>
                <a:rect l="l" t="t" r="r" b="b"/>
                <a:pathLst>
                  <a:path w="9793" h="8381" extrusionOk="0">
                    <a:moveTo>
                      <a:pt x="5587" y="0"/>
                    </a:moveTo>
                    <a:cubicBezTo>
                      <a:pt x="1863" y="0"/>
                      <a:pt x="0" y="4499"/>
                      <a:pt x="2616" y="7135"/>
                    </a:cubicBezTo>
                    <a:cubicBezTo>
                      <a:pt x="3476" y="7995"/>
                      <a:pt x="4534" y="8381"/>
                      <a:pt x="5571" y="8381"/>
                    </a:cubicBezTo>
                    <a:cubicBezTo>
                      <a:pt x="7711" y="8381"/>
                      <a:pt x="9758" y="6736"/>
                      <a:pt x="9772" y="4227"/>
                    </a:cubicBezTo>
                    <a:cubicBezTo>
                      <a:pt x="9793" y="1904"/>
                      <a:pt x="7909" y="0"/>
                      <a:pt x="5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1"/>
              <p:cNvSpPr/>
              <p:nvPr/>
            </p:nvSpPr>
            <p:spPr>
              <a:xfrm>
                <a:off x="21349" y="4936829"/>
                <a:ext cx="184739" cy="158087"/>
              </a:xfrm>
              <a:custGeom>
                <a:avLst/>
                <a:gdLst/>
                <a:ahLst/>
                <a:cxnLst/>
                <a:rect l="l" t="t" r="r" b="b"/>
                <a:pathLst>
                  <a:path w="9794" h="8381" extrusionOk="0">
                    <a:moveTo>
                      <a:pt x="5608" y="0"/>
                    </a:moveTo>
                    <a:cubicBezTo>
                      <a:pt x="1884" y="0"/>
                      <a:pt x="1" y="4478"/>
                      <a:pt x="2616" y="7135"/>
                    </a:cubicBezTo>
                    <a:cubicBezTo>
                      <a:pt x="3470" y="7995"/>
                      <a:pt x="4526" y="8381"/>
                      <a:pt x="5562" y="8381"/>
                    </a:cubicBezTo>
                    <a:cubicBezTo>
                      <a:pt x="7702" y="8381"/>
                      <a:pt x="9758" y="6736"/>
                      <a:pt x="9772" y="4227"/>
                    </a:cubicBezTo>
                    <a:cubicBezTo>
                      <a:pt x="9793" y="1904"/>
                      <a:pt x="7910" y="21"/>
                      <a:pt x="5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1"/>
              <p:cNvSpPr/>
              <p:nvPr/>
            </p:nvSpPr>
            <p:spPr>
              <a:xfrm>
                <a:off x="21462" y="4712642"/>
                <a:ext cx="184626" cy="157879"/>
              </a:xfrm>
              <a:custGeom>
                <a:avLst/>
                <a:gdLst/>
                <a:ahLst/>
                <a:cxnLst/>
                <a:rect l="l" t="t" r="r" b="b"/>
                <a:pathLst>
                  <a:path w="9788" h="8370" extrusionOk="0">
                    <a:moveTo>
                      <a:pt x="5577" y="0"/>
                    </a:moveTo>
                    <a:cubicBezTo>
                      <a:pt x="1869" y="0"/>
                      <a:pt x="1" y="4484"/>
                      <a:pt x="2610" y="7115"/>
                    </a:cubicBezTo>
                    <a:cubicBezTo>
                      <a:pt x="3464" y="7982"/>
                      <a:pt x="4520" y="8370"/>
                      <a:pt x="5556" y="8370"/>
                    </a:cubicBezTo>
                    <a:cubicBezTo>
                      <a:pt x="7696" y="8370"/>
                      <a:pt x="9752" y="6715"/>
                      <a:pt x="9766" y="4206"/>
                    </a:cubicBezTo>
                    <a:cubicBezTo>
                      <a:pt x="9787" y="1884"/>
                      <a:pt x="7904" y="0"/>
                      <a:pt x="5602" y="0"/>
                    </a:cubicBezTo>
                    <a:cubicBezTo>
                      <a:pt x="5594" y="0"/>
                      <a:pt x="5585" y="0"/>
                      <a:pt x="5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1"/>
              <p:cNvSpPr/>
              <p:nvPr/>
            </p:nvSpPr>
            <p:spPr>
              <a:xfrm>
                <a:off x="246327" y="4712642"/>
                <a:ext cx="184720" cy="157879"/>
              </a:xfrm>
              <a:custGeom>
                <a:avLst/>
                <a:gdLst/>
                <a:ahLst/>
                <a:cxnLst/>
                <a:rect l="l" t="t" r="r" b="b"/>
                <a:pathLst>
                  <a:path w="9793" h="8370" extrusionOk="0">
                    <a:moveTo>
                      <a:pt x="5587" y="0"/>
                    </a:moveTo>
                    <a:cubicBezTo>
                      <a:pt x="1863" y="0"/>
                      <a:pt x="0" y="4478"/>
                      <a:pt x="2616" y="7115"/>
                    </a:cubicBezTo>
                    <a:cubicBezTo>
                      <a:pt x="3469" y="7982"/>
                      <a:pt x="4525" y="8370"/>
                      <a:pt x="5562" y="8370"/>
                    </a:cubicBezTo>
                    <a:cubicBezTo>
                      <a:pt x="7702" y="8370"/>
                      <a:pt x="9758" y="6715"/>
                      <a:pt x="9772" y="4206"/>
                    </a:cubicBezTo>
                    <a:cubicBezTo>
                      <a:pt x="9793" y="1884"/>
                      <a:pt x="7909" y="0"/>
                      <a:pt x="5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21"/>
            <p:cNvGrpSpPr/>
            <p:nvPr/>
          </p:nvGrpSpPr>
          <p:grpSpPr>
            <a:xfrm rot="5400000" flipH="1">
              <a:off x="-341570" y="2900072"/>
              <a:ext cx="934995" cy="251833"/>
              <a:chOff x="1597309" y="4891426"/>
              <a:chExt cx="934995" cy="251833"/>
            </a:xfrm>
          </p:grpSpPr>
          <p:sp>
            <p:nvSpPr>
              <p:cNvPr id="310" name="Google Shape;310;p21"/>
              <p:cNvSpPr/>
              <p:nvPr/>
            </p:nvSpPr>
            <p:spPr>
              <a:xfrm>
                <a:off x="1597309" y="4891426"/>
                <a:ext cx="934995" cy="251833"/>
              </a:xfrm>
              <a:custGeom>
                <a:avLst/>
                <a:gdLst/>
                <a:ahLst/>
                <a:cxnLst/>
                <a:rect l="l" t="t" r="r" b="b"/>
                <a:pathLst>
                  <a:path w="49569" h="13351" extrusionOk="0">
                    <a:moveTo>
                      <a:pt x="1" y="1"/>
                    </a:moveTo>
                    <a:lnTo>
                      <a:pt x="1" y="13350"/>
                    </a:lnTo>
                    <a:lnTo>
                      <a:pt x="49569" y="13350"/>
                    </a:lnTo>
                    <a:lnTo>
                      <a:pt x="495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1"/>
              <p:cNvSpPr/>
              <p:nvPr/>
            </p:nvSpPr>
            <p:spPr>
              <a:xfrm>
                <a:off x="1602666" y="4930680"/>
                <a:ext cx="190040" cy="162463"/>
              </a:xfrm>
              <a:custGeom>
                <a:avLst/>
                <a:gdLst/>
                <a:ahLst/>
                <a:cxnLst/>
                <a:rect l="l" t="t" r="r" b="b"/>
                <a:pathLst>
                  <a:path w="10075" h="8613" extrusionOk="0">
                    <a:moveTo>
                      <a:pt x="5712" y="1"/>
                    </a:moveTo>
                    <a:cubicBezTo>
                      <a:pt x="4648" y="1"/>
                      <a:pt x="3564" y="399"/>
                      <a:pt x="2688" y="1289"/>
                    </a:cubicBezTo>
                    <a:cubicBezTo>
                      <a:pt x="1" y="3996"/>
                      <a:pt x="1938" y="8612"/>
                      <a:pt x="5754" y="8612"/>
                    </a:cubicBezTo>
                    <a:cubicBezTo>
                      <a:pt x="5771" y="8612"/>
                      <a:pt x="5788" y="8612"/>
                      <a:pt x="5806" y="8612"/>
                    </a:cubicBezTo>
                    <a:cubicBezTo>
                      <a:pt x="8149" y="8612"/>
                      <a:pt x="10074" y="6666"/>
                      <a:pt x="10053" y="4323"/>
                    </a:cubicBezTo>
                    <a:cubicBezTo>
                      <a:pt x="10053" y="1723"/>
                      <a:pt x="7925" y="1"/>
                      <a:pt x="5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1"/>
              <p:cNvSpPr/>
              <p:nvPr/>
            </p:nvSpPr>
            <p:spPr>
              <a:xfrm>
                <a:off x="2308762" y="4930680"/>
                <a:ext cx="189625" cy="162463"/>
              </a:xfrm>
              <a:custGeom>
                <a:avLst/>
                <a:gdLst/>
                <a:ahLst/>
                <a:cxnLst/>
                <a:rect l="l" t="t" r="r" b="b"/>
                <a:pathLst>
                  <a:path w="10053" h="8613" extrusionOk="0">
                    <a:moveTo>
                      <a:pt x="5712" y="1"/>
                    </a:moveTo>
                    <a:cubicBezTo>
                      <a:pt x="4647" y="1"/>
                      <a:pt x="3564" y="399"/>
                      <a:pt x="2687" y="1289"/>
                    </a:cubicBezTo>
                    <a:cubicBezTo>
                      <a:pt x="0" y="3996"/>
                      <a:pt x="1917" y="8612"/>
                      <a:pt x="5732" y="8612"/>
                    </a:cubicBezTo>
                    <a:cubicBezTo>
                      <a:pt x="5750" y="8612"/>
                      <a:pt x="5767" y="8612"/>
                      <a:pt x="5784" y="8612"/>
                    </a:cubicBezTo>
                    <a:cubicBezTo>
                      <a:pt x="8148" y="8612"/>
                      <a:pt x="10052" y="6687"/>
                      <a:pt x="10052" y="4323"/>
                    </a:cubicBezTo>
                    <a:cubicBezTo>
                      <a:pt x="10052" y="1723"/>
                      <a:pt x="7925" y="1"/>
                      <a:pt x="5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1"/>
              <p:cNvSpPr/>
              <p:nvPr/>
            </p:nvSpPr>
            <p:spPr>
              <a:xfrm>
                <a:off x="1831983" y="4930680"/>
                <a:ext cx="189625" cy="162463"/>
              </a:xfrm>
              <a:custGeom>
                <a:avLst/>
                <a:gdLst/>
                <a:ahLst/>
                <a:cxnLst/>
                <a:rect l="l" t="t" r="r" b="b"/>
                <a:pathLst>
                  <a:path w="10053" h="8613" extrusionOk="0">
                    <a:moveTo>
                      <a:pt x="5712" y="1"/>
                    </a:moveTo>
                    <a:cubicBezTo>
                      <a:pt x="4648" y="1"/>
                      <a:pt x="3564" y="399"/>
                      <a:pt x="2688" y="1289"/>
                    </a:cubicBezTo>
                    <a:cubicBezTo>
                      <a:pt x="1" y="4017"/>
                      <a:pt x="1938" y="8612"/>
                      <a:pt x="5733" y="8612"/>
                    </a:cubicBezTo>
                    <a:cubicBezTo>
                      <a:pt x="5750" y="8612"/>
                      <a:pt x="5767" y="8612"/>
                      <a:pt x="5784" y="8612"/>
                    </a:cubicBezTo>
                    <a:cubicBezTo>
                      <a:pt x="8149" y="8612"/>
                      <a:pt x="10053" y="6666"/>
                      <a:pt x="10053" y="4323"/>
                    </a:cubicBezTo>
                    <a:cubicBezTo>
                      <a:pt x="10053" y="1723"/>
                      <a:pt x="7925" y="1"/>
                      <a:pt x="57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1"/>
              <p:cNvSpPr/>
              <p:nvPr/>
            </p:nvSpPr>
            <p:spPr>
              <a:xfrm>
                <a:off x="2061696" y="4930680"/>
                <a:ext cx="189625" cy="162463"/>
              </a:xfrm>
              <a:custGeom>
                <a:avLst/>
                <a:gdLst/>
                <a:ahLst/>
                <a:cxnLst/>
                <a:rect l="l" t="t" r="r" b="b"/>
                <a:pathLst>
                  <a:path w="10053" h="8613" extrusionOk="0">
                    <a:moveTo>
                      <a:pt x="5707" y="1"/>
                    </a:moveTo>
                    <a:cubicBezTo>
                      <a:pt x="4645" y="1"/>
                      <a:pt x="3564" y="399"/>
                      <a:pt x="2687" y="1289"/>
                    </a:cubicBezTo>
                    <a:cubicBezTo>
                      <a:pt x="0" y="3996"/>
                      <a:pt x="1917" y="8612"/>
                      <a:pt x="5732" y="8612"/>
                    </a:cubicBezTo>
                    <a:cubicBezTo>
                      <a:pt x="5749" y="8612"/>
                      <a:pt x="5767" y="8612"/>
                      <a:pt x="5784" y="8612"/>
                    </a:cubicBezTo>
                    <a:cubicBezTo>
                      <a:pt x="8148" y="8612"/>
                      <a:pt x="10052" y="6687"/>
                      <a:pt x="10052" y="4323"/>
                    </a:cubicBezTo>
                    <a:cubicBezTo>
                      <a:pt x="10038" y="1723"/>
                      <a:pt x="7915" y="1"/>
                      <a:pt x="57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5" name="Google Shape;315;p21"/>
            <p:cNvGrpSpPr/>
            <p:nvPr/>
          </p:nvGrpSpPr>
          <p:grpSpPr>
            <a:xfrm rot="5400000" flipH="1">
              <a:off x="1116251" y="4786898"/>
              <a:ext cx="226576" cy="485068"/>
              <a:chOff x="826" y="3727523"/>
              <a:chExt cx="226576" cy="485068"/>
            </a:xfrm>
          </p:grpSpPr>
          <p:sp>
            <p:nvSpPr>
              <p:cNvPr id="316" name="Google Shape;316;p21"/>
              <p:cNvSpPr/>
              <p:nvPr/>
            </p:nvSpPr>
            <p:spPr>
              <a:xfrm>
                <a:off x="826" y="3727523"/>
                <a:ext cx="226576" cy="485068"/>
              </a:xfrm>
              <a:custGeom>
                <a:avLst/>
                <a:gdLst/>
                <a:ahLst/>
                <a:cxnLst/>
                <a:rect l="l" t="t" r="r" b="b"/>
                <a:pathLst>
                  <a:path w="12012" h="25716" extrusionOk="0">
                    <a:moveTo>
                      <a:pt x="1" y="0"/>
                    </a:moveTo>
                    <a:lnTo>
                      <a:pt x="1" y="25715"/>
                    </a:lnTo>
                    <a:lnTo>
                      <a:pt x="12011" y="25715"/>
                    </a:lnTo>
                    <a:lnTo>
                      <a:pt x="120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1"/>
              <p:cNvSpPr/>
              <p:nvPr/>
            </p:nvSpPr>
            <p:spPr>
              <a:xfrm>
                <a:off x="7937" y="3766192"/>
                <a:ext cx="185513" cy="159067"/>
              </a:xfrm>
              <a:custGeom>
                <a:avLst/>
                <a:gdLst/>
                <a:ahLst/>
                <a:cxnLst/>
                <a:rect l="l" t="t" r="r" b="b"/>
                <a:pathLst>
                  <a:path w="9835" h="8433" extrusionOk="0">
                    <a:moveTo>
                      <a:pt x="5629" y="1"/>
                    </a:moveTo>
                    <a:cubicBezTo>
                      <a:pt x="1884" y="1"/>
                      <a:pt x="0" y="4520"/>
                      <a:pt x="2637" y="7177"/>
                    </a:cubicBezTo>
                    <a:cubicBezTo>
                      <a:pt x="3490" y="8045"/>
                      <a:pt x="4549" y="8433"/>
                      <a:pt x="5589" y="8433"/>
                    </a:cubicBezTo>
                    <a:cubicBezTo>
                      <a:pt x="7736" y="8433"/>
                      <a:pt x="9806" y="6778"/>
                      <a:pt x="9835" y="4269"/>
                    </a:cubicBezTo>
                    <a:cubicBezTo>
                      <a:pt x="9835" y="1926"/>
                      <a:pt x="7951" y="22"/>
                      <a:pt x="5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1"/>
              <p:cNvSpPr/>
              <p:nvPr/>
            </p:nvSpPr>
            <p:spPr>
              <a:xfrm>
                <a:off x="7937" y="4002602"/>
                <a:ext cx="185513" cy="158973"/>
              </a:xfrm>
              <a:custGeom>
                <a:avLst/>
                <a:gdLst/>
                <a:ahLst/>
                <a:cxnLst/>
                <a:rect l="l" t="t" r="r" b="b"/>
                <a:pathLst>
                  <a:path w="9835" h="8428" extrusionOk="0">
                    <a:moveTo>
                      <a:pt x="5629" y="1"/>
                    </a:moveTo>
                    <a:cubicBezTo>
                      <a:pt x="1884" y="1"/>
                      <a:pt x="0" y="4499"/>
                      <a:pt x="2637" y="7178"/>
                    </a:cubicBezTo>
                    <a:cubicBezTo>
                      <a:pt x="3494" y="8041"/>
                      <a:pt x="4550" y="8428"/>
                      <a:pt x="5586" y="8428"/>
                    </a:cubicBezTo>
                    <a:cubicBezTo>
                      <a:pt x="7738" y="8428"/>
                      <a:pt x="9806" y="6762"/>
                      <a:pt x="9835" y="4248"/>
                    </a:cubicBezTo>
                    <a:cubicBezTo>
                      <a:pt x="9835" y="1905"/>
                      <a:pt x="7951" y="1"/>
                      <a:pt x="5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21"/>
            <p:cNvGrpSpPr/>
            <p:nvPr/>
          </p:nvGrpSpPr>
          <p:grpSpPr>
            <a:xfrm rot="5400000" flipH="1">
              <a:off x="-211127" y="3712339"/>
              <a:ext cx="674108" cy="251833"/>
              <a:chOff x="933070" y="4891426"/>
              <a:chExt cx="674108" cy="251833"/>
            </a:xfrm>
          </p:grpSpPr>
          <p:sp>
            <p:nvSpPr>
              <p:cNvPr id="320" name="Google Shape;320;p21"/>
              <p:cNvSpPr/>
              <p:nvPr/>
            </p:nvSpPr>
            <p:spPr>
              <a:xfrm>
                <a:off x="933070" y="4891426"/>
                <a:ext cx="674108" cy="251833"/>
              </a:xfrm>
              <a:custGeom>
                <a:avLst/>
                <a:gdLst/>
                <a:ahLst/>
                <a:cxnLst/>
                <a:rect l="l" t="t" r="r" b="b"/>
                <a:pathLst>
                  <a:path w="35738" h="13351" extrusionOk="0">
                    <a:moveTo>
                      <a:pt x="0" y="1"/>
                    </a:moveTo>
                    <a:lnTo>
                      <a:pt x="0" y="13350"/>
                    </a:lnTo>
                    <a:lnTo>
                      <a:pt x="35738" y="13350"/>
                    </a:lnTo>
                    <a:lnTo>
                      <a:pt x="357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1"/>
              <p:cNvSpPr/>
              <p:nvPr/>
            </p:nvSpPr>
            <p:spPr>
              <a:xfrm>
                <a:off x="935560" y="4939545"/>
                <a:ext cx="190134" cy="162670"/>
              </a:xfrm>
              <a:custGeom>
                <a:avLst/>
                <a:gdLst/>
                <a:ahLst/>
                <a:cxnLst/>
                <a:rect l="l" t="t" r="r" b="b"/>
                <a:pathLst>
                  <a:path w="10080" h="8624" extrusionOk="0">
                    <a:moveTo>
                      <a:pt x="5726" y="0"/>
                    </a:moveTo>
                    <a:cubicBezTo>
                      <a:pt x="4662" y="0"/>
                      <a:pt x="3576" y="396"/>
                      <a:pt x="2693" y="1279"/>
                    </a:cubicBezTo>
                    <a:cubicBezTo>
                      <a:pt x="0" y="4014"/>
                      <a:pt x="1952" y="8623"/>
                      <a:pt x="5785" y="8623"/>
                    </a:cubicBezTo>
                    <a:cubicBezTo>
                      <a:pt x="5793" y="8623"/>
                      <a:pt x="5802" y="8623"/>
                      <a:pt x="5811" y="8623"/>
                    </a:cubicBezTo>
                    <a:cubicBezTo>
                      <a:pt x="8175" y="8602"/>
                      <a:pt x="10079" y="6677"/>
                      <a:pt x="10058" y="4313"/>
                    </a:cubicBezTo>
                    <a:cubicBezTo>
                      <a:pt x="10058" y="1713"/>
                      <a:pt x="7940" y="0"/>
                      <a:pt x="5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1"/>
              <p:cNvSpPr/>
              <p:nvPr/>
            </p:nvSpPr>
            <p:spPr>
              <a:xfrm>
                <a:off x="1165254" y="4939545"/>
                <a:ext cx="190134" cy="162670"/>
              </a:xfrm>
              <a:custGeom>
                <a:avLst/>
                <a:gdLst/>
                <a:ahLst/>
                <a:cxnLst/>
                <a:rect l="l" t="t" r="r" b="b"/>
                <a:pathLst>
                  <a:path w="10080" h="8624" extrusionOk="0">
                    <a:moveTo>
                      <a:pt x="5717" y="0"/>
                    </a:moveTo>
                    <a:cubicBezTo>
                      <a:pt x="4653" y="0"/>
                      <a:pt x="3570" y="396"/>
                      <a:pt x="2694" y="1279"/>
                    </a:cubicBezTo>
                    <a:cubicBezTo>
                      <a:pt x="1" y="4014"/>
                      <a:pt x="1952" y="8623"/>
                      <a:pt x="5764" y="8623"/>
                    </a:cubicBezTo>
                    <a:cubicBezTo>
                      <a:pt x="5773" y="8623"/>
                      <a:pt x="5782" y="8623"/>
                      <a:pt x="5790" y="8623"/>
                    </a:cubicBezTo>
                    <a:cubicBezTo>
                      <a:pt x="8155" y="8602"/>
                      <a:pt x="10080" y="6677"/>
                      <a:pt x="10059" y="4313"/>
                    </a:cubicBezTo>
                    <a:cubicBezTo>
                      <a:pt x="10059" y="1713"/>
                      <a:pt x="7931" y="0"/>
                      <a:pt x="5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1"/>
              <p:cNvSpPr/>
              <p:nvPr/>
            </p:nvSpPr>
            <p:spPr>
              <a:xfrm>
                <a:off x="1389157" y="4939545"/>
                <a:ext cx="190021" cy="162670"/>
              </a:xfrm>
              <a:custGeom>
                <a:avLst/>
                <a:gdLst/>
                <a:ahLst/>
                <a:cxnLst/>
                <a:rect l="l" t="t" r="r" b="b"/>
                <a:pathLst>
                  <a:path w="10074" h="8624" extrusionOk="0">
                    <a:moveTo>
                      <a:pt x="5711" y="0"/>
                    </a:moveTo>
                    <a:cubicBezTo>
                      <a:pt x="4647" y="0"/>
                      <a:pt x="3564" y="396"/>
                      <a:pt x="2687" y="1279"/>
                    </a:cubicBezTo>
                    <a:cubicBezTo>
                      <a:pt x="0" y="4008"/>
                      <a:pt x="1938" y="8623"/>
                      <a:pt x="5753" y="8623"/>
                    </a:cubicBezTo>
                    <a:cubicBezTo>
                      <a:pt x="5771" y="8623"/>
                      <a:pt x="5788" y="8623"/>
                      <a:pt x="5805" y="8623"/>
                    </a:cubicBezTo>
                    <a:cubicBezTo>
                      <a:pt x="8169" y="8602"/>
                      <a:pt x="10073" y="6677"/>
                      <a:pt x="10052" y="4313"/>
                    </a:cubicBezTo>
                    <a:cubicBezTo>
                      <a:pt x="10052" y="1713"/>
                      <a:pt x="7924"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21"/>
            <p:cNvGrpSpPr/>
            <p:nvPr/>
          </p:nvGrpSpPr>
          <p:grpSpPr>
            <a:xfrm rot="5400000" flipH="1">
              <a:off x="499391" y="3701136"/>
              <a:ext cx="236256" cy="712090"/>
              <a:chOff x="933070" y="4201135"/>
              <a:chExt cx="229330" cy="698195"/>
            </a:xfrm>
          </p:grpSpPr>
          <p:sp>
            <p:nvSpPr>
              <p:cNvPr id="325" name="Google Shape;325;p21"/>
              <p:cNvSpPr/>
              <p:nvPr/>
            </p:nvSpPr>
            <p:spPr>
              <a:xfrm>
                <a:off x="933070" y="4201135"/>
                <a:ext cx="229330" cy="698195"/>
              </a:xfrm>
              <a:custGeom>
                <a:avLst/>
                <a:gdLst/>
                <a:ahLst/>
                <a:cxnLst/>
                <a:rect l="l" t="t" r="r" b="b"/>
                <a:pathLst>
                  <a:path w="12158" h="37015" extrusionOk="0">
                    <a:moveTo>
                      <a:pt x="0" y="0"/>
                    </a:moveTo>
                    <a:lnTo>
                      <a:pt x="0" y="37014"/>
                    </a:lnTo>
                    <a:lnTo>
                      <a:pt x="12157" y="37014"/>
                    </a:lnTo>
                    <a:lnTo>
                      <a:pt x="1215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1"/>
              <p:cNvSpPr/>
              <p:nvPr/>
            </p:nvSpPr>
            <p:spPr>
              <a:xfrm>
                <a:off x="967004" y="4230939"/>
                <a:ext cx="181967" cy="155710"/>
              </a:xfrm>
              <a:custGeom>
                <a:avLst/>
                <a:gdLst/>
                <a:ahLst/>
                <a:cxnLst/>
                <a:rect l="l" t="t" r="r" b="b"/>
                <a:pathLst>
                  <a:path w="9647" h="8255" extrusionOk="0">
                    <a:moveTo>
                      <a:pt x="4181" y="0"/>
                    </a:moveTo>
                    <a:cubicBezTo>
                      <a:pt x="2075" y="0"/>
                      <a:pt x="50" y="1622"/>
                      <a:pt x="22" y="4091"/>
                    </a:cubicBezTo>
                    <a:cubicBezTo>
                      <a:pt x="1" y="6371"/>
                      <a:pt x="1842" y="8234"/>
                      <a:pt x="4144" y="8255"/>
                    </a:cubicBezTo>
                    <a:cubicBezTo>
                      <a:pt x="7805" y="8255"/>
                      <a:pt x="9647" y="3840"/>
                      <a:pt x="7073" y="1224"/>
                    </a:cubicBezTo>
                    <a:cubicBezTo>
                      <a:pt x="6235" y="379"/>
                      <a:pt x="5198" y="0"/>
                      <a:pt x="4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1"/>
              <p:cNvSpPr/>
              <p:nvPr/>
            </p:nvSpPr>
            <p:spPr>
              <a:xfrm>
                <a:off x="967004" y="4461029"/>
                <a:ext cx="181967" cy="155729"/>
              </a:xfrm>
              <a:custGeom>
                <a:avLst/>
                <a:gdLst/>
                <a:ahLst/>
                <a:cxnLst/>
                <a:rect l="l" t="t" r="r" b="b"/>
                <a:pathLst>
                  <a:path w="9647" h="8256" extrusionOk="0">
                    <a:moveTo>
                      <a:pt x="4181" y="0"/>
                    </a:moveTo>
                    <a:cubicBezTo>
                      <a:pt x="2075" y="0"/>
                      <a:pt x="50" y="1623"/>
                      <a:pt x="22" y="4091"/>
                    </a:cubicBezTo>
                    <a:cubicBezTo>
                      <a:pt x="1" y="6372"/>
                      <a:pt x="1842" y="8234"/>
                      <a:pt x="4144" y="8255"/>
                    </a:cubicBezTo>
                    <a:cubicBezTo>
                      <a:pt x="7805" y="8255"/>
                      <a:pt x="9647" y="3840"/>
                      <a:pt x="7073" y="1225"/>
                    </a:cubicBezTo>
                    <a:cubicBezTo>
                      <a:pt x="6235" y="379"/>
                      <a:pt x="5198" y="0"/>
                      <a:pt x="41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1"/>
              <p:cNvSpPr/>
              <p:nvPr/>
            </p:nvSpPr>
            <p:spPr>
              <a:xfrm>
                <a:off x="967004" y="4691120"/>
                <a:ext cx="181967" cy="155729"/>
              </a:xfrm>
              <a:custGeom>
                <a:avLst/>
                <a:gdLst/>
                <a:ahLst/>
                <a:cxnLst/>
                <a:rect l="l" t="t" r="r" b="b"/>
                <a:pathLst>
                  <a:path w="9647" h="8256" extrusionOk="0">
                    <a:moveTo>
                      <a:pt x="4181" y="1"/>
                    </a:moveTo>
                    <a:cubicBezTo>
                      <a:pt x="2075" y="1"/>
                      <a:pt x="50" y="1623"/>
                      <a:pt x="22" y="4092"/>
                    </a:cubicBezTo>
                    <a:cubicBezTo>
                      <a:pt x="1" y="6372"/>
                      <a:pt x="1842" y="8235"/>
                      <a:pt x="4144" y="8256"/>
                    </a:cubicBezTo>
                    <a:cubicBezTo>
                      <a:pt x="7805" y="8256"/>
                      <a:pt x="9647" y="3841"/>
                      <a:pt x="7073" y="1225"/>
                    </a:cubicBezTo>
                    <a:cubicBezTo>
                      <a:pt x="6235" y="380"/>
                      <a:pt x="5198" y="1"/>
                      <a:pt x="4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21"/>
            <p:cNvGrpSpPr/>
            <p:nvPr/>
          </p:nvGrpSpPr>
          <p:grpSpPr>
            <a:xfrm rot="5400000" flipH="1">
              <a:off x="253034" y="4419421"/>
              <a:ext cx="959606" cy="488483"/>
              <a:chOff x="53" y="4203889"/>
              <a:chExt cx="933015" cy="469695"/>
            </a:xfrm>
          </p:grpSpPr>
          <p:sp>
            <p:nvSpPr>
              <p:cNvPr id="330" name="Google Shape;330;p21"/>
              <p:cNvSpPr/>
              <p:nvPr/>
            </p:nvSpPr>
            <p:spPr>
              <a:xfrm>
                <a:off x="53" y="4203889"/>
                <a:ext cx="933015" cy="469695"/>
              </a:xfrm>
              <a:custGeom>
                <a:avLst/>
                <a:gdLst/>
                <a:ahLst/>
                <a:cxnLst/>
                <a:rect l="l" t="t" r="r" b="b"/>
                <a:pathLst>
                  <a:path w="49464" h="24901" extrusionOk="0">
                    <a:moveTo>
                      <a:pt x="0" y="1"/>
                    </a:moveTo>
                    <a:lnTo>
                      <a:pt x="0" y="24900"/>
                    </a:lnTo>
                    <a:lnTo>
                      <a:pt x="49463" y="24900"/>
                    </a:lnTo>
                    <a:lnTo>
                      <a:pt x="4946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1"/>
              <p:cNvSpPr/>
              <p:nvPr/>
            </p:nvSpPr>
            <p:spPr>
              <a:xfrm>
                <a:off x="35572" y="4232070"/>
                <a:ext cx="186305" cy="159313"/>
              </a:xfrm>
              <a:custGeom>
                <a:avLst/>
                <a:gdLst/>
                <a:ahLst/>
                <a:cxnLst/>
                <a:rect l="l" t="t" r="r" b="b"/>
                <a:pathLst>
                  <a:path w="9877" h="8446" extrusionOk="0">
                    <a:moveTo>
                      <a:pt x="4253" y="1"/>
                    </a:moveTo>
                    <a:cubicBezTo>
                      <a:pt x="2096" y="1"/>
                      <a:pt x="35" y="1663"/>
                      <a:pt x="21" y="4198"/>
                    </a:cubicBezTo>
                    <a:cubicBezTo>
                      <a:pt x="0" y="6542"/>
                      <a:pt x="1883" y="8446"/>
                      <a:pt x="4227" y="8446"/>
                    </a:cubicBezTo>
                    <a:cubicBezTo>
                      <a:pt x="7972" y="8446"/>
                      <a:pt x="9876" y="3926"/>
                      <a:pt x="7240" y="1269"/>
                    </a:cubicBezTo>
                    <a:cubicBezTo>
                      <a:pt x="6371" y="393"/>
                      <a:pt x="5301" y="1"/>
                      <a:pt x="4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1"/>
              <p:cNvSpPr/>
              <p:nvPr/>
            </p:nvSpPr>
            <p:spPr>
              <a:xfrm>
                <a:off x="259739" y="4232334"/>
                <a:ext cx="185909" cy="159049"/>
              </a:xfrm>
              <a:custGeom>
                <a:avLst/>
                <a:gdLst/>
                <a:ahLst/>
                <a:cxnLst/>
                <a:rect l="l" t="t" r="r" b="b"/>
                <a:pathLst>
                  <a:path w="9856" h="8432" extrusionOk="0">
                    <a:moveTo>
                      <a:pt x="4270" y="0"/>
                    </a:moveTo>
                    <a:cubicBezTo>
                      <a:pt x="2122" y="0"/>
                      <a:pt x="50" y="1660"/>
                      <a:pt x="22" y="4184"/>
                    </a:cubicBezTo>
                    <a:cubicBezTo>
                      <a:pt x="1" y="6507"/>
                      <a:pt x="1884" y="8432"/>
                      <a:pt x="4227" y="8432"/>
                    </a:cubicBezTo>
                    <a:cubicBezTo>
                      <a:pt x="7973" y="8432"/>
                      <a:pt x="9856" y="3912"/>
                      <a:pt x="7219" y="1255"/>
                    </a:cubicBezTo>
                    <a:cubicBezTo>
                      <a:pt x="6367" y="389"/>
                      <a:pt x="5310" y="0"/>
                      <a:pt x="4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1"/>
              <p:cNvSpPr/>
              <p:nvPr/>
            </p:nvSpPr>
            <p:spPr>
              <a:xfrm>
                <a:off x="477209" y="4232334"/>
                <a:ext cx="186305" cy="159049"/>
              </a:xfrm>
              <a:custGeom>
                <a:avLst/>
                <a:gdLst/>
                <a:ahLst/>
                <a:cxnLst/>
                <a:rect l="l" t="t" r="r" b="b"/>
                <a:pathLst>
                  <a:path w="9877" h="8432" extrusionOk="0">
                    <a:moveTo>
                      <a:pt x="4277" y="0"/>
                    </a:moveTo>
                    <a:cubicBezTo>
                      <a:pt x="2122" y="0"/>
                      <a:pt x="50" y="1660"/>
                      <a:pt x="22" y="4184"/>
                    </a:cubicBezTo>
                    <a:cubicBezTo>
                      <a:pt x="1" y="6507"/>
                      <a:pt x="1905" y="8432"/>
                      <a:pt x="4248" y="8432"/>
                    </a:cubicBezTo>
                    <a:cubicBezTo>
                      <a:pt x="7993" y="8432"/>
                      <a:pt x="9877" y="3912"/>
                      <a:pt x="7240" y="1255"/>
                    </a:cubicBezTo>
                    <a:cubicBezTo>
                      <a:pt x="6381" y="389"/>
                      <a:pt x="5319" y="0"/>
                      <a:pt x="4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1"/>
              <p:cNvSpPr/>
              <p:nvPr/>
            </p:nvSpPr>
            <p:spPr>
              <a:xfrm>
                <a:off x="704545" y="4232165"/>
                <a:ext cx="186305" cy="159218"/>
              </a:xfrm>
              <a:custGeom>
                <a:avLst/>
                <a:gdLst/>
                <a:ahLst/>
                <a:cxnLst/>
                <a:rect l="l" t="t" r="r" b="b"/>
                <a:pathLst>
                  <a:path w="9877" h="8441" extrusionOk="0">
                    <a:moveTo>
                      <a:pt x="4276" y="0"/>
                    </a:moveTo>
                    <a:cubicBezTo>
                      <a:pt x="2121" y="0"/>
                      <a:pt x="50" y="1669"/>
                      <a:pt x="22" y="4193"/>
                    </a:cubicBezTo>
                    <a:cubicBezTo>
                      <a:pt x="1" y="6537"/>
                      <a:pt x="1905" y="8441"/>
                      <a:pt x="4248" y="8441"/>
                    </a:cubicBezTo>
                    <a:cubicBezTo>
                      <a:pt x="7993" y="8441"/>
                      <a:pt x="9877" y="3921"/>
                      <a:pt x="7240" y="1264"/>
                    </a:cubicBezTo>
                    <a:cubicBezTo>
                      <a:pt x="6381" y="391"/>
                      <a:pt x="5319" y="0"/>
                      <a:pt x="42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1"/>
              <p:cNvSpPr/>
              <p:nvPr/>
            </p:nvSpPr>
            <p:spPr>
              <a:xfrm>
                <a:off x="35572" y="4473215"/>
                <a:ext cx="186305" cy="159313"/>
              </a:xfrm>
              <a:custGeom>
                <a:avLst/>
                <a:gdLst/>
                <a:ahLst/>
                <a:cxnLst/>
                <a:rect l="l" t="t" r="r" b="b"/>
                <a:pathLst>
                  <a:path w="9877" h="8446" extrusionOk="0">
                    <a:moveTo>
                      <a:pt x="4253" y="1"/>
                    </a:moveTo>
                    <a:cubicBezTo>
                      <a:pt x="2096" y="1"/>
                      <a:pt x="35" y="1664"/>
                      <a:pt x="21" y="4199"/>
                    </a:cubicBezTo>
                    <a:cubicBezTo>
                      <a:pt x="0" y="6542"/>
                      <a:pt x="1883" y="8446"/>
                      <a:pt x="4227" y="8446"/>
                    </a:cubicBezTo>
                    <a:cubicBezTo>
                      <a:pt x="7972" y="8446"/>
                      <a:pt x="9876" y="3926"/>
                      <a:pt x="7240" y="1269"/>
                    </a:cubicBezTo>
                    <a:cubicBezTo>
                      <a:pt x="6371" y="393"/>
                      <a:pt x="5301" y="1"/>
                      <a:pt x="42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1"/>
              <p:cNvSpPr/>
              <p:nvPr/>
            </p:nvSpPr>
            <p:spPr>
              <a:xfrm>
                <a:off x="259739" y="4473479"/>
                <a:ext cx="185909" cy="159049"/>
              </a:xfrm>
              <a:custGeom>
                <a:avLst/>
                <a:gdLst/>
                <a:ahLst/>
                <a:cxnLst/>
                <a:rect l="l" t="t" r="r" b="b"/>
                <a:pathLst>
                  <a:path w="9856" h="8432" extrusionOk="0">
                    <a:moveTo>
                      <a:pt x="4270" y="1"/>
                    </a:moveTo>
                    <a:cubicBezTo>
                      <a:pt x="2122" y="1"/>
                      <a:pt x="50" y="1660"/>
                      <a:pt x="22" y="4185"/>
                    </a:cubicBezTo>
                    <a:cubicBezTo>
                      <a:pt x="1" y="6507"/>
                      <a:pt x="1884" y="8432"/>
                      <a:pt x="4227" y="8432"/>
                    </a:cubicBezTo>
                    <a:cubicBezTo>
                      <a:pt x="7973" y="8432"/>
                      <a:pt x="9856" y="3912"/>
                      <a:pt x="7219" y="1255"/>
                    </a:cubicBezTo>
                    <a:cubicBezTo>
                      <a:pt x="6367" y="389"/>
                      <a:pt x="5310" y="1"/>
                      <a:pt x="42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1"/>
              <p:cNvSpPr/>
              <p:nvPr/>
            </p:nvSpPr>
            <p:spPr>
              <a:xfrm>
                <a:off x="477209" y="4473479"/>
                <a:ext cx="186305" cy="159049"/>
              </a:xfrm>
              <a:custGeom>
                <a:avLst/>
                <a:gdLst/>
                <a:ahLst/>
                <a:cxnLst/>
                <a:rect l="l" t="t" r="r" b="b"/>
                <a:pathLst>
                  <a:path w="9877" h="8432" extrusionOk="0">
                    <a:moveTo>
                      <a:pt x="4277" y="1"/>
                    </a:moveTo>
                    <a:cubicBezTo>
                      <a:pt x="2122" y="1"/>
                      <a:pt x="50" y="1660"/>
                      <a:pt x="22" y="4185"/>
                    </a:cubicBezTo>
                    <a:cubicBezTo>
                      <a:pt x="1" y="6507"/>
                      <a:pt x="1905" y="8432"/>
                      <a:pt x="4248" y="8432"/>
                    </a:cubicBezTo>
                    <a:cubicBezTo>
                      <a:pt x="7993" y="8432"/>
                      <a:pt x="9877" y="3912"/>
                      <a:pt x="7240" y="1255"/>
                    </a:cubicBezTo>
                    <a:cubicBezTo>
                      <a:pt x="6381" y="389"/>
                      <a:pt x="5319" y="1"/>
                      <a:pt x="4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1"/>
              <p:cNvSpPr/>
              <p:nvPr/>
            </p:nvSpPr>
            <p:spPr>
              <a:xfrm>
                <a:off x="704942" y="4471894"/>
                <a:ext cx="159067" cy="160633"/>
              </a:xfrm>
              <a:custGeom>
                <a:avLst/>
                <a:gdLst/>
                <a:ahLst/>
                <a:cxnLst/>
                <a:rect l="l" t="t" r="r" b="b"/>
                <a:pathLst>
                  <a:path w="8433" h="8516" extrusionOk="0">
                    <a:moveTo>
                      <a:pt x="4206" y="0"/>
                    </a:moveTo>
                    <a:cubicBezTo>
                      <a:pt x="1884" y="0"/>
                      <a:pt x="1" y="1904"/>
                      <a:pt x="1" y="4269"/>
                    </a:cubicBezTo>
                    <a:cubicBezTo>
                      <a:pt x="1" y="6612"/>
                      <a:pt x="1884" y="8516"/>
                      <a:pt x="4206" y="8516"/>
                    </a:cubicBezTo>
                    <a:cubicBezTo>
                      <a:pt x="6550" y="8516"/>
                      <a:pt x="8433" y="6612"/>
                      <a:pt x="8433" y="4269"/>
                    </a:cubicBezTo>
                    <a:cubicBezTo>
                      <a:pt x="8433" y="1904"/>
                      <a:pt x="6550" y="0"/>
                      <a:pt x="42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39" name="Google Shape;339;p21"/>
          <p:cNvGrpSpPr/>
          <p:nvPr/>
        </p:nvGrpSpPr>
        <p:grpSpPr>
          <a:xfrm flipH="1">
            <a:off x="-1" y="-8424"/>
            <a:ext cx="2484128" cy="1201412"/>
            <a:chOff x="6659899" y="-5731"/>
            <a:chExt cx="2484128" cy="1201412"/>
          </a:xfrm>
        </p:grpSpPr>
        <p:grpSp>
          <p:nvGrpSpPr>
            <p:cNvPr id="340" name="Google Shape;340;p21"/>
            <p:cNvGrpSpPr/>
            <p:nvPr/>
          </p:nvGrpSpPr>
          <p:grpSpPr>
            <a:xfrm rot="5400000" flipH="1">
              <a:off x="8623999" y="-7174"/>
              <a:ext cx="518584" cy="521472"/>
              <a:chOff x="8667932" y="-177"/>
              <a:chExt cx="474807" cy="477976"/>
            </a:xfrm>
          </p:grpSpPr>
          <p:sp>
            <p:nvSpPr>
              <p:cNvPr id="341" name="Google Shape;341;p21"/>
              <p:cNvSpPr/>
              <p:nvPr/>
            </p:nvSpPr>
            <p:spPr>
              <a:xfrm rot="10800000">
                <a:off x="8667932" y="-177"/>
                <a:ext cx="474807" cy="477976"/>
              </a:xfrm>
              <a:custGeom>
                <a:avLst/>
                <a:gdLst/>
                <a:ahLst/>
                <a:cxnLst/>
                <a:rect l="l" t="t" r="r" b="b"/>
                <a:pathLst>
                  <a:path w="25172" h="25340" extrusionOk="0">
                    <a:moveTo>
                      <a:pt x="1" y="1"/>
                    </a:moveTo>
                    <a:lnTo>
                      <a:pt x="1" y="25339"/>
                    </a:lnTo>
                    <a:lnTo>
                      <a:pt x="25172" y="25339"/>
                    </a:lnTo>
                    <a:lnTo>
                      <a:pt x="251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1"/>
              <p:cNvSpPr/>
              <p:nvPr/>
            </p:nvSpPr>
            <p:spPr>
              <a:xfrm rot="10800000">
                <a:off x="8712517" y="48161"/>
                <a:ext cx="184720" cy="158087"/>
              </a:xfrm>
              <a:custGeom>
                <a:avLst/>
                <a:gdLst/>
                <a:ahLst/>
                <a:cxnLst/>
                <a:rect l="l" t="t" r="r" b="b"/>
                <a:pathLst>
                  <a:path w="9793" h="8381" extrusionOk="0">
                    <a:moveTo>
                      <a:pt x="5587" y="0"/>
                    </a:moveTo>
                    <a:cubicBezTo>
                      <a:pt x="1863" y="0"/>
                      <a:pt x="0" y="4499"/>
                      <a:pt x="2616" y="7135"/>
                    </a:cubicBezTo>
                    <a:cubicBezTo>
                      <a:pt x="3476" y="7995"/>
                      <a:pt x="4534" y="8381"/>
                      <a:pt x="5571" y="8381"/>
                    </a:cubicBezTo>
                    <a:cubicBezTo>
                      <a:pt x="7711" y="8381"/>
                      <a:pt x="9758" y="6736"/>
                      <a:pt x="9772" y="4227"/>
                    </a:cubicBezTo>
                    <a:cubicBezTo>
                      <a:pt x="9793" y="1904"/>
                      <a:pt x="7909" y="0"/>
                      <a:pt x="5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1"/>
              <p:cNvSpPr/>
              <p:nvPr/>
            </p:nvSpPr>
            <p:spPr>
              <a:xfrm rot="10800000">
                <a:off x="8937477" y="48161"/>
                <a:ext cx="184739" cy="158087"/>
              </a:xfrm>
              <a:custGeom>
                <a:avLst/>
                <a:gdLst/>
                <a:ahLst/>
                <a:cxnLst/>
                <a:rect l="l" t="t" r="r" b="b"/>
                <a:pathLst>
                  <a:path w="9794" h="8381" extrusionOk="0">
                    <a:moveTo>
                      <a:pt x="5608" y="0"/>
                    </a:moveTo>
                    <a:cubicBezTo>
                      <a:pt x="1884" y="0"/>
                      <a:pt x="1" y="4478"/>
                      <a:pt x="2616" y="7135"/>
                    </a:cubicBezTo>
                    <a:cubicBezTo>
                      <a:pt x="3470" y="7995"/>
                      <a:pt x="4526" y="8381"/>
                      <a:pt x="5562" y="8381"/>
                    </a:cubicBezTo>
                    <a:cubicBezTo>
                      <a:pt x="7702" y="8381"/>
                      <a:pt x="9758" y="6736"/>
                      <a:pt x="9772" y="4227"/>
                    </a:cubicBezTo>
                    <a:cubicBezTo>
                      <a:pt x="9793" y="1904"/>
                      <a:pt x="7910" y="21"/>
                      <a:pt x="56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1"/>
              <p:cNvSpPr/>
              <p:nvPr/>
            </p:nvSpPr>
            <p:spPr>
              <a:xfrm rot="10800000">
                <a:off x="8937477" y="272555"/>
                <a:ext cx="184626" cy="157879"/>
              </a:xfrm>
              <a:custGeom>
                <a:avLst/>
                <a:gdLst/>
                <a:ahLst/>
                <a:cxnLst/>
                <a:rect l="l" t="t" r="r" b="b"/>
                <a:pathLst>
                  <a:path w="9788" h="8370" extrusionOk="0">
                    <a:moveTo>
                      <a:pt x="5577" y="0"/>
                    </a:moveTo>
                    <a:cubicBezTo>
                      <a:pt x="1869" y="0"/>
                      <a:pt x="1" y="4484"/>
                      <a:pt x="2610" y="7115"/>
                    </a:cubicBezTo>
                    <a:cubicBezTo>
                      <a:pt x="3464" y="7982"/>
                      <a:pt x="4520" y="8370"/>
                      <a:pt x="5556" y="8370"/>
                    </a:cubicBezTo>
                    <a:cubicBezTo>
                      <a:pt x="7696" y="8370"/>
                      <a:pt x="9752" y="6715"/>
                      <a:pt x="9766" y="4206"/>
                    </a:cubicBezTo>
                    <a:cubicBezTo>
                      <a:pt x="9787" y="1884"/>
                      <a:pt x="7904" y="0"/>
                      <a:pt x="5602" y="0"/>
                    </a:cubicBezTo>
                    <a:cubicBezTo>
                      <a:pt x="5594" y="0"/>
                      <a:pt x="5585" y="0"/>
                      <a:pt x="55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1"/>
              <p:cNvSpPr/>
              <p:nvPr/>
            </p:nvSpPr>
            <p:spPr>
              <a:xfrm rot="10800000">
                <a:off x="8712517" y="272555"/>
                <a:ext cx="184720" cy="157879"/>
              </a:xfrm>
              <a:custGeom>
                <a:avLst/>
                <a:gdLst/>
                <a:ahLst/>
                <a:cxnLst/>
                <a:rect l="l" t="t" r="r" b="b"/>
                <a:pathLst>
                  <a:path w="9793" h="8370" extrusionOk="0">
                    <a:moveTo>
                      <a:pt x="5587" y="0"/>
                    </a:moveTo>
                    <a:cubicBezTo>
                      <a:pt x="1863" y="0"/>
                      <a:pt x="0" y="4478"/>
                      <a:pt x="2616" y="7115"/>
                    </a:cubicBezTo>
                    <a:cubicBezTo>
                      <a:pt x="3469" y="7982"/>
                      <a:pt x="4525" y="8370"/>
                      <a:pt x="5562" y="8370"/>
                    </a:cubicBezTo>
                    <a:cubicBezTo>
                      <a:pt x="7702" y="8370"/>
                      <a:pt x="9758" y="6715"/>
                      <a:pt x="9772" y="4206"/>
                    </a:cubicBezTo>
                    <a:cubicBezTo>
                      <a:pt x="9793" y="1884"/>
                      <a:pt x="7909" y="0"/>
                      <a:pt x="55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21"/>
            <p:cNvGrpSpPr/>
            <p:nvPr/>
          </p:nvGrpSpPr>
          <p:grpSpPr>
            <a:xfrm rot="5400000" flipH="1">
              <a:off x="7008591" y="-347934"/>
              <a:ext cx="232084" cy="929469"/>
              <a:chOff x="8911428" y="3017176"/>
              <a:chExt cx="232084" cy="929469"/>
            </a:xfrm>
          </p:grpSpPr>
          <p:sp>
            <p:nvSpPr>
              <p:cNvPr id="347" name="Google Shape;347;p21"/>
              <p:cNvSpPr/>
              <p:nvPr/>
            </p:nvSpPr>
            <p:spPr>
              <a:xfrm rot="10800000">
                <a:off x="8911428" y="3017176"/>
                <a:ext cx="232084" cy="929469"/>
              </a:xfrm>
              <a:custGeom>
                <a:avLst/>
                <a:gdLst/>
                <a:ahLst/>
                <a:cxnLst/>
                <a:rect l="l" t="t" r="r" b="b"/>
                <a:pathLst>
                  <a:path w="12304" h="49276" extrusionOk="0">
                    <a:moveTo>
                      <a:pt x="0" y="0"/>
                    </a:moveTo>
                    <a:lnTo>
                      <a:pt x="0" y="49275"/>
                    </a:lnTo>
                    <a:lnTo>
                      <a:pt x="12303" y="49275"/>
                    </a:lnTo>
                    <a:lnTo>
                      <a:pt x="123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1"/>
              <p:cNvSpPr/>
              <p:nvPr/>
            </p:nvSpPr>
            <p:spPr>
              <a:xfrm rot="10800000">
                <a:off x="8920123" y="3732328"/>
                <a:ext cx="187871" cy="160652"/>
              </a:xfrm>
              <a:custGeom>
                <a:avLst/>
                <a:gdLst/>
                <a:ahLst/>
                <a:cxnLst/>
                <a:rect l="l" t="t" r="r" b="b"/>
                <a:pathLst>
                  <a:path w="9960" h="8517" extrusionOk="0">
                    <a:moveTo>
                      <a:pt x="4307" y="0"/>
                    </a:moveTo>
                    <a:cubicBezTo>
                      <a:pt x="2136" y="0"/>
                      <a:pt x="49" y="1677"/>
                      <a:pt x="21" y="4227"/>
                    </a:cubicBezTo>
                    <a:cubicBezTo>
                      <a:pt x="0" y="6592"/>
                      <a:pt x="1904" y="8517"/>
                      <a:pt x="4269" y="8517"/>
                    </a:cubicBezTo>
                    <a:cubicBezTo>
                      <a:pt x="8056" y="8517"/>
                      <a:pt x="9960" y="3955"/>
                      <a:pt x="7302" y="1277"/>
                    </a:cubicBezTo>
                    <a:cubicBezTo>
                      <a:pt x="6434" y="395"/>
                      <a:pt x="5361" y="0"/>
                      <a:pt x="4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1"/>
              <p:cNvSpPr/>
              <p:nvPr/>
            </p:nvSpPr>
            <p:spPr>
              <a:xfrm rot="10800000">
                <a:off x="8920123" y="3069256"/>
                <a:ext cx="187871" cy="160671"/>
              </a:xfrm>
              <a:custGeom>
                <a:avLst/>
                <a:gdLst/>
                <a:ahLst/>
                <a:cxnLst/>
                <a:rect l="l" t="t" r="r" b="b"/>
                <a:pathLst>
                  <a:path w="9960" h="8518" extrusionOk="0">
                    <a:moveTo>
                      <a:pt x="4307" y="1"/>
                    </a:moveTo>
                    <a:cubicBezTo>
                      <a:pt x="2136" y="1"/>
                      <a:pt x="49" y="1678"/>
                      <a:pt x="21" y="4228"/>
                    </a:cubicBezTo>
                    <a:cubicBezTo>
                      <a:pt x="0" y="6592"/>
                      <a:pt x="1904" y="8517"/>
                      <a:pt x="4269" y="8517"/>
                    </a:cubicBezTo>
                    <a:cubicBezTo>
                      <a:pt x="8056" y="8517"/>
                      <a:pt x="9960" y="3956"/>
                      <a:pt x="7302" y="1278"/>
                    </a:cubicBezTo>
                    <a:cubicBezTo>
                      <a:pt x="6434" y="396"/>
                      <a:pt x="5361" y="1"/>
                      <a:pt x="43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1"/>
              <p:cNvSpPr/>
              <p:nvPr/>
            </p:nvSpPr>
            <p:spPr>
              <a:xfrm rot="10800000">
                <a:off x="8920123" y="3520383"/>
                <a:ext cx="187871" cy="160784"/>
              </a:xfrm>
              <a:custGeom>
                <a:avLst/>
                <a:gdLst/>
                <a:ahLst/>
                <a:cxnLst/>
                <a:rect l="l" t="t" r="r" b="b"/>
                <a:pathLst>
                  <a:path w="9960" h="8524" extrusionOk="0">
                    <a:moveTo>
                      <a:pt x="4306" y="1"/>
                    </a:moveTo>
                    <a:cubicBezTo>
                      <a:pt x="2125" y="1"/>
                      <a:pt x="35" y="1679"/>
                      <a:pt x="21" y="4234"/>
                    </a:cubicBezTo>
                    <a:cubicBezTo>
                      <a:pt x="0" y="6599"/>
                      <a:pt x="1904" y="8524"/>
                      <a:pt x="4269" y="8524"/>
                    </a:cubicBezTo>
                    <a:cubicBezTo>
                      <a:pt x="8056" y="8524"/>
                      <a:pt x="9960" y="3962"/>
                      <a:pt x="7302" y="1263"/>
                    </a:cubicBezTo>
                    <a:cubicBezTo>
                      <a:pt x="6431" y="391"/>
                      <a:pt x="5358" y="1"/>
                      <a:pt x="43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1"/>
              <p:cNvSpPr/>
              <p:nvPr/>
            </p:nvSpPr>
            <p:spPr>
              <a:xfrm rot="10800000">
                <a:off x="8920123" y="3288312"/>
                <a:ext cx="187871" cy="160784"/>
              </a:xfrm>
              <a:custGeom>
                <a:avLst/>
                <a:gdLst/>
                <a:ahLst/>
                <a:cxnLst/>
                <a:rect l="l" t="t" r="r" b="b"/>
                <a:pathLst>
                  <a:path w="9960" h="8524" extrusionOk="0">
                    <a:moveTo>
                      <a:pt x="4319" y="1"/>
                    </a:moveTo>
                    <a:cubicBezTo>
                      <a:pt x="2144" y="1"/>
                      <a:pt x="49" y="1680"/>
                      <a:pt x="21" y="4234"/>
                    </a:cubicBezTo>
                    <a:cubicBezTo>
                      <a:pt x="0" y="6578"/>
                      <a:pt x="1904" y="8524"/>
                      <a:pt x="4269" y="8524"/>
                    </a:cubicBezTo>
                    <a:cubicBezTo>
                      <a:pt x="8056" y="8524"/>
                      <a:pt x="9960" y="3962"/>
                      <a:pt x="7302" y="1263"/>
                    </a:cubicBezTo>
                    <a:cubicBezTo>
                      <a:pt x="6438" y="392"/>
                      <a:pt x="5369" y="1"/>
                      <a:pt x="43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2" name="Google Shape;352;p21"/>
            <p:cNvGrpSpPr/>
            <p:nvPr/>
          </p:nvGrpSpPr>
          <p:grpSpPr>
            <a:xfrm rot="5400000" flipH="1">
              <a:off x="7582158" y="18904"/>
              <a:ext cx="515379" cy="475497"/>
              <a:chOff x="8677401" y="2565264"/>
              <a:chExt cx="466111" cy="451908"/>
            </a:xfrm>
          </p:grpSpPr>
          <p:sp>
            <p:nvSpPr>
              <p:cNvPr id="353" name="Google Shape;353;p21"/>
              <p:cNvSpPr/>
              <p:nvPr/>
            </p:nvSpPr>
            <p:spPr>
              <a:xfrm rot="10800000">
                <a:off x="8677401" y="2565264"/>
                <a:ext cx="466111" cy="451908"/>
              </a:xfrm>
              <a:custGeom>
                <a:avLst/>
                <a:gdLst/>
                <a:ahLst/>
                <a:cxnLst/>
                <a:rect l="l" t="t" r="r" b="b"/>
                <a:pathLst>
                  <a:path w="24711" h="23958" extrusionOk="0">
                    <a:moveTo>
                      <a:pt x="0" y="0"/>
                    </a:moveTo>
                    <a:lnTo>
                      <a:pt x="0" y="23958"/>
                    </a:lnTo>
                    <a:lnTo>
                      <a:pt x="24711" y="23958"/>
                    </a:lnTo>
                    <a:lnTo>
                      <a:pt x="2471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1"/>
              <p:cNvSpPr/>
              <p:nvPr/>
            </p:nvSpPr>
            <p:spPr>
              <a:xfrm rot="10800000">
                <a:off x="8923669" y="2836392"/>
                <a:ext cx="181967" cy="156106"/>
              </a:xfrm>
              <a:custGeom>
                <a:avLst/>
                <a:gdLst/>
                <a:ahLst/>
                <a:cxnLst/>
                <a:rect l="l" t="t" r="r" b="b"/>
                <a:pathLst>
                  <a:path w="9647" h="8276" extrusionOk="0">
                    <a:moveTo>
                      <a:pt x="4170" y="0"/>
                    </a:moveTo>
                    <a:cubicBezTo>
                      <a:pt x="2058" y="0"/>
                      <a:pt x="36" y="1627"/>
                      <a:pt x="22" y="4111"/>
                    </a:cubicBezTo>
                    <a:cubicBezTo>
                      <a:pt x="1" y="6392"/>
                      <a:pt x="1863" y="8254"/>
                      <a:pt x="4144" y="8275"/>
                    </a:cubicBezTo>
                    <a:cubicBezTo>
                      <a:pt x="7805" y="8254"/>
                      <a:pt x="9646" y="3839"/>
                      <a:pt x="7073" y="1224"/>
                    </a:cubicBezTo>
                    <a:cubicBezTo>
                      <a:pt x="6228" y="379"/>
                      <a:pt x="5189" y="0"/>
                      <a:pt x="4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1"/>
              <p:cNvSpPr/>
              <p:nvPr/>
            </p:nvSpPr>
            <p:spPr>
              <a:xfrm rot="10800000">
                <a:off x="8686072" y="2836392"/>
                <a:ext cx="182363" cy="156106"/>
              </a:xfrm>
              <a:custGeom>
                <a:avLst/>
                <a:gdLst/>
                <a:ahLst/>
                <a:cxnLst/>
                <a:rect l="l" t="t" r="r" b="b"/>
                <a:pathLst>
                  <a:path w="9668" h="8276" extrusionOk="0">
                    <a:moveTo>
                      <a:pt x="4179" y="0"/>
                    </a:moveTo>
                    <a:cubicBezTo>
                      <a:pt x="2068" y="0"/>
                      <a:pt x="36" y="1627"/>
                      <a:pt x="22" y="4111"/>
                    </a:cubicBezTo>
                    <a:cubicBezTo>
                      <a:pt x="1" y="6392"/>
                      <a:pt x="1863" y="8254"/>
                      <a:pt x="4144" y="8275"/>
                    </a:cubicBezTo>
                    <a:cubicBezTo>
                      <a:pt x="7805" y="8275"/>
                      <a:pt x="9667" y="3839"/>
                      <a:pt x="7073" y="1224"/>
                    </a:cubicBezTo>
                    <a:cubicBezTo>
                      <a:pt x="6235" y="379"/>
                      <a:pt x="5198" y="0"/>
                      <a:pt x="4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1"/>
              <p:cNvSpPr/>
              <p:nvPr/>
            </p:nvSpPr>
            <p:spPr>
              <a:xfrm rot="10800000">
                <a:off x="8686468" y="2600379"/>
                <a:ext cx="181967" cy="155974"/>
              </a:xfrm>
              <a:custGeom>
                <a:avLst/>
                <a:gdLst/>
                <a:ahLst/>
                <a:cxnLst/>
                <a:rect l="l" t="t" r="r" b="b"/>
                <a:pathLst>
                  <a:path w="9647" h="8269" extrusionOk="0">
                    <a:moveTo>
                      <a:pt x="4171" y="0"/>
                    </a:moveTo>
                    <a:cubicBezTo>
                      <a:pt x="2069" y="0"/>
                      <a:pt x="50" y="1626"/>
                      <a:pt x="22" y="4105"/>
                    </a:cubicBezTo>
                    <a:cubicBezTo>
                      <a:pt x="1" y="6385"/>
                      <a:pt x="1842" y="8248"/>
                      <a:pt x="4144" y="8268"/>
                    </a:cubicBezTo>
                    <a:cubicBezTo>
                      <a:pt x="7805" y="8268"/>
                      <a:pt x="9647" y="3854"/>
                      <a:pt x="7073" y="1238"/>
                    </a:cubicBezTo>
                    <a:cubicBezTo>
                      <a:pt x="6232" y="383"/>
                      <a:pt x="5192" y="0"/>
                      <a:pt x="41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1"/>
              <p:cNvSpPr/>
              <p:nvPr/>
            </p:nvSpPr>
            <p:spPr>
              <a:xfrm rot="10800000">
                <a:off x="8923669" y="2600379"/>
                <a:ext cx="181967" cy="155974"/>
              </a:xfrm>
              <a:custGeom>
                <a:avLst/>
                <a:gdLst/>
                <a:ahLst/>
                <a:cxnLst/>
                <a:rect l="l" t="t" r="r" b="b"/>
                <a:pathLst>
                  <a:path w="9647" h="8269" extrusionOk="0">
                    <a:moveTo>
                      <a:pt x="4167" y="0"/>
                    </a:moveTo>
                    <a:cubicBezTo>
                      <a:pt x="2060" y="0"/>
                      <a:pt x="36" y="1626"/>
                      <a:pt x="22" y="4105"/>
                    </a:cubicBezTo>
                    <a:cubicBezTo>
                      <a:pt x="1" y="6385"/>
                      <a:pt x="1842" y="8248"/>
                      <a:pt x="4144" y="8268"/>
                    </a:cubicBezTo>
                    <a:cubicBezTo>
                      <a:pt x="7805" y="8268"/>
                      <a:pt x="9646" y="3833"/>
                      <a:pt x="7073" y="1238"/>
                    </a:cubicBezTo>
                    <a:cubicBezTo>
                      <a:pt x="6232" y="383"/>
                      <a:pt x="5189" y="0"/>
                      <a:pt x="4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358;p21"/>
            <p:cNvGrpSpPr/>
            <p:nvPr/>
          </p:nvGrpSpPr>
          <p:grpSpPr>
            <a:xfrm rot="5400000" flipH="1">
              <a:off x="8681039" y="732710"/>
              <a:ext cx="674108" cy="251833"/>
              <a:chOff x="7536387" y="-182"/>
              <a:chExt cx="674108" cy="251833"/>
            </a:xfrm>
          </p:grpSpPr>
          <p:sp>
            <p:nvSpPr>
              <p:cNvPr id="359" name="Google Shape;359;p21"/>
              <p:cNvSpPr/>
              <p:nvPr/>
            </p:nvSpPr>
            <p:spPr>
              <a:xfrm rot="10800000">
                <a:off x="7536387" y="-182"/>
                <a:ext cx="674108" cy="251833"/>
              </a:xfrm>
              <a:custGeom>
                <a:avLst/>
                <a:gdLst/>
                <a:ahLst/>
                <a:cxnLst/>
                <a:rect l="l" t="t" r="r" b="b"/>
                <a:pathLst>
                  <a:path w="35738" h="13351" extrusionOk="0">
                    <a:moveTo>
                      <a:pt x="0" y="1"/>
                    </a:moveTo>
                    <a:lnTo>
                      <a:pt x="0" y="13350"/>
                    </a:lnTo>
                    <a:lnTo>
                      <a:pt x="35738" y="13350"/>
                    </a:lnTo>
                    <a:lnTo>
                      <a:pt x="357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1"/>
              <p:cNvSpPr/>
              <p:nvPr/>
            </p:nvSpPr>
            <p:spPr>
              <a:xfrm rot="10800000">
                <a:off x="8017871" y="40861"/>
                <a:ext cx="190134" cy="162670"/>
              </a:xfrm>
              <a:custGeom>
                <a:avLst/>
                <a:gdLst/>
                <a:ahLst/>
                <a:cxnLst/>
                <a:rect l="l" t="t" r="r" b="b"/>
                <a:pathLst>
                  <a:path w="10080" h="8624" extrusionOk="0">
                    <a:moveTo>
                      <a:pt x="5726" y="0"/>
                    </a:moveTo>
                    <a:cubicBezTo>
                      <a:pt x="4662" y="0"/>
                      <a:pt x="3576" y="396"/>
                      <a:pt x="2693" y="1279"/>
                    </a:cubicBezTo>
                    <a:cubicBezTo>
                      <a:pt x="0" y="4014"/>
                      <a:pt x="1952" y="8623"/>
                      <a:pt x="5785" y="8623"/>
                    </a:cubicBezTo>
                    <a:cubicBezTo>
                      <a:pt x="5793" y="8623"/>
                      <a:pt x="5802" y="8623"/>
                      <a:pt x="5811" y="8623"/>
                    </a:cubicBezTo>
                    <a:cubicBezTo>
                      <a:pt x="8175" y="8602"/>
                      <a:pt x="10079" y="6677"/>
                      <a:pt x="10058" y="4313"/>
                    </a:cubicBezTo>
                    <a:cubicBezTo>
                      <a:pt x="10058" y="1713"/>
                      <a:pt x="7940" y="0"/>
                      <a:pt x="57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1"/>
              <p:cNvSpPr/>
              <p:nvPr/>
            </p:nvSpPr>
            <p:spPr>
              <a:xfrm rot="10800000">
                <a:off x="7788177" y="40861"/>
                <a:ext cx="190134" cy="162670"/>
              </a:xfrm>
              <a:custGeom>
                <a:avLst/>
                <a:gdLst/>
                <a:ahLst/>
                <a:cxnLst/>
                <a:rect l="l" t="t" r="r" b="b"/>
                <a:pathLst>
                  <a:path w="10080" h="8624" extrusionOk="0">
                    <a:moveTo>
                      <a:pt x="5717" y="0"/>
                    </a:moveTo>
                    <a:cubicBezTo>
                      <a:pt x="4653" y="0"/>
                      <a:pt x="3570" y="396"/>
                      <a:pt x="2694" y="1279"/>
                    </a:cubicBezTo>
                    <a:cubicBezTo>
                      <a:pt x="1" y="4014"/>
                      <a:pt x="1952" y="8623"/>
                      <a:pt x="5764" y="8623"/>
                    </a:cubicBezTo>
                    <a:cubicBezTo>
                      <a:pt x="5773" y="8623"/>
                      <a:pt x="5782" y="8623"/>
                      <a:pt x="5790" y="8623"/>
                    </a:cubicBezTo>
                    <a:cubicBezTo>
                      <a:pt x="8155" y="8602"/>
                      <a:pt x="10080" y="6677"/>
                      <a:pt x="10059" y="4313"/>
                    </a:cubicBezTo>
                    <a:cubicBezTo>
                      <a:pt x="10059" y="1713"/>
                      <a:pt x="7931" y="0"/>
                      <a:pt x="5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1"/>
              <p:cNvSpPr/>
              <p:nvPr/>
            </p:nvSpPr>
            <p:spPr>
              <a:xfrm rot="10800000">
                <a:off x="7564388" y="40861"/>
                <a:ext cx="190021" cy="162670"/>
              </a:xfrm>
              <a:custGeom>
                <a:avLst/>
                <a:gdLst/>
                <a:ahLst/>
                <a:cxnLst/>
                <a:rect l="l" t="t" r="r" b="b"/>
                <a:pathLst>
                  <a:path w="10074" h="8624" extrusionOk="0">
                    <a:moveTo>
                      <a:pt x="5711" y="0"/>
                    </a:moveTo>
                    <a:cubicBezTo>
                      <a:pt x="4647" y="0"/>
                      <a:pt x="3564" y="396"/>
                      <a:pt x="2687" y="1279"/>
                    </a:cubicBezTo>
                    <a:cubicBezTo>
                      <a:pt x="0" y="4008"/>
                      <a:pt x="1938" y="8623"/>
                      <a:pt x="5753" y="8623"/>
                    </a:cubicBezTo>
                    <a:cubicBezTo>
                      <a:pt x="5771" y="8623"/>
                      <a:pt x="5788" y="8623"/>
                      <a:pt x="5805" y="8623"/>
                    </a:cubicBezTo>
                    <a:cubicBezTo>
                      <a:pt x="8169" y="8602"/>
                      <a:pt x="10073" y="6677"/>
                      <a:pt x="10052" y="4313"/>
                    </a:cubicBezTo>
                    <a:cubicBezTo>
                      <a:pt x="10052" y="1713"/>
                      <a:pt x="7924" y="0"/>
                      <a:pt x="57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 name="Google Shape;363;p21"/>
            <p:cNvGrpSpPr/>
            <p:nvPr/>
          </p:nvGrpSpPr>
          <p:grpSpPr>
            <a:xfrm rot="5400000" flipH="1">
              <a:off x="8225018" y="127737"/>
              <a:ext cx="251157" cy="518441"/>
              <a:chOff x="8686041" y="930485"/>
              <a:chExt cx="230927" cy="485068"/>
            </a:xfrm>
          </p:grpSpPr>
          <p:sp>
            <p:nvSpPr>
              <p:cNvPr id="364" name="Google Shape;364;p21"/>
              <p:cNvSpPr/>
              <p:nvPr/>
            </p:nvSpPr>
            <p:spPr>
              <a:xfrm rot="10800000">
                <a:off x="8686041" y="930485"/>
                <a:ext cx="230927" cy="485068"/>
              </a:xfrm>
              <a:custGeom>
                <a:avLst/>
                <a:gdLst/>
                <a:ahLst/>
                <a:cxnLst/>
                <a:rect l="l" t="t" r="r" b="b"/>
                <a:pathLst>
                  <a:path w="11990" h="25716" extrusionOk="0">
                    <a:moveTo>
                      <a:pt x="0" y="0"/>
                    </a:moveTo>
                    <a:lnTo>
                      <a:pt x="0" y="25715"/>
                    </a:lnTo>
                    <a:lnTo>
                      <a:pt x="11989" y="25715"/>
                    </a:lnTo>
                    <a:lnTo>
                      <a:pt x="119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1"/>
              <p:cNvSpPr/>
              <p:nvPr/>
            </p:nvSpPr>
            <p:spPr>
              <a:xfrm rot="10800000">
                <a:off x="8725929" y="1217817"/>
                <a:ext cx="185513" cy="159067"/>
              </a:xfrm>
              <a:custGeom>
                <a:avLst/>
                <a:gdLst/>
                <a:ahLst/>
                <a:cxnLst/>
                <a:rect l="l" t="t" r="r" b="b"/>
                <a:pathLst>
                  <a:path w="9835" h="8433" extrusionOk="0">
                    <a:moveTo>
                      <a:pt x="5629" y="1"/>
                    </a:moveTo>
                    <a:cubicBezTo>
                      <a:pt x="1883" y="1"/>
                      <a:pt x="0" y="4520"/>
                      <a:pt x="2636" y="7177"/>
                    </a:cubicBezTo>
                    <a:cubicBezTo>
                      <a:pt x="3497" y="8045"/>
                      <a:pt x="4557" y="8433"/>
                      <a:pt x="5598" y="8433"/>
                    </a:cubicBezTo>
                    <a:cubicBezTo>
                      <a:pt x="7746" y="8433"/>
                      <a:pt x="9806" y="6778"/>
                      <a:pt x="9834" y="4269"/>
                    </a:cubicBezTo>
                    <a:cubicBezTo>
                      <a:pt x="9834" y="1926"/>
                      <a:pt x="7951" y="22"/>
                      <a:pt x="5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1"/>
              <p:cNvSpPr/>
              <p:nvPr/>
            </p:nvSpPr>
            <p:spPr>
              <a:xfrm rot="10800000">
                <a:off x="8725533" y="981011"/>
                <a:ext cx="185909" cy="159067"/>
              </a:xfrm>
              <a:custGeom>
                <a:avLst/>
                <a:gdLst/>
                <a:ahLst/>
                <a:cxnLst/>
                <a:rect l="l" t="t" r="r" b="b"/>
                <a:pathLst>
                  <a:path w="9856" h="8433" extrusionOk="0">
                    <a:moveTo>
                      <a:pt x="5629" y="1"/>
                    </a:moveTo>
                    <a:cubicBezTo>
                      <a:pt x="1883" y="1"/>
                      <a:pt x="0" y="4520"/>
                      <a:pt x="2636" y="7178"/>
                    </a:cubicBezTo>
                    <a:cubicBezTo>
                      <a:pt x="3490" y="8045"/>
                      <a:pt x="4548" y="8433"/>
                      <a:pt x="5588" y="8433"/>
                    </a:cubicBezTo>
                    <a:cubicBezTo>
                      <a:pt x="7736" y="8433"/>
                      <a:pt x="9806" y="6778"/>
                      <a:pt x="9834" y="4269"/>
                    </a:cubicBezTo>
                    <a:cubicBezTo>
                      <a:pt x="9855" y="1926"/>
                      <a:pt x="7951" y="22"/>
                      <a:pt x="5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 name="Google Shape;367;p21"/>
            <p:cNvGrpSpPr/>
            <p:nvPr/>
          </p:nvGrpSpPr>
          <p:grpSpPr>
            <a:xfrm rot="5400000" flipH="1">
              <a:off x="8224696" y="-134905"/>
              <a:ext cx="251062" cy="518538"/>
              <a:chOff x="8690807" y="930485"/>
              <a:chExt cx="226161" cy="485068"/>
            </a:xfrm>
          </p:grpSpPr>
          <p:sp>
            <p:nvSpPr>
              <p:cNvPr id="368" name="Google Shape;368;p21"/>
              <p:cNvSpPr/>
              <p:nvPr/>
            </p:nvSpPr>
            <p:spPr>
              <a:xfrm rot="10800000">
                <a:off x="8690807" y="930485"/>
                <a:ext cx="226161" cy="485068"/>
              </a:xfrm>
              <a:custGeom>
                <a:avLst/>
                <a:gdLst/>
                <a:ahLst/>
                <a:cxnLst/>
                <a:rect l="l" t="t" r="r" b="b"/>
                <a:pathLst>
                  <a:path w="11990" h="25716" extrusionOk="0">
                    <a:moveTo>
                      <a:pt x="0" y="0"/>
                    </a:moveTo>
                    <a:lnTo>
                      <a:pt x="0" y="25715"/>
                    </a:lnTo>
                    <a:lnTo>
                      <a:pt x="11989" y="25715"/>
                    </a:lnTo>
                    <a:lnTo>
                      <a:pt x="119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1"/>
              <p:cNvSpPr/>
              <p:nvPr/>
            </p:nvSpPr>
            <p:spPr>
              <a:xfrm rot="10800000">
                <a:off x="8725929" y="1217817"/>
                <a:ext cx="185513" cy="159067"/>
              </a:xfrm>
              <a:custGeom>
                <a:avLst/>
                <a:gdLst/>
                <a:ahLst/>
                <a:cxnLst/>
                <a:rect l="l" t="t" r="r" b="b"/>
                <a:pathLst>
                  <a:path w="9835" h="8433" extrusionOk="0">
                    <a:moveTo>
                      <a:pt x="5629" y="1"/>
                    </a:moveTo>
                    <a:cubicBezTo>
                      <a:pt x="1883" y="1"/>
                      <a:pt x="0" y="4520"/>
                      <a:pt x="2636" y="7177"/>
                    </a:cubicBezTo>
                    <a:cubicBezTo>
                      <a:pt x="3497" y="8045"/>
                      <a:pt x="4557" y="8433"/>
                      <a:pt x="5598" y="8433"/>
                    </a:cubicBezTo>
                    <a:cubicBezTo>
                      <a:pt x="7746" y="8433"/>
                      <a:pt x="9806" y="6778"/>
                      <a:pt x="9834" y="4269"/>
                    </a:cubicBezTo>
                    <a:cubicBezTo>
                      <a:pt x="9834" y="1926"/>
                      <a:pt x="7951" y="22"/>
                      <a:pt x="5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1"/>
              <p:cNvSpPr/>
              <p:nvPr/>
            </p:nvSpPr>
            <p:spPr>
              <a:xfrm rot="10800000">
                <a:off x="8725533" y="981011"/>
                <a:ext cx="185909" cy="159067"/>
              </a:xfrm>
              <a:custGeom>
                <a:avLst/>
                <a:gdLst/>
                <a:ahLst/>
                <a:cxnLst/>
                <a:rect l="l" t="t" r="r" b="b"/>
                <a:pathLst>
                  <a:path w="9856" h="8433" extrusionOk="0">
                    <a:moveTo>
                      <a:pt x="5629" y="1"/>
                    </a:moveTo>
                    <a:cubicBezTo>
                      <a:pt x="1883" y="1"/>
                      <a:pt x="0" y="4520"/>
                      <a:pt x="2636" y="7178"/>
                    </a:cubicBezTo>
                    <a:cubicBezTo>
                      <a:pt x="3490" y="8045"/>
                      <a:pt x="4548" y="8433"/>
                      <a:pt x="5588" y="8433"/>
                    </a:cubicBezTo>
                    <a:cubicBezTo>
                      <a:pt x="7736" y="8433"/>
                      <a:pt x="9806" y="6778"/>
                      <a:pt x="9834" y="4269"/>
                    </a:cubicBezTo>
                    <a:cubicBezTo>
                      <a:pt x="9855" y="1926"/>
                      <a:pt x="7951" y="22"/>
                      <a:pt x="56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picture">
  <p:cSld name="CUSTOM_4">
    <p:spTree>
      <p:nvGrpSpPr>
        <p:cNvPr id="1" name="Shape 371"/>
        <p:cNvGrpSpPr/>
        <p:nvPr/>
      </p:nvGrpSpPr>
      <p:grpSpPr>
        <a:xfrm>
          <a:off x="0" y="0"/>
          <a:ext cx="0" cy="0"/>
          <a:chOff x="0" y="0"/>
          <a:chExt cx="0" cy="0"/>
        </a:xfrm>
      </p:grpSpPr>
      <p:sp>
        <p:nvSpPr>
          <p:cNvPr id="372" name="Google Shape;372;p22"/>
          <p:cNvSpPr txBox="1">
            <a:spLocks noGrp="1"/>
          </p:cNvSpPr>
          <p:nvPr>
            <p:ph type="title"/>
          </p:nvPr>
        </p:nvSpPr>
        <p:spPr>
          <a:xfrm>
            <a:off x="4151875" y="460850"/>
            <a:ext cx="4360500" cy="28932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2800"/>
              <a:buNone/>
              <a:defRPr sz="3500">
                <a:solidFill>
                  <a:schemeClr val="accent3"/>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grpSp>
        <p:nvGrpSpPr>
          <p:cNvPr id="373" name="Google Shape;373;p22"/>
          <p:cNvGrpSpPr/>
          <p:nvPr/>
        </p:nvGrpSpPr>
        <p:grpSpPr>
          <a:xfrm>
            <a:off x="7483131" y="3020604"/>
            <a:ext cx="1663563" cy="2123318"/>
            <a:chOff x="7483131" y="3020604"/>
            <a:chExt cx="1663563" cy="2123318"/>
          </a:xfrm>
        </p:grpSpPr>
        <p:grpSp>
          <p:nvGrpSpPr>
            <p:cNvPr id="374" name="Google Shape;374;p22"/>
            <p:cNvGrpSpPr/>
            <p:nvPr/>
          </p:nvGrpSpPr>
          <p:grpSpPr>
            <a:xfrm>
              <a:off x="8914281" y="3020604"/>
              <a:ext cx="229726" cy="695027"/>
              <a:chOff x="466156" y="2807915"/>
              <a:chExt cx="229726" cy="695027"/>
            </a:xfrm>
          </p:grpSpPr>
          <p:sp>
            <p:nvSpPr>
              <p:cNvPr id="375" name="Google Shape;375;p22"/>
              <p:cNvSpPr/>
              <p:nvPr/>
            </p:nvSpPr>
            <p:spPr>
              <a:xfrm>
                <a:off x="466156" y="2807915"/>
                <a:ext cx="229726" cy="695027"/>
              </a:xfrm>
              <a:custGeom>
                <a:avLst/>
                <a:gdLst/>
                <a:ahLst/>
                <a:cxnLst/>
                <a:rect l="l" t="t" r="r" b="b"/>
                <a:pathLst>
                  <a:path w="12179" h="36847" extrusionOk="0">
                    <a:moveTo>
                      <a:pt x="1" y="0"/>
                    </a:moveTo>
                    <a:lnTo>
                      <a:pt x="1" y="36847"/>
                    </a:lnTo>
                    <a:lnTo>
                      <a:pt x="12178" y="36847"/>
                    </a:lnTo>
                    <a:lnTo>
                      <a:pt x="121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2"/>
              <p:cNvSpPr/>
              <p:nvPr/>
            </p:nvSpPr>
            <p:spPr>
              <a:xfrm>
                <a:off x="500505" y="2831362"/>
                <a:ext cx="187871" cy="160878"/>
              </a:xfrm>
              <a:custGeom>
                <a:avLst/>
                <a:gdLst/>
                <a:ahLst/>
                <a:cxnLst/>
                <a:rect l="l" t="t" r="r" b="b"/>
                <a:pathLst>
                  <a:path w="9960" h="8529" extrusionOk="0">
                    <a:moveTo>
                      <a:pt x="4307" y="0"/>
                    </a:moveTo>
                    <a:cubicBezTo>
                      <a:pt x="2136" y="0"/>
                      <a:pt x="49" y="1668"/>
                      <a:pt x="21" y="4218"/>
                    </a:cubicBezTo>
                    <a:cubicBezTo>
                      <a:pt x="0" y="6583"/>
                      <a:pt x="1904" y="8508"/>
                      <a:pt x="4269" y="8528"/>
                    </a:cubicBezTo>
                    <a:cubicBezTo>
                      <a:pt x="8056" y="8528"/>
                      <a:pt x="9960" y="3967"/>
                      <a:pt x="7302" y="1268"/>
                    </a:cubicBezTo>
                    <a:cubicBezTo>
                      <a:pt x="6434" y="393"/>
                      <a:pt x="5361" y="0"/>
                      <a:pt x="43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2"/>
              <p:cNvSpPr/>
              <p:nvPr/>
            </p:nvSpPr>
            <p:spPr>
              <a:xfrm>
                <a:off x="500505" y="3069186"/>
                <a:ext cx="187871" cy="160652"/>
              </a:xfrm>
              <a:custGeom>
                <a:avLst/>
                <a:gdLst/>
                <a:ahLst/>
                <a:cxnLst/>
                <a:rect l="l" t="t" r="r" b="b"/>
                <a:pathLst>
                  <a:path w="9960" h="8517" extrusionOk="0">
                    <a:moveTo>
                      <a:pt x="4293" y="0"/>
                    </a:moveTo>
                    <a:cubicBezTo>
                      <a:pt x="2117" y="0"/>
                      <a:pt x="35" y="1677"/>
                      <a:pt x="21" y="4227"/>
                    </a:cubicBezTo>
                    <a:cubicBezTo>
                      <a:pt x="0" y="6591"/>
                      <a:pt x="1904" y="8516"/>
                      <a:pt x="4269" y="8516"/>
                    </a:cubicBezTo>
                    <a:cubicBezTo>
                      <a:pt x="8056" y="8516"/>
                      <a:pt x="9960" y="3955"/>
                      <a:pt x="7302" y="1277"/>
                    </a:cubicBezTo>
                    <a:cubicBezTo>
                      <a:pt x="6427" y="395"/>
                      <a:pt x="5349"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2"/>
              <p:cNvSpPr/>
              <p:nvPr/>
            </p:nvSpPr>
            <p:spPr>
              <a:xfrm>
                <a:off x="500505" y="3307181"/>
                <a:ext cx="187871" cy="161048"/>
              </a:xfrm>
              <a:custGeom>
                <a:avLst/>
                <a:gdLst/>
                <a:ahLst/>
                <a:cxnLst/>
                <a:rect l="l" t="t" r="r" b="b"/>
                <a:pathLst>
                  <a:path w="9960" h="8538" extrusionOk="0">
                    <a:moveTo>
                      <a:pt x="4293" y="0"/>
                    </a:moveTo>
                    <a:cubicBezTo>
                      <a:pt x="2117" y="0"/>
                      <a:pt x="35" y="1677"/>
                      <a:pt x="21" y="4227"/>
                    </a:cubicBezTo>
                    <a:cubicBezTo>
                      <a:pt x="0" y="6591"/>
                      <a:pt x="1904" y="8516"/>
                      <a:pt x="4269" y="8537"/>
                    </a:cubicBezTo>
                    <a:cubicBezTo>
                      <a:pt x="8056" y="8537"/>
                      <a:pt x="9960" y="3955"/>
                      <a:pt x="7302" y="1277"/>
                    </a:cubicBezTo>
                    <a:cubicBezTo>
                      <a:pt x="6427" y="395"/>
                      <a:pt x="5349" y="0"/>
                      <a:pt x="42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22"/>
            <p:cNvGrpSpPr/>
            <p:nvPr/>
          </p:nvGrpSpPr>
          <p:grpSpPr>
            <a:xfrm>
              <a:off x="8195020" y="4664833"/>
              <a:ext cx="951675" cy="479089"/>
              <a:chOff x="53" y="4203889"/>
              <a:chExt cx="933015" cy="469695"/>
            </a:xfrm>
          </p:grpSpPr>
          <p:sp>
            <p:nvSpPr>
              <p:cNvPr id="380" name="Google Shape;380;p22"/>
              <p:cNvSpPr/>
              <p:nvPr/>
            </p:nvSpPr>
            <p:spPr>
              <a:xfrm>
                <a:off x="53" y="4203889"/>
                <a:ext cx="933015" cy="469695"/>
              </a:xfrm>
              <a:custGeom>
                <a:avLst/>
                <a:gdLst/>
                <a:ahLst/>
                <a:cxnLst/>
                <a:rect l="l" t="t" r="r" b="b"/>
                <a:pathLst>
                  <a:path w="49464" h="24901" extrusionOk="0">
                    <a:moveTo>
                      <a:pt x="0" y="1"/>
                    </a:moveTo>
                    <a:lnTo>
                      <a:pt x="0" y="24900"/>
                    </a:lnTo>
                    <a:lnTo>
                      <a:pt x="49463" y="24900"/>
                    </a:lnTo>
                    <a:lnTo>
                      <a:pt x="494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2"/>
              <p:cNvSpPr/>
              <p:nvPr/>
            </p:nvSpPr>
            <p:spPr>
              <a:xfrm>
                <a:off x="35572" y="4232070"/>
                <a:ext cx="186305" cy="159313"/>
              </a:xfrm>
              <a:custGeom>
                <a:avLst/>
                <a:gdLst/>
                <a:ahLst/>
                <a:cxnLst/>
                <a:rect l="l" t="t" r="r" b="b"/>
                <a:pathLst>
                  <a:path w="9877" h="8446" extrusionOk="0">
                    <a:moveTo>
                      <a:pt x="4253" y="1"/>
                    </a:moveTo>
                    <a:cubicBezTo>
                      <a:pt x="2096" y="1"/>
                      <a:pt x="35" y="1663"/>
                      <a:pt x="21" y="4198"/>
                    </a:cubicBezTo>
                    <a:cubicBezTo>
                      <a:pt x="0" y="6542"/>
                      <a:pt x="1883" y="8446"/>
                      <a:pt x="4227" y="8446"/>
                    </a:cubicBezTo>
                    <a:cubicBezTo>
                      <a:pt x="7972" y="8446"/>
                      <a:pt x="9876" y="3926"/>
                      <a:pt x="7240" y="1269"/>
                    </a:cubicBezTo>
                    <a:cubicBezTo>
                      <a:pt x="6371" y="393"/>
                      <a:pt x="5301" y="1"/>
                      <a:pt x="4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2"/>
              <p:cNvSpPr/>
              <p:nvPr/>
            </p:nvSpPr>
            <p:spPr>
              <a:xfrm>
                <a:off x="259739" y="4232334"/>
                <a:ext cx="185909" cy="159049"/>
              </a:xfrm>
              <a:custGeom>
                <a:avLst/>
                <a:gdLst/>
                <a:ahLst/>
                <a:cxnLst/>
                <a:rect l="l" t="t" r="r" b="b"/>
                <a:pathLst>
                  <a:path w="9856" h="8432" extrusionOk="0">
                    <a:moveTo>
                      <a:pt x="4270" y="0"/>
                    </a:moveTo>
                    <a:cubicBezTo>
                      <a:pt x="2122" y="0"/>
                      <a:pt x="50" y="1660"/>
                      <a:pt x="22" y="4184"/>
                    </a:cubicBezTo>
                    <a:cubicBezTo>
                      <a:pt x="1" y="6507"/>
                      <a:pt x="1884" y="8432"/>
                      <a:pt x="4227" y="8432"/>
                    </a:cubicBezTo>
                    <a:cubicBezTo>
                      <a:pt x="7973" y="8432"/>
                      <a:pt x="9856" y="3912"/>
                      <a:pt x="7219" y="1255"/>
                    </a:cubicBezTo>
                    <a:cubicBezTo>
                      <a:pt x="6367" y="389"/>
                      <a:pt x="531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2"/>
              <p:cNvSpPr/>
              <p:nvPr/>
            </p:nvSpPr>
            <p:spPr>
              <a:xfrm>
                <a:off x="477209" y="4232334"/>
                <a:ext cx="186305" cy="159049"/>
              </a:xfrm>
              <a:custGeom>
                <a:avLst/>
                <a:gdLst/>
                <a:ahLst/>
                <a:cxnLst/>
                <a:rect l="l" t="t" r="r" b="b"/>
                <a:pathLst>
                  <a:path w="9877" h="8432" extrusionOk="0">
                    <a:moveTo>
                      <a:pt x="4277" y="0"/>
                    </a:moveTo>
                    <a:cubicBezTo>
                      <a:pt x="2122" y="0"/>
                      <a:pt x="50" y="1660"/>
                      <a:pt x="22" y="4184"/>
                    </a:cubicBezTo>
                    <a:cubicBezTo>
                      <a:pt x="1" y="6507"/>
                      <a:pt x="1905" y="8432"/>
                      <a:pt x="4248" y="8432"/>
                    </a:cubicBezTo>
                    <a:cubicBezTo>
                      <a:pt x="7993" y="8432"/>
                      <a:pt x="9877" y="3912"/>
                      <a:pt x="7240" y="1255"/>
                    </a:cubicBezTo>
                    <a:cubicBezTo>
                      <a:pt x="6381" y="389"/>
                      <a:pt x="5319" y="0"/>
                      <a:pt x="4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2"/>
              <p:cNvSpPr/>
              <p:nvPr/>
            </p:nvSpPr>
            <p:spPr>
              <a:xfrm>
                <a:off x="704545" y="4232165"/>
                <a:ext cx="186305" cy="159218"/>
              </a:xfrm>
              <a:custGeom>
                <a:avLst/>
                <a:gdLst/>
                <a:ahLst/>
                <a:cxnLst/>
                <a:rect l="l" t="t" r="r" b="b"/>
                <a:pathLst>
                  <a:path w="9877" h="8441" extrusionOk="0">
                    <a:moveTo>
                      <a:pt x="4276" y="0"/>
                    </a:moveTo>
                    <a:cubicBezTo>
                      <a:pt x="2121" y="0"/>
                      <a:pt x="50" y="1669"/>
                      <a:pt x="22" y="4193"/>
                    </a:cubicBezTo>
                    <a:cubicBezTo>
                      <a:pt x="1" y="6537"/>
                      <a:pt x="1905" y="8441"/>
                      <a:pt x="4248" y="8441"/>
                    </a:cubicBezTo>
                    <a:cubicBezTo>
                      <a:pt x="7993" y="8441"/>
                      <a:pt x="9877" y="3921"/>
                      <a:pt x="7240" y="1264"/>
                    </a:cubicBezTo>
                    <a:cubicBezTo>
                      <a:pt x="6381" y="391"/>
                      <a:pt x="5319" y="0"/>
                      <a:pt x="42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2"/>
              <p:cNvSpPr/>
              <p:nvPr/>
            </p:nvSpPr>
            <p:spPr>
              <a:xfrm>
                <a:off x="35572" y="4473215"/>
                <a:ext cx="186305" cy="159313"/>
              </a:xfrm>
              <a:custGeom>
                <a:avLst/>
                <a:gdLst/>
                <a:ahLst/>
                <a:cxnLst/>
                <a:rect l="l" t="t" r="r" b="b"/>
                <a:pathLst>
                  <a:path w="9877" h="8446" extrusionOk="0">
                    <a:moveTo>
                      <a:pt x="4253" y="1"/>
                    </a:moveTo>
                    <a:cubicBezTo>
                      <a:pt x="2096" y="1"/>
                      <a:pt x="35" y="1664"/>
                      <a:pt x="21" y="4199"/>
                    </a:cubicBezTo>
                    <a:cubicBezTo>
                      <a:pt x="0" y="6542"/>
                      <a:pt x="1883" y="8446"/>
                      <a:pt x="4227" y="8446"/>
                    </a:cubicBezTo>
                    <a:cubicBezTo>
                      <a:pt x="7972" y="8446"/>
                      <a:pt x="9876" y="3926"/>
                      <a:pt x="7240" y="1269"/>
                    </a:cubicBezTo>
                    <a:cubicBezTo>
                      <a:pt x="6371" y="393"/>
                      <a:pt x="5301" y="1"/>
                      <a:pt x="42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2"/>
              <p:cNvSpPr/>
              <p:nvPr/>
            </p:nvSpPr>
            <p:spPr>
              <a:xfrm>
                <a:off x="259739" y="4473479"/>
                <a:ext cx="185909" cy="159049"/>
              </a:xfrm>
              <a:custGeom>
                <a:avLst/>
                <a:gdLst/>
                <a:ahLst/>
                <a:cxnLst/>
                <a:rect l="l" t="t" r="r" b="b"/>
                <a:pathLst>
                  <a:path w="9856" h="8432" extrusionOk="0">
                    <a:moveTo>
                      <a:pt x="4270" y="1"/>
                    </a:moveTo>
                    <a:cubicBezTo>
                      <a:pt x="2122" y="1"/>
                      <a:pt x="50" y="1660"/>
                      <a:pt x="22" y="4185"/>
                    </a:cubicBezTo>
                    <a:cubicBezTo>
                      <a:pt x="1" y="6507"/>
                      <a:pt x="1884" y="8432"/>
                      <a:pt x="4227" y="8432"/>
                    </a:cubicBezTo>
                    <a:cubicBezTo>
                      <a:pt x="7973" y="8432"/>
                      <a:pt x="9856" y="3912"/>
                      <a:pt x="7219" y="1255"/>
                    </a:cubicBezTo>
                    <a:cubicBezTo>
                      <a:pt x="6367" y="389"/>
                      <a:pt x="5310" y="1"/>
                      <a:pt x="4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2"/>
              <p:cNvSpPr/>
              <p:nvPr/>
            </p:nvSpPr>
            <p:spPr>
              <a:xfrm>
                <a:off x="477209" y="4473479"/>
                <a:ext cx="186305" cy="159049"/>
              </a:xfrm>
              <a:custGeom>
                <a:avLst/>
                <a:gdLst/>
                <a:ahLst/>
                <a:cxnLst/>
                <a:rect l="l" t="t" r="r" b="b"/>
                <a:pathLst>
                  <a:path w="9877" h="8432" extrusionOk="0">
                    <a:moveTo>
                      <a:pt x="4277" y="1"/>
                    </a:moveTo>
                    <a:cubicBezTo>
                      <a:pt x="2122" y="1"/>
                      <a:pt x="50" y="1660"/>
                      <a:pt x="22" y="4185"/>
                    </a:cubicBezTo>
                    <a:cubicBezTo>
                      <a:pt x="1" y="6507"/>
                      <a:pt x="1905" y="8432"/>
                      <a:pt x="4248" y="8432"/>
                    </a:cubicBezTo>
                    <a:cubicBezTo>
                      <a:pt x="7993" y="8432"/>
                      <a:pt x="9877" y="3912"/>
                      <a:pt x="7240" y="1255"/>
                    </a:cubicBezTo>
                    <a:cubicBezTo>
                      <a:pt x="6381" y="389"/>
                      <a:pt x="5319" y="1"/>
                      <a:pt x="4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2"/>
              <p:cNvSpPr/>
              <p:nvPr/>
            </p:nvSpPr>
            <p:spPr>
              <a:xfrm>
                <a:off x="704942" y="4471894"/>
                <a:ext cx="159067" cy="160633"/>
              </a:xfrm>
              <a:custGeom>
                <a:avLst/>
                <a:gdLst/>
                <a:ahLst/>
                <a:cxnLst/>
                <a:rect l="l" t="t" r="r" b="b"/>
                <a:pathLst>
                  <a:path w="8433" h="8516" extrusionOk="0">
                    <a:moveTo>
                      <a:pt x="4206" y="0"/>
                    </a:moveTo>
                    <a:cubicBezTo>
                      <a:pt x="1884" y="0"/>
                      <a:pt x="1" y="1904"/>
                      <a:pt x="1" y="4269"/>
                    </a:cubicBezTo>
                    <a:cubicBezTo>
                      <a:pt x="1" y="6612"/>
                      <a:pt x="1884" y="8516"/>
                      <a:pt x="4206" y="8516"/>
                    </a:cubicBezTo>
                    <a:cubicBezTo>
                      <a:pt x="6550" y="8516"/>
                      <a:pt x="8433" y="6612"/>
                      <a:pt x="8433" y="4269"/>
                    </a:cubicBezTo>
                    <a:cubicBezTo>
                      <a:pt x="8433" y="1904"/>
                      <a:pt x="6550" y="0"/>
                      <a:pt x="42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22"/>
            <p:cNvGrpSpPr/>
            <p:nvPr/>
          </p:nvGrpSpPr>
          <p:grpSpPr>
            <a:xfrm>
              <a:off x="8679047" y="3724774"/>
              <a:ext cx="464942" cy="928676"/>
              <a:chOff x="1222" y="2573071"/>
              <a:chExt cx="464942" cy="928676"/>
            </a:xfrm>
          </p:grpSpPr>
          <p:sp>
            <p:nvSpPr>
              <p:cNvPr id="390" name="Google Shape;390;p22"/>
              <p:cNvSpPr/>
              <p:nvPr/>
            </p:nvSpPr>
            <p:spPr>
              <a:xfrm>
                <a:off x="1222" y="2573071"/>
                <a:ext cx="464942" cy="928676"/>
              </a:xfrm>
              <a:custGeom>
                <a:avLst/>
                <a:gdLst/>
                <a:ahLst/>
                <a:cxnLst/>
                <a:rect l="l" t="t" r="r" b="b"/>
                <a:pathLst>
                  <a:path w="24649" h="49234" extrusionOk="0">
                    <a:moveTo>
                      <a:pt x="1" y="1"/>
                    </a:moveTo>
                    <a:lnTo>
                      <a:pt x="1" y="49234"/>
                    </a:lnTo>
                    <a:lnTo>
                      <a:pt x="24649" y="49234"/>
                    </a:lnTo>
                    <a:lnTo>
                      <a:pt x="2464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2"/>
              <p:cNvSpPr/>
              <p:nvPr/>
            </p:nvSpPr>
            <p:spPr>
              <a:xfrm>
                <a:off x="273565" y="2599913"/>
                <a:ext cx="188040" cy="160727"/>
              </a:xfrm>
              <a:custGeom>
                <a:avLst/>
                <a:gdLst/>
                <a:ahLst/>
                <a:cxnLst/>
                <a:rect l="l" t="t" r="r" b="b"/>
                <a:pathLst>
                  <a:path w="9969" h="8521" extrusionOk="0">
                    <a:moveTo>
                      <a:pt x="4299" y="0"/>
                    </a:moveTo>
                    <a:cubicBezTo>
                      <a:pt x="4282" y="0"/>
                      <a:pt x="4265" y="0"/>
                      <a:pt x="4248" y="0"/>
                    </a:cubicBezTo>
                    <a:cubicBezTo>
                      <a:pt x="1904" y="0"/>
                      <a:pt x="0" y="1904"/>
                      <a:pt x="21" y="4248"/>
                    </a:cubicBezTo>
                    <a:cubicBezTo>
                      <a:pt x="21" y="6817"/>
                      <a:pt x="2117" y="8520"/>
                      <a:pt x="4303" y="8520"/>
                    </a:cubicBezTo>
                    <a:cubicBezTo>
                      <a:pt x="5357" y="8520"/>
                      <a:pt x="6431" y="8125"/>
                      <a:pt x="7302" y="7240"/>
                    </a:cubicBezTo>
                    <a:cubicBezTo>
                      <a:pt x="9968" y="4553"/>
                      <a:pt x="8052" y="0"/>
                      <a:pt x="4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2"/>
              <p:cNvSpPr/>
              <p:nvPr/>
            </p:nvSpPr>
            <p:spPr>
              <a:xfrm>
                <a:off x="273565" y="2837115"/>
                <a:ext cx="188040" cy="160841"/>
              </a:xfrm>
              <a:custGeom>
                <a:avLst/>
                <a:gdLst/>
                <a:ahLst/>
                <a:cxnLst/>
                <a:rect l="l" t="t" r="r" b="b"/>
                <a:pathLst>
                  <a:path w="9969" h="8527" extrusionOk="0">
                    <a:moveTo>
                      <a:pt x="4299" y="0"/>
                    </a:moveTo>
                    <a:cubicBezTo>
                      <a:pt x="4282" y="0"/>
                      <a:pt x="4265" y="0"/>
                      <a:pt x="4248" y="0"/>
                    </a:cubicBezTo>
                    <a:cubicBezTo>
                      <a:pt x="1904" y="0"/>
                      <a:pt x="0" y="1925"/>
                      <a:pt x="21" y="4248"/>
                    </a:cubicBezTo>
                    <a:cubicBezTo>
                      <a:pt x="21" y="6822"/>
                      <a:pt x="2125" y="8527"/>
                      <a:pt x="4315" y="8527"/>
                    </a:cubicBezTo>
                    <a:cubicBezTo>
                      <a:pt x="5365" y="8527"/>
                      <a:pt x="6435" y="8135"/>
                      <a:pt x="7302" y="7261"/>
                    </a:cubicBezTo>
                    <a:cubicBezTo>
                      <a:pt x="9968" y="4553"/>
                      <a:pt x="8052" y="0"/>
                      <a:pt x="4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2"/>
              <p:cNvSpPr/>
              <p:nvPr/>
            </p:nvSpPr>
            <p:spPr>
              <a:xfrm>
                <a:off x="273565" y="3074317"/>
                <a:ext cx="188436" cy="160935"/>
              </a:xfrm>
              <a:custGeom>
                <a:avLst/>
                <a:gdLst/>
                <a:ahLst/>
                <a:cxnLst/>
                <a:rect l="l" t="t" r="r" b="b"/>
                <a:pathLst>
                  <a:path w="9990" h="8532" extrusionOk="0">
                    <a:moveTo>
                      <a:pt x="4299" y="0"/>
                    </a:moveTo>
                    <a:cubicBezTo>
                      <a:pt x="4282" y="0"/>
                      <a:pt x="4265" y="0"/>
                      <a:pt x="4248" y="1"/>
                    </a:cubicBezTo>
                    <a:cubicBezTo>
                      <a:pt x="1904" y="1"/>
                      <a:pt x="0" y="1926"/>
                      <a:pt x="21" y="4269"/>
                    </a:cubicBezTo>
                    <a:cubicBezTo>
                      <a:pt x="21" y="6839"/>
                      <a:pt x="2127" y="8532"/>
                      <a:pt x="4319" y="8532"/>
                    </a:cubicBezTo>
                    <a:cubicBezTo>
                      <a:pt x="5376" y="8532"/>
                      <a:pt x="6452" y="8139"/>
                      <a:pt x="7323" y="7261"/>
                    </a:cubicBezTo>
                    <a:cubicBezTo>
                      <a:pt x="9989" y="4553"/>
                      <a:pt x="8073" y="0"/>
                      <a:pt x="4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2"/>
              <p:cNvSpPr/>
              <p:nvPr/>
            </p:nvSpPr>
            <p:spPr>
              <a:xfrm>
                <a:off x="273565" y="3304012"/>
                <a:ext cx="188436" cy="160859"/>
              </a:xfrm>
              <a:custGeom>
                <a:avLst/>
                <a:gdLst/>
                <a:ahLst/>
                <a:cxnLst/>
                <a:rect l="l" t="t" r="r" b="b"/>
                <a:pathLst>
                  <a:path w="9990" h="8528" extrusionOk="0">
                    <a:moveTo>
                      <a:pt x="4299" y="1"/>
                    </a:moveTo>
                    <a:cubicBezTo>
                      <a:pt x="4282" y="1"/>
                      <a:pt x="4265" y="1"/>
                      <a:pt x="4248" y="1"/>
                    </a:cubicBezTo>
                    <a:cubicBezTo>
                      <a:pt x="1904" y="1"/>
                      <a:pt x="0" y="1926"/>
                      <a:pt x="21" y="4249"/>
                    </a:cubicBezTo>
                    <a:cubicBezTo>
                      <a:pt x="21" y="6823"/>
                      <a:pt x="2125" y="8527"/>
                      <a:pt x="4322" y="8527"/>
                    </a:cubicBezTo>
                    <a:cubicBezTo>
                      <a:pt x="5375" y="8527"/>
                      <a:pt x="6449" y="8136"/>
                      <a:pt x="7323" y="7262"/>
                    </a:cubicBezTo>
                    <a:cubicBezTo>
                      <a:pt x="9989" y="4554"/>
                      <a:pt x="8073" y="1"/>
                      <a:pt x="42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2"/>
              <p:cNvSpPr/>
              <p:nvPr/>
            </p:nvSpPr>
            <p:spPr>
              <a:xfrm>
                <a:off x="35176" y="2599913"/>
                <a:ext cx="188040" cy="160727"/>
              </a:xfrm>
              <a:custGeom>
                <a:avLst/>
                <a:gdLst/>
                <a:ahLst/>
                <a:cxnLst/>
                <a:rect l="l" t="t" r="r" b="b"/>
                <a:pathLst>
                  <a:path w="9969" h="8521" extrusionOk="0">
                    <a:moveTo>
                      <a:pt x="4279" y="0"/>
                    </a:moveTo>
                    <a:cubicBezTo>
                      <a:pt x="4261" y="0"/>
                      <a:pt x="4244" y="0"/>
                      <a:pt x="4227" y="0"/>
                    </a:cubicBezTo>
                    <a:cubicBezTo>
                      <a:pt x="1883" y="0"/>
                      <a:pt x="0" y="1904"/>
                      <a:pt x="0" y="4248"/>
                    </a:cubicBezTo>
                    <a:cubicBezTo>
                      <a:pt x="0" y="6817"/>
                      <a:pt x="2106" y="8520"/>
                      <a:pt x="4298" y="8520"/>
                    </a:cubicBezTo>
                    <a:cubicBezTo>
                      <a:pt x="5355" y="8520"/>
                      <a:pt x="6432" y="8125"/>
                      <a:pt x="7303" y="7240"/>
                    </a:cubicBezTo>
                    <a:cubicBezTo>
                      <a:pt x="9969" y="4553"/>
                      <a:pt x="8052" y="0"/>
                      <a:pt x="4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2"/>
              <p:cNvSpPr/>
              <p:nvPr/>
            </p:nvSpPr>
            <p:spPr>
              <a:xfrm>
                <a:off x="35176" y="2837115"/>
                <a:ext cx="188040" cy="160841"/>
              </a:xfrm>
              <a:custGeom>
                <a:avLst/>
                <a:gdLst/>
                <a:ahLst/>
                <a:cxnLst/>
                <a:rect l="l" t="t" r="r" b="b"/>
                <a:pathLst>
                  <a:path w="9969" h="8527" extrusionOk="0">
                    <a:moveTo>
                      <a:pt x="4279" y="0"/>
                    </a:moveTo>
                    <a:cubicBezTo>
                      <a:pt x="4261" y="0"/>
                      <a:pt x="4244" y="0"/>
                      <a:pt x="4227" y="0"/>
                    </a:cubicBezTo>
                    <a:cubicBezTo>
                      <a:pt x="1883" y="0"/>
                      <a:pt x="0" y="1905"/>
                      <a:pt x="0" y="4248"/>
                    </a:cubicBezTo>
                    <a:cubicBezTo>
                      <a:pt x="0" y="6822"/>
                      <a:pt x="2114" y="8527"/>
                      <a:pt x="4310" y="8527"/>
                    </a:cubicBezTo>
                    <a:cubicBezTo>
                      <a:pt x="5363" y="8527"/>
                      <a:pt x="6435" y="8135"/>
                      <a:pt x="7303" y="7261"/>
                    </a:cubicBezTo>
                    <a:cubicBezTo>
                      <a:pt x="9969" y="4553"/>
                      <a:pt x="8052" y="0"/>
                      <a:pt x="4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2"/>
              <p:cNvSpPr/>
              <p:nvPr/>
            </p:nvSpPr>
            <p:spPr>
              <a:xfrm>
                <a:off x="35176" y="3074317"/>
                <a:ext cx="188040" cy="160935"/>
              </a:xfrm>
              <a:custGeom>
                <a:avLst/>
                <a:gdLst/>
                <a:ahLst/>
                <a:cxnLst/>
                <a:rect l="l" t="t" r="r" b="b"/>
                <a:pathLst>
                  <a:path w="9969" h="8532" extrusionOk="0">
                    <a:moveTo>
                      <a:pt x="4279" y="0"/>
                    </a:moveTo>
                    <a:cubicBezTo>
                      <a:pt x="4261" y="0"/>
                      <a:pt x="4244" y="0"/>
                      <a:pt x="4227" y="1"/>
                    </a:cubicBezTo>
                    <a:cubicBezTo>
                      <a:pt x="1883" y="1"/>
                      <a:pt x="0" y="1926"/>
                      <a:pt x="0" y="4269"/>
                    </a:cubicBezTo>
                    <a:cubicBezTo>
                      <a:pt x="0" y="6839"/>
                      <a:pt x="2106" y="8532"/>
                      <a:pt x="4298" y="8532"/>
                    </a:cubicBezTo>
                    <a:cubicBezTo>
                      <a:pt x="5355" y="8532"/>
                      <a:pt x="6432" y="8139"/>
                      <a:pt x="7303" y="7261"/>
                    </a:cubicBezTo>
                    <a:cubicBezTo>
                      <a:pt x="9969" y="4553"/>
                      <a:pt x="8052" y="0"/>
                      <a:pt x="42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2"/>
              <p:cNvSpPr/>
              <p:nvPr/>
            </p:nvSpPr>
            <p:spPr>
              <a:xfrm>
                <a:off x="35176" y="3304012"/>
                <a:ext cx="188040" cy="160859"/>
              </a:xfrm>
              <a:custGeom>
                <a:avLst/>
                <a:gdLst/>
                <a:ahLst/>
                <a:cxnLst/>
                <a:rect l="l" t="t" r="r" b="b"/>
                <a:pathLst>
                  <a:path w="9969" h="8528" extrusionOk="0">
                    <a:moveTo>
                      <a:pt x="4279" y="1"/>
                    </a:moveTo>
                    <a:cubicBezTo>
                      <a:pt x="4261" y="1"/>
                      <a:pt x="4244" y="1"/>
                      <a:pt x="4227" y="1"/>
                    </a:cubicBezTo>
                    <a:cubicBezTo>
                      <a:pt x="1883" y="1"/>
                      <a:pt x="0" y="1905"/>
                      <a:pt x="0" y="4249"/>
                    </a:cubicBezTo>
                    <a:cubicBezTo>
                      <a:pt x="0" y="6823"/>
                      <a:pt x="2114" y="8527"/>
                      <a:pt x="4310" y="8527"/>
                    </a:cubicBezTo>
                    <a:cubicBezTo>
                      <a:pt x="5363" y="8527"/>
                      <a:pt x="6435" y="8136"/>
                      <a:pt x="7303" y="7262"/>
                    </a:cubicBezTo>
                    <a:cubicBezTo>
                      <a:pt x="9969" y="4554"/>
                      <a:pt x="8052" y="1"/>
                      <a:pt x="4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22"/>
            <p:cNvGrpSpPr/>
            <p:nvPr/>
          </p:nvGrpSpPr>
          <p:grpSpPr>
            <a:xfrm>
              <a:off x="8195417" y="4174076"/>
              <a:ext cx="470724" cy="478779"/>
              <a:chOff x="226372" y="1293347"/>
              <a:chExt cx="456614" cy="467010"/>
            </a:xfrm>
          </p:grpSpPr>
          <p:sp>
            <p:nvSpPr>
              <p:cNvPr id="400" name="Google Shape;400;p22"/>
              <p:cNvSpPr/>
              <p:nvPr/>
            </p:nvSpPr>
            <p:spPr>
              <a:xfrm>
                <a:off x="226372" y="1293347"/>
                <a:ext cx="456614" cy="467010"/>
              </a:xfrm>
              <a:custGeom>
                <a:avLst/>
                <a:gdLst/>
                <a:ahLst/>
                <a:cxnLst/>
                <a:rect l="l" t="t" r="r" b="b"/>
                <a:pathLst>
                  <a:path w="24816" h="25381" extrusionOk="0">
                    <a:moveTo>
                      <a:pt x="0" y="0"/>
                    </a:moveTo>
                    <a:lnTo>
                      <a:pt x="0" y="25380"/>
                    </a:lnTo>
                    <a:lnTo>
                      <a:pt x="24815" y="25380"/>
                    </a:lnTo>
                    <a:lnTo>
                      <a:pt x="248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2"/>
              <p:cNvSpPr/>
              <p:nvPr/>
            </p:nvSpPr>
            <p:spPr>
              <a:xfrm>
                <a:off x="469286" y="1573194"/>
                <a:ext cx="182510" cy="156179"/>
              </a:xfrm>
              <a:custGeom>
                <a:avLst/>
                <a:gdLst/>
                <a:ahLst/>
                <a:cxnLst/>
                <a:rect l="l" t="t" r="r" b="b"/>
                <a:pathLst>
                  <a:path w="9919" h="8488" extrusionOk="0">
                    <a:moveTo>
                      <a:pt x="5671" y="0"/>
                    </a:moveTo>
                    <a:cubicBezTo>
                      <a:pt x="1905" y="0"/>
                      <a:pt x="1" y="4541"/>
                      <a:pt x="2658" y="7219"/>
                    </a:cubicBezTo>
                    <a:cubicBezTo>
                      <a:pt x="3520" y="8095"/>
                      <a:pt x="4588" y="8487"/>
                      <a:pt x="5637" y="8487"/>
                    </a:cubicBezTo>
                    <a:cubicBezTo>
                      <a:pt x="7794" y="8487"/>
                      <a:pt x="9870" y="6824"/>
                      <a:pt x="9898" y="4290"/>
                    </a:cubicBezTo>
                    <a:cubicBezTo>
                      <a:pt x="9919" y="1925"/>
                      <a:pt x="8015" y="21"/>
                      <a:pt x="5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2"/>
              <p:cNvSpPr/>
              <p:nvPr/>
            </p:nvSpPr>
            <p:spPr>
              <a:xfrm>
                <a:off x="231763" y="1573194"/>
                <a:ext cx="182491" cy="156179"/>
              </a:xfrm>
              <a:custGeom>
                <a:avLst/>
                <a:gdLst/>
                <a:ahLst/>
                <a:cxnLst/>
                <a:rect l="l" t="t" r="r" b="b"/>
                <a:pathLst>
                  <a:path w="9918" h="8488" extrusionOk="0">
                    <a:moveTo>
                      <a:pt x="5670" y="0"/>
                    </a:moveTo>
                    <a:cubicBezTo>
                      <a:pt x="1904" y="0"/>
                      <a:pt x="0" y="4541"/>
                      <a:pt x="2636" y="7219"/>
                    </a:cubicBezTo>
                    <a:cubicBezTo>
                      <a:pt x="3505" y="8095"/>
                      <a:pt x="4578" y="8487"/>
                      <a:pt x="5629" y="8487"/>
                    </a:cubicBezTo>
                    <a:cubicBezTo>
                      <a:pt x="7793" y="8487"/>
                      <a:pt x="9869" y="6824"/>
                      <a:pt x="9897" y="4290"/>
                    </a:cubicBezTo>
                    <a:cubicBezTo>
                      <a:pt x="9918" y="1946"/>
                      <a:pt x="8014" y="21"/>
                      <a:pt x="5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2"/>
              <p:cNvSpPr/>
              <p:nvPr/>
            </p:nvSpPr>
            <p:spPr>
              <a:xfrm>
                <a:off x="469286" y="1337199"/>
                <a:ext cx="182510" cy="155793"/>
              </a:xfrm>
              <a:custGeom>
                <a:avLst/>
                <a:gdLst/>
                <a:ahLst/>
                <a:cxnLst/>
                <a:rect l="l" t="t" r="r" b="b"/>
                <a:pathLst>
                  <a:path w="9919" h="8467" extrusionOk="0">
                    <a:moveTo>
                      <a:pt x="5671" y="0"/>
                    </a:moveTo>
                    <a:cubicBezTo>
                      <a:pt x="1905" y="0"/>
                      <a:pt x="1" y="4540"/>
                      <a:pt x="2658" y="7198"/>
                    </a:cubicBezTo>
                    <a:cubicBezTo>
                      <a:pt x="3520" y="8074"/>
                      <a:pt x="4588" y="8466"/>
                      <a:pt x="5637" y="8466"/>
                    </a:cubicBezTo>
                    <a:cubicBezTo>
                      <a:pt x="7794" y="8466"/>
                      <a:pt x="9870" y="6803"/>
                      <a:pt x="9898" y="4268"/>
                    </a:cubicBezTo>
                    <a:cubicBezTo>
                      <a:pt x="9919" y="1925"/>
                      <a:pt x="8015" y="0"/>
                      <a:pt x="5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2"/>
              <p:cNvSpPr/>
              <p:nvPr/>
            </p:nvSpPr>
            <p:spPr>
              <a:xfrm>
                <a:off x="231874" y="1337180"/>
                <a:ext cx="182381" cy="155811"/>
              </a:xfrm>
              <a:custGeom>
                <a:avLst/>
                <a:gdLst/>
                <a:ahLst/>
                <a:cxnLst/>
                <a:rect l="l" t="t" r="r" b="b"/>
                <a:pathLst>
                  <a:path w="9912" h="8468" extrusionOk="0">
                    <a:moveTo>
                      <a:pt x="5638" y="1"/>
                    </a:moveTo>
                    <a:cubicBezTo>
                      <a:pt x="1889" y="1"/>
                      <a:pt x="0" y="4527"/>
                      <a:pt x="2630" y="7199"/>
                    </a:cubicBezTo>
                    <a:cubicBezTo>
                      <a:pt x="3499" y="8075"/>
                      <a:pt x="4572" y="8467"/>
                      <a:pt x="5623" y="8467"/>
                    </a:cubicBezTo>
                    <a:cubicBezTo>
                      <a:pt x="7787" y="8467"/>
                      <a:pt x="9863" y="6804"/>
                      <a:pt x="9891" y="4269"/>
                    </a:cubicBezTo>
                    <a:cubicBezTo>
                      <a:pt x="9912" y="1926"/>
                      <a:pt x="8008" y="1"/>
                      <a:pt x="5664" y="1"/>
                    </a:cubicBezTo>
                    <a:cubicBezTo>
                      <a:pt x="5656" y="1"/>
                      <a:pt x="5647" y="1"/>
                      <a:pt x="56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5" name="Google Shape;405;p22"/>
            <p:cNvGrpSpPr/>
            <p:nvPr/>
          </p:nvGrpSpPr>
          <p:grpSpPr>
            <a:xfrm rot="5400000">
              <a:off x="7717564" y="4677792"/>
              <a:ext cx="229330" cy="698195"/>
              <a:chOff x="933070" y="4201135"/>
              <a:chExt cx="229330" cy="698195"/>
            </a:xfrm>
          </p:grpSpPr>
          <p:sp>
            <p:nvSpPr>
              <p:cNvPr id="406" name="Google Shape;406;p22"/>
              <p:cNvSpPr/>
              <p:nvPr/>
            </p:nvSpPr>
            <p:spPr>
              <a:xfrm>
                <a:off x="933070" y="4201135"/>
                <a:ext cx="229330" cy="698195"/>
              </a:xfrm>
              <a:custGeom>
                <a:avLst/>
                <a:gdLst/>
                <a:ahLst/>
                <a:cxnLst/>
                <a:rect l="l" t="t" r="r" b="b"/>
                <a:pathLst>
                  <a:path w="12158" h="37015" extrusionOk="0">
                    <a:moveTo>
                      <a:pt x="0" y="0"/>
                    </a:moveTo>
                    <a:lnTo>
                      <a:pt x="0" y="37014"/>
                    </a:lnTo>
                    <a:lnTo>
                      <a:pt x="12157" y="37014"/>
                    </a:lnTo>
                    <a:lnTo>
                      <a:pt x="121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2"/>
              <p:cNvSpPr/>
              <p:nvPr/>
            </p:nvSpPr>
            <p:spPr>
              <a:xfrm>
                <a:off x="967004" y="4230939"/>
                <a:ext cx="181967" cy="155710"/>
              </a:xfrm>
              <a:custGeom>
                <a:avLst/>
                <a:gdLst/>
                <a:ahLst/>
                <a:cxnLst/>
                <a:rect l="l" t="t" r="r" b="b"/>
                <a:pathLst>
                  <a:path w="9647" h="8255" extrusionOk="0">
                    <a:moveTo>
                      <a:pt x="4181" y="0"/>
                    </a:moveTo>
                    <a:cubicBezTo>
                      <a:pt x="2075" y="0"/>
                      <a:pt x="50" y="1622"/>
                      <a:pt x="22" y="4091"/>
                    </a:cubicBezTo>
                    <a:cubicBezTo>
                      <a:pt x="1" y="6371"/>
                      <a:pt x="1842" y="8234"/>
                      <a:pt x="4144" y="8255"/>
                    </a:cubicBezTo>
                    <a:cubicBezTo>
                      <a:pt x="7805" y="8255"/>
                      <a:pt x="9647" y="3840"/>
                      <a:pt x="7073" y="1224"/>
                    </a:cubicBezTo>
                    <a:cubicBezTo>
                      <a:pt x="6235" y="379"/>
                      <a:pt x="5198" y="0"/>
                      <a:pt x="4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2"/>
              <p:cNvSpPr/>
              <p:nvPr/>
            </p:nvSpPr>
            <p:spPr>
              <a:xfrm>
                <a:off x="967004" y="4461029"/>
                <a:ext cx="181967" cy="155729"/>
              </a:xfrm>
              <a:custGeom>
                <a:avLst/>
                <a:gdLst/>
                <a:ahLst/>
                <a:cxnLst/>
                <a:rect l="l" t="t" r="r" b="b"/>
                <a:pathLst>
                  <a:path w="9647" h="8256" extrusionOk="0">
                    <a:moveTo>
                      <a:pt x="4181" y="0"/>
                    </a:moveTo>
                    <a:cubicBezTo>
                      <a:pt x="2075" y="0"/>
                      <a:pt x="50" y="1623"/>
                      <a:pt x="22" y="4091"/>
                    </a:cubicBezTo>
                    <a:cubicBezTo>
                      <a:pt x="1" y="6372"/>
                      <a:pt x="1842" y="8234"/>
                      <a:pt x="4144" y="8255"/>
                    </a:cubicBezTo>
                    <a:cubicBezTo>
                      <a:pt x="7805" y="8255"/>
                      <a:pt x="9647" y="3840"/>
                      <a:pt x="7073" y="1225"/>
                    </a:cubicBezTo>
                    <a:cubicBezTo>
                      <a:pt x="6235" y="379"/>
                      <a:pt x="5198" y="0"/>
                      <a:pt x="41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2"/>
              <p:cNvSpPr/>
              <p:nvPr/>
            </p:nvSpPr>
            <p:spPr>
              <a:xfrm>
                <a:off x="967004" y="4691120"/>
                <a:ext cx="181967" cy="155729"/>
              </a:xfrm>
              <a:custGeom>
                <a:avLst/>
                <a:gdLst/>
                <a:ahLst/>
                <a:cxnLst/>
                <a:rect l="l" t="t" r="r" b="b"/>
                <a:pathLst>
                  <a:path w="9647" h="8256" extrusionOk="0">
                    <a:moveTo>
                      <a:pt x="4181" y="1"/>
                    </a:moveTo>
                    <a:cubicBezTo>
                      <a:pt x="2075" y="1"/>
                      <a:pt x="50" y="1623"/>
                      <a:pt x="22" y="4092"/>
                    </a:cubicBezTo>
                    <a:cubicBezTo>
                      <a:pt x="1" y="6372"/>
                      <a:pt x="1842" y="8235"/>
                      <a:pt x="4144" y="8256"/>
                    </a:cubicBezTo>
                    <a:cubicBezTo>
                      <a:pt x="7805" y="8256"/>
                      <a:pt x="9647" y="3841"/>
                      <a:pt x="7073" y="1225"/>
                    </a:cubicBezTo>
                    <a:cubicBezTo>
                      <a:pt x="6235" y="380"/>
                      <a:pt x="5198" y="1"/>
                      <a:pt x="4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 name="Google Shape;410;p22"/>
            <p:cNvGrpSpPr/>
            <p:nvPr/>
          </p:nvGrpSpPr>
          <p:grpSpPr>
            <a:xfrm>
              <a:off x="8437104" y="3930780"/>
              <a:ext cx="229330" cy="233669"/>
              <a:chOff x="922016" y="2348885"/>
              <a:chExt cx="229330" cy="233669"/>
            </a:xfrm>
          </p:grpSpPr>
          <p:sp>
            <p:nvSpPr>
              <p:cNvPr id="411" name="Google Shape;411;p22"/>
              <p:cNvSpPr/>
              <p:nvPr/>
            </p:nvSpPr>
            <p:spPr>
              <a:xfrm>
                <a:off x="922016" y="2348885"/>
                <a:ext cx="229330" cy="233669"/>
              </a:xfrm>
              <a:custGeom>
                <a:avLst/>
                <a:gdLst/>
                <a:ahLst/>
                <a:cxnLst/>
                <a:rect l="l" t="t" r="r" b="b"/>
                <a:pathLst>
                  <a:path w="12158" h="12388" extrusionOk="0">
                    <a:moveTo>
                      <a:pt x="1" y="1"/>
                    </a:moveTo>
                    <a:lnTo>
                      <a:pt x="1" y="12388"/>
                    </a:lnTo>
                    <a:lnTo>
                      <a:pt x="12157" y="12388"/>
                    </a:lnTo>
                    <a:lnTo>
                      <a:pt x="121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2"/>
              <p:cNvSpPr/>
              <p:nvPr/>
            </p:nvSpPr>
            <p:spPr>
              <a:xfrm>
                <a:off x="963062" y="2391251"/>
                <a:ext cx="176044" cy="150655"/>
              </a:xfrm>
              <a:custGeom>
                <a:avLst/>
                <a:gdLst/>
                <a:ahLst/>
                <a:cxnLst/>
                <a:rect l="l" t="t" r="r" b="b"/>
                <a:pathLst>
                  <a:path w="9333" h="7987" extrusionOk="0">
                    <a:moveTo>
                      <a:pt x="4041" y="0"/>
                    </a:moveTo>
                    <a:cubicBezTo>
                      <a:pt x="2006" y="0"/>
                      <a:pt x="50" y="1566"/>
                      <a:pt x="22" y="3948"/>
                    </a:cubicBezTo>
                    <a:cubicBezTo>
                      <a:pt x="1" y="6166"/>
                      <a:pt x="1800" y="7966"/>
                      <a:pt x="3997" y="7987"/>
                    </a:cubicBezTo>
                    <a:cubicBezTo>
                      <a:pt x="7554" y="7987"/>
                      <a:pt x="9333" y="3718"/>
                      <a:pt x="6843" y="1186"/>
                    </a:cubicBezTo>
                    <a:cubicBezTo>
                      <a:pt x="6030" y="367"/>
                      <a:pt x="5027" y="0"/>
                      <a:pt x="40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13" name="Google Shape;413;p22"/>
          <p:cNvGrpSpPr/>
          <p:nvPr/>
        </p:nvGrpSpPr>
        <p:grpSpPr>
          <a:xfrm>
            <a:off x="826" y="2442500"/>
            <a:ext cx="1650987" cy="2700753"/>
            <a:chOff x="826" y="2442500"/>
            <a:chExt cx="1650987" cy="2700753"/>
          </a:xfrm>
        </p:grpSpPr>
        <p:grpSp>
          <p:nvGrpSpPr>
            <p:cNvPr id="414" name="Google Shape;414;p22"/>
            <p:cNvGrpSpPr/>
            <p:nvPr/>
          </p:nvGrpSpPr>
          <p:grpSpPr>
            <a:xfrm>
              <a:off x="912" y="2442500"/>
              <a:ext cx="239819" cy="985423"/>
              <a:chOff x="697830" y="1196432"/>
              <a:chExt cx="226180" cy="929469"/>
            </a:xfrm>
          </p:grpSpPr>
          <p:sp>
            <p:nvSpPr>
              <p:cNvPr id="415" name="Google Shape;415;p22"/>
              <p:cNvSpPr/>
              <p:nvPr/>
            </p:nvSpPr>
            <p:spPr>
              <a:xfrm>
                <a:off x="697830" y="1196432"/>
                <a:ext cx="226180" cy="929469"/>
              </a:xfrm>
              <a:custGeom>
                <a:avLst/>
                <a:gdLst/>
                <a:ahLst/>
                <a:cxnLst/>
                <a:rect l="l" t="t" r="r" b="b"/>
                <a:pathLst>
                  <a:path w="11991" h="49276" extrusionOk="0">
                    <a:moveTo>
                      <a:pt x="1" y="0"/>
                    </a:moveTo>
                    <a:lnTo>
                      <a:pt x="1" y="49275"/>
                    </a:lnTo>
                    <a:lnTo>
                      <a:pt x="11990" y="49275"/>
                    </a:lnTo>
                    <a:lnTo>
                      <a:pt x="119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2"/>
              <p:cNvSpPr/>
              <p:nvPr/>
            </p:nvSpPr>
            <p:spPr>
              <a:xfrm>
                <a:off x="724276" y="1249965"/>
                <a:ext cx="187889" cy="160784"/>
              </a:xfrm>
              <a:custGeom>
                <a:avLst/>
                <a:gdLst/>
                <a:ahLst/>
                <a:cxnLst/>
                <a:rect l="l" t="t" r="r" b="b"/>
                <a:pathLst>
                  <a:path w="9961" h="8524" extrusionOk="0">
                    <a:moveTo>
                      <a:pt x="4320" y="1"/>
                    </a:moveTo>
                    <a:cubicBezTo>
                      <a:pt x="2144" y="1"/>
                      <a:pt x="50" y="1679"/>
                      <a:pt x="22" y="4234"/>
                    </a:cubicBezTo>
                    <a:cubicBezTo>
                      <a:pt x="1" y="6578"/>
                      <a:pt x="1905" y="8524"/>
                      <a:pt x="4269" y="8524"/>
                    </a:cubicBezTo>
                    <a:cubicBezTo>
                      <a:pt x="8056" y="8524"/>
                      <a:pt x="9960" y="3962"/>
                      <a:pt x="7303" y="1263"/>
                    </a:cubicBezTo>
                    <a:cubicBezTo>
                      <a:pt x="6438" y="391"/>
                      <a:pt x="5370" y="1"/>
                      <a:pt x="4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2"/>
              <p:cNvSpPr/>
              <p:nvPr/>
            </p:nvSpPr>
            <p:spPr>
              <a:xfrm>
                <a:off x="724276" y="1913150"/>
                <a:ext cx="187889" cy="160671"/>
              </a:xfrm>
              <a:custGeom>
                <a:avLst/>
                <a:gdLst/>
                <a:ahLst/>
                <a:cxnLst/>
                <a:rect l="l" t="t" r="r" b="b"/>
                <a:pathLst>
                  <a:path w="9961" h="8518" extrusionOk="0">
                    <a:moveTo>
                      <a:pt x="4308" y="1"/>
                    </a:moveTo>
                    <a:cubicBezTo>
                      <a:pt x="2136" y="1"/>
                      <a:pt x="50" y="1678"/>
                      <a:pt x="22" y="4228"/>
                    </a:cubicBezTo>
                    <a:cubicBezTo>
                      <a:pt x="1" y="6592"/>
                      <a:pt x="1905" y="8517"/>
                      <a:pt x="4269" y="8517"/>
                    </a:cubicBezTo>
                    <a:cubicBezTo>
                      <a:pt x="8056" y="8517"/>
                      <a:pt x="9960" y="3956"/>
                      <a:pt x="7303" y="1278"/>
                    </a:cubicBezTo>
                    <a:cubicBezTo>
                      <a:pt x="6435" y="396"/>
                      <a:pt x="5361" y="1"/>
                      <a:pt x="4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2"/>
              <p:cNvSpPr/>
              <p:nvPr/>
            </p:nvSpPr>
            <p:spPr>
              <a:xfrm>
                <a:off x="724276" y="1462042"/>
                <a:ext cx="187889" cy="161048"/>
              </a:xfrm>
              <a:custGeom>
                <a:avLst/>
                <a:gdLst/>
                <a:ahLst/>
                <a:cxnLst/>
                <a:rect l="l" t="t" r="r" b="b"/>
                <a:pathLst>
                  <a:path w="9961" h="8538" extrusionOk="0">
                    <a:moveTo>
                      <a:pt x="4308" y="0"/>
                    </a:moveTo>
                    <a:cubicBezTo>
                      <a:pt x="2136" y="0"/>
                      <a:pt x="50" y="1677"/>
                      <a:pt x="22" y="4227"/>
                    </a:cubicBezTo>
                    <a:cubicBezTo>
                      <a:pt x="1" y="6592"/>
                      <a:pt x="1905" y="8517"/>
                      <a:pt x="4269" y="8537"/>
                    </a:cubicBezTo>
                    <a:cubicBezTo>
                      <a:pt x="8056" y="8517"/>
                      <a:pt x="9960" y="3955"/>
                      <a:pt x="7303" y="1277"/>
                    </a:cubicBezTo>
                    <a:cubicBezTo>
                      <a:pt x="6435" y="395"/>
                      <a:pt x="5361" y="0"/>
                      <a:pt x="43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2"/>
              <p:cNvSpPr/>
              <p:nvPr/>
            </p:nvSpPr>
            <p:spPr>
              <a:xfrm>
                <a:off x="724276" y="1693981"/>
                <a:ext cx="187889" cy="160784"/>
              </a:xfrm>
              <a:custGeom>
                <a:avLst/>
                <a:gdLst/>
                <a:ahLst/>
                <a:cxnLst/>
                <a:rect l="l" t="t" r="r" b="b"/>
                <a:pathLst>
                  <a:path w="9961" h="8524" extrusionOk="0">
                    <a:moveTo>
                      <a:pt x="4320" y="1"/>
                    </a:moveTo>
                    <a:cubicBezTo>
                      <a:pt x="2144" y="1"/>
                      <a:pt x="50" y="1680"/>
                      <a:pt x="22" y="4234"/>
                    </a:cubicBezTo>
                    <a:cubicBezTo>
                      <a:pt x="1" y="6578"/>
                      <a:pt x="1905" y="8524"/>
                      <a:pt x="4269" y="8524"/>
                    </a:cubicBezTo>
                    <a:cubicBezTo>
                      <a:pt x="8056" y="8524"/>
                      <a:pt x="9960" y="3962"/>
                      <a:pt x="7303" y="1263"/>
                    </a:cubicBezTo>
                    <a:cubicBezTo>
                      <a:pt x="6438" y="392"/>
                      <a:pt x="5370" y="1"/>
                      <a:pt x="4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22"/>
            <p:cNvGrpSpPr/>
            <p:nvPr/>
          </p:nvGrpSpPr>
          <p:grpSpPr>
            <a:xfrm>
              <a:off x="489195" y="4665278"/>
              <a:ext cx="474807" cy="477976"/>
              <a:chOff x="458271" y="4665278"/>
              <a:chExt cx="474807" cy="477976"/>
            </a:xfrm>
          </p:grpSpPr>
          <p:sp>
            <p:nvSpPr>
              <p:cNvPr id="421" name="Google Shape;421;p22"/>
              <p:cNvSpPr/>
              <p:nvPr/>
            </p:nvSpPr>
            <p:spPr>
              <a:xfrm>
                <a:off x="458271" y="4665278"/>
                <a:ext cx="474807" cy="477976"/>
              </a:xfrm>
              <a:custGeom>
                <a:avLst/>
                <a:gdLst/>
                <a:ahLst/>
                <a:cxnLst/>
                <a:rect l="l" t="t" r="r" b="b"/>
                <a:pathLst>
                  <a:path w="25172" h="25340" extrusionOk="0">
                    <a:moveTo>
                      <a:pt x="0" y="1"/>
                    </a:moveTo>
                    <a:lnTo>
                      <a:pt x="0" y="25339"/>
                    </a:lnTo>
                    <a:lnTo>
                      <a:pt x="25171" y="25339"/>
                    </a:lnTo>
                    <a:lnTo>
                      <a:pt x="251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2"/>
              <p:cNvSpPr/>
              <p:nvPr/>
            </p:nvSpPr>
            <p:spPr>
              <a:xfrm>
                <a:off x="718353" y="4936829"/>
                <a:ext cx="184739" cy="158087"/>
              </a:xfrm>
              <a:custGeom>
                <a:avLst/>
                <a:gdLst/>
                <a:ahLst/>
                <a:cxnLst/>
                <a:rect l="l" t="t" r="r" b="b"/>
                <a:pathLst>
                  <a:path w="9794" h="8381" extrusionOk="0">
                    <a:moveTo>
                      <a:pt x="5609" y="0"/>
                    </a:moveTo>
                    <a:cubicBezTo>
                      <a:pt x="1884" y="0"/>
                      <a:pt x="1" y="4499"/>
                      <a:pt x="2637" y="7135"/>
                    </a:cubicBezTo>
                    <a:cubicBezTo>
                      <a:pt x="3491" y="7995"/>
                      <a:pt x="4544" y="8381"/>
                      <a:pt x="5578" y="8381"/>
                    </a:cubicBezTo>
                    <a:cubicBezTo>
                      <a:pt x="7714" y="8381"/>
                      <a:pt x="9765" y="6736"/>
                      <a:pt x="9793" y="4227"/>
                    </a:cubicBezTo>
                    <a:cubicBezTo>
                      <a:pt x="9793" y="1904"/>
                      <a:pt x="7931" y="0"/>
                      <a:pt x="5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2"/>
              <p:cNvSpPr/>
              <p:nvPr/>
            </p:nvSpPr>
            <p:spPr>
              <a:xfrm>
                <a:off x="478398" y="4936829"/>
                <a:ext cx="184720" cy="158087"/>
              </a:xfrm>
              <a:custGeom>
                <a:avLst/>
                <a:gdLst/>
                <a:ahLst/>
                <a:cxnLst/>
                <a:rect l="l" t="t" r="r" b="b"/>
                <a:pathLst>
                  <a:path w="9793" h="8381" extrusionOk="0">
                    <a:moveTo>
                      <a:pt x="5608" y="0"/>
                    </a:moveTo>
                    <a:cubicBezTo>
                      <a:pt x="1884" y="0"/>
                      <a:pt x="0" y="4499"/>
                      <a:pt x="2637" y="7135"/>
                    </a:cubicBezTo>
                    <a:cubicBezTo>
                      <a:pt x="3490" y="7995"/>
                      <a:pt x="4544" y="8381"/>
                      <a:pt x="5578" y="8381"/>
                    </a:cubicBezTo>
                    <a:cubicBezTo>
                      <a:pt x="7713" y="8381"/>
                      <a:pt x="9764" y="6736"/>
                      <a:pt x="9793" y="4227"/>
                    </a:cubicBezTo>
                    <a:cubicBezTo>
                      <a:pt x="9793" y="1904"/>
                      <a:pt x="7930" y="0"/>
                      <a:pt x="56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2"/>
              <p:cNvSpPr/>
              <p:nvPr/>
            </p:nvSpPr>
            <p:spPr>
              <a:xfrm>
                <a:off x="478398" y="4712642"/>
                <a:ext cx="185117" cy="157879"/>
              </a:xfrm>
              <a:custGeom>
                <a:avLst/>
                <a:gdLst/>
                <a:ahLst/>
                <a:cxnLst/>
                <a:rect l="l" t="t" r="r" b="b"/>
                <a:pathLst>
                  <a:path w="9814" h="8370" extrusionOk="0">
                    <a:moveTo>
                      <a:pt x="5608" y="0"/>
                    </a:moveTo>
                    <a:cubicBezTo>
                      <a:pt x="1884" y="0"/>
                      <a:pt x="0" y="4478"/>
                      <a:pt x="2637" y="7115"/>
                    </a:cubicBezTo>
                    <a:cubicBezTo>
                      <a:pt x="3490" y="7982"/>
                      <a:pt x="4544" y="8370"/>
                      <a:pt x="5578" y="8370"/>
                    </a:cubicBezTo>
                    <a:cubicBezTo>
                      <a:pt x="7714" y="8370"/>
                      <a:pt x="9764" y="6715"/>
                      <a:pt x="9793" y="4206"/>
                    </a:cubicBezTo>
                    <a:cubicBezTo>
                      <a:pt x="9814" y="1884"/>
                      <a:pt x="7930" y="0"/>
                      <a:pt x="56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2"/>
              <p:cNvSpPr/>
              <p:nvPr/>
            </p:nvSpPr>
            <p:spPr>
              <a:xfrm>
                <a:off x="718353" y="4712642"/>
                <a:ext cx="184739" cy="157879"/>
              </a:xfrm>
              <a:custGeom>
                <a:avLst/>
                <a:gdLst/>
                <a:ahLst/>
                <a:cxnLst/>
                <a:rect l="l" t="t" r="r" b="b"/>
                <a:pathLst>
                  <a:path w="9794" h="8370" extrusionOk="0">
                    <a:moveTo>
                      <a:pt x="5609" y="0"/>
                    </a:moveTo>
                    <a:cubicBezTo>
                      <a:pt x="1884" y="0"/>
                      <a:pt x="1" y="4478"/>
                      <a:pt x="2637" y="7115"/>
                    </a:cubicBezTo>
                    <a:cubicBezTo>
                      <a:pt x="3491" y="7982"/>
                      <a:pt x="4545" y="8370"/>
                      <a:pt x="5579" y="8370"/>
                    </a:cubicBezTo>
                    <a:cubicBezTo>
                      <a:pt x="7714" y="8370"/>
                      <a:pt x="9765" y="6715"/>
                      <a:pt x="9793" y="4206"/>
                    </a:cubicBezTo>
                    <a:cubicBezTo>
                      <a:pt x="9793" y="1884"/>
                      <a:pt x="7931" y="0"/>
                      <a:pt x="56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22"/>
            <p:cNvGrpSpPr/>
            <p:nvPr/>
          </p:nvGrpSpPr>
          <p:grpSpPr>
            <a:xfrm>
              <a:off x="826" y="4665278"/>
              <a:ext cx="474807" cy="477976"/>
              <a:chOff x="826" y="4665278"/>
              <a:chExt cx="474807" cy="477976"/>
            </a:xfrm>
          </p:grpSpPr>
          <p:sp>
            <p:nvSpPr>
              <p:cNvPr id="427" name="Google Shape;427;p22"/>
              <p:cNvSpPr/>
              <p:nvPr/>
            </p:nvSpPr>
            <p:spPr>
              <a:xfrm>
                <a:off x="826" y="4665278"/>
                <a:ext cx="474807" cy="477976"/>
              </a:xfrm>
              <a:custGeom>
                <a:avLst/>
                <a:gdLst/>
                <a:ahLst/>
                <a:cxnLst/>
                <a:rect l="l" t="t" r="r" b="b"/>
                <a:pathLst>
                  <a:path w="25172" h="25340" extrusionOk="0">
                    <a:moveTo>
                      <a:pt x="1" y="1"/>
                    </a:moveTo>
                    <a:lnTo>
                      <a:pt x="1" y="25339"/>
                    </a:lnTo>
                    <a:lnTo>
                      <a:pt x="25172" y="25339"/>
                    </a:lnTo>
                    <a:lnTo>
                      <a:pt x="251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2"/>
              <p:cNvSpPr/>
              <p:nvPr/>
            </p:nvSpPr>
            <p:spPr>
              <a:xfrm>
                <a:off x="246327" y="4936829"/>
                <a:ext cx="184720" cy="158087"/>
              </a:xfrm>
              <a:custGeom>
                <a:avLst/>
                <a:gdLst/>
                <a:ahLst/>
                <a:cxnLst/>
                <a:rect l="l" t="t" r="r" b="b"/>
                <a:pathLst>
                  <a:path w="9793" h="8381" extrusionOk="0">
                    <a:moveTo>
                      <a:pt x="5587" y="0"/>
                    </a:moveTo>
                    <a:cubicBezTo>
                      <a:pt x="1863" y="0"/>
                      <a:pt x="0" y="4499"/>
                      <a:pt x="2616" y="7135"/>
                    </a:cubicBezTo>
                    <a:cubicBezTo>
                      <a:pt x="3476" y="7995"/>
                      <a:pt x="4534" y="8381"/>
                      <a:pt x="5571" y="8381"/>
                    </a:cubicBezTo>
                    <a:cubicBezTo>
                      <a:pt x="7711" y="8381"/>
                      <a:pt x="9758" y="6736"/>
                      <a:pt x="9772" y="4227"/>
                    </a:cubicBezTo>
                    <a:cubicBezTo>
                      <a:pt x="9793" y="1904"/>
                      <a:pt x="7909" y="0"/>
                      <a:pt x="5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2"/>
              <p:cNvSpPr/>
              <p:nvPr/>
            </p:nvSpPr>
            <p:spPr>
              <a:xfrm>
                <a:off x="21349" y="4936829"/>
                <a:ext cx="184739" cy="158087"/>
              </a:xfrm>
              <a:custGeom>
                <a:avLst/>
                <a:gdLst/>
                <a:ahLst/>
                <a:cxnLst/>
                <a:rect l="l" t="t" r="r" b="b"/>
                <a:pathLst>
                  <a:path w="9794" h="8381" extrusionOk="0">
                    <a:moveTo>
                      <a:pt x="5608" y="0"/>
                    </a:moveTo>
                    <a:cubicBezTo>
                      <a:pt x="1884" y="0"/>
                      <a:pt x="1" y="4478"/>
                      <a:pt x="2616" y="7135"/>
                    </a:cubicBezTo>
                    <a:cubicBezTo>
                      <a:pt x="3470" y="7995"/>
                      <a:pt x="4526" y="8381"/>
                      <a:pt x="5562" y="8381"/>
                    </a:cubicBezTo>
                    <a:cubicBezTo>
                      <a:pt x="7702" y="8381"/>
                      <a:pt x="9758" y="6736"/>
                      <a:pt x="9772" y="4227"/>
                    </a:cubicBezTo>
                    <a:cubicBezTo>
                      <a:pt x="9793" y="1904"/>
                      <a:pt x="7910" y="21"/>
                      <a:pt x="56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2"/>
              <p:cNvSpPr/>
              <p:nvPr/>
            </p:nvSpPr>
            <p:spPr>
              <a:xfrm>
                <a:off x="21462" y="4712642"/>
                <a:ext cx="184626" cy="157879"/>
              </a:xfrm>
              <a:custGeom>
                <a:avLst/>
                <a:gdLst/>
                <a:ahLst/>
                <a:cxnLst/>
                <a:rect l="l" t="t" r="r" b="b"/>
                <a:pathLst>
                  <a:path w="9788" h="8370" extrusionOk="0">
                    <a:moveTo>
                      <a:pt x="5577" y="0"/>
                    </a:moveTo>
                    <a:cubicBezTo>
                      <a:pt x="1869" y="0"/>
                      <a:pt x="1" y="4484"/>
                      <a:pt x="2610" y="7115"/>
                    </a:cubicBezTo>
                    <a:cubicBezTo>
                      <a:pt x="3464" y="7982"/>
                      <a:pt x="4520" y="8370"/>
                      <a:pt x="5556" y="8370"/>
                    </a:cubicBezTo>
                    <a:cubicBezTo>
                      <a:pt x="7696" y="8370"/>
                      <a:pt x="9752" y="6715"/>
                      <a:pt x="9766" y="4206"/>
                    </a:cubicBezTo>
                    <a:cubicBezTo>
                      <a:pt x="9787" y="1884"/>
                      <a:pt x="7904" y="0"/>
                      <a:pt x="5602" y="0"/>
                    </a:cubicBezTo>
                    <a:cubicBezTo>
                      <a:pt x="5594" y="0"/>
                      <a:pt x="5585" y="0"/>
                      <a:pt x="5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2"/>
              <p:cNvSpPr/>
              <p:nvPr/>
            </p:nvSpPr>
            <p:spPr>
              <a:xfrm>
                <a:off x="246327" y="4712642"/>
                <a:ext cx="184720" cy="157879"/>
              </a:xfrm>
              <a:custGeom>
                <a:avLst/>
                <a:gdLst/>
                <a:ahLst/>
                <a:cxnLst/>
                <a:rect l="l" t="t" r="r" b="b"/>
                <a:pathLst>
                  <a:path w="9793" h="8370" extrusionOk="0">
                    <a:moveTo>
                      <a:pt x="5587" y="0"/>
                    </a:moveTo>
                    <a:cubicBezTo>
                      <a:pt x="1863" y="0"/>
                      <a:pt x="0" y="4478"/>
                      <a:pt x="2616" y="7115"/>
                    </a:cubicBezTo>
                    <a:cubicBezTo>
                      <a:pt x="3469" y="7982"/>
                      <a:pt x="4525" y="8370"/>
                      <a:pt x="5562" y="8370"/>
                    </a:cubicBezTo>
                    <a:cubicBezTo>
                      <a:pt x="7702" y="8370"/>
                      <a:pt x="9758" y="6715"/>
                      <a:pt x="9772" y="4206"/>
                    </a:cubicBezTo>
                    <a:cubicBezTo>
                      <a:pt x="9793" y="1884"/>
                      <a:pt x="7909" y="0"/>
                      <a:pt x="5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2" name="Google Shape;432;p22"/>
            <p:cNvGrpSpPr/>
            <p:nvPr/>
          </p:nvGrpSpPr>
          <p:grpSpPr>
            <a:xfrm>
              <a:off x="977705" y="4890789"/>
              <a:ext cx="674108" cy="251833"/>
              <a:chOff x="933070" y="4891426"/>
              <a:chExt cx="674108" cy="251833"/>
            </a:xfrm>
          </p:grpSpPr>
          <p:sp>
            <p:nvSpPr>
              <p:cNvPr id="433" name="Google Shape;433;p22"/>
              <p:cNvSpPr/>
              <p:nvPr/>
            </p:nvSpPr>
            <p:spPr>
              <a:xfrm>
                <a:off x="933070" y="4891426"/>
                <a:ext cx="674108" cy="251833"/>
              </a:xfrm>
              <a:custGeom>
                <a:avLst/>
                <a:gdLst/>
                <a:ahLst/>
                <a:cxnLst/>
                <a:rect l="l" t="t" r="r" b="b"/>
                <a:pathLst>
                  <a:path w="35738" h="13351" extrusionOk="0">
                    <a:moveTo>
                      <a:pt x="0" y="1"/>
                    </a:moveTo>
                    <a:lnTo>
                      <a:pt x="0" y="13350"/>
                    </a:lnTo>
                    <a:lnTo>
                      <a:pt x="35738" y="13350"/>
                    </a:lnTo>
                    <a:lnTo>
                      <a:pt x="3573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2"/>
              <p:cNvSpPr/>
              <p:nvPr/>
            </p:nvSpPr>
            <p:spPr>
              <a:xfrm>
                <a:off x="935560" y="4939545"/>
                <a:ext cx="190134" cy="162670"/>
              </a:xfrm>
              <a:custGeom>
                <a:avLst/>
                <a:gdLst/>
                <a:ahLst/>
                <a:cxnLst/>
                <a:rect l="l" t="t" r="r" b="b"/>
                <a:pathLst>
                  <a:path w="10080" h="8624" extrusionOk="0">
                    <a:moveTo>
                      <a:pt x="5726" y="0"/>
                    </a:moveTo>
                    <a:cubicBezTo>
                      <a:pt x="4662" y="0"/>
                      <a:pt x="3576" y="396"/>
                      <a:pt x="2693" y="1279"/>
                    </a:cubicBezTo>
                    <a:cubicBezTo>
                      <a:pt x="0" y="4014"/>
                      <a:pt x="1952" y="8623"/>
                      <a:pt x="5785" y="8623"/>
                    </a:cubicBezTo>
                    <a:cubicBezTo>
                      <a:pt x="5793" y="8623"/>
                      <a:pt x="5802" y="8623"/>
                      <a:pt x="5811" y="8623"/>
                    </a:cubicBezTo>
                    <a:cubicBezTo>
                      <a:pt x="8175" y="8602"/>
                      <a:pt x="10079" y="6677"/>
                      <a:pt x="10058" y="4313"/>
                    </a:cubicBezTo>
                    <a:cubicBezTo>
                      <a:pt x="10058" y="1713"/>
                      <a:pt x="7940" y="0"/>
                      <a:pt x="5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2"/>
              <p:cNvSpPr/>
              <p:nvPr/>
            </p:nvSpPr>
            <p:spPr>
              <a:xfrm>
                <a:off x="1165254" y="4939545"/>
                <a:ext cx="190134" cy="162670"/>
              </a:xfrm>
              <a:custGeom>
                <a:avLst/>
                <a:gdLst/>
                <a:ahLst/>
                <a:cxnLst/>
                <a:rect l="l" t="t" r="r" b="b"/>
                <a:pathLst>
                  <a:path w="10080" h="8624" extrusionOk="0">
                    <a:moveTo>
                      <a:pt x="5717" y="0"/>
                    </a:moveTo>
                    <a:cubicBezTo>
                      <a:pt x="4653" y="0"/>
                      <a:pt x="3570" y="396"/>
                      <a:pt x="2694" y="1279"/>
                    </a:cubicBezTo>
                    <a:cubicBezTo>
                      <a:pt x="1" y="4014"/>
                      <a:pt x="1952" y="8623"/>
                      <a:pt x="5764" y="8623"/>
                    </a:cubicBezTo>
                    <a:cubicBezTo>
                      <a:pt x="5773" y="8623"/>
                      <a:pt x="5782" y="8623"/>
                      <a:pt x="5790" y="8623"/>
                    </a:cubicBezTo>
                    <a:cubicBezTo>
                      <a:pt x="8155" y="8602"/>
                      <a:pt x="10080" y="6677"/>
                      <a:pt x="10059" y="4313"/>
                    </a:cubicBezTo>
                    <a:cubicBezTo>
                      <a:pt x="10059" y="1713"/>
                      <a:pt x="7931" y="0"/>
                      <a:pt x="57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2"/>
              <p:cNvSpPr/>
              <p:nvPr/>
            </p:nvSpPr>
            <p:spPr>
              <a:xfrm>
                <a:off x="1389157" y="4939545"/>
                <a:ext cx="190021" cy="162670"/>
              </a:xfrm>
              <a:custGeom>
                <a:avLst/>
                <a:gdLst/>
                <a:ahLst/>
                <a:cxnLst/>
                <a:rect l="l" t="t" r="r" b="b"/>
                <a:pathLst>
                  <a:path w="10074" h="8624" extrusionOk="0">
                    <a:moveTo>
                      <a:pt x="5711" y="0"/>
                    </a:moveTo>
                    <a:cubicBezTo>
                      <a:pt x="4647" y="0"/>
                      <a:pt x="3564" y="396"/>
                      <a:pt x="2687" y="1279"/>
                    </a:cubicBezTo>
                    <a:cubicBezTo>
                      <a:pt x="0" y="4008"/>
                      <a:pt x="1938" y="8623"/>
                      <a:pt x="5753" y="8623"/>
                    </a:cubicBezTo>
                    <a:cubicBezTo>
                      <a:pt x="5771" y="8623"/>
                      <a:pt x="5788" y="8623"/>
                      <a:pt x="5805" y="8623"/>
                    </a:cubicBezTo>
                    <a:cubicBezTo>
                      <a:pt x="8169" y="8602"/>
                      <a:pt x="10073" y="6677"/>
                      <a:pt x="10052" y="4313"/>
                    </a:cubicBezTo>
                    <a:cubicBezTo>
                      <a:pt x="10052" y="1713"/>
                      <a:pt x="7924" y="0"/>
                      <a:pt x="5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22"/>
            <p:cNvGrpSpPr/>
            <p:nvPr/>
          </p:nvGrpSpPr>
          <p:grpSpPr>
            <a:xfrm>
              <a:off x="893" y="3438482"/>
              <a:ext cx="239834" cy="726878"/>
              <a:chOff x="1374708" y="3733824"/>
              <a:chExt cx="229330" cy="695045"/>
            </a:xfrm>
          </p:grpSpPr>
          <p:sp>
            <p:nvSpPr>
              <p:cNvPr id="438" name="Google Shape;438;p22"/>
              <p:cNvSpPr/>
              <p:nvPr/>
            </p:nvSpPr>
            <p:spPr>
              <a:xfrm>
                <a:off x="1374708" y="3733824"/>
                <a:ext cx="229330" cy="695045"/>
              </a:xfrm>
              <a:custGeom>
                <a:avLst/>
                <a:gdLst/>
                <a:ahLst/>
                <a:cxnLst/>
                <a:rect l="l" t="t" r="r" b="b"/>
                <a:pathLst>
                  <a:path w="12158" h="36848" extrusionOk="0">
                    <a:moveTo>
                      <a:pt x="1" y="1"/>
                    </a:moveTo>
                    <a:lnTo>
                      <a:pt x="1" y="36847"/>
                    </a:lnTo>
                    <a:lnTo>
                      <a:pt x="12158" y="36847"/>
                    </a:lnTo>
                    <a:lnTo>
                      <a:pt x="121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2"/>
              <p:cNvSpPr/>
              <p:nvPr/>
            </p:nvSpPr>
            <p:spPr>
              <a:xfrm>
                <a:off x="1409057" y="3763816"/>
                <a:ext cx="187871" cy="161048"/>
              </a:xfrm>
              <a:custGeom>
                <a:avLst/>
                <a:gdLst/>
                <a:ahLst/>
                <a:cxnLst/>
                <a:rect l="l" t="t" r="r" b="b"/>
                <a:pathLst>
                  <a:path w="9960" h="8538" extrusionOk="0">
                    <a:moveTo>
                      <a:pt x="4286" y="1"/>
                    </a:moveTo>
                    <a:cubicBezTo>
                      <a:pt x="2115" y="1"/>
                      <a:pt x="28" y="1678"/>
                      <a:pt x="0" y="4228"/>
                    </a:cubicBezTo>
                    <a:cubicBezTo>
                      <a:pt x="0" y="6592"/>
                      <a:pt x="1904" y="8517"/>
                      <a:pt x="4269" y="8538"/>
                    </a:cubicBezTo>
                    <a:cubicBezTo>
                      <a:pt x="8056" y="8517"/>
                      <a:pt x="9960" y="3956"/>
                      <a:pt x="7282" y="1277"/>
                    </a:cubicBezTo>
                    <a:cubicBezTo>
                      <a:pt x="6414" y="396"/>
                      <a:pt x="5340" y="1"/>
                      <a:pt x="4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2"/>
              <p:cNvSpPr/>
              <p:nvPr/>
            </p:nvSpPr>
            <p:spPr>
              <a:xfrm>
                <a:off x="1409057" y="4001810"/>
                <a:ext cx="187871" cy="160652"/>
              </a:xfrm>
              <a:custGeom>
                <a:avLst/>
                <a:gdLst/>
                <a:ahLst/>
                <a:cxnLst/>
                <a:rect l="l" t="t" r="r" b="b"/>
                <a:pathLst>
                  <a:path w="9960" h="8517" extrusionOk="0">
                    <a:moveTo>
                      <a:pt x="4286" y="1"/>
                    </a:moveTo>
                    <a:cubicBezTo>
                      <a:pt x="2115" y="1"/>
                      <a:pt x="28" y="1678"/>
                      <a:pt x="0" y="4228"/>
                    </a:cubicBezTo>
                    <a:cubicBezTo>
                      <a:pt x="0" y="6592"/>
                      <a:pt x="1904" y="8517"/>
                      <a:pt x="4269" y="8517"/>
                    </a:cubicBezTo>
                    <a:cubicBezTo>
                      <a:pt x="8056" y="8517"/>
                      <a:pt x="9960" y="3956"/>
                      <a:pt x="7282" y="1277"/>
                    </a:cubicBezTo>
                    <a:cubicBezTo>
                      <a:pt x="6414" y="396"/>
                      <a:pt x="5340" y="1"/>
                      <a:pt x="4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2"/>
              <p:cNvSpPr/>
              <p:nvPr/>
            </p:nvSpPr>
            <p:spPr>
              <a:xfrm>
                <a:off x="1409057" y="4239691"/>
                <a:ext cx="187871" cy="160765"/>
              </a:xfrm>
              <a:custGeom>
                <a:avLst/>
                <a:gdLst/>
                <a:ahLst/>
                <a:cxnLst/>
                <a:rect l="l" t="t" r="r" b="b"/>
                <a:pathLst>
                  <a:path w="9960" h="8523" extrusionOk="0">
                    <a:moveTo>
                      <a:pt x="4299" y="0"/>
                    </a:moveTo>
                    <a:cubicBezTo>
                      <a:pt x="2123" y="0"/>
                      <a:pt x="29" y="1679"/>
                      <a:pt x="0" y="4234"/>
                    </a:cubicBezTo>
                    <a:cubicBezTo>
                      <a:pt x="0" y="6577"/>
                      <a:pt x="1904" y="8523"/>
                      <a:pt x="4269" y="8523"/>
                    </a:cubicBezTo>
                    <a:cubicBezTo>
                      <a:pt x="8056" y="8523"/>
                      <a:pt x="9960" y="3962"/>
                      <a:pt x="7282" y="1262"/>
                    </a:cubicBezTo>
                    <a:cubicBezTo>
                      <a:pt x="6417" y="391"/>
                      <a:pt x="5348" y="0"/>
                      <a:pt x="429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2"/>
            <p:cNvGrpSpPr/>
            <p:nvPr/>
          </p:nvGrpSpPr>
          <p:grpSpPr>
            <a:xfrm>
              <a:off x="826" y="4176505"/>
              <a:ext cx="474807" cy="477976"/>
              <a:chOff x="826" y="4665278"/>
              <a:chExt cx="474807" cy="477976"/>
            </a:xfrm>
          </p:grpSpPr>
          <p:sp>
            <p:nvSpPr>
              <p:cNvPr id="443" name="Google Shape;443;p22"/>
              <p:cNvSpPr/>
              <p:nvPr/>
            </p:nvSpPr>
            <p:spPr>
              <a:xfrm>
                <a:off x="826" y="4665278"/>
                <a:ext cx="474807" cy="477976"/>
              </a:xfrm>
              <a:custGeom>
                <a:avLst/>
                <a:gdLst/>
                <a:ahLst/>
                <a:cxnLst/>
                <a:rect l="l" t="t" r="r" b="b"/>
                <a:pathLst>
                  <a:path w="25172" h="25340" extrusionOk="0">
                    <a:moveTo>
                      <a:pt x="1" y="1"/>
                    </a:moveTo>
                    <a:lnTo>
                      <a:pt x="1" y="25339"/>
                    </a:lnTo>
                    <a:lnTo>
                      <a:pt x="25172" y="25339"/>
                    </a:lnTo>
                    <a:lnTo>
                      <a:pt x="251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2"/>
              <p:cNvSpPr/>
              <p:nvPr/>
            </p:nvSpPr>
            <p:spPr>
              <a:xfrm>
                <a:off x="246327" y="4936829"/>
                <a:ext cx="184720" cy="158087"/>
              </a:xfrm>
              <a:custGeom>
                <a:avLst/>
                <a:gdLst/>
                <a:ahLst/>
                <a:cxnLst/>
                <a:rect l="l" t="t" r="r" b="b"/>
                <a:pathLst>
                  <a:path w="9793" h="8381" extrusionOk="0">
                    <a:moveTo>
                      <a:pt x="5587" y="0"/>
                    </a:moveTo>
                    <a:cubicBezTo>
                      <a:pt x="1863" y="0"/>
                      <a:pt x="0" y="4499"/>
                      <a:pt x="2616" y="7135"/>
                    </a:cubicBezTo>
                    <a:cubicBezTo>
                      <a:pt x="3476" y="7995"/>
                      <a:pt x="4534" y="8381"/>
                      <a:pt x="5571" y="8381"/>
                    </a:cubicBezTo>
                    <a:cubicBezTo>
                      <a:pt x="7711" y="8381"/>
                      <a:pt x="9758" y="6736"/>
                      <a:pt x="9772" y="4227"/>
                    </a:cubicBezTo>
                    <a:cubicBezTo>
                      <a:pt x="9793" y="1904"/>
                      <a:pt x="7909" y="0"/>
                      <a:pt x="5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2"/>
              <p:cNvSpPr/>
              <p:nvPr/>
            </p:nvSpPr>
            <p:spPr>
              <a:xfrm>
                <a:off x="21349" y="4936829"/>
                <a:ext cx="184739" cy="158087"/>
              </a:xfrm>
              <a:custGeom>
                <a:avLst/>
                <a:gdLst/>
                <a:ahLst/>
                <a:cxnLst/>
                <a:rect l="l" t="t" r="r" b="b"/>
                <a:pathLst>
                  <a:path w="9794" h="8381" extrusionOk="0">
                    <a:moveTo>
                      <a:pt x="5608" y="0"/>
                    </a:moveTo>
                    <a:cubicBezTo>
                      <a:pt x="1884" y="0"/>
                      <a:pt x="1" y="4478"/>
                      <a:pt x="2616" y="7135"/>
                    </a:cubicBezTo>
                    <a:cubicBezTo>
                      <a:pt x="3470" y="7995"/>
                      <a:pt x="4526" y="8381"/>
                      <a:pt x="5562" y="8381"/>
                    </a:cubicBezTo>
                    <a:cubicBezTo>
                      <a:pt x="7702" y="8381"/>
                      <a:pt x="9758" y="6736"/>
                      <a:pt x="9772" y="4227"/>
                    </a:cubicBezTo>
                    <a:cubicBezTo>
                      <a:pt x="9793" y="1904"/>
                      <a:pt x="7910" y="21"/>
                      <a:pt x="56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2"/>
              <p:cNvSpPr/>
              <p:nvPr/>
            </p:nvSpPr>
            <p:spPr>
              <a:xfrm>
                <a:off x="21462" y="4712642"/>
                <a:ext cx="184626" cy="157879"/>
              </a:xfrm>
              <a:custGeom>
                <a:avLst/>
                <a:gdLst/>
                <a:ahLst/>
                <a:cxnLst/>
                <a:rect l="l" t="t" r="r" b="b"/>
                <a:pathLst>
                  <a:path w="9788" h="8370" extrusionOk="0">
                    <a:moveTo>
                      <a:pt x="5577" y="0"/>
                    </a:moveTo>
                    <a:cubicBezTo>
                      <a:pt x="1869" y="0"/>
                      <a:pt x="1" y="4484"/>
                      <a:pt x="2610" y="7115"/>
                    </a:cubicBezTo>
                    <a:cubicBezTo>
                      <a:pt x="3464" y="7982"/>
                      <a:pt x="4520" y="8370"/>
                      <a:pt x="5556" y="8370"/>
                    </a:cubicBezTo>
                    <a:cubicBezTo>
                      <a:pt x="7696" y="8370"/>
                      <a:pt x="9752" y="6715"/>
                      <a:pt x="9766" y="4206"/>
                    </a:cubicBezTo>
                    <a:cubicBezTo>
                      <a:pt x="9787" y="1884"/>
                      <a:pt x="7904" y="0"/>
                      <a:pt x="5602" y="0"/>
                    </a:cubicBezTo>
                    <a:cubicBezTo>
                      <a:pt x="5594" y="0"/>
                      <a:pt x="5585" y="0"/>
                      <a:pt x="55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2"/>
              <p:cNvSpPr/>
              <p:nvPr/>
            </p:nvSpPr>
            <p:spPr>
              <a:xfrm>
                <a:off x="246327" y="4712642"/>
                <a:ext cx="184720" cy="157879"/>
              </a:xfrm>
              <a:custGeom>
                <a:avLst/>
                <a:gdLst/>
                <a:ahLst/>
                <a:cxnLst/>
                <a:rect l="l" t="t" r="r" b="b"/>
                <a:pathLst>
                  <a:path w="9793" h="8370" extrusionOk="0">
                    <a:moveTo>
                      <a:pt x="5587" y="0"/>
                    </a:moveTo>
                    <a:cubicBezTo>
                      <a:pt x="1863" y="0"/>
                      <a:pt x="0" y="4478"/>
                      <a:pt x="2616" y="7115"/>
                    </a:cubicBezTo>
                    <a:cubicBezTo>
                      <a:pt x="3469" y="7982"/>
                      <a:pt x="4525" y="8370"/>
                      <a:pt x="5562" y="8370"/>
                    </a:cubicBezTo>
                    <a:cubicBezTo>
                      <a:pt x="7702" y="8370"/>
                      <a:pt x="9758" y="6715"/>
                      <a:pt x="9772" y="4206"/>
                    </a:cubicBezTo>
                    <a:cubicBezTo>
                      <a:pt x="9793" y="1884"/>
                      <a:pt x="7909" y="0"/>
                      <a:pt x="55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2" r:id="rId11"/>
    <p:sldLayoutId id="2147483663" r:id="rId12"/>
    <p:sldLayoutId id="2147483664" r:id="rId13"/>
    <p:sldLayoutId id="2147483665" r:id="rId14"/>
    <p:sldLayoutId id="2147483666" r:id="rId15"/>
    <p:sldLayoutId id="2147483667" r:id="rId16"/>
    <p:sldLayoutId id="2147483668"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52.png"/></Relationships>
</file>

<file path=ppt/slides/_rels/slide10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1.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10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02.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51.png"/></Relationships>
</file>

<file path=ppt/slides/_rels/slide103.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03.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10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9.png"/><Relationship Id="rId7" Type="http://schemas.openxmlformats.org/officeDocument/2006/relationships/image" Target="../media/image158.jpg"/><Relationship Id="rId2" Type="http://schemas.openxmlformats.org/officeDocument/2006/relationships/notesSlide" Target="../notesSlides/notesSlide104.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hyperlink" Target="http://www.niuco.es"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06.xml"/><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10.xml"/><Relationship Id="rId1" Type="http://schemas.openxmlformats.org/officeDocument/2006/relationships/slideLayout" Target="../slideLayouts/slideLayout1.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11.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hyperlink" Target="https://deck.toys/" TargetMode="External"/><Relationship Id="rId7" Type="http://schemas.openxmlformats.org/officeDocument/2006/relationships/hyperlink" Target="https://www.classcraft.com/es/" TargetMode="External"/><Relationship Id="rId12" Type="http://schemas.openxmlformats.org/officeDocument/2006/relationships/image" Target="../media/image168.png"/><Relationship Id="rId2" Type="http://schemas.openxmlformats.org/officeDocument/2006/relationships/notesSlide" Target="../notesSlides/notesSlide111.xml"/><Relationship Id="rId1" Type="http://schemas.openxmlformats.org/officeDocument/2006/relationships/slideLayout" Target="../slideLayouts/slideLayout1.xml"/><Relationship Id="rId6" Type="http://schemas.openxmlformats.org/officeDocument/2006/relationships/image" Target="../media/image165.png"/><Relationship Id="rId11" Type="http://schemas.openxmlformats.org/officeDocument/2006/relationships/hyperlink" Target="http://myclassgame.iestacio.com/" TargetMode="External"/><Relationship Id="rId5" Type="http://schemas.openxmlformats.org/officeDocument/2006/relationships/hyperlink" Target="https://classdojo.com/" TargetMode="External"/><Relationship Id="rId10" Type="http://schemas.openxmlformats.org/officeDocument/2006/relationships/image" Target="../media/image167.png"/><Relationship Id="rId4" Type="http://schemas.openxmlformats.org/officeDocument/2006/relationships/image" Target="../media/image164.png"/><Relationship Id="rId9" Type="http://schemas.openxmlformats.org/officeDocument/2006/relationships/hyperlink" Target="https://gamifica.online"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14.xml"/><Relationship Id="rId1" Type="http://schemas.openxmlformats.org/officeDocument/2006/relationships/slideLayout" Target="../slideLayouts/slideLayout14.xml"/><Relationship Id="rId4"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0.jpg"/><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5.jpg"/><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0.jp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hyperlink" Target="http://www.youtube.com/watch?v=UBo99ko-2vY"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7.jpg"/><Relationship Id="rId4" Type="http://schemas.openxmlformats.org/officeDocument/2006/relationships/hyperlink" Target="http://www.youtube.com/watch?v=U5DWyNhnXUQ"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bit.ly/cadaovejaconsupareja"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watch?v=rQqwG_rQx7A" TargetMode="External"/><Relationship Id="rId7" Type="http://schemas.openxmlformats.org/officeDocument/2006/relationships/hyperlink" Target="https://www.youtube.com/watch?v=btPJPFnesV4" TargetMode="Externa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s://www.youtube.com/watch?v=eBpYgpF1bqQ"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https://www.youtube.com/watch?v=OBwS66EBUcY"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watch?v=rQqwG_rQx7A" TargetMode="External"/><Relationship Id="rId7" Type="http://schemas.openxmlformats.org/officeDocument/2006/relationships/hyperlink" Target="https://www.youtube.com/watch?v=btPJPFnesV4" TargetMode="External"/><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s://www.youtube.com/watch?v=eBpYgpF1bqQ"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https://www.youtube.com/watch?v=OBwS66EBUcY"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7.png"/><Relationship Id="rId7"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www.youtube.com/watch?v=rQqwG_rQx7A" TargetMode="External"/><Relationship Id="rId7" Type="http://schemas.openxmlformats.org/officeDocument/2006/relationships/hyperlink" Target="https://www.youtube.com/watch?v=btPJPFnesV4" TargetMode="External"/><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hyperlink" Target="https://www.youtube.com/watch?v=eBpYgpF1bqQ" TargetMode="External"/><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hyperlink" Target="https://www.youtube.com/watch?v=OBwS66EBUc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1.xml"/><Relationship Id="rId1" Type="http://schemas.openxmlformats.org/officeDocument/2006/relationships/slideLayout" Target="../slideLayouts/slideLayout12.xml"/><Relationship Id="rId6" Type="http://schemas.openxmlformats.org/officeDocument/2006/relationships/image" Target="../media/image71.png"/><Relationship Id="rId5" Type="http://schemas.openxmlformats.org/officeDocument/2006/relationships/hyperlink" Target="http://beacanovas.wixsite.com/hogwartsadventure/chapter-1" TargetMode="External"/><Relationship Id="rId4" Type="http://schemas.openxmlformats.org/officeDocument/2006/relationships/image" Target="../media/image70.png"/></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75.jpg"/></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77.jpg"/></Relationships>
</file>

<file path=ppt/slides/_rels/slide7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5.xml"/><Relationship Id="rId1" Type="http://schemas.openxmlformats.org/officeDocument/2006/relationships/slideLayout" Target="../slideLayouts/slideLayout14.xml"/><Relationship Id="rId4" Type="http://schemas.openxmlformats.org/officeDocument/2006/relationships/image" Target="../media/image79.png"/></Relationships>
</file>

<file path=ppt/slides/_rels/slide7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3.xml"/><Relationship Id="rId4" Type="http://schemas.openxmlformats.org/officeDocument/2006/relationships/image" Target="../media/image81.jp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83.jpg"/></Relationships>
</file>

<file path=ppt/slides/_rels/slide7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85.jpg"/></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87.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hyperlink" Target="https://youtu.be/WvSRs3_TgE0" TargetMode="External"/><Relationship Id="rId7"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1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13.xml"/><Relationship Id="rId4" Type="http://schemas.openxmlformats.org/officeDocument/2006/relationships/image" Target="../media/image93.jpg"/></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hyperlink" Target="http://mcalatayud.wixsite.com/sabiostunicaciruela" TargetMode="External"/><Relationship Id="rId2" Type="http://schemas.openxmlformats.org/officeDocument/2006/relationships/notesSlide" Target="../notesSlides/notesSlide84.xml"/><Relationship Id="rId1" Type="http://schemas.openxmlformats.org/officeDocument/2006/relationships/slideLayout" Target="../slideLayouts/slideLayout13.xml"/><Relationship Id="rId5" Type="http://schemas.openxmlformats.org/officeDocument/2006/relationships/hyperlink" Target="https://twitter.com/HackeaDistopia" TargetMode="Externa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g"/></Relationships>
</file>

<file path=ppt/slides/_rels/slide8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6.xml"/><Relationship Id="rId1" Type="http://schemas.openxmlformats.org/officeDocument/2006/relationships/slideLayout" Target="../slideLayouts/slideLayout13.xml"/><Relationship Id="rId5" Type="http://schemas.openxmlformats.org/officeDocument/2006/relationships/image" Target="../media/image99.jpg"/><Relationship Id="rId4" Type="http://schemas.openxmlformats.org/officeDocument/2006/relationships/image" Target="../media/image73.png"/></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7.xml"/><Relationship Id="rId1" Type="http://schemas.openxmlformats.org/officeDocument/2006/relationships/slideLayout" Target="../slideLayouts/slideLayout13.xml"/><Relationship Id="rId5" Type="http://schemas.openxmlformats.org/officeDocument/2006/relationships/image" Target="../media/image105.png"/><Relationship Id="rId4" Type="http://schemas.openxmlformats.org/officeDocument/2006/relationships/image" Target="../media/image104.png"/></Relationships>
</file>

<file path=ppt/slides/_rels/slide8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89.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jaionepozuelo.wixsite.com/cienciagriega" TargetMode="External"/><Relationship Id="rId7" Type="http://schemas.openxmlformats.org/officeDocument/2006/relationships/hyperlink" Target="http://josecarranz.wixsite.com/matematicas" TargetMode="External"/><Relationship Id="rId12" Type="http://schemas.openxmlformats.org/officeDocument/2006/relationships/image" Target="../media/image117.png"/><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image" Target="../media/image114.png"/><Relationship Id="rId11" Type="http://schemas.openxmlformats.org/officeDocument/2006/relationships/hyperlink" Target="http://mflexas.wixsite.com/savetheworld" TargetMode="External"/><Relationship Id="rId5" Type="http://schemas.openxmlformats.org/officeDocument/2006/relationships/hyperlink" Target="http://natxo1d10.wixsite.com/ministerideltemps" TargetMode="External"/><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hyperlink" Target="https://davidcamachocamach.wixsite.com/concursoderapsodas/inisignia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hyperlink" Target="http://mcarmenperez4.wixsite.com/mividadefaraon" TargetMode="External"/><Relationship Id="rId7" Type="http://schemas.openxmlformats.org/officeDocument/2006/relationships/hyperlink" Target="http://josepm83.wixsite.com/angeers-adventures"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hyperlink" Target="http://ceipsansuena2015.wixsite.com/elfuturoentusmanos/descubre-el-mensaje-encriptado" TargetMode="External"/><Relationship Id="rId10" Type="http://schemas.openxmlformats.org/officeDocument/2006/relationships/image" Target="../media/image121.png"/><Relationship Id="rId4" Type="http://schemas.openxmlformats.org/officeDocument/2006/relationships/image" Target="../media/image118.png"/><Relationship Id="rId9" Type="http://schemas.openxmlformats.org/officeDocument/2006/relationships/hyperlink" Target="https://lauridiez.wixsite.com/tierradedragones" TargetMode="External"/></Relationships>
</file>

<file path=ppt/slides/_rels/slide91.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hyperlink" Target="https://sites.google.com/site/gamificatuaula/" TargetMode="External"/><Relationship Id="rId3" Type="http://schemas.openxmlformats.org/officeDocument/2006/relationships/hyperlink" Target="http://salvadorcarrion.wixsite.com/salfuman" TargetMode="External"/><Relationship Id="rId7" Type="http://schemas.openxmlformats.org/officeDocument/2006/relationships/hyperlink" Target="http://beacanovas.wixsite.com/hogwartsadventure" TargetMode="External"/><Relationship Id="rId12" Type="http://schemas.openxmlformats.org/officeDocument/2006/relationships/image" Target="../media/image126.png"/><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123.png"/><Relationship Id="rId11" Type="http://schemas.openxmlformats.org/officeDocument/2006/relationships/hyperlink" Target="http://jfernandezgalera.wixsite.com/clasedelosheroes" TargetMode="External"/><Relationship Id="rId5" Type="http://schemas.openxmlformats.org/officeDocument/2006/relationships/hyperlink" Target="https://prezi.com/lvwox0ag7uvx/gamificacion-avanzada/" TargetMode="External"/><Relationship Id="rId10" Type="http://schemas.openxmlformats.org/officeDocument/2006/relationships/image" Target="../media/image125.png"/><Relationship Id="rId4" Type="http://schemas.openxmlformats.org/officeDocument/2006/relationships/image" Target="../media/image122.png"/><Relationship Id="rId9" Type="http://schemas.openxmlformats.org/officeDocument/2006/relationships/hyperlink" Target="http://weticyou.wixsite.com/espanaexpress" TargetMode="External"/><Relationship Id="rId14" Type="http://schemas.openxmlformats.org/officeDocument/2006/relationships/image" Target="../media/image127.png"/></Relationships>
</file>

<file path=ppt/slides/_rels/slide92.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hyperlink" Target="https://mflexas.wixsite.com/ministeriodeltiempo" TargetMode="External"/><Relationship Id="rId3" Type="http://schemas.openxmlformats.org/officeDocument/2006/relationships/hyperlink" Target="http://jaionepozuelo.wixsite.com/cienciagriega" TargetMode="External"/><Relationship Id="rId7" Type="http://schemas.openxmlformats.org/officeDocument/2006/relationships/hyperlink" Target="http://josecarranz.wixsite.com/matematicas" TargetMode="External"/><Relationship Id="rId12" Type="http://schemas.openxmlformats.org/officeDocument/2006/relationships/image" Target="../media/image117.png"/><Relationship Id="rId2" Type="http://schemas.openxmlformats.org/officeDocument/2006/relationships/notesSlide" Target="../notesSlides/notesSlide92.xml"/><Relationship Id="rId16" Type="http://schemas.openxmlformats.org/officeDocument/2006/relationships/image" Target="../media/image127.png"/><Relationship Id="rId1" Type="http://schemas.openxmlformats.org/officeDocument/2006/relationships/slideLayout" Target="../slideLayouts/slideLayout12.xml"/><Relationship Id="rId6" Type="http://schemas.openxmlformats.org/officeDocument/2006/relationships/image" Target="../media/image114.png"/><Relationship Id="rId11" Type="http://schemas.openxmlformats.org/officeDocument/2006/relationships/hyperlink" Target="http://mflexas.wixsite.com/savetheworld" TargetMode="External"/><Relationship Id="rId5" Type="http://schemas.openxmlformats.org/officeDocument/2006/relationships/hyperlink" Target="http://natxo1d10.wixsite.com/ministerideltemps" TargetMode="External"/><Relationship Id="rId15" Type="http://schemas.openxmlformats.org/officeDocument/2006/relationships/hyperlink" Target="https://sites.google.com/site/gamificatuaula/" TargetMode="External"/><Relationship Id="rId10" Type="http://schemas.openxmlformats.org/officeDocument/2006/relationships/image" Target="../media/image116.png"/><Relationship Id="rId4" Type="http://schemas.openxmlformats.org/officeDocument/2006/relationships/image" Target="../media/image113.png"/><Relationship Id="rId9" Type="http://schemas.openxmlformats.org/officeDocument/2006/relationships/hyperlink" Target="https://davidcamachocamach.wixsite.com/concursoderapsodas/inisignias" TargetMode="External"/><Relationship Id="rId14" Type="http://schemas.openxmlformats.org/officeDocument/2006/relationships/image" Target="../media/image128.png"/></Relationships>
</file>

<file path=ppt/slides/_rels/slide93.xml.rels><?xml version="1.0" encoding="UTF-8" standalone="yes"?>
<Relationships xmlns="http://schemas.openxmlformats.org/package/2006/relationships"><Relationship Id="rId3" Type="http://schemas.openxmlformats.org/officeDocument/2006/relationships/hyperlink" Target="http://www.lacunadehalicarnaso.com/2017/07/como-converti-mi-clase-de-historia-en.html" TargetMode="External"/><Relationship Id="rId2" Type="http://schemas.openxmlformats.org/officeDocument/2006/relationships/notesSlide" Target="../notesSlides/notesSlide93.xml"/><Relationship Id="rId1" Type="http://schemas.openxmlformats.org/officeDocument/2006/relationships/slideLayout" Target="../slideLayouts/slideLayout12.xml"/><Relationship Id="rId4" Type="http://schemas.openxmlformats.org/officeDocument/2006/relationships/image" Target="../media/image129.jpg"/></Relationships>
</file>

<file path=ppt/slides/_rels/slide94.xml.rels><?xml version="1.0" encoding="UTF-8" standalone="yes"?>
<Relationships xmlns="http://schemas.openxmlformats.org/package/2006/relationships"><Relationship Id="rId3" Type="http://schemas.openxmlformats.org/officeDocument/2006/relationships/hyperlink" Target="https://mflexas.wixsite.com/ministeriodeltiempo" TargetMode="External"/><Relationship Id="rId2" Type="http://schemas.openxmlformats.org/officeDocument/2006/relationships/notesSlide" Target="../notesSlides/notesSlide94.xml"/><Relationship Id="rId1" Type="http://schemas.openxmlformats.org/officeDocument/2006/relationships/slideLayout" Target="../slideLayouts/slideLayout12.xml"/><Relationship Id="rId4"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 Id="rId9" Type="http://schemas.openxmlformats.org/officeDocument/2006/relationships/image" Target="../media/image112.png"/></Relationships>
</file>

<file path=ppt/slides/_rels/slide98.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98.xml"/><Relationship Id="rId1" Type="http://schemas.openxmlformats.org/officeDocument/2006/relationships/slideLayout" Target="../slideLayouts/slideLayout15.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99.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99.xml"/><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50.png"/><Relationship Id="rId4" Type="http://schemas.openxmlformats.org/officeDocument/2006/relationships/image" Target="../media/image145.png"/><Relationship Id="rId9" Type="http://schemas.openxmlformats.org/officeDocument/2006/relationships/hyperlink" Target="https://iaravaca.wix.com/thehospit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830"/>
        <p:cNvGrpSpPr/>
        <p:nvPr/>
      </p:nvGrpSpPr>
      <p:grpSpPr>
        <a:xfrm>
          <a:off x="0" y="0"/>
          <a:ext cx="0" cy="0"/>
          <a:chOff x="0" y="0"/>
          <a:chExt cx="0" cy="0"/>
        </a:xfrm>
      </p:grpSpPr>
      <p:sp>
        <p:nvSpPr>
          <p:cNvPr id="831" name="Google Shape;831;p41"/>
          <p:cNvSpPr txBox="1">
            <a:spLocks noGrp="1"/>
          </p:cNvSpPr>
          <p:nvPr>
            <p:ph type="ctrTitle"/>
          </p:nvPr>
        </p:nvSpPr>
        <p:spPr>
          <a:xfrm>
            <a:off x="101050" y="341375"/>
            <a:ext cx="9188700" cy="14262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rgbClr val="FFFFFF"/>
              </a:buClr>
              <a:buFont typeface="Dosis"/>
              <a:buNone/>
            </a:pPr>
            <a:r>
              <a:rPr lang="es" sz="5000">
                <a:solidFill>
                  <a:srgbClr val="FFFFFF"/>
                </a:solidFill>
                <a:latin typeface="Righteous"/>
                <a:ea typeface="Righteous"/>
                <a:cs typeface="Righteous"/>
                <a:sym typeface="Righteous"/>
              </a:rPr>
              <a:t>SESIÓN 2.</a:t>
            </a:r>
            <a:endParaRPr sz="5000">
              <a:solidFill>
                <a:srgbClr val="FFFFFF"/>
              </a:solidFill>
              <a:latin typeface="Righteous"/>
              <a:ea typeface="Righteous"/>
              <a:cs typeface="Righteous"/>
              <a:sym typeface="Righteous"/>
            </a:endParaRPr>
          </a:p>
        </p:txBody>
      </p:sp>
      <p:sp>
        <p:nvSpPr>
          <p:cNvPr id="832" name="Google Shape;832;p41"/>
          <p:cNvSpPr/>
          <p:nvPr/>
        </p:nvSpPr>
        <p:spPr>
          <a:xfrm>
            <a:off x="1413550" y="1767575"/>
            <a:ext cx="6563700" cy="827700"/>
          </a:xfrm>
          <a:prstGeom prst="round2DiagRect">
            <a:avLst>
              <a:gd name="adj1" fmla="val 16667"/>
              <a:gd name="adj2" fmla="val 0"/>
            </a:avLst>
          </a:prstGeom>
          <a:solidFill>
            <a:srgbClr val="FFFFFF"/>
          </a:solidFill>
          <a:ln w="9525" cap="flat" cmpd="sng">
            <a:solidFill>
              <a:schemeClr val="dk2"/>
            </a:solidFill>
            <a:prstDash val="solid"/>
            <a:round/>
            <a:headEnd type="none" w="sm" len="sm"/>
            <a:tailEnd type="none" w="sm" len="sm"/>
          </a:ln>
        </p:spPr>
        <p:txBody>
          <a:bodyPr spcFirstLastPara="1" wrap="square" lIns="90000" tIns="91425" rIns="91425" bIns="91425" anchor="ctr" anchorCtr="0">
            <a:noAutofit/>
          </a:bodyPr>
          <a:lstStyle/>
          <a:p>
            <a:pPr marL="0" lvl="0" indent="0" algn="ctr" rtl="0">
              <a:lnSpc>
                <a:spcPct val="115000"/>
              </a:lnSpc>
              <a:spcBef>
                <a:spcPts val="0"/>
              </a:spcBef>
              <a:spcAft>
                <a:spcPts val="0"/>
              </a:spcAft>
              <a:buNone/>
            </a:pPr>
            <a:r>
              <a:rPr lang="es" sz="2400">
                <a:solidFill>
                  <a:srgbClr val="434343"/>
                </a:solidFill>
                <a:latin typeface="Dosis"/>
                <a:ea typeface="Dosis"/>
                <a:cs typeface="Dosis"/>
                <a:sym typeface="Dosis"/>
              </a:rPr>
              <a:t>La gamificación. Motivación, Psicología y el primer ejemplo PBL</a:t>
            </a:r>
            <a:endParaRPr sz="5000">
              <a:solidFill>
                <a:srgbClr val="434343"/>
              </a:solidFill>
              <a:latin typeface="Dosis"/>
              <a:ea typeface="Dosis"/>
              <a:cs typeface="Dosis"/>
              <a:sym typeface="Dosi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pic>
        <p:nvPicPr>
          <p:cNvPr id="916" name="Google Shape;916;p50"/>
          <p:cNvPicPr preferRelativeResize="0"/>
          <p:nvPr/>
        </p:nvPicPr>
        <p:blipFill rotWithShape="1">
          <a:blip r:embed="rId3">
            <a:alphaModFix/>
          </a:blip>
          <a:srcRect l="2276" b="4306"/>
          <a:stretch/>
        </p:blipFill>
        <p:spPr>
          <a:xfrm>
            <a:off x="804950" y="1089325"/>
            <a:ext cx="7235650" cy="32796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992"/>
        <p:cNvGrpSpPr/>
        <p:nvPr/>
      </p:nvGrpSpPr>
      <p:grpSpPr>
        <a:xfrm>
          <a:off x="0" y="0"/>
          <a:ext cx="0" cy="0"/>
          <a:chOff x="0" y="0"/>
          <a:chExt cx="0" cy="0"/>
        </a:xfrm>
      </p:grpSpPr>
      <p:pic>
        <p:nvPicPr>
          <p:cNvPr id="1993" name="Google Shape;1993;p140"/>
          <p:cNvPicPr preferRelativeResize="0"/>
          <p:nvPr/>
        </p:nvPicPr>
        <p:blipFill rotWithShape="1">
          <a:blip r:embed="rId3">
            <a:alphaModFix/>
          </a:blip>
          <a:srcRect/>
          <a:stretch/>
        </p:blipFill>
        <p:spPr>
          <a:xfrm>
            <a:off x="3750469" y="170780"/>
            <a:ext cx="1821600" cy="997800"/>
          </a:xfrm>
          <a:prstGeom prst="rect">
            <a:avLst/>
          </a:prstGeom>
          <a:noFill/>
          <a:ln>
            <a:noFill/>
          </a:ln>
        </p:spPr>
      </p:pic>
      <p:pic>
        <p:nvPicPr>
          <p:cNvPr id="1994" name="Google Shape;1994;p140"/>
          <p:cNvPicPr preferRelativeResize="0"/>
          <p:nvPr/>
        </p:nvPicPr>
        <p:blipFill rotWithShape="1">
          <a:blip r:embed="rId4">
            <a:alphaModFix/>
          </a:blip>
          <a:srcRect/>
          <a:stretch/>
        </p:blipFill>
        <p:spPr>
          <a:xfrm>
            <a:off x="69963" y="1389683"/>
            <a:ext cx="9074100" cy="2896500"/>
          </a:xfrm>
          <a:prstGeom prst="rect">
            <a:avLst/>
          </a:prstGeom>
          <a:noFill/>
          <a:ln>
            <a:noFill/>
          </a:ln>
        </p:spPr>
      </p:pic>
      <p:sp>
        <p:nvSpPr>
          <p:cNvPr id="1995" name="Google Shape;1995;p14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996" name="Google Shape;1996;p140"/>
          <p:cNvPicPr preferRelativeResize="0"/>
          <p:nvPr/>
        </p:nvPicPr>
        <p:blipFill rotWithShape="1">
          <a:blip r:embed="rId5">
            <a:alphaModFix/>
          </a:blip>
          <a:srcRect/>
          <a:stretch/>
        </p:blipFill>
        <p:spPr>
          <a:xfrm>
            <a:off x="4346249" y="4735775"/>
            <a:ext cx="451500" cy="349500"/>
          </a:xfrm>
          <a:prstGeom prst="rect">
            <a:avLst/>
          </a:prstGeom>
          <a:noFill/>
          <a:ln>
            <a:noFill/>
          </a:ln>
        </p:spPr>
      </p:pic>
      <p:sp>
        <p:nvSpPr>
          <p:cNvPr id="1997" name="Google Shape;1997;p14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01"/>
        <p:cNvGrpSpPr/>
        <p:nvPr/>
      </p:nvGrpSpPr>
      <p:grpSpPr>
        <a:xfrm>
          <a:off x="0" y="0"/>
          <a:ext cx="0" cy="0"/>
          <a:chOff x="0" y="0"/>
          <a:chExt cx="0" cy="0"/>
        </a:xfrm>
      </p:grpSpPr>
      <p:pic>
        <p:nvPicPr>
          <p:cNvPr id="2002" name="Google Shape;2002;p141"/>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003" name="Google Shape;2003;p141"/>
          <p:cNvPicPr preferRelativeResize="0"/>
          <p:nvPr/>
        </p:nvPicPr>
        <p:blipFill rotWithShape="1">
          <a:blip r:embed="rId4">
            <a:alphaModFix/>
          </a:blip>
          <a:srcRect/>
          <a:stretch/>
        </p:blipFill>
        <p:spPr>
          <a:xfrm>
            <a:off x="7322344" y="170780"/>
            <a:ext cx="1821600" cy="9978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07"/>
        <p:cNvGrpSpPr/>
        <p:nvPr/>
      </p:nvGrpSpPr>
      <p:grpSpPr>
        <a:xfrm>
          <a:off x="0" y="0"/>
          <a:ext cx="0" cy="0"/>
          <a:chOff x="0" y="0"/>
          <a:chExt cx="0" cy="0"/>
        </a:xfrm>
      </p:grpSpPr>
      <p:pic>
        <p:nvPicPr>
          <p:cNvPr id="2008" name="Google Shape;2008;p142"/>
          <p:cNvPicPr preferRelativeResize="0"/>
          <p:nvPr/>
        </p:nvPicPr>
        <p:blipFill rotWithShape="1">
          <a:blip r:embed="rId3">
            <a:alphaModFix/>
          </a:blip>
          <a:srcRect/>
          <a:stretch/>
        </p:blipFill>
        <p:spPr>
          <a:xfrm>
            <a:off x="187523" y="0"/>
            <a:ext cx="8527800" cy="4902300"/>
          </a:xfrm>
          <a:prstGeom prst="rect">
            <a:avLst/>
          </a:prstGeom>
          <a:noFill/>
          <a:ln>
            <a:noFill/>
          </a:ln>
        </p:spPr>
      </p:pic>
      <p:pic>
        <p:nvPicPr>
          <p:cNvPr id="2009" name="Google Shape;2009;p142"/>
          <p:cNvPicPr preferRelativeResize="0"/>
          <p:nvPr/>
        </p:nvPicPr>
        <p:blipFill rotWithShape="1">
          <a:blip r:embed="rId4">
            <a:alphaModFix/>
          </a:blip>
          <a:srcRect/>
          <a:stretch/>
        </p:blipFill>
        <p:spPr>
          <a:xfrm>
            <a:off x="7161609" y="170780"/>
            <a:ext cx="1821600" cy="997800"/>
          </a:xfrm>
          <a:prstGeom prst="rect">
            <a:avLst/>
          </a:prstGeom>
          <a:noFill/>
          <a:ln>
            <a:noFill/>
          </a:ln>
        </p:spPr>
      </p:pic>
      <p:sp>
        <p:nvSpPr>
          <p:cNvPr id="2010" name="Google Shape;2010;p14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011" name="Google Shape;2011;p142"/>
          <p:cNvPicPr preferRelativeResize="0"/>
          <p:nvPr/>
        </p:nvPicPr>
        <p:blipFill rotWithShape="1">
          <a:blip r:embed="rId5">
            <a:alphaModFix/>
          </a:blip>
          <a:srcRect/>
          <a:stretch/>
        </p:blipFill>
        <p:spPr>
          <a:xfrm>
            <a:off x="4346249" y="4735775"/>
            <a:ext cx="451500" cy="349500"/>
          </a:xfrm>
          <a:prstGeom prst="rect">
            <a:avLst/>
          </a:prstGeom>
          <a:noFill/>
          <a:ln>
            <a:noFill/>
          </a:ln>
        </p:spPr>
      </p:pic>
      <p:sp>
        <p:nvSpPr>
          <p:cNvPr id="2012" name="Google Shape;2012;p14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pic>
        <p:nvPicPr>
          <p:cNvPr id="2017" name="Google Shape;2017;p143"/>
          <p:cNvPicPr preferRelativeResize="0"/>
          <p:nvPr/>
        </p:nvPicPr>
        <p:blipFill rotWithShape="1">
          <a:blip r:embed="rId3">
            <a:alphaModFix/>
          </a:blip>
          <a:srcRect/>
          <a:stretch/>
        </p:blipFill>
        <p:spPr>
          <a:xfrm>
            <a:off x="0" y="0"/>
            <a:ext cx="8347200" cy="5143500"/>
          </a:xfrm>
          <a:prstGeom prst="rect">
            <a:avLst/>
          </a:prstGeom>
          <a:noFill/>
          <a:ln>
            <a:noFill/>
          </a:ln>
        </p:spPr>
      </p:pic>
      <p:pic>
        <p:nvPicPr>
          <p:cNvPr id="2018" name="Google Shape;2018;p143"/>
          <p:cNvPicPr preferRelativeResize="0"/>
          <p:nvPr/>
        </p:nvPicPr>
        <p:blipFill rotWithShape="1">
          <a:blip r:embed="rId4">
            <a:alphaModFix/>
          </a:blip>
          <a:srcRect/>
          <a:stretch/>
        </p:blipFill>
        <p:spPr>
          <a:xfrm>
            <a:off x="7115022" y="1724546"/>
            <a:ext cx="1821600" cy="997800"/>
          </a:xfrm>
          <a:prstGeom prst="rect">
            <a:avLst/>
          </a:prstGeom>
          <a:noFill/>
          <a:ln>
            <a:noFill/>
          </a:ln>
        </p:spPr>
      </p:pic>
      <p:sp>
        <p:nvSpPr>
          <p:cNvPr id="2019" name="Google Shape;2019;p14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3"/>
        <p:cNvGrpSpPr/>
        <p:nvPr/>
      </p:nvGrpSpPr>
      <p:grpSpPr>
        <a:xfrm>
          <a:off x="0" y="0"/>
          <a:ext cx="0" cy="0"/>
          <a:chOff x="0" y="0"/>
          <a:chExt cx="0" cy="0"/>
        </a:xfrm>
      </p:grpSpPr>
      <p:sp>
        <p:nvSpPr>
          <p:cNvPr id="2024" name="Google Shape;2024;p14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2025" name="Google Shape;2025;p144"/>
          <p:cNvPicPr preferRelativeResize="0"/>
          <p:nvPr/>
        </p:nvPicPr>
        <p:blipFill rotWithShape="1">
          <a:blip r:embed="rId3">
            <a:alphaModFix/>
          </a:blip>
          <a:srcRect/>
          <a:stretch/>
        </p:blipFill>
        <p:spPr>
          <a:xfrm>
            <a:off x="4238099" y="4717825"/>
            <a:ext cx="451500" cy="349500"/>
          </a:xfrm>
          <a:prstGeom prst="rect">
            <a:avLst/>
          </a:prstGeom>
          <a:noFill/>
          <a:ln>
            <a:noFill/>
          </a:ln>
        </p:spPr>
      </p:pic>
      <p:sp>
        <p:nvSpPr>
          <p:cNvPr id="2026" name="Google Shape;2026;p144"/>
          <p:cNvSpPr txBox="1"/>
          <p:nvPr/>
        </p:nvSpPr>
        <p:spPr>
          <a:xfrm>
            <a:off x="5770050" y="4943000"/>
            <a:ext cx="2182500" cy="1243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2400" u="sng">
                <a:solidFill>
                  <a:srgbClr val="1155CC"/>
                </a:solidFill>
                <a:latin typeface="Sniglet"/>
                <a:ea typeface="Sniglet"/>
                <a:cs typeface="Sniglet"/>
                <a:sym typeface="Sniglet"/>
                <a:hlinkClick r:id="rId4">
                  <a:extLst>
                    <a:ext uri="{A12FA001-AC4F-418D-AE19-62706E023703}">
                      <ahyp:hlinkClr xmlns:ahyp="http://schemas.microsoft.com/office/drawing/2018/hyperlinkcolor" val="tx"/>
                    </a:ext>
                  </a:extLst>
                </a:hlinkClick>
              </a:rPr>
              <a:t>www.niuco.es</a:t>
            </a:r>
            <a:endParaRPr sz="3000">
              <a:solidFill>
                <a:srgbClr val="000000"/>
              </a:solidFill>
              <a:latin typeface="Sniglet"/>
              <a:ea typeface="Sniglet"/>
              <a:cs typeface="Sniglet"/>
              <a:sym typeface="Sniglet"/>
            </a:endParaRPr>
          </a:p>
          <a:p>
            <a:pPr marL="0" lvl="0" indent="457200" algn="l" rtl="0">
              <a:spcBef>
                <a:spcPts val="0"/>
              </a:spcBef>
              <a:spcAft>
                <a:spcPts val="0"/>
              </a:spcAft>
              <a:buNone/>
            </a:pPr>
            <a:r>
              <a:rPr lang="es" sz="2400">
                <a:solidFill>
                  <a:srgbClr val="000000"/>
                </a:solidFill>
                <a:latin typeface="Sniglet"/>
                <a:ea typeface="Sniglet"/>
                <a:cs typeface="Sniglet"/>
                <a:sym typeface="Sniglet"/>
              </a:rPr>
              <a:t>@niucoEDU</a:t>
            </a:r>
            <a:endParaRPr sz="3000">
              <a:solidFill>
                <a:srgbClr val="000000"/>
              </a:solidFill>
              <a:latin typeface="Sniglet"/>
              <a:ea typeface="Sniglet"/>
              <a:cs typeface="Sniglet"/>
              <a:sym typeface="Sniglet"/>
            </a:endParaRPr>
          </a:p>
        </p:txBody>
      </p:sp>
      <p:pic>
        <p:nvPicPr>
          <p:cNvPr id="2027" name="Google Shape;2027;p144"/>
          <p:cNvPicPr preferRelativeResize="0"/>
          <p:nvPr/>
        </p:nvPicPr>
        <p:blipFill rotWithShape="1">
          <a:blip r:embed="rId5">
            <a:alphaModFix/>
          </a:blip>
          <a:srcRect/>
          <a:stretch/>
        </p:blipFill>
        <p:spPr>
          <a:xfrm>
            <a:off x="5895688" y="5580733"/>
            <a:ext cx="332100" cy="332100"/>
          </a:xfrm>
          <a:prstGeom prst="rect">
            <a:avLst/>
          </a:prstGeom>
          <a:noFill/>
          <a:ln>
            <a:noFill/>
          </a:ln>
        </p:spPr>
      </p:pic>
      <p:sp>
        <p:nvSpPr>
          <p:cNvPr id="2028" name="Google Shape;2028;p144"/>
          <p:cNvSpPr txBox="1"/>
          <p:nvPr/>
        </p:nvSpPr>
        <p:spPr>
          <a:xfrm>
            <a:off x="323200" y="677100"/>
            <a:ext cx="2718000" cy="597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solidFill>
                  <a:srgbClr val="000000"/>
                </a:solidFill>
                <a:latin typeface="Dosis"/>
                <a:ea typeface="Dosis"/>
                <a:cs typeface="Dosis"/>
                <a:sym typeface="Dosis"/>
              </a:rPr>
              <a:t>EMPEZANDO</a:t>
            </a:r>
            <a:endParaRPr sz="3000"/>
          </a:p>
        </p:txBody>
      </p:sp>
      <p:sp>
        <p:nvSpPr>
          <p:cNvPr id="2029" name="Google Shape;2029;p144"/>
          <p:cNvSpPr txBox="1"/>
          <p:nvPr/>
        </p:nvSpPr>
        <p:spPr>
          <a:xfrm>
            <a:off x="3135675" y="677100"/>
            <a:ext cx="2718000" cy="59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p>
        </p:txBody>
      </p:sp>
      <p:sp>
        <p:nvSpPr>
          <p:cNvPr id="2030" name="Google Shape;2030;p144"/>
          <p:cNvSpPr txBox="1"/>
          <p:nvPr/>
        </p:nvSpPr>
        <p:spPr>
          <a:xfrm>
            <a:off x="6031275" y="742050"/>
            <a:ext cx="2718000" cy="597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3000"/>
          </a:p>
        </p:txBody>
      </p:sp>
      <p:sp>
        <p:nvSpPr>
          <p:cNvPr id="2031" name="Google Shape;2031;p144"/>
          <p:cNvSpPr txBox="1"/>
          <p:nvPr/>
        </p:nvSpPr>
        <p:spPr>
          <a:xfrm>
            <a:off x="1491525" y="253894"/>
            <a:ext cx="5446500" cy="488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8000" b="1">
              <a:latin typeface="Dosis"/>
              <a:ea typeface="Dosis"/>
              <a:cs typeface="Dosis"/>
              <a:sym typeface="Dosis"/>
            </a:endParaRPr>
          </a:p>
          <a:p>
            <a:pPr marL="0" lvl="0" indent="0" algn="ctr" rtl="0">
              <a:spcBef>
                <a:spcPts val="0"/>
              </a:spcBef>
              <a:spcAft>
                <a:spcPts val="0"/>
              </a:spcAft>
              <a:buNone/>
            </a:pPr>
            <a:r>
              <a:rPr lang="es" sz="4000" b="1">
                <a:latin typeface="Dosis"/>
                <a:ea typeface="Dosis"/>
                <a:cs typeface="Dosis"/>
                <a:sym typeface="Dosis"/>
              </a:rPr>
              <a:t>¿CÓMO GAMIFICAR?</a:t>
            </a:r>
            <a:endParaRPr sz="4000" b="1">
              <a:latin typeface="Dosis"/>
              <a:ea typeface="Dosis"/>
              <a:cs typeface="Dosis"/>
              <a:sym typeface="Dosis"/>
            </a:endParaRPr>
          </a:p>
        </p:txBody>
      </p:sp>
      <p:pic>
        <p:nvPicPr>
          <p:cNvPr id="2032" name="Google Shape;2032;p144" descr="Resultado de imagen de CLASSDOJO"/>
          <p:cNvPicPr preferRelativeResize="0"/>
          <p:nvPr/>
        </p:nvPicPr>
        <p:blipFill>
          <a:blip r:embed="rId6">
            <a:alphaModFix/>
          </a:blip>
          <a:stretch>
            <a:fillRect/>
          </a:stretch>
        </p:blipFill>
        <p:spPr>
          <a:xfrm>
            <a:off x="484650" y="1391400"/>
            <a:ext cx="1796326" cy="942956"/>
          </a:xfrm>
          <a:prstGeom prst="rect">
            <a:avLst/>
          </a:prstGeom>
          <a:noFill/>
          <a:ln>
            <a:noFill/>
          </a:ln>
        </p:spPr>
      </p:pic>
      <p:sp>
        <p:nvSpPr>
          <p:cNvPr id="2033" name="Google Shape;2033;p144"/>
          <p:cNvSpPr/>
          <p:nvPr/>
        </p:nvSpPr>
        <p:spPr>
          <a:xfrm rot="5400000">
            <a:off x="1329500" y="2954616"/>
            <a:ext cx="514200" cy="384300"/>
          </a:xfrm>
          <a:prstGeom prst="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44"/>
          <p:cNvSpPr txBox="1"/>
          <p:nvPr/>
        </p:nvSpPr>
        <p:spPr>
          <a:xfrm>
            <a:off x="3313275" y="677100"/>
            <a:ext cx="2718000" cy="597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solidFill>
                  <a:srgbClr val="000000"/>
                </a:solidFill>
                <a:latin typeface="Dosis"/>
                <a:ea typeface="Dosis"/>
                <a:cs typeface="Dosis"/>
                <a:sym typeface="Dosis"/>
              </a:rPr>
              <a:t>SIGUIENDO</a:t>
            </a:r>
            <a:endParaRPr sz="3000"/>
          </a:p>
        </p:txBody>
      </p:sp>
      <p:sp>
        <p:nvSpPr>
          <p:cNvPr id="2035" name="Google Shape;2035;p144"/>
          <p:cNvSpPr txBox="1"/>
          <p:nvPr/>
        </p:nvSpPr>
        <p:spPr>
          <a:xfrm>
            <a:off x="6250425" y="677100"/>
            <a:ext cx="2718000" cy="5973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solidFill>
                  <a:srgbClr val="000000"/>
                </a:solidFill>
                <a:latin typeface="Dosis"/>
                <a:ea typeface="Dosis"/>
                <a:cs typeface="Dosis"/>
                <a:sym typeface="Dosis"/>
              </a:rPr>
              <a:t>MAS ALLÁ</a:t>
            </a:r>
            <a:endParaRPr sz="3000"/>
          </a:p>
        </p:txBody>
      </p:sp>
      <p:pic>
        <p:nvPicPr>
          <p:cNvPr id="2036" name="Google Shape;2036;p144" descr="Resultado de imagen de KAHOOT"/>
          <p:cNvPicPr preferRelativeResize="0"/>
          <p:nvPr/>
        </p:nvPicPr>
        <p:blipFill>
          <a:blip r:embed="rId7">
            <a:alphaModFix/>
          </a:blip>
          <a:stretch>
            <a:fillRect/>
          </a:stretch>
        </p:blipFill>
        <p:spPr>
          <a:xfrm>
            <a:off x="1103981" y="2386369"/>
            <a:ext cx="867324" cy="488250"/>
          </a:xfrm>
          <a:prstGeom prst="rect">
            <a:avLst/>
          </a:prstGeom>
          <a:noFill/>
          <a:ln>
            <a:noFill/>
          </a:ln>
        </p:spPr>
      </p:pic>
      <p:sp>
        <p:nvSpPr>
          <p:cNvPr id="2037" name="Google Shape;2037;p144"/>
          <p:cNvSpPr txBox="1"/>
          <p:nvPr/>
        </p:nvSpPr>
        <p:spPr>
          <a:xfrm>
            <a:off x="323200" y="3464288"/>
            <a:ext cx="2556600" cy="1020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b="1">
                <a:solidFill>
                  <a:srgbClr val="000000"/>
                </a:solidFill>
                <a:latin typeface="Dosis"/>
                <a:ea typeface="Dosis"/>
                <a:cs typeface="Dosis"/>
                <a:sym typeface="Dosis"/>
              </a:rPr>
              <a:t>1 SESIÓN</a:t>
            </a:r>
            <a:endParaRPr b="1">
              <a:solidFill>
                <a:srgbClr val="000000"/>
              </a:solidFill>
              <a:latin typeface="Dosis"/>
              <a:ea typeface="Dosis"/>
              <a:cs typeface="Dosis"/>
              <a:sym typeface="Dosis"/>
            </a:endParaRPr>
          </a:p>
          <a:p>
            <a:pPr marL="0" lvl="0" indent="0" algn="ctr" rtl="0">
              <a:spcBef>
                <a:spcPts val="0"/>
              </a:spcBef>
              <a:spcAft>
                <a:spcPts val="0"/>
              </a:spcAft>
              <a:buNone/>
            </a:pPr>
            <a:r>
              <a:rPr lang="es" b="1">
                <a:solidFill>
                  <a:srgbClr val="000000"/>
                </a:solidFill>
                <a:latin typeface="Dosis"/>
                <a:ea typeface="Dosis"/>
                <a:cs typeface="Dosis"/>
                <a:sym typeface="Dosis"/>
              </a:rPr>
              <a:t>1 SEMANA/ME</a:t>
            </a:r>
            <a:r>
              <a:rPr lang="es" b="1">
                <a:latin typeface="Dosis"/>
                <a:ea typeface="Dosis"/>
                <a:cs typeface="Dosis"/>
                <a:sym typeface="Dosis"/>
              </a:rPr>
              <a:t>S</a:t>
            </a:r>
            <a:endParaRPr b="1">
              <a:solidFill>
                <a:srgbClr val="000000"/>
              </a:solidFill>
              <a:latin typeface="Dosis"/>
              <a:ea typeface="Dosis"/>
              <a:cs typeface="Dosis"/>
              <a:sym typeface="Dosis"/>
            </a:endParaRPr>
          </a:p>
        </p:txBody>
      </p:sp>
      <p:sp>
        <p:nvSpPr>
          <p:cNvPr id="2038" name="Google Shape;2038;p144"/>
          <p:cNvSpPr txBox="1"/>
          <p:nvPr/>
        </p:nvSpPr>
        <p:spPr>
          <a:xfrm>
            <a:off x="3393975" y="3581250"/>
            <a:ext cx="2556600" cy="9741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900" b="1">
                <a:latin typeface="Dosis"/>
                <a:ea typeface="Dosis"/>
                <a:cs typeface="Dosis"/>
                <a:sym typeface="Dosis"/>
              </a:rPr>
              <a:t>PBL</a:t>
            </a:r>
            <a:endParaRPr sz="3900" b="1">
              <a:solidFill>
                <a:srgbClr val="000000"/>
              </a:solidFill>
              <a:latin typeface="Dosis"/>
              <a:ea typeface="Dosis"/>
              <a:cs typeface="Dosis"/>
              <a:sym typeface="Dosis"/>
            </a:endParaRPr>
          </a:p>
        </p:txBody>
      </p:sp>
      <p:sp>
        <p:nvSpPr>
          <p:cNvPr id="2039" name="Google Shape;2039;p144"/>
          <p:cNvSpPr/>
          <p:nvPr/>
        </p:nvSpPr>
        <p:spPr>
          <a:xfrm rot="5400000">
            <a:off x="3634550" y="2275913"/>
            <a:ext cx="1992300" cy="384300"/>
          </a:xfrm>
          <a:prstGeom prst="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0" name="Google Shape;2040;p144"/>
          <p:cNvPicPr preferRelativeResize="0"/>
          <p:nvPr/>
        </p:nvPicPr>
        <p:blipFill>
          <a:blip r:embed="rId8">
            <a:alphaModFix/>
          </a:blip>
          <a:stretch>
            <a:fillRect/>
          </a:stretch>
        </p:blipFill>
        <p:spPr>
          <a:xfrm>
            <a:off x="3442075" y="2790956"/>
            <a:ext cx="711768" cy="711768"/>
          </a:xfrm>
          <a:prstGeom prst="rect">
            <a:avLst/>
          </a:prstGeom>
          <a:noFill/>
          <a:ln>
            <a:noFill/>
          </a:ln>
        </p:spPr>
      </p:pic>
      <p:sp>
        <p:nvSpPr>
          <p:cNvPr id="2041" name="Google Shape;2041;p144"/>
          <p:cNvSpPr/>
          <p:nvPr/>
        </p:nvSpPr>
        <p:spPr>
          <a:xfrm rot="5400000">
            <a:off x="6678650" y="2143425"/>
            <a:ext cx="1992300" cy="384300"/>
          </a:xfrm>
          <a:prstGeom prst="rightArrow">
            <a:avLst>
              <a:gd name="adj1" fmla="val 50000"/>
              <a:gd name="adj2" fmla="val 50000"/>
            </a:avLst>
          </a:prstGeom>
          <a:solidFill>
            <a:srgbClr val="EEECE1"/>
          </a:solidFill>
          <a:ln w="9525" cap="flat" cmpd="sng">
            <a:solidFill>
              <a:srgbClr val="1F49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44"/>
          <p:cNvSpPr txBox="1"/>
          <p:nvPr/>
        </p:nvSpPr>
        <p:spPr>
          <a:xfrm>
            <a:off x="6396500" y="3502725"/>
            <a:ext cx="2556600" cy="9429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b="1">
                <a:latin typeface="Dosis"/>
                <a:ea typeface="Dosis"/>
                <a:cs typeface="Dosis"/>
                <a:sym typeface="Dosis"/>
              </a:rPr>
              <a:t>PROYECTO GAMIFICADO</a:t>
            </a:r>
            <a:endParaRPr b="1">
              <a:solidFill>
                <a:srgbClr val="000000"/>
              </a:solidFill>
              <a:latin typeface="Dosis"/>
              <a:ea typeface="Dosis"/>
              <a:cs typeface="Dosis"/>
              <a:sym typeface="Dosis"/>
            </a:endParaRPr>
          </a:p>
          <a:p>
            <a:pPr marL="0" lvl="0" indent="0" algn="ctr" rtl="0">
              <a:spcBef>
                <a:spcPts val="0"/>
              </a:spcBef>
              <a:spcAft>
                <a:spcPts val="0"/>
              </a:spcAft>
              <a:buNone/>
            </a:pPr>
            <a:r>
              <a:rPr lang="es" b="1">
                <a:solidFill>
                  <a:srgbClr val="000000"/>
                </a:solidFill>
                <a:latin typeface="Dosis"/>
                <a:ea typeface="Dosis"/>
                <a:cs typeface="Dosis"/>
                <a:sym typeface="Dosis"/>
              </a:rPr>
              <a:t>1 UNIDAD/1 TRIMESTRE/</a:t>
            </a:r>
            <a:r>
              <a:rPr lang="es" b="1">
                <a:latin typeface="Dosis"/>
                <a:ea typeface="Dosis"/>
                <a:cs typeface="Dosis"/>
                <a:sym typeface="Dosis"/>
              </a:rPr>
              <a:t>1 CURSO</a:t>
            </a:r>
            <a:endParaRPr b="1">
              <a:solidFill>
                <a:srgbClr val="000000"/>
              </a:solidFill>
              <a:latin typeface="Dosis"/>
              <a:ea typeface="Dosis"/>
              <a:cs typeface="Dosis"/>
              <a:sym typeface="Dosis"/>
            </a:endParaRPr>
          </a:p>
        </p:txBody>
      </p:sp>
      <p:sp>
        <p:nvSpPr>
          <p:cNvPr id="2043" name="Google Shape;2043;p14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047"/>
        <p:cNvGrpSpPr/>
        <p:nvPr/>
      </p:nvGrpSpPr>
      <p:grpSpPr>
        <a:xfrm>
          <a:off x="0" y="0"/>
          <a:ext cx="0" cy="0"/>
          <a:chOff x="0" y="0"/>
          <a:chExt cx="0" cy="0"/>
        </a:xfrm>
      </p:grpSpPr>
      <p:sp>
        <p:nvSpPr>
          <p:cNvPr id="2048" name="Google Shape;2048;p145"/>
          <p:cNvSpPr txBox="1">
            <a:spLocks noGrp="1"/>
          </p:cNvSpPr>
          <p:nvPr>
            <p:ph type="ctrTitle"/>
          </p:nvPr>
        </p:nvSpPr>
        <p:spPr>
          <a:xfrm>
            <a:off x="-150200" y="2017300"/>
            <a:ext cx="9188700" cy="2510100"/>
          </a:xfrm>
          <a:prstGeom prst="rect">
            <a:avLst/>
          </a:prstGeom>
          <a:noFill/>
          <a:ln>
            <a:noFill/>
          </a:ln>
        </p:spPr>
        <p:txBody>
          <a:bodyPr spcFirstLastPara="1" wrap="square" lIns="91425" tIns="91425" rIns="91425" bIns="91425" anchor="b" anchorCtr="0">
            <a:normAutofit fontScale="90000"/>
          </a:bodyPr>
          <a:lstStyle/>
          <a:p>
            <a:pPr marL="0" marR="0" lvl="0" indent="0" algn="ctr" rtl="0">
              <a:lnSpc>
                <a:spcPct val="100000"/>
              </a:lnSpc>
              <a:spcBef>
                <a:spcPts val="0"/>
              </a:spcBef>
              <a:spcAft>
                <a:spcPts val="0"/>
              </a:spcAft>
              <a:buClr>
                <a:srgbClr val="FFFFFF"/>
              </a:buClr>
              <a:buFont typeface="Dosis"/>
              <a:buNone/>
            </a:pPr>
            <a:endParaRPr sz="4000"/>
          </a:p>
          <a:p>
            <a:pPr marL="0" marR="0" lvl="0" indent="0" algn="ctr" rtl="0">
              <a:lnSpc>
                <a:spcPct val="100000"/>
              </a:lnSpc>
              <a:spcBef>
                <a:spcPts val="0"/>
              </a:spcBef>
              <a:spcAft>
                <a:spcPts val="0"/>
              </a:spcAft>
              <a:buClr>
                <a:srgbClr val="FFFFFF"/>
              </a:buClr>
              <a:buFont typeface="Dosis"/>
              <a:buNone/>
            </a:pPr>
            <a:r>
              <a:rPr lang="es">
                <a:solidFill>
                  <a:srgbClr val="FFFFFF"/>
                </a:solidFill>
                <a:latin typeface="Righteous"/>
                <a:ea typeface="Righteous"/>
                <a:cs typeface="Righteous"/>
                <a:sym typeface="Righteous"/>
              </a:rPr>
              <a:t>¿CUÁL ES EL MEJOR ESTADO MENTAL PARA EL APRENDIZAJE?</a:t>
            </a:r>
            <a:endParaRPr sz="5500">
              <a:solidFill>
                <a:srgbClr val="FFFFFF"/>
              </a:solidFill>
              <a:latin typeface="Righteous"/>
              <a:ea typeface="Righteous"/>
              <a:cs typeface="Righteous"/>
              <a:sym typeface="Righteous"/>
            </a:endParaRPr>
          </a:p>
        </p:txBody>
      </p:sp>
      <p:pic>
        <p:nvPicPr>
          <p:cNvPr id="2049" name="Google Shape;2049;p145"/>
          <p:cNvPicPr preferRelativeResize="0"/>
          <p:nvPr/>
        </p:nvPicPr>
        <p:blipFill>
          <a:blip r:embed="rId3">
            <a:alphaModFix/>
          </a:blip>
          <a:stretch>
            <a:fillRect/>
          </a:stretch>
        </p:blipFill>
        <p:spPr>
          <a:xfrm>
            <a:off x="3471750" y="204725"/>
            <a:ext cx="2200501" cy="220050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053"/>
        <p:cNvGrpSpPr/>
        <p:nvPr/>
      </p:nvGrpSpPr>
      <p:grpSpPr>
        <a:xfrm>
          <a:off x="0" y="0"/>
          <a:ext cx="0" cy="0"/>
          <a:chOff x="0" y="0"/>
          <a:chExt cx="0" cy="0"/>
        </a:xfrm>
      </p:grpSpPr>
      <p:sp>
        <p:nvSpPr>
          <p:cNvPr id="2054" name="Google Shape;2054;p146"/>
          <p:cNvSpPr/>
          <p:nvPr/>
        </p:nvSpPr>
        <p:spPr>
          <a:xfrm>
            <a:off x="3242675" y="232844"/>
            <a:ext cx="2632200" cy="41808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55" name="Google Shape;2055;p146"/>
          <p:cNvSpPr txBox="1"/>
          <p:nvPr/>
        </p:nvSpPr>
        <p:spPr>
          <a:xfrm>
            <a:off x="7994700" y="1718444"/>
            <a:ext cx="644100" cy="9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5000"/>
          </a:p>
        </p:txBody>
      </p:sp>
      <p:pic>
        <p:nvPicPr>
          <p:cNvPr id="2056" name="Google Shape;2056;p146"/>
          <p:cNvPicPr preferRelativeResize="0"/>
          <p:nvPr/>
        </p:nvPicPr>
        <p:blipFill rotWithShape="1">
          <a:blip r:embed="rId3">
            <a:alphaModFix/>
          </a:blip>
          <a:srcRect/>
          <a:stretch/>
        </p:blipFill>
        <p:spPr>
          <a:xfrm>
            <a:off x="630700" y="1013425"/>
            <a:ext cx="2080500" cy="2176800"/>
          </a:xfrm>
          <a:prstGeom prst="rect">
            <a:avLst/>
          </a:prstGeom>
          <a:noFill/>
          <a:ln>
            <a:noFill/>
          </a:ln>
        </p:spPr>
      </p:pic>
      <p:sp>
        <p:nvSpPr>
          <p:cNvPr id="2057" name="Google Shape;2057;p146"/>
          <p:cNvSpPr txBox="1"/>
          <p:nvPr/>
        </p:nvSpPr>
        <p:spPr>
          <a:xfrm>
            <a:off x="407975" y="3761538"/>
            <a:ext cx="2772000" cy="6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b="1">
                <a:solidFill>
                  <a:srgbClr val="666666"/>
                </a:solidFill>
                <a:latin typeface="Dosis"/>
                <a:ea typeface="Dosis"/>
                <a:cs typeface="Dosis"/>
                <a:sym typeface="Dosis"/>
              </a:rPr>
              <a:t>TAREAS/ RETOS</a:t>
            </a:r>
            <a:endParaRPr sz="2500" b="1">
              <a:solidFill>
                <a:srgbClr val="666666"/>
              </a:solidFill>
              <a:latin typeface="Dosis"/>
              <a:ea typeface="Dosis"/>
              <a:cs typeface="Dosis"/>
              <a:sym typeface="Dosis"/>
            </a:endParaRPr>
          </a:p>
          <a:p>
            <a:pPr marL="0" lvl="0" indent="0" algn="ctr" rtl="0">
              <a:spcBef>
                <a:spcPts val="0"/>
              </a:spcBef>
              <a:spcAft>
                <a:spcPts val="0"/>
              </a:spcAft>
              <a:buNone/>
            </a:pPr>
            <a:r>
              <a:rPr lang="es" sz="2500" b="1">
                <a:solidFill>
                  <a:srgbClr val="666666"/>
                </a:solidFill>
                <a:latin typeface="Dosis"/>
                <a:ea typeface="Dosis"/>
                <a:cs typeface="Dosis"/>
                <a:sym typeface="Dosis"/>
              </a:rPr>
              <a:t>PUNTOS  XP</a:t>
            </a:r>
            <a:endParaRPr sz="2500" b="1">
              <a:solidFill>
                <a:srgbClr val="666666"/>
              </a:solidFill>
              <a:latin typeface="Dosis"/>
              <a:ea typeface="Dosis"/>
              <a:cs typeface="Dosis"/>
              <a:sym typeface="Dosis"/>
            </a:endParaRPr>
          </a:p>
        </p:txBody>
      </p:sp>
      <p:pic>
        <p:nvPicPr>
          <p:cNvPr id="2058" name="Google Shape;2058;p146"/>
          <p:cNvPicPr preferRelativeResize="0"/>
          <p:nvPr/>
        </p:nvPicPr>
        <p:blipFill>
          <a:blip r:embed="rId4">
            <a:alphaModFix/>
          </a:blip>
          <a:stretch>
            <a:fillRect/>
          </a:stretch>
        </p:blipFill>
        <p:spPr>
          <a:xfrm>
            <a:off x="630700" y="2627894"/>
            <a:ext cx="846000" cy="1012841"/>
          </a:xfrm>
          <a:prstGeom prst="rect">
            <a:avLst/>
          </a:prstGeom>
          <a:noFill/>
          <a:ln>
            <a:noFill/>
          </a:ln>
        </p:spPr>
      </p:pic>
      <p:pic>
        <p:nvPicPr>
          <p:cNvPr id="2059" name="Google Shape;2059;p146"/>
          <p:cNvPicPr preferRelativeResize="0"/>
          <p:nvPr/>
        </p:nvPicPr>
        <p:blipFill>
          <a:blip r:embed="rId5">
            <a:alphaModFix/>
          </a:blip>
          <a:stretch>
            <a:fillRect/>
          </a:stretch>
        </p:blipFill>
        <p:spPr>
          <a:xfrm>
            <a:off x="1758699" y="2470878"/>
            <a:ext cx="748125" cy="1169856"/>
          </a:xfrm>
          <a:prstGeom prst="rect">
            <a:avLst/>
          </a:prstGeom>
          <a:noFill/>
          <a:ln>
            <a:noFill/>
          </a:ln>
        </p:spPr>
      </p:pic>
      <p:pic>
        <p:nvPicPr>
          <p:cNvPr id="2060" name="Google Shape;2060;p146"/>
          <p:cNvPicPr preferRelativeResize="0"/>
          <p:nvPr/>
        </p:nvPicPr>
        <p:blipFill rotWithShape="1">
          <a:blip r:embed="rId6">
            <a:alphaModFix/>
          </a:blip>
          <a:srcRect/>
          <a:stretch/>
        </p:blipFill>
        <p:spPr>
          <a:xfrm>
            <a:off x="3864577" y="1246883"/>
            <a:ext cx="943500" cy="943200"/>
          </a:xfrm>
          <a:prstGeom prst="rect">
            <a:avLst/>
          </a:prstGeom>
          <a:noFill/>
          <a:ln>
            <a:noFill/>
          </a:ln>
        </p:spPr>
      </p:pic>
      <p:pic>
        <p:nvPicPr>
          <p:cNvPr id="2061" name="Google Shape;2061;p146"/>
          <p:cNvPicPr preferRelativeResize="0"/>
          <p:nvPr/>
        </p:nvPicPr>
        <p:blipFill rotWithShape="1">
          <a:blip r:embed="rId7">
            <a:alphaModFix/>
          </a:blip>
          <a:srcRect/>
          <a:stretch/>
        </p:blipFill>
        <p:spPr>
          <a:xfrm>
            <a:off x="3994775" y="2470880"/>
            <a:ext cx="846000" cy="845400"/>
          </a:xfrm>
          <a:prstGeom prst="rect">
            <a:avLst/>
          </a:prstGeom>
          <a:noFill/>
          <a:ln>
            <a:noFill/>
          </a:ln>
        </p:spPr>
      </p:pic>
      <p:sp>
        <p:nvSpPr>
          <p:cNvPr id="2062" name="Google Shape;2062;p146"/>
          <p:cNvSpPr txBox="1"/>
          <p:nvPr/>
        </p:nvSpPr>
        <p:spPr>
          <a:xfrm>
            <a:off x="3172775" y="3761538"/>
            <a:ext cx="2772000" cy="6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b="1">
                <a:solidFill>
                  <a:srgbClr val="666666"/>
                </a:solidFill>
                <a:latin typeface="Dosis"/>
                <a:ea typeface="Dosis"/>
                <a:cs typeface="Dosis"/>
                <a:sym typeface="Dosis"/>
              </a:rPr>
              <a:t>INSIGNIAS</a:t>
            </a:r>
            <a:endParaRPr sz="2500" b="1">
              <a:solidFill>
                <a:srgbClr val="666666"/>
              </a:solidFill>
              <a:latin typeface="Dosis"/>
              <a:ea typeface="Dosis"/>
              <a:cs typeface="Dosis"/>
              <a:sym typeface="Dosis"/>
            </a:endParaRPr>
          </a:p>
        </p:txBody>
      </p:sp>
      <p:sp>
        <p:nvSpPr>
          <p:cNvPr id="2063" name="Google Shape;2063;p146"/>
          <p:cNvSpPr/>
          <p:nvPr/>
        </p:nvSpPr>
        <p:spPr>
          <a:xfrm>
            <a:off x="6063925" y="197388"/>
            <a:ext cx="2632200" cy="41193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64" name="Google Shape;2064;p146"/>
          <p:cNvSpPr txBox="1"/>
          <p:nvPr/>
        </p:nvSpPr>
        <p:spPr>
          <a:xfrm>
            <a:off x="1348900" y="168100"/>
            <a:ext cx="6441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5000" b="1">
                <a:latin typeface="Dosis"/>
                <a:ea typeface="Dosis"/>
                <a:cs typeface="Dosis"/>
                <a:sym typeface="Dosis"/>
              </a:rPr>
              <a:t>P</a:t>
            </a:r>
            <a:endParaRPr sz="5000" b="1">
              <a:latin typeface="Dosis"/>
              <a:ea typeface="Dosis"/>
              <a:cs typeface="Dosis"/>
              <a:sym typeface="Dosis"/>
            </a:endParaRPr>
          </a:p>
        </p:txBody>
      </p:sp>
      <p:sp>
        <p:nvSpPr>
          <p:cNvPr id="2065" name="Google Shape;2065;p146"/>
          <p:cNvSpPr txBox="1"/>
          <p:nvPr/>
        </p:nvSpPr>
        <p:spPr>
          <a:xfrm>
            <a:off x="4171625" y="120756"/>
            <a:ext cx="6441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5000" b="1">
                <a:latin typeface="Dosis"/>
                <a:ea typeface="Dosis"/>
                <a:cs typeface="Dosis"/>
                <a:sym typeface="Dosis"/>
              </a:rPr>
              <a:t>B</a:t>
            </a:r>
            <a:endParaRPr sz="5000" b="1">
              <a:latin typeface="Dosis"/>
              <a:ea typeface="Dosis"/>
              <a:cs typeface="Dosis"/>
              <a:sym typeface="Dosis"/>
            </a:endParaRPr>
          </a:p>
        </p:txBody>
      </p:sp>
      <p:sp>
        <p:nvSpPr>
          <p:cNvPr id="2066" name="Google Shape;2066;p146"/>
          <p:cNvSpPr txBox="1"/>
          <p:nvPr/>
        </p:nvSpPr>
        <p:spPr>
          <a:xfrm>
            <a:off x="7124550" y="120756"/>
            <a:ext cx="6441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5000" b="1">
                <a:latin typeface="Dosis"/>
                <a:ea typeface="Dosis"/>
                <a:cs typeface="Dosis"/>
                <a:sym typeface="Dosis"/>
              </a:rPr>
              <a:t>L</a:t>
            </a:r>
            <a:endParaRPr sz="5000" b="1">
              <a:latin typeface="Dosis"/>
              <a:ea typeface="Dosis"/>
              <a:cs typeface="Dosis"/>
              <a:sym typeface="Dosis"/>
            </a:endParaRPr>
          </a:p>
        </p:txBody>
      </p:sp>
      <p:pic>
        <p:nvPicPr>
          <p:cNvPr id="2067" name="Google Shape;2067;p146"/>
          <p:cNvPicPr preferRelativeResize="0"/>
          <p:nvPr/>
        </p:nvPicPr>
        <p:blipFill rotWithShape="1">
          <a:blip r:embed="rId8">
            <a:alphaModFix/>
          </a:blip>
          <a:srcRect/>
          <a:stretch/>
        </p:blipFill>
        <p:spPr>
          <a:xfrm>
            <a:off x="6124821" y="1013425"/>
            <a:ext cx="2510400" cy="845400"/>
          </a:xfrm>
          <a:prstGeom prst="rect">
            <a:avLst/>
          </a:prstGeom>
          <a:noFill/>
          <a:ln>
            <a:noFill/>
          </a:ln>
        </p:spPr>
      </p:pic>
      <p:sp>
        <p:nvSpPr>
          <p:cNvPr id="2068" name="Google Shape;2068;p146"/>
          <p:cNvSpPr/>
          <p:nvPr/>
        </p:nvSpPr>
        <p:spPr>
          <a:xfrm>
            <a:off x="421425" y="232951"/>
            <a:ext cx="2632200" cy="43878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2069" name="Google Shape;2069;p146"/>
          <p:cNvSpPr txBox="1"/>
          <p:nvPr/>
        </p:nvSpPr>
        <p:spPr>
          <a:xfrm>
            <a:off x="6124825" y="3761538"/>
            <a:ext cx="2772000" cy="6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b="1">
                <a:solidFill>
                  <a:srgbClr val="666666"/>
                </a:solidFill>
                <a:latin typeface="Dosis"/>
                <a:ea typeface="Dosis"/>
                <a:cs typeface="Dosis"/>
                <a:sym typeface="Dosis"/>
              </a:rPr>
              <a:t>CLASIFICACIONES</a:t>
            </a:r>
            <a:endParaRPr sz="2500" b="1">
              <a:solidFill>
                <a:srgbClr val="666666"/>
              </a:solidFill>
              <a:latin typeface="Dosis"/>
              <a:ea typeface="Dosis"/>
              <a:cs typeface="Dosis"/>
              <a:sym typeface="Dosis"/>
            </a:endParaRPr>
          </a:p>
        </p:txBody>
      </p:sp>
      <p:pic>
        <p:nvPicPr>
          <p:cNvPr id="2070" name="Google Shape;2070;p146"/>
          <p:cNvPicPr preferRelativeResize="0"/>
          <p:nvPr/>
        </p:nvPicPr>
        <p:blipFill rotWithShape="1">
          <a:blip r:embed="rId9">
            <a:alphaModFix/>
          </a:blip>
          <a:srcRect r="9321"/>
          <a:stretch/>
        </p:blipFill>
        <p:spPr>
          <a:xfrm>
            <a:off x="6241825" y="2072500"/>
            <a:ext cx="2276400" cy="864000"/>
          </a:xfrm>
          <a:prstGeom prst="rect">
            <a:avLst/>
          </a:prstGeom>
          <a:noFill/>
          <a:ln>
            <a:noFill/>
          </a:ln>
        </p:spPr>
      </p:pic>
      <p:sp>
        <p:nvSpPr>
          <p:cNvPr id="2071" name="Google Shape;2071;p146"/>
          <p:cNvSpPr txBox="1"/>
          <p:nvPr/>
        </p:nvSpPr>
        <p:spPr>
          <a:xfrm>
            <a:off x="1668825" y="4413450"/>
            <a:ext cx="72279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3200">
                <a:latin typeface="Righteous"/>
                <a:ea typeface="Righteous"/>
                <a:cs typeface="Righteous"/>
                <a:sym typeface="Righteous"/>
              </a:rPr>
              <a:t>¿Qué generan estos componentes?</a:t>
            </a:r>
            <a:endParaRPr sz="3200">
              <a:latin typeface="Righteous"/>
              <a:ea typeface="Righteous"/>
              <a:cs typeface="Righteous"/>
              <a:sym typeface="Righteou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075"/>
        <p:cNvGrpSpPr/>
        <p:nvPr/>
      </p:nvGrpSpPr>
      <p:grpSpPr>
        <a:xfrm>
          <a:off x="0" y="0"/>
          <a:ext cx="0" cy="0"/>
          <a:chOff x="0" y="0"/>
          <a:chExt cx="0" cy="0"/>
        </a:xfrm>
      </p:grpSpPr>
      <p:sp>
        <p:nvSpPr>
          <p:cNvPr id="2076" name="Google Shape;2076;p147"/>
          <p:cNvSpPr txBox="1">
            <a:spLocks noGrp="1"/>
          </p:cNvSpPr>
          <p:nvPr>
            <p:ph type="ctrTitle"/>
          </p:nvPr>
        </p:nvSpPr>
        <p:spPr>
          <a:xfrm>
            <a:off x="-150200" y="2017300"/>
            <a:ext cx="9188700" cy="25101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rgbClr val="FFFFFF"/>
              </a:buClr>
              <a:buFont typeface="Dosis"/>
              <a:buNone/>
            </a:pPr>
            <a:endParaRPr sz="4000"/>
          </a:p>
          <a:p>
            <a:pPr marL="0" marR="0" lvl="0" indent="0" algn="ctr" rtl="0">
              <a:lnSpc>
                <a:spcPct val="100000"/>
              </a:lnSpc>
              <a:spcBef>
                <a:spcPts val="0"/>
              </a:spcBef>
              <a:spcAft>
                <a:spcPts val="0"/>
              </a:spcAft>
              <a:buClr>
                <a:srgbClr val="FFFFFF"/>
              </a:buClr>
              <a:buFont typeface="Dosis"/>
              <a:buNone/>
            </a:pPr>
            <a:r>
              <a:rPr lang="es">
                <a:solidFill>
                  <a:srgbClr val="FFFFFF"/>
                </a:solidFill>
                <a:latin typeface="Righteous"/>
                <a:ea typeface="Righteous"/>
                <a:cs typeface="Righteous"/>
                <a:sym typeface="Righteous"/>
              </a:rPr>
              <a:t>¿EXCITACIÓN?</a:t>
            </a:r>
            <a:endParaRPr>
              <a:solidFill>
                <a:srgbClr val="FFFFFF"/>
              </a:solidFill>
              <a:latin typeface="Righteous"/>
              <a:ea typeface="Righteous"/>
              <a:cs typeface="Righteous"/>
              <a:sym typeface="Righteous"/>
            </a:endParaRPr>
          </a:p>
          <a:p>
            <a:pPr marL="0" marR="0" lvl="0" indent="0" algn="ctr" rtl="0">
              <a:lnSpc>
                <a:spcPct val="100000"/>
              </a:lnSpc>
              <a:spcBef>
                <a:spcPts val="0"/>
              </a:spcBef>
              <a:spcAft>
                <a:spcPts val="0"/>
              </a:spcAft>
              <a:buClr>
                <a:srgbClr val="FFFFFF"/>
              </a:buClr>
              <a:buFont typeface="Dosis"/>
              <a:buNone/>
            </a:pPr>
            <a:r>
              <a:rPr lang="es">
                <a:solidFill>
                  <a:srgbClr val="FFFFFF"/>
                </a:solidFill>
                <a:latin typeface="Righteous"/>
                <a:ea typeface="Righteous"/>
                <a:cs typeface="Righteous"/>
                <a:sym typeface="Righteous"/>
              </a:rPr>
              <a:t>¿SERENIDAD?</a:t>
            </a:r>
            <a:endParaRPr>
              <a:solidFill>
                <a:srgbClr val="FFFFFF"/>
              </a:solidFill>
              <a:latin typeface="Righteous"/>
              <a:ea typeface="Righteous"/>
              <a:cs typeface="Righteous"/>
              <a:sym typeface="Righteous"/>
            </a:endParaRPr>
          </a:p>
        </p:txBody>
      </p:sp>
      <p:pic>
        <p:nvPicPr>
          <p:cNvPr id="2077" name="Google Shape;2077;p147"/>
          <p:cNvPicPr preferRelativeResize="0"/>
          <p:nvPr/>
        </p:nvPicPr>
        <p:blipFill>
          <a:blip r:embed="rId3">
            <a:alphaModFix/>
          </a:blip>
          <a:stretch>
            <a:fillRect/>
          </a:stretch>
        </p:blipFill>
        <p:spPr>
          <a:xfrm>
            <a:off x="3471750" y="204725"/>
            <a:ext cx="2200501" cy="220050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2081"/>
        <p:cNvGrpSpPr/>
        <p:nvPr/>
      </p:nvGrpSpPr>
      <p:grpSpPr>
        <a:xfrm>
          <a:off x="0" y="0"/>
          <a:ext cx="0" cy="0"/>
          <a:chOff x="0" y="0"/>
          <a:chExt cx="0" cy="0"/>
        </a:xfrm>
      </p:grpSpPr>
      <p:sp>
        <p:nvSpPr>
          <p:cNvPr id="2082" name="Google Shape;2082;p148"/>
          <p:cNvSpPr txBox="1">
            <a:spLocks noGrp="1"/>
          </p:cNvSpPr>
          <p:nvPr>
            <p:ph type="ctrTitle"/>
          </p:nvPr>
        </p:nvSpPr>
        <p:spPr>
          <a:xfrm>
            <a:off x="-44700" y="2505300"/>
            <a:ext cx="9188700" cy="25101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rgbClr val="FFFFFF"/>
              </a:buClr>
              <a:buFont typeface="Dosis"/>
              <a:buNone/>
            </a:pPr>
            <a:endParaRPr sz="4000"/>
          </a:p>
          <a:p>
            <a:pPr marL="0" marR="0" lvl="0" indent="0" algn="ctr" rtl="0">
              <a:lnSpc>
                <a:spcPct val="100000"/>
              </a:lnSpc>
              <a:spcBef>
                <a:spcPts val="0"/>
              </a:spcBef>
              <a:spcAft>
                <a:spcPts val="0"/>
              </a:spcAft>
              <a:buClr>
                <a:srgbClr val="FFFFFF"/>
              </a:buClr>
              <a:buFont typeface="Dosis"/>
              <a:buNone/>
            </a:pPr>
            <a:r>
              <a:rPr lang="es">
                <a:solidFill>
                  <a:srgbClr val="FFFFFF"/>
                </a:solidFill>
                <a:latin typeface="Righteous"/>
                <a:ea typeface="Righteous"/>
                <a:cs typeface="Righteous"/>
                <a:sym typeface="Righteous"/>
              </a:rPr>
              <a:t>¿CÓMO GAMIFICAR?</a:t>
            </a:r>
            <a:endParaRPr sz="5500">
              <a:solidFill>
                <a:srgbClr val="FFFFFF"/>
              </a:solidFill>
              <a:latin typeface="Righteous"/>
              <a:ea typeface="Righteous"/>
              <a:cs typeface="Righteous"/>
              <a:sym typeface="Righteous"/>
            </a:endParaRPr>
          </a:p>
        </p:txBody>
      </p:sp>
      <p:pic>
        <p:nvPicPr>
          <p:cNvPr id="2083" name="Google Shape;2083;p148"/>
          <p:cNvPicPr preferRelativeResize="0"/>
          <p:nvPr/>
        </p:nvPicPr>
        <p:blipFill>
          <a:blip r:embed="rId3">
            <a:alphaModFix/>
          </a:blip>
          <a:stretch>
            <a:fillRect/>
          </a:stretch>
        </p:blipFill>
        <p:spPr>
          <a:xfrm>
            <a:off x="3471750" y="204725"/>
            <a:ext cx="2200501" cy="220050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87"/>
        <p:cNvGrpSpPr/>
        <p:nvPr/>
      </p:nvGrpSpPr>
      <p:grpSpPr>
        <a:xfrm>
          <a:off x="0" y="0"/>
          <a:ext cx="0" cy="0"/>
          <a:chOff x="0" y="0"/>
          <a:chExt cx="0" cy="0"/>
        </a:xfrm>
      </p:grpSpPr>
      <p:sp>
        <p:nvSpPr>
          <p:cNvPr id="2088" name="Google Shape;2088;p149"/>
          <p:cNvSpPr txBox="1">
            <a:spLocks noGrp="1"/>
          </p:cNvSpPr>
          <p:nvPr>
            <p:ph type="ctrTitle"/>
          </p:nvPr>
        </p:nvSpPr>
        <p:spPr>
          <a:xfrm>
            <a:off x="311700" y="1371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PROCESO</a:t>
            </a:r>
            <a:endParaRPr/>
          </a:p>
        </p:txBody>
      </p:sp>
      <p:sp>
        <p:nvSpPr>
          <p:cNvPr id="2089" name="Google Shape;2089;p149"/>
          <p:cNvSpPr/>
          <p:nvPr/>
        </p:nvSpPr>
        <p:spPr>
          <a:xfrm>
            <a:off x="6223475" y="1302950"/>
            <a:ext cx="1936200" cy="2942100"/>
          </a:xfrm>
          <a:prstGeom prst="roundRect">
            <a:avLst>
              <a:gd name="adj" fmla="val 16667"/>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solidFill>
                  <a:srgbClr val="FFFFFF"/>
                </a:solidFill>
                <a:latin typeface="Dosis"/>
                <a:ea typeface="Dosis"/>
                <a:cs typeface="Dosis"/>
                <a:sym typeface="Dosis"/>
              </a:rPr>
              <a:t>MECÁNICAS</a:t>
            </a:r>
            <a:endParaRPr sz="2500" b="1">
              <a:solidFill>
                <a:srgbClr val="FFFFFF"/>
              </a:solidFill>
              <a:latin typeface="Dosis"/>
              <a:ea typeface="Dosis"/>
              <a:cs typeface="Dosis"/>
              <a:sym typeface="Dosis"/>
            </a:endParaRPr>
          </a:p>
        </p:txBody>
      </p:sp>
      <p:pic>
        <p:nvPicPr>
          <p:cNvPr id="2090" name="Google Shape;2090;p149"/>
          <p:cNvPicPr preferRelativeResize="0"/>
          <p:nvPr/>
        </p:nvPicPr>
        <p:blipFill>
          <a:blip r:embed="rId3">
            <a:alphaModFix/>
          </a:blip>
          <a:stretch>
            <a:fillRect/>
          </a:stretch>
        </p:blipFill>
        <p:spPr>
          <a:xfrm>
            <a:off x="7735175" y="0"/>
            <a:ext cx="1408825" cy="1408825"/>
          </a:xfrm>
          <a:prstGeom prst="rect">
            <a:avLst/>
          </a:prstGeom>
          <a:noFill/>
          <a:ln>
            <a:noFill/>
          </a:ln>
        </p:spPr>
      </p:pic>
      <p:sp>
        <p:nvSpPr>
          <p:cNvPr id="2091" name="Google Shape;2091;p149"/>
          <p:cNvSpPr/>
          <p:nvPr/>
        </p:nvSpPr>
        <p:spPr>
          <a:xfrm>
            <a:off x="476250" y="1348100"/>
            <a:ext cx="1728600" cy="2942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latin typeface="Dosis"/>
                <a:ea typeface="Dosis"/>
                <a:cs typeface="Dosis"/>
                <a:sym typeface="Dosis"/>
              </a:rPr>
              <a:t>ANÁLISIS,</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OBJETIVO</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E </a:t>
            </a:r>
            <a:endParaRPr sz="2500" b="1">
              <a:latin typeface="Dosis"/>
              <a:ea typeface="Dosis"/>
              <a:cs typeface="Dosis"/>
              <a:sym typeface="Dosis"/>
            </a:endParaRPr>
          </a:p>
          <a:p>
            <a:pPr marL="0" lvl="0" indent="0" algn="ctr" rtl="0">
              <a:spcBef>
                <a:spcPts val="0"/>
              </a:spcBef>
              <a:spcAft>
                <a:spcPts val="0"/>
              </a:spcAft>
              <a:buNone/>
            </a:pPr>
            <a:r>
              <a:rPr lang="es" sz="1800" b="1">
                <a:latin typeface="Dosis"/>
                <a:ea typeface="Dosis"/>
                <a:cs typeface="Dosis"/>
                <a:sym typeface="Dosis"/>
              </a:rPr>
              <a:t>INDICADORES</a:t>
            </a:r>
            <a:endParaRPr sz="1800" b="1">
              <a:latin typeface="Dosis"/>
              <a:ea typeface="Dosis"/>
              <a:cs typeface="Dosis"/>
              <a:sym typeface="Dosis"/>
            </a:endParaRPr>
          </a:p>
        </p:txBody>
      </p:sp>
      <p:sp>
        <p:nvSpPr>
          <p:cNvPr id="2092" name="Google Shape;2092;p149"/>
          <p:cNvSpPr/>
          <p:nvPr/>
        </p:nvSpPr>
        <p:spPr>
          <a:xfrm>
            <a:off x="2300825" y="1348100"/>
            <a:ext cx="1865400" cy="29421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latin typeface="Dosis"/>
                <a:ea typeface="Dosis"/>
                <a:cs typeface="Dosis"/>
                <a:sym typeface="Dosis"/>
              </a:rPr>
              <a:t>NARRATIVA</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Y </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ESTÉTICA</a:t>
            </a:r>
            <a:endParaRPr sz="2500" b="1">
              <a:latin typeface="Dosis"/>
              <a:ea typeface="Dosis"/>
              <a:cs typeface="Dosis"/>
              <a:sym typeface="Dosis"/>
            </a:endParaRPr>
          </a:p>
        </p:txBody>
      </p:sp>
      <p:sp>
        <p:nvSpPr>
          <p:cNvPr id="2093" name="Google Shape;2093;p149"/>
          <p:cNvSpPr/>
          <p:nvPr/>
        </p:nvSpPr>
        <p:spPr>
          <a:xfrm>
            <a:off x="4262150" y="1348088"/>
            <a:ext cx="1865400" cy="29421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latin typeface="Dosis"/>
                <a:ea typeface="Dosis"/>
                <a:cs typeface="Dosis"/>
                <a:sym typeface="Dosis"/>
              </a:rPr>
              <a:t>DINÁMICAS</a:t>
            </a:r>
            <a:endParaRPr sz="2500" b="1">
              <a:latin typeface="Dosis"/>
              <a:ea typeface="Dosis"/>
              <a:cs typeface="Dosis"/>
              <a:sym typeface="Dosis"/>
            </a:endParaRPr>
          </a:p>
        </p:txBody>
      </p:sp>
      <p:sp>
        <p:nvSpPr>
          <p:cNvPr id="2094" name="Google Shape;2094;p149"/>
          <p:cNvSpPr/>
          <p:nvPr/>
        </p:nvSpPr>
        <p:spPr>
          <a:xfrm>
            <a:off x="2240150" y="974175"/>
            <a:ext cx="4085100" cy="349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8"/>
                                        </p:tgtEl>
                                        <p:attrNameLst>
                                          <p:attrName>style.visibility</p:attrName>
                                        </p:attrNameLst>
                                      </p:cBhvr>
                                      <p:to>
                                        <p:strVal val="visible"/>
                                      </p:to>
                                    </p:set>
                                    <p:animEffect transition="in" filter="fade">
                                      <p:cBhvr>
                                        <p:cTn id="7" dur="1000"/>
                                        <p:tgtEl>
                                          <p:spTgt spid="2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pic>
        <p:nvPicPr>
          <p:cNvPr id="921" name="Google Shape;921;p51"/>
          <p:cNvPicPr preferRelativeResize="0"/>
          <p:nvPr/>
        </p:nvPicPr>
        <p:blipFill rotWithShape="1">
          <a:blip r:embed="rId3">
            <a:alphaModFix/>
          </a:blip>
          <a:srcRect l="3185" t="3344"/>
          <a:stretch/>
        </p:blipFill>
        <p:spPr>
          <a:xfrm>
            <a:off x="1574867" y="940145"/>
            <a:ext cx="6403376" cy="3480258"/>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098"/>
        <p:cNvGrpSpPr/>
        <p:nvPr/>
      </p:nvGrpSpPr>
      <p:grpSpPr>
        <a:xfrm>
          <a:off x="0" y="0"/>
          <a:ext cx="0" cy="0"/>
          <a:chOff x="0" y="0"/>
          <a:chExt cx="0" cy="0"/>
        </a:xfrm>
      </p:grpSpPr>
      <p:sp>
        <p:nvSpPr>
          <p:cNvPr id="2099" name="Google Shape;2099;p150"/>
          <p:cNvSpPr/>
          <p:nvPr/>
        </p:nvSpPr>
        <p:spPr>
          <a:xfrm>
            <a:off x="99463" y="-15733"/>
            <a:ext cx="2241600" cy="5143500"/>
          </a:xfrm>
          <a:prstGeom prst="rect">
            <a:avLst/>
          </a:prstGeom>
          <a:noFill/>
          <a:ln w="38100" cap="flat" cmpd="sng">
            <a:solidFill>
              <a:srgbClr val="FF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0" name="Google Shape;2100;p150"/>
          <p:cNvSpPr/>
          <p:nvPr/>
        </p:nvSpPr>
        <p:spPr>
          <a:xfrm>
            <a:off x="4094668" y="1303470"/>
            <a:ext cx="1748100" cy="3744300"/>
          </a:xfrm>
          <a:prstGeom prst="roundRect">
            <a:avLst>
              <a:gd name="adj" fmla="val 16667"/>
            </a:avLst>
          </a:prstGeom>
          <a:noFill/>
          <a:ln w="28575" cap="flat" cmpd="sng">
            <a:solidFill>
              <a:srgbClr val="000000"/>
            </a:solidFill>
            <a:prstDash val="dot"/>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1" name="Google Shape;2101;p150"/>
          <p:cNvSpPr/>
          <p:nvPr/>
        </p:nvSpPr>
        <p:spPr>
          <a:xfrm>
            <a:off x="2218611" y="1303470"/>
            <a:ext cx="1748100" cy="2926200"/>
          </a:xfrm>
          <a:prstGeom prst="roundRect">
            <a:avLst>
              <a:gd name="adj" fmla="val 16667"/>
            </a:avLst>
          </a:prstGeom>
          <a:noFill/>
          <a:ln w="28575" cap="flat" cmpd="sng">
            <a:solidFill>
              <a:srgbClr val="000000"/>
            </a:solidFill>
            <a:prstDash val="dot"/>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2" name="Google Shape;2102;p150"/>
          <p:cNvSpPr/>
          <p:nvPr/>
        </p:nvSpPr>
        <p:spPr>
          <a:xfrm rot="-5400000">
            <a:off x="645654" y="-200165"/>
            <a:ext cx="1080743" cy="1748230"/>
          </a:xfrm>
          <a:prstGeom prst="flowChartExtract">
            <a:avLst/>
          </a:prstGeom>
          <a:solidFill>
            <a:srgbClr val="F4CCCC"/>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3" name="Google Shape;2103;p150"/>
          <p:cNvSpPr/>
          <p:nvPr/>
        </p:nvSpPr>
        <p:spPr>
          <a:xfrm>
            <a:off x="311909" y="2473343"/>
            <a:ext cx="1822200" cy="1080600"/>
          </a:xfrm>
          <a:prstGeom prst="roundRect">
            <a:avLst>
              <a:gd name="adj" fmla="val 16667"/>
            </a:avLst>
          </a:prstGeom>
          <a:noFill/>
          <a:ln w="28575" cap="flat" cmpd="sng">
            <a:solidFill>
              <a:srgbClr val="000000"/>
            </a:solidFill>
            <a:prstDash val="dot"/>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4" name="Google Shape;2104;p150"/>
          <p:cNvSpPr/>
          <p:nvPr/>
        </p:nvSpPr>
        <p:spPr>
          <a:xfrm rot="5400000">
            <a:off x="2430054" y="-162326"/>
            <a:ext cx="1080743" cy="1672552"/>
          </a:xfrm>
          <a:prstGeom prst="flowChartExtra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5" name="Google Shape;2105;p150"/>
          <p:cNvSpPr/>
          <p:nvPr/>
        </p:nvSpPr>
        <p:spPr>
          <a:xfrm rot="-5400000">
            <a:off x="4352923" y="-137374"/>
            <a:ext cx="1080743" cy="1622648"/>
          </a:xfrm>
          <a:prstGeom prst="flowChartExtract">
            <a:avLst/>
          </a:prstGeom>
          <a:solidFill>
            <a:srgbClr val="D9EAD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6" name="Google Shape;2106;p150"/>
          <p:cNvSpPr/>
          <p:nvPr/>
        </p:nvSpPr>
        <p:spPr>
          <a:xfrm rot="5400000">
            <a:off x="6723778" y="-811568"/>
            <a:ext cx="1080743" cy="2971037"/>
          </a:xfrm>
          <a:prstGeom prst="flowChartExtract">
            <a:avLst/>
          </a:prstGeom>
          <a:solidFill>
            <a:srgbClr val="D9D2E9"/>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07" name="Google Shape;2107;p150"/>
          <p:cNvSpPr txBox="1"/>
          <p:nvPr/>
        </p:nvSpPr>
        <p:spPr>
          <a:xfrm>
            <a:off x="790658" y="548251"/>
            <a:ext cx="1182600" cy="251400"/>
          </a:xfrm>
          <a:prstGeom prst="rect">
            <a:avLst/>
          </a:prstGeom>
          <a:noFill/>
          <a:ln w="9525" cap="flat" cmpd="sng">
            <a:solidFill>
              <a:srgbClr val="434343"/>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a:latin typeface="Verdana"/>
                <a:ea typeface="Verdana"/>
                <a:cs typeface="Verdana"/>
                <a:sym typeface="Verdana"/>
              </a:rPr>
              <a:t>EMPATIZAR</a:t>
            </a:r>
            <a:endParaRPr sz="1100">
              <a:latin typeface="Verdana"/>
              <a:ea typeface="Verdana"/>
              <a:cs typeface="Verdana"/>
              <a:sym typeface="Verdana"/>
            </a:endParaRPr>
          </a:p>
        </p:txBody>
      </p:sp>
      <p:sp>
        <p:nvSpPr>
          <p:cNvPr id="2108" name="Google Shape;2108;p150"/>
          <p:cNvSpPr txBox="1"/>
          <p:nvPr/>
        </p:nvSpPr>
        <p:spPr>
          <a:xfrm>
            <a:off x="2241900" y="548251"/>
            <a:ext cx="1062300" cy="251400"/>
          </a:xfrm>
          <a:prstGeom prst="rect">
            <a:avLst/>
          </a:prstGeom>
          <a:noFill/>
          <a:ln w="9525" cap="flat" cmpd="sng">
            <a:solidFill>
              <a:srgbClr val="434343"/>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a:latin typeface="Verdana"/>
                <a:ea typeface="Verdana"/>
                <a:cs typeface="Verdana"/>
                <a:sym typeface="Verdana"/>
              </a:rPr>
              <a:t>DEFINIR</a:t>
            </a:r>
            <a:endParaRPr sz="1100">
              <a:latin typeface="Verdana"/>
              <a:ea typeface="Verdana"/>
              <a:cs typeface="Verdana"/>
              <a:sym typeface="Verdana"/>
            </a:endParaRPr>
          </a:p>
        </p:txBody>
      </p:sp>
      <p:sp>
        <p:nvSpPr>
          <p:cNvPr id="2109" name="Google Shape;2109;p150"/>
          <p:cNvSpPr txBox="1"/>
          <p:nvPr/>
        </p:nvSpPr>
        <p:spPr>
          <a:xfrm>
            <a:off x="4692366" y="548251"/>
            <a:ext cx="920700" cy="251400"/>
          </a:xfrm>
          <a:prstGeom prst="rect">
            <a:avLst/>
          </a:prstGeom>
          <a:noFill/>
          <a:ln w="9525" cap="flat" cmpd="sng">
            <a:solidFill>
              <a:srgbClr val="434343"/>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a:latin typeface="Verdana"/>
                <a:ea typeface="Verdana"/>
                <a:cs typeface="Verdana"/>
                <a:sym typeface="Verdana"/>
              </a:rPr>
              <a:t>IDEAR</a:t>
            </a:r>
            <a:endParaRPr sz="1100">
              <a:latin typeface="Verdana"/>
              <a:ea typeface="Verdana"/>
              <a:cs typeface="Verdana"/>
              <a:sym typeface="Verdana"/>
            </a:endParaRPr>
          </a:p>
        </p:txBody>
      </p:sp>
      <p:sp>
        <p:nvSpPr>
          <p:cNvPr id="2110" name="Google Shape;2110;p150"/>
          <p:cNvSpPr/>
          <p:nvPr/>
        </p:nvSpPr>
        <p:spPr>
          <a:xfrm>
            <a:off x="311909" y="1303470"/>
            <a:ext cx="1822200" cy="1080600"/>
          </a:xfrm>
          <a:prstGeom prst="roundRect">
            <a:avLst>
              <a:gd name="adj" fmla="val 16667"/>
            </a:avLst>
          </a:prstGeom>
          <a:noFill/>
          <a:ln w="28575" cap="flat" cmpd="sng">
            <a:solidFill>
              <a:srgbClr val="000000"/>
            </a:solidFill>
            <a:prstDash val="dot"/>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11" name="Google Shape;2111;p150"/>
          <p:cNvSpPr txBox="1"/>
          <p:nvPr/>
        </p:nvSpPr>
        <p:spPr>
          <a:xfrm>
            <a:off x="5842803" y="548251"/>
            <a:ext cx="1284300" cy="251400"/>
          </a:xfrm>
          <a:prstGeom prst="rect">
            <a:avLst/>
          </a:prstGeom>
          <a:noFill/>
          <a:ln w="9525" cap="flat" cmpd="sng">
            <a:solidFill>
              <a:srgbClr val="434343"/>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a:latin typeface="Verdana"/>
                <a:ea typeface="Verdana"/>
                <a:cs typeface="Verdana"/>
                <a:sym typeface="Verdana"/>
              </a:rPr>
              <a:t>PROTOTIPAR</a:t>
            </a:r>
            <a:endParaRPr sz="1100">
              <a:latin typeface="Verdana"/>
              <a:ea typeface="Verdana"/>
              <a:cs typeface="Verdana"/>
              <a:sym typeface="Verdana"/>
            </a:endParaRPr>
          </a:p>
        </p:txBody>
      </p:sp>
      <p:sp>
        <p:nvSpPr>
          <p:cNvPr id="2112" name="Google Shape;2112;p150"/>
          <p:cNvSpPr/>
          <p:nvPr/>
        </p:nvSpPr>
        <p:spPr>
          <a:xfrm rot="5400000">
            <a:off x="7735197" y="-97709"/>
            <a:ext cx="542179" cy="1543318"/>
          </a:xfrm>
          <a:prstGeom prst="flowChartExtract">
            <a:avLst/>
          </a:prstGeom>
          <a:solidFill>
            <a:srgbClr val="EAD1DC"/>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1100"/>
          </a:p>
        </p:txBody>
      </p:sp>
      <p:sp>
        <p:nvSpPr>
          <p:cNvPr id="2113" name="Google Shape;2113;p150"/>
          <p:cNvSpPr txBox="1"/>
          <p:nvPr/>
        </p:nvSpPr>
        <p:spPr>
          <a:xfrm>
            <a:off x="7302947" y="548251"/>
            <a:ext cx="1122000" cy="251400"/>
          </a:xfrm>
          <a:prstGeom prst="rect">
            <a:avLst/>
          </a:prstGeom>
          <a:noFill/>
          <a:ln w="9525" cap="flat" cmpd="sng">
            <a:solidFill>
              <a:srgbClr val="434343"/>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a:latin typeface="Verdana"/>
                <a:ea typeface="Verdana"/>
                <a:cs typeface="Verdana"/>
                <a:sym typeface="Verdana"/>
              </a:rPr>
              <a:t>TESTEO</a:t>
            </a:r>
            <a:endParaRPr sz="1100">
              <a:latin typeface="Verdana"/>
              <a:ea typeface="Verdana"/>
              <a:cs typeface="Verdana"/>
              <a:sym typeface="Verdana"/>
            </a:endParaRPr>
          </a:p>
        </p:txBody>
      </p:sp>
      <p:sp>
        <p:nvSpPr>
          <p:cNvPr id="2114" name="Google Shape;2114;p150"/>
          <p:cNvSpPr/>
          <p:nvPr/>
        </p:nvSpPr>
        <p:spPr>
          <a:xfrm>
            <a:off x="3864630" y="610551"/>
            <a:ext cx="159300" cy="126900"/>
          </a:xfrm>
          <a:prstGeom prst="ellipse">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15" name="Google Shape;2115;p150"/>
          <p:cNvSpPr/>
          <p:nvPr/>
        </p:nvSpPr>
        <p:spPr>
          <a:xfrm>
            <a:off x="947351" y="1962663"/>
            <a:ext cx="920700" cy="3333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b="1"/>
              <a:t>MAPA EMPATIA</a:t>
            </a:r>
            <a:endParaRPr sz="1100" b="1"/>
          </a:p>
        </p:txBody>
      </p:sp>
      <p:sp>
        <p:nvSpPr>
          <p:cNvPr id="2116" name="Google Shape;2116;p150"/>
          <p:cNvSpPr/>
          <p:nvPr/>
        </p:nvSpPr>
        <p:spPr>
          <a:xfrm>
            <a:off x="1227235" y="3120551"/>
            <a:ext cx="793500" cy="3333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100" b="1"/>
              <a:t>DAFO</a:t>
            </a:r>
            <a:endParaRPr sz="1100" b="1"/>
          </a:p>
        </p:txBody>
      </p:sp>
      <p:sp>
        <p:nvSpPr>
          <p:cNvPr id="2117" name="Google Shape;2117;p150"/>
          <p:cNvSpPr/>
          <p:nvPr/>
        </p:nvSpPr>
        <p:spPr>
          <a:xfrm>
            <a:off x="370013" y="3620961"/>
            <a:ext cx="1822200" cy="1426800"/>
          </a:xfrm>
          <a:prstGeom prst="roundRect">
            <a:avLst>
              <a:gd name="adj" fmla="val 16667"/>
            </a:avLst>
          </a:prstGeom>
          <a:noFill/>
          <a:ln w="28575" cap="flat" cmpd="sng">
            <a:solidFill>
              <a:srgbClr val="000000"/>
            </a:solidFill>
            <a:prstDash val="dot"/>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a:p>
        </p:txBody>
      </p:sp>
      <p:sp>
        <p:nvSpPr>
          <p:cNvPr id="2118" name="Google Shape;2118;p150"/>
          <p:cNvSpPr/>
          <p:nvPr/>
        </p:nvSpPr>
        <p:spPr>
          <a:xfrm>
            <a:off x="371794" y="1467220"/>
            <a:ext cx="920700" cy="409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ALUMNO</a:t>
            </a:r>
            <a:endParaRPr sz="1000" b="1"/>
          </a:p>
        </p:txBody>
      </p:sp>
      <p:sp>
        <p:nvSpPr>
          <p:cNvPr id="2119" name="Google Shape;2119;p150"/>
          <p:cNvSpPr/>
          <p:nvPr/>
        </p:nvSpPr>
        <p:spPr>
          <a:xfrm>
            <a:off x="370013" y="2544107"/>
            <a:ext cx="793500" cy="9096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700" b="1"/>
              <a:t>GRUPO</a:t>
            </a:r>
            <a:endParaRPr sz="700" b="1"/>
          </a:p>
          <a:p>
            <a:pPr marL="0" lvl="0" indent="0" algn="ctr" rtl="0">
              <a:spcBef>
                <a:spcPts val="0"/>
              </a:spcBef>
              <a:spcAft>
                <a:spcPts val="0"/>
              </a:spcAft>
              <a:buNone/>
            </a:pPr>
            <a:r>
              <a:rPr lang="es" sz="600" b="1"/>
              <a:t>Relaciones</a:t>
            </a:r>
            <a:endParaRPr sz="600" b="1"/>
          </a:p>
          <a:p>
            <a:pPr marL="0" lvl="0" indent="0" algn="ctr" rtl="0">
              <a:spcBef>
                <a:spcPts val="0"/>
              </a:spcBef>
              <a:spcAft>
                <a:spcPts val="0"/>
              </a:spcAft>
              <a:buNone/>
            </a:pPr>
            <a:r>
              <a:rPr lang="es" sz="600" b="1"/>
              <a:t>Liderazgo</a:t>
            </a:r>
            <a:endParaRPr sz="600" b="1"/>
          </a:p>
          <a:p>
            <a:pPr marL="0" lvl="0" indent="0" algn="ctr" rtl="0">
              <a:spcBef>
                <a:spcPts val="0"/>
              </a:spcBef>
              <a:spcAft>
                <a:spcPts val="0"/>
              </a:spcAft>
              <a:buNone/>
            </a:pPr>
            <a:r>
              <a:rPr lang="es" sz="600" b="1"/>
              <a:t>Participación</a:t>
            </a:r>
            <a:endParaRPr sz="600" b="1"/>
          </a:p>
        </p:txBody>
      </p:sp>
      <p:sp>
        <p:nvSpPr>
          <p:cNvPr id="2120" name="Google Shape;2120;p150"/>
          <p:cNvSpPr/>
          <p:nvPr/>
        </p:nvSpPr>
        <p:spPr>
          <a:xfrm>
            <a:off x="504215" y="3751413"/>
            <a:ext cx="857100" cy="409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700" b="1"/>
              <a:t>CENTRO</a:t>
            </a:r>
            <a:endParaRPr sz="700" b="1"/>
          </a:p>
        </p:txBody>
      </p:sp>
      <p:sp>
        <p:nvSpPr>
          <p:cNvPr id="2121" name="Google Shape;2121;p150"/>
          <p:cNvSpPr/>
          <p:nvPr/>
        </p:nvSpPr>
        <p:spPr>
          <a:xfrm>
            <a:off x="1227235" y="2544086"/>
            <a:ext cx="793500" cy="4092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700" b="1"/>
              <a:t>ENTORNO</a:t>
            </a:r>
            <a:endParaRPr sz="700" b="1"/>
          </a:p>
          <a:p>
            <a:pPr marL="0" lvl="0" indent="0" algn="ctr" rtl="0">
              <a:spcBef>
                <a:spcPts val="0"/>
              </a:spcBef>
              <a:spcAft>
                <a:spcPts val="0"/>
              </a:spcAft>
              <a:buNone/>
            </a:pPr>
            <a:r>
              <a:rPr lang="es" sz="600" b="1"/>
              <a:t>Próximo</a:t>
            </a:r>
            <a:endParaRPr sz="600" b="1"/>
          </a:p>
          <a:p>
            <a:pPr marL="0" lvl="0" indent="0" algn="ctr" rtl="0">
              <a:spcBef>
                <a:spcPts val="0"/>
              </a:spcBef>
              <a:spcAft>
                <a:spcPts val="0"/>
              </a:spcAft>
              <a:buNone/>
            </a:pPr>
            <a:r>
              <a:rPr lang="es" sz="600" b="1"/>
              <a:t>Lejano</a:t>
            </a:r>
            <a:endParaRPr sz="600" b="1"/>
          </a:p>
        </p:txBody>
      </p:sp>
      <p:pic>
        <p:nvPicPr>
          <p:cNvPr id="2122" name="Google Shape;2122;p150"/>
          <p:cNvPicPr preferRelativeResize="0"/>
          <p:nvPr/>
        </p:nvPicPr>
        <p:blipFill>
          <a:blip r:embed="rId3">
            <a:alphaModFix/>
          </a:blip>
          <a:stretch>
            <a:fillRect/>
          </a:stretch>
        </p:blipFill>
        <p:spPr>
          <a:xfrm>
            <a:off x="2235949" y="273574"/>
            <a:ext cx="251398" cy="251397"/>
          </a:xfrm>
          <a:prstGeom prst="rect">
            <a:avLst/>
          </a:prstGeom>
          <a:noFill/>
          <a:ln>
            <a:noFill/>
          </a:ln>
        </p:spPr>
      </p:pic>
      <p:pic>
        <p:nvPicPr>
          <p:cNvPr id="2123" name="Google Shape;2123;p150"/>
          <p:cNvPicPr preferRelativeResize="0"/>
          <p:nvPr/>
        </p:nvPicPr>
        <p:blipFill>
          <a:blip r:embed="rId4">
            <a:alphaModFix/>
          </a:blip>
          <a:stretch>
            <a:fillRect/>
          </a:stretch>
        </p:blipFill>
        <p:spPr>
          <a:xfrm>
            <a:off x="1657158" y="273574"/>
            <a:ext cx="251398" cy="251398"/>
          </a:xfrm>
          <a:prstGeom prst="rect">
            <a:avLst/>
          </a:prstGeom>
          <a:noFill/>
          <a:ln>
            <a:noFill/>
          </a:ln>
        </p:spPr>
      </p:pic>
      <p:pic>
        <p:nvPicPr>
          <p:cNvPr id="2124" name="Google Shape;2124;p150"/>
          <p:cNvPicPr preferRelativeResize="0"/>
          <p:nvPr/>
        </p:nvPicPr>
        <p:blipFill>
          <a:blip r:embed="rId5">
            <a:alphaModFix/>
          </a:blip>
          <a:stretch>
            <a:fillRect/>
          </a:stretch>
        </p:blipFill>
        <p:spPr>
          <a:xfrm>
            <a:off x="5362660" y="273574"/>
            <a:ext cx="251398" cy="251398"/>
          </a:xfrm>
          <a:prstGeom prst="rect">
            <a:avLst/>
          </a:prstGeom>
          <a:noFill/>
          <a:ln>
            <a:noFill/>
          </a:ln>
        </p:spPr>
      </p:pic>
      <p:pic>
        <p:nvPicPr>
          <p:cNvPr id="2125" name="Google Shape;2125;p150"/>
          <p:cNvPicPr preferRelativeResize="0"/>
          <p:nvPr/>
        </p:nvPicPr>
        <p:blipFill>
          <a:blip r:embed="rId6">
            <a:alphaModFix/>
          </a:blip>
          <a:stretch>
            <a:fillRect/>
          </a:stretch>
        </p:blipFill>
        <p:spPr>
          <a:xfrm>
            <a:off x="5912059" y="273574"/>
            <a:ext cx="251398" cy="251398"/>
          </a:xfrm>
          <a:prstGeom prst="rect">
            <a:avLst/>
          </a:prstGeom>
          <a:noFill/>
          <a:ln>
            <a:noFill/>
          </a:ln>
        </p:spPr>
      </p:pic>
      <p:cxnSp>
        <p:nvCxnSpPr>
          <p:cNvPr id="2126" name="Google Shape;2126;p150"/>
          <p:cNvCxnSpPr/>
          <p:nvPr/>
        </p:nvCxnSpPr>
        <p:spPr>
          <a:xfrm rot="10800000" flipH="1">
            <a:off x="338243" y="28968"/>
            <a:ext cx="1409100" cy="450600"/>
          </a:xfrm>
          <a:prstGeom prst="straightConnector1">
            <a:avLst/>
          </a:prstGeom>
          <a:noFill/>
          <a:ln w="28575" cap="flat" cmpd="sng">
            <a:solidFill>
              <a:srgbClr val="000000"/>
            </a:solidFill>
            <a:prstDash val="solid"/>
            <a:round/>
            <a:headEnd type="none" w="med" len="med"/>
            <a:tailEnd type="triangle" w="med" len="med"/>
          </a:ln>
        </p:spPr>
      </p:cxnSp>
      <p:cxnSp>
        <p:nvCxnSpPr>
          <p:cNvPr id="2127" name="Google Shape;2127;p150"/>
          <p:cNvCxnSpPr/>
          <p:nvPr/>
        </p:nvCxnSpPr>
        <p:spPr>
          <a:xfrm rot="10800000" flipH="1">
            <a:off x="4154822" y="28968"/>
            <a:ext cx="1409100" cy="450600"/>
          </a:xfrm>
          <a:prstGeom prst="straightConnector1">
            <a:avLst/>
          </a:prstGeom>
          <a:noFill/>
          <a:ln w="28575" cap="flat" cmpd="sng">
            <a:solidFill>
              <a:srgbClr val="000000"/>
            </a:solidFill>
            <a:prstDash val="solid"/>
            <a:round/>
            <a:headEnd type="none" w="med" len="med"/>
            <a:tailEnd type="triangle" w="med" len="med"/>
          </a:ln>
        </p:spPr>
      </p:cxnSp>
      <p:cxnSp>
        <p:nvCxnSpPr>
          <p:cNvPr id="2128" name="Google Shape;2128;p150"/>
          <p:cNvCxnSpPr/>
          <p:nvPr/>
        </p:nvCxnSpPr>
        <p:spPr>
          <a:xfrm>
            <a:off x="2346415" y="29108"/>
            <a:ext cx="1416300" cy="455100"/>
          </a:xfrm>
          <a:prstGeom prst="straightConnector1">
            <a:avLst/>
          </a:prstGeom>
          <a:noFill/>
          <a:ln w="28575" cap="flat" cmpd="sng">
            <a:solidFill>
              <a:srgbClr val="000000"/>
            </a:solidFill>
            <a:prstDash val="solid"/>
            <a:round/>
            <a:headEnd type="none" w="med" len="med"/>
            <a:tailEnd type="triangle" w="med" len="med"/>
          </a:ln>
        </p:spPr>
      </p:cxnSp>
      <p:cxnSp>
        <p:nvCxnSpPr>
          <p:cNvPr id="2129" name="Google Shape;2129;p150"/>
          <p:cNvCxnSpPr/>
          <p:nvPr/>
        </p:nvCxnSpPr>
        <p:spPr>
          <a:xfrm>
            <a:off x="5752974" y="29108"/>
            <a:ext cx="1464000" cy="288000"/>
          </a:xfrm>
          <a:prstGeom prst="straightConnector1">
            <a:avLst/>
          </a:prstGeom>
          <a:noFill/>
          <a:ln w="28575" cap="flat" cmpd="sng">
            <a:solidFill>
              <a:srgbClr val="000000"/>
            </a:solidFill>
            <a:prstDash val="solid"/>
            <a:round/>
            <a:headEnd type="none" w="med" len="med"/>
            <a:tailEnd type="triangle" w="med" len="med"/>
          </a:ln>
        </p:spPr>
      </p:cxnSp>
      <p:cxnSp>
        <p:nvCxnSpPr>
          <p:cNvPr id="2130" name="Google Shape;2130;p150"/>
          <p:cNvCxnSpPr/>
          <p:nvPr/>
        </p:nvCxnSpPr>
        <p:spPr>
          <a:xfrm>
            <a:off x="7265272" y="317187"/>
            <a:ext cx="1464000" cy="288000"/>
          </a:xfrm>
          <a:prstGeom prst="straightConnector1">
            <a:avLst/>
          </a:prstGeom>
          <a:noFill/>
          <a:ln w="28575" cap="flat" cmpd="sng">
            <a:solidFill>
              <a:srgbClr val="000000"/>
            </a:solidFill>
            <a:prstDash val="solid"/>
            <a:round/>
            <a:headEnd type="none" w="med" len="med"/>
            <a:tailEnd type="triangle" w="med" len="med"/>
          </a:ln>
        </p:spPr>
      </p:cxnSp>
      <p:sp>
        <p:nvSpPr>
          <p:cNvPr id="2131" name="Google Shape;2131;p150"/>
          <p:cNvSpPr/>
          <p:nvPr/>
        </p:nvSpPr>
        <p:spPr>
          <a:xfrm>
            <a:off x="481770" y="4358045"/>
            <a:ext cx="793500" cy="333300"/>
          </a:xfrm>
          <a:prstGeom prst="rect">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700" b="1"/>
              <a:t>RECURSOS</a:t>
            </a:r>
            <a:endParaRPr sz="700" b="1"/>
          </a:p>
        </p:txBody>
      </p:sp>
      <p:sp>
        <p:nvSpPr>
          <p:cNvPr id="2132" name="Google Shape;2132;p150"/>
          <p:cNvSpPr/>
          <p:nvPr/>
        </p:nvSpPr>
        <p:spPr>
          <a:xfrm>
            <a:off x="1354782" y="4250947"/>
            <a:ext cx="920700" cy="2544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700" b="1"/>
              <a:t>HUMANOS</a:t>
            </a:r>
            <a:endParaRPr sz="700" b="1"/>
          </a:p>
        </p:txBody>
      </p:sp>
      <p:sp>
        <p:nvSpPr>
          <p:cNvPr id="2133" name="Google Shape;2133;p150"/>
          <p:cNvSpPr/>
          <p:nvPr/>
        </p:nvSpPr>
        <p:spPr>
          <a:xfrm>
            <a:off x="1354782" y="4545298"/>
            <a:ext cx="920700" cy="2544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700" b="1"/>
              <a:t>ESPACIOS</a:t>
            </a:r>
            <a:endParaRPr sz="700" b="1"/>
          </a:p>
        </p:txBody>
      </p:sp>
      <p:sp>
        <p:nvSpPr>
          <p:cNvPr id="2134" name="Google Shape;2134;p150"/>
          <p:cNvSpPr/>
          <p:nvPr/>
        </p:nvSpPr>
        <p:spPr>
          <a:xfrm>
            <a:off x="1354782" y="4839668"/>
            <a:ext cx="920700" cy="2544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700" b="1"/>
              <a:t>MATERIALES</a:t>
            </a:r>
            <a:endParaRPr sz="700" b="1"/>
          </a:p>
        </p:txBody>
      </p:sp>
      <p:sp>
        <p:nvSpPr>
          <p:cNvPr id="2135" name="Google Shape;2135;p150"/>
          <p:cNvSpPr/>
          <p:nvPr/>
        </p:nvSpPr>
        <p:spPr>
          <a:xfrm>
            <a:off x="2159031" y="1332528"/>
            <a:ext cx="14091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DEFINICIÓN CURRÍCULO </a:t>
            </a:r>
            <a:endParaRPr sz="1000" b="1"/>
          </a:p>
        </p:txBody>
      </p:sp>
      <p:sp>
        <p:nvSpPr>
          <p:cNvPr id="2136" name="Google Shape;2136;p150"/>
          <p:cNvSpPr/>
          <p:nvPr/>
        </p:nvSpPr>
        <p:spPr>
          <a:xfrm>
            <a:off x="2159031" y="1962663"/>
            <a:ext cx="13341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JUGADORES</a:t>
            </a:r>
            <a:endParaRPr sz="1000" b="1"/>
          </a:p>
        </p:txBody>
      </p:sp>
      <p:sp>
        <p:nvSpPr>
          <p:cNvPr id="2137" name="Google Shape;2137;p150"/>
          <p:cNvSpPr/>
          <p:nvPr/>
        </p:nvSpPr>
        <p:spPr>
          <a:xfrm>
            <a:off x="2243095" y="3420615"/>
            <a:ext cx="14091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TRANSPOSICIÓN DIDÁCTICA</a:t>
            </a:r>
            <a:endParaRPr sz="1000" b="1"/>
          </a:p>
        </p:txBody>
      </p:sp>
      <p:sp>
        <p:nvSpPr>
          <p:cNvPr id="2138" name="Google Shape;2138;p150"/>
          <p:cNvSpPr/>
          <p:nvPr/>
        </p:nvSpPr>
        <p:spPr>
          <a:xfrm>
            <a:off x="2243095" y="2699281"/>
            <a:ext cx="13341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INTERESES LÚDICOS</a:t>
            </a:r>
            <a:endParaRPr sz="1000" b="1"/>
          </a:p>
        </p:txBody>
      </p:sp>
      <p:sp>
        <p:nvSpPr>
          <p:cNvPr id="2139" name="Google Shape;2139;p150"/>
          <p:cNvSpPr/>
          <p:nvPr/>
        </p:nvSpPr>
        <p:spPr>
          <a:xfrm>
            <a:off x="3059123" y="3751408"/>
            <a:ext cx="703500" cy="2982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PLANTILLA</a:t>
            </a:r>
            <a:endParaRPr sz="600" b="1"/>
          </a:p>
        </p:txBody>
      </p:sp>
      <p:sp>
        <p:nvSpPr>
          <p:cNvPr id="2140" name="Google Shape;2140;p150"/>
          <p:cNvSpPr/>
          <p:nvPr/>
        </p:nvSpPr>
        <p:spPr>
          <a:xfrm>
            <a:off x="3059128" y="2295922"/>
            <a:ext cx="644400" cy="2880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VERBOS</a:t>
            </a:r>
            <a:endParaRPr sz="600" b="1"/>
          </a:p>
          <a:p>
            <a:pPr marL="0" lvl="0" indent="0" algn="ctr" rtl="0">
              <a:spcBef>
                <a:spcPts val="0"/>
              </a:spcBef>
              <a:spcAft>
                <a:spcPts val="0"/>
              </a:spcAft>
              <a:buNone/>
            </a:pPr>
            <a:r>
              <a:rPr lang="es" sz="600" b="1"/>
              <a:t>AMY JO</a:t>
            </a:r>
            <a:endParaRPr sz="600" b="1"/>
          </a:p>
        </p:txBody>
      </p:sp>
      <p:sp>
        <p:nvSpPr>
          <p:cNvPr id="2141" name="Google Shape;2141;p150"/>
          <p:cNvSpPr/>
          <p:nvPr/>
        </p:nvSpPr>
        <p:spPr>
          <a:xfrm>
            <a:off x="3059128" y="3007744"/>
            <a:ext cx="703500" cy="298200"/>
          </a:xfrm>
          <a:prstGeom prst="rect">
            <a:avLst/>
          </a:prstGeom>
          <a:solidFill>
            <a:srgbClr val="FCE5CD"/>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WEISS y RADOFF</a:t>
            </a:r>
            <a:endParaRPr sz="600" b="1"/>
          </a:p>
        </p:txBody>
      </p:sp>
      <p:sp>
        <p:nvSpPr>
          <p:cNvPr id="2142" name="Google Shape;2142;p150"/>
          <p:cNvSpPr/>
          <p:nvPr/>
        </p:nvSpPr>
        <p:spPr>
          <a:xfrm>
            <a:off x="3493057" y="945049"/>
            <a:ext cx="9549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OBJETIVO</a:t>
            </a:r>
            <a:endParaRPr sz="1000" b="1"/>
          </a:p>
        </p:txBody>
      </p:sp>
      <p:cxnSp>
        <p:nvCxnSpPr>
          <p:cNvPr id="2143" name="Google Shape;2143;p150"/>
          <p:cNvCxnSpPr>
            <a:stCxn id="2102" idx="1"/>
            <a:endCxn id="2118" idx="0"/>
          </p:cNvCxnSpPr>
          <p:nvPr/>
        </p:nvCxnSpPr>
        <p:spPr>
          <a:xfrm flipH="1">
            <a:off x="832026" y="944136"/>
            <a:ext cx="354000" cy="523200"/>
          </a:xfrm>
          <a:prstGeom prst="straightConnector1">
            <a:avLst/>
          </a:prstGeom>
          <a:noFill/>
          <a:ln w="9525" cap="flat" cmpd="sng">
            <a:solidFill>
              <a:srgbClr val="000000"/>
            </a:solidFill>
            <a:prstDash val="solid"/>
            <a:round/>
            <a:headEnd type="none" w="med" len="med"/>
            <a:tailEnd type="triangle" w="med" len="med"/>
          </a:ln>
        </p:spPr>
      </p:cxnSp>
      <p:cxnSp>
        <p:nvCxnSpPr>
          <p:cNvPr id="2144" name="Google Shape;2144;p150"/>
          <p:cNvCxnSpPr>
            <a:stCxn id="2118" idx="2"/>
            <a:endCxn id="2119" idx="0"/>
          </p:cNvCxnSpPr>
          <p:nvPr/>
        </p:nvCxnSpPr>
        <p:spPr>
          <a:xfrm flipH="1">
            <a:off x="766744" y="1876420"/>
            <a:ext cx="65400" cy="667800"/>
          </a:xfrm>
          <a:prstGeom prst="straightConnector1">
            <a:avLst/>
          </a:prstGeom>
          <a:noFill/>
          <a:ln w="9525" cap="flat" cmpd="sng">
            <a:solidFill>
              <a:srgbClr val="000000"/>
            </a:solidFill>
            <a:prstDash val="solid"/>
            <a:round/>
            <a:headEnd type="none" w="med" len="med"/>
            <a:tailEnd type="triangle" w="med" len="med"/>
          </a:ln>
        </p:spPr>
      </p:cxnSp>
      <p:cxnSp>
        <p:nvCxnSpPr>
          <p:cNvPr id="2145" name="Google Shape;2145;p150"/>
          <p:cNvCxnSpPr>
            <a:endCxn id="2121" idx="2"/>
          </p:cNvCxnSpPr>
          <p:nvPr/>
        </p:nvCxnSpPr>
        <p:spPr>
          <a:xfrm rot="10800000" flipH="1">
            <a:off x="1177885" y="2953286"/>
            <a:ext cx="446100" cy="54300"/>
          </a:xfrm>
          <a:prstGeom prst="straightConnector1">
            <a:avLst/>
          </a:prstGeom>
          <a:noFill/>
          <a:ln w="9525" cap="flat" cmpd="sng">
            <a:solidFill>
              <a:srgbClr val="000000"/>
            </a:solidFill>
            <a:prstDash val="solid"/>
            <a:round/>
            <a:headEnd type="none" w="med" len="med"/>
            <a:tailEnd type="triangle" w="med" len="med"/>
          </a:ln>
        </p:spPr>
      </p:cxnSp>
      <p:cxnSp>
        <p:nvCxnSpPr>
          <p:cNvPr id="2146" name="Google Shape;2146;p150"/>
          <p:cNvCxnSpPr>
            <a:stCxn id="2121" idx="2"/>
            <a:endCxn id="2120" idx="0"/>
          </p:cNvCxnSpPr>
          <p:nvPr/>
        </p:nvCxnSpPr>
        <p:spPr>
          <a:xfrm flipH="1">
            <a:off x="932785" y="2953286"/>
            <a:ext cx="691200" cy="798000"/>
          </a:xfrm>
          <a:prstGeom prst="straightConnector1">
            <a:avLst/>
          </a:prstGeom>
          <a:noFill/>
          <a:ln w="9525" cap="flat" cmpd="sng">
            <a:solidFill>
              <a:srgbClr val="000000"/>
            </a:solidFill>
            <a:prstDash val="solid"/>
            <a:round/>
            <a:headEnd type="none" w="med" len="med"/>
            <a:tailEnd type="triangle" w="med" len="med"/>
          </a:ln>
        </p:spPr>
      </p:cxnSp>
      <p:cxnSp>
        <p:nvCxnSpPr>
          <p:cNvPr id="2147" name="Google Shape;2147;p150"/>
          <p:cNvCxnSpPr>
            <a:stCxn id="2120" idx="2"/>
            <a:endCxn id="2131" idx="0"/>
          </p:cNvCxnSpPr>
          <p:nvPr/>
        </p:nvCxnSpPr>
        <p:spPr>
          <a:xfrm flipH="1">
            <a:off x="878465" y="4160613"/>
            <a:ext cx="54300" cy="197400"/>
          </a:xfrm>
          <a:prstGeom prst="straightConnector1">
            <a:avLst/>
          </a:prstGeom>
          <a:noFill/>
          <a:ln w="9525" cap="flat" cmpd="sng">
            <a:solidFill>
              <a:srgbClr val="000000"/>
            </a:solidFill>
            <a:prstDash val="solid"/>
            <a:round/>
            <a:headEnd type="none" w="med" len="med"/>
            <a:tailEnd type="triangle" w="med" len="med"/>
          </a:ln>
        </p:spPr>
      </p:cxnSp>
      <p:cxnSp>
        <p:nvCxnSpPr>
          <p:cNvPr id="2148" name="Google Shape;2148;p150"/>
          <p:cNvCxnSpPr>
            <a:stCxn id="2104" idx="3"/>
            <a:endCxn id="2135" idx="0"/>
          </p:cNvCxnSpPr>
          <p:nvPr/>
        </p:nvCxnSpPr>
        <p:spPr>
          <a:xfrm flipH="1">
            <a:off x="2863626" y="944136"/>
            <a:ext cx="106800" cy="388500"/>
          </a:xfrm>
          <a:prstGeom prst="straightConnector1">
            <a:avLst/>
          </a:prstGeom>
          <a:noFill/>
          <a:ln w="9525" cap="flat" cmpd="sng">
            <a:solidFill>
              <a:srgbClr val="000000"/>
            </a:solidFill>
            <a:prstDash val="solid"/>
            <a:round/>
            <a:headEnd type="none" w="med" len="med"/>
            <a:tailEnd type="triangle" w="med" len="med"/>
          </a:ln>
        </p:spPr>
      </p:cxnSp>
      <p:cxnSp>
        <p:nvCxnSpPr>
          <p:cNvPr id="2149" name="Google Shape;2149;p150"/>
          <p:cNvCxnSpPr>
            <a:endCxn id="2136" idx="0"/>
          </p:cNvCxnSpPr>
          <p:nvPr/>
        </p:nvCxnSpPr>
        <p:spPr>
          <a:xfrm flipH="1">
            <a:off x="2826081" y="1665963"/>
            <a:ext cx="37800" cy="296700"/>
          </a:xfrm>
          <a:prstGeom prst="straightConnector1">
            <a:avLst/>
          </a:prstGeom>
          <a:noFill/>
          <a:ln w="9525" cap="flat" cmpd="sng">
            <a:solidFill>
              <a:srgbClr val="000000"/>
            </a:solidFill>
            <a:prstDash val="solid"/>
            <a:round/>
            <a:headEnd type="none" w="med" len="med"/>
            <a:tailEnd type="triangle" w="med" len="med"/>
          </a:ln>
        </p:spPr>
      </p:cxnSp>
      <p:cxnSp>
        <p:nvCxnSpPr>
          <p:cNvPr id="2150" name="Google Shape;2150;p150"/>
          <p:cNvCxnSpPr/>
          <p:nvPr/>
        </p:nvCxnSpPr>
        <p:spPr>
          <a:xfrm>
            <a:off x="2845502" y="2286584"/>
            <a:ext cx="113400" cy="425100"/>
          </a:xfrm>
          <a:prstGeom prst="straightConnector1">
            <a:avLst/>
          </a:prstGeom>
          <a:noFill/>
          <a:ln w="9525" cap="flat" cmpd="sng">
            <a:solidFill>
              <a:srgbClr val="000000"/>
            </a:solidFill>
            <a:prstDash val="solid"/>
            <a:round/>
            <a:headEnd type="none" w="med" len="med"/>
            <a:tailEnd type="triangle" w="med" len="med"/>
          </a:ln>
        </p:spPr>
      </p:cxnSp>
      <p:cxnSp>
        <p:nvCxnSpPr>
          <p:cNvPr id="2151" name="Google Shape;2151;p150"/>
          <p:cNvCxnSpPr>
            <a:endCxn id="2137" idx="0"/>
          </p:cNvCxnSpPr>
          <p:nvPr/>
        </p:nvCxnSpPr>
        <p:spPr>
          <a:xfrm>
            <a:off x="2893945" y="3059415"/>
            <a:ext cx="53700" cy="361200"/>
          </a:xfrm>
          <a:prstGeom prst="straightConnector1">
            <a:avLst/>
          </a:prstGeom>
          <a:noFill/>
          <a:ln w="9525" cap="flat" cmpd="sng">
            <a:solidFill>
              <a:srgbClr val="000000"/>
            </a:solidFill>
            <a:prstDash val="solid"/>
            <a:round/>
            <a:headEnd type="none" w="med" len="med"/>
            <a:tailEnd type="triangle" w="med" len="med"/>
          </a:ln>
        </p:spPr>
      </p:cxnSp>
      <p:cxnSp>
        <p:nvCxnSpPr>
          <p:cNvPr id="2152" name="Google Shape;2152;p150"/>
          <p:cNvCxnSpPr>
            <a:stCxn id="2114" idx="4"/>
            <a:endCxn id="2142" idx="0"/>
          </p:cNvCxnSpPr>
          <p:nvPr/>
        </p:nvCxnSpPr>
        <p:spPr>
          <a:xfrm>
            <a:off x="3944280" y="737451"/>
            <a:ext cx="26100" cy="207600"/>
          </a:xfrm>
          <a:prstGeom prst="straightConnector1">
            <a:avLst/>
          </a:prstGeom>
          <a:noFill/>
          <a:ln w="9525" cap="flat" cmpd="sng">
            <a:solidFill>
              <a:srgbClr val="000000"/>
            </a:solidFill>
            <a:prstDash val="solid"/>
            <a:round/>
            <a:headEnd type="none" w="med" len="med"/>
            <a:tailEnd type="triangle" w="med" len="med"/>
          </a:ln>
        </p:spPr>
      </p:cxnSp>
      <p:cxnSp>
        <p:nvCxnSpPr>
          <p:cNvPr id="2153" name="Google Shape;2153;p150"/>
          <p:cNvCxnSpPr>
            <a:stCxn id="2105" idx="1"/>
          </p:cNvCxnSpPr>
          <p:nvPr/>
        </p:nvCxnSpPr>
        <p:spPr>
          <a:xfrm flipH="1">
            <a:off x="4885194" y="944136"/>
            <a:ext cx="8100" cy="453600"/>
          </a:xfrm>
          <a:prstGeom prst="straightConnector1">
            <a:avLst/>
          </a:prstGeom>
          <a:noFill/>
          <a:ln w="9525" cap="flat" cmpd="sng">
            <a:solidFill>
              <a:srgbClr val="000000"/>
            </a:solidFill>
            <a:prstDash val="solid"/>
            <a:round/>
            <a:headEnd type="none" w="med" len="med"/>
            <a:tailEnd type="triangle" w="med" len="med"/>
          </a:ln>
        </p:spPr>
      </p:cxnSp>
      <p:sp>
        <p:nvSpPr>
          <p:cNvPr id="2154" name="Google Shape;2154;p150"/>
          <p:cNvSpPr/>
          <p:nvPr/>
        </p:nvSpPr>
        <p:spPr>
          <a:xfrm>
            <a:off x="4386805" y="1358277"/>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NARRATIVA</a:t>
            </a:r>
            <a:endParaRPr sz="1000" b="1"/>
          </a:p>
        </p:txBody>
      </p:sp>
      <p:sp>
        <p:nvSpPr>
          <p:cNvPr id="2155" name="Google Shape;2155;p150"/>
          <p:cNvSpPr/>
          <p:nvPr/>
        </p:nvSpPr>
        <p:spPr>
          <a:xfrm>
            <a:off x="4392018" y="2126142"/>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DINÁMICAS</a:t>
            </a:r>
            <a:endParaRPr sz="1000" b="1"/>
          </a:p>
        </p:txBody>
      </p:sp>
      <p:sp>
        <p:nvSpPr>
          <p:cNvPr id="2156" name="Google Shape;2156;p150"/>
          <p:cNvSpPr/>
          <p:nvPr/>
        </p:nvSpPr>
        <p:spPr>
          <a:xfrm>
            <a:off x="4386805" y="2893998"/>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MECÁNICAS</a:t>
            </a:r>
            <a:endParaRPr sz="1000" b="1"/>
          </a:p>
        </p:txBody>
      </p:sp>
      <p:sp>
        <p:nvSpPr>
          <p:cNvPr id="2157" name="Google Shape;2157;p150"/>
          <p:cNvSpPr/>
          <p:nvPr/>
        </p:nvSpPr>
        <p:spPr>
          <a:xfrm>
            <a:off x="4386805" y="3736894"/>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1000" b="1"/>
              <a:t>ESTÉTICA</a:t>
            </a:r>
            <a:endParaRPr sz="1000" b="1"/>
          </a:p>
        </p:txBody>
      </p:sp>
      <p:sp>
        <p:nvSpPr>
          <p:cNvPr id="2158" name="Google Shape;2158;p150"/>
          <p:cNvSpPr/>
          <p:nvPr/>
        </p:nvSpPr>
        <p:spPr>
          <a:xfrm>
            <a:off x="4367007" y="4229755"/>
            <a:ext cx="11826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800" b="1"/>
              <a:t>IDENTIFICACIÓN COMPONENTES</a:t>
            </a:r>
            <a:endParaRPr sz="800" b="1"/>
          </a:p>
        </p:txBody>
      </p:sp>
      <p:cxnSp>
        <p:nvCxnSpPr>
          <p:cNvPr id="2159" name="Google Shape;2159;p150"/>
          <p:cNvCxnSpPr>
            <a:stCxn id="2154" idx="2"/>
            <a:endCxn id="2155" idx="0"/>
          </p:cNvCxnSpPr>
          <p:nvPr/>
        </p:nvCxnSpPr>
        <p:spPr>
          <a:xfrm>
            <a:off x="4947805" y="1691577"/>
            <a:ext cx="5100" cy="434700"/>
          </a:xfrm>
          <a:prstGeom prst="straightConnector1">
            <a:avLst/>
          </a:prstGeom>
          <a:noFill/>
          <a:ln w="9525" cap="flat" cmpd="sng">
            <a:solidFill>
              <a:srgbClr val="000000"/>
            </a:solidFill>
            <a:prstDash val="solid"/>
            <a:round/>
            <a:headEnd type="none" w="med" len="med"/>
            <a:tailEnd type="triangle" w="med" len="med"/>
          </a:ln>
        </p:spPr>
      </p:cxnSp>
      <p:cxnSp>
        <p:nvCxnSpPr>
          <p:cNvPr id="2160" name="Google Shape;2160;p150"/>
          <p:cNvCxnSpPr/>
          <p:nvPr/>
        </p:nvCxnSpPr>
        <p:spPr>
          <a:xfrm>
            <a:off x="6488038" y="1088828"/>
            <a:ext cx="0" cy="656700"/>
          </a:xfrm>
          <a:prstGeom prst="straightConnector1">
            <a:avLst/>
          </a:prstGeom>
          <a:noFill/>
          <a:ln w="9525" cap="flat" cmpd="sng">
            <a:solidFill>
              <a:srgbClr val="000000"/>
            </a:solidFill>
            <a:prstDash val="solid"/>
            <a:round/>
            <a:headEnd type="none" w="med" len="med"/>
            <a:tailEnd type="triangle" w="med" len="med"/>
          </a:ln>
        </p:spPr>
      </p:cxnSp>
      <p:sp>
        <p:nvSpPr>
          <p:cNvPr id="2161" name="Google Shape;2161;p150"/>
          <p:cNvSpPr/>
          <p:nvPr/>
        </p:nvSpPr>
        <p:spPr>
          <a:xfrm>
            <a:off x="5922321" y="1742205"/>
            <a:ext cx="1122000" cy="7698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TEMPORALIZACIÓN DE SESIONES, DINÁMICAS Y MECÁNICAS</a:t>
            </a:r>
            <a:endParaRPr sz="100" b="1"/>
          </a:p>
        </p:txBody>
      </p:sp>
      <p:sp>
        <p:nvSpPr>
          <p:cNvPr id="2162" name="Google Shape;2162;p150"/>
          <p:cNvSpPr/>
          <p:nvPr/>
        </p:nvSpPr>
        <p:spPr>
          <a:xfrm>
            <a:off x="5930427" y="3396776"/>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MATERIALES</a:t>
            </a:r>
            <a:endParaRPr sz="100" b="1"/>
          </a:p>
        </p:txBody>
      </p:sp>
      <p:sp>
        <p:nvSpPr>
          <p:cNvPr id="2163" name="Google Shape;2163;p150"/>
          <p:cNvSpPr/>
          <p:nvPr/>
        </p:nvSpPr>
        <p:spPr>
          <a:xfrm>
            <a:off x="5930427" y="4035773"/>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PLATAFORMA Y PANEL DE CLASE</a:t>
            </a:r>
            <a:endParaRPr sz="100" b="1"/>
          </a:p>
        </p:txBody>
      </p:sp>
      <p:sp>
        <p:nvSpPr>
          <p:cNvPr id="2164" name="Google Shape;2164;p150"/>
          <p:cNvSpPr/>
          <p:nvPr/>
        </p:nvSpPr>
        <p:spPr>
          <a:xfrm>
            <a:off x="5930427" y="4614755"/>
            <a:ext cx="1122000" cy="3333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PRESENTACIÓN INICIAL</a:t>
            </a:r>
            <a:endParaRPr sz="100" b="1"/>
          </a:p>
        </p:txBody>
      </p:sp>
      <p:cxnSp>
        <p:nvCxnSpPr>
          <p:cNvPr id="2165" name="Google Shape;2165;p150"/>
          <p:cNvCxnSpPr>
            <a:stCxn id="2142" idx="2"/>
            <a:endCxn id="2166" idx="0"/>
          </p:cNvCxnSpPr>
          <p:nvPr/>
        </p:nvCxnSpPr>
        <p:spPr>
          <a:xfrm>
            <a:off x="3970507" y="1278349"/>
            <a:ext cx="7800" cy="473700"/>
          </a:xfrm>
          <a:prstGeom prst="straightConnector1">
            <a:avLst/>
          </a:prstGeom>
          <a:noFill/>
          <a:ln w="9525" cap="flat" cmpd="sng">
            <a:solidFill>
              <a:srgbClr val="000000"/>
            </a:solidFill>
            <a:prstDash val="solid"/>
            <a:round/>
            <a:headEnd type="none" w="med" len="med"/>
            <a:tailEnd type="triangle" w="med" len="med"/>
          </a:ln>
        </p:spPr>
      </p:cxnSp>
      <p:sp>
        <p:nvSpPr>
          <p:cNvPr id="2166" name="Google Shape;2166;p150"/>
          <p:cNvSpPr/>
          <p:nvPr/>
        </p:nvSpPr>
        <p:spPr>
          <a:xfrm>
            <a:off x="3518079" y="1752056"/>
            <a:ext cx="920700" cy="2991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INDICADORES</a:t>
            </a:r>
            <a:endParaRPr sz="500" b="1"/>
          </a:p>
        </p:txBody>
      </p:sp>
      <p:cxnSp>
        <p:nvCxnSpPr>
          <p:cNvPr id="2167" name="Google Shape;2167;p150"/>
          <p:cNvCxnSpPr>
            <a:stCxn id="2155" idx="2"/>
            <a:endCxn id="2156" idx="0"/>
          </p:cNvCxnSpPr>
          <p:nvPr/>
        </p:nvCxnSpPr>
        <p:spPr>
          <a:xfrm flipH="1">
            <a:off x="4947918" y="2459442"/>
            <a:ext cx="5100" cy="434700"/>
          </a:xfrm>
          <a:prstGeom prst="straightConnector1">
            <a:avLst/>
          </a:prstGeom>
          <a:noFill/>
          <a:ln w="9525" cap="flat" cmpd="sng">
            <a:solidFill>
              <a:srgbClr val="000000"/>
            </a:solidFill>
            <a:prstDash val="solid"/>
            <a:round/>
            <a:headEnd type="none" w="med" len="med"/>
            <a:tailEnd type="triangle" w="med" len="med"/>
          </a:ln>
        </p:spPr>
      </p:cxnSp>
      <p:cxnSp>
        <p:nvCxnSpPr>
          <p:cNvPr id="2168" name="Google Shape;2168;p150"/>
          <p:cNvCxnSpPr>
            <a:stCxn id="2156" idx="2"/>
            <a:endCxn id="2157" idx="0"/>
          </p:cNvCxnSpPr>
          <p:nvPr/>
        </p:nvCxnSpPr>
        <p:spPr>
          <a:xfrm>
            <a:off x="4947805" y="3227298"/>
            <a:ext cx="0" cy="509700"/>
          </a:xfrm>
          <a:prstGeom prst="straightConnector1">
            <a:avLst/>
          </a:prstGeom>
          <a:noFill/>
          <a:ln w="9525" cap="flat" cmpd="sng">
            <a:solidFill>
              <a:srgbClr val="000000"/>
            </a:solidFill>
            <a:prstDash val="solid"/>
            <a:round/>
            <a:headEnd type="none" w="med" len="med"/>
            <a:tailEnd type="triangle" w="med" len="med"/>
          </a:ln>
        </p:spPr>
      </p:cxnSp>
      <p:cxnSp>
        <p:nvCxnSpPr>
          <p:cNvPr id="2169" name="Google Shape;2169;p150"/>
          <p:cNvCxnSpPr>
            <a:stCxn id="2157" idx="2"/>
            <a:endCxn id="2158" idx="0"/>
          </p:cNvCxnSpPr>
          <p:nvPr/>
        </p:nvCxnSpPr>
        <p:spPr>
          <a:xfrm>
            <a:off x="4947805" y="4070194"/>
            <a:ext cx="10500" cy="159600"/>
          </a:xfrm>
          <a:prstGeom prst="straightConnector1">
            <a:avLst/>
          </a:prstGeom>
          <a:noFill/>
          <a:ln w="9525" cap="flat" cmpd="sng">
            <a:solidFill>
              <a:srgbClr val="000000"/>
            </a:solidFill>
            <a:prstDash val="solid"/>
            <a:round/>
            <a:headEnd type="none" w="med" len="med"/>
            <a:tailEnd type="triangle" w="med" len="med"/>
          </a:ln>
        </p:spPr>
      </p:cxnSp>
      <p:cxnSp>
        <p:nvCxnSpPr>
          <p:cNvPr id="2170" name="Google Shape;2170;p150"/>
          <p:cNvCxnSpPr>
            <a:stCxn id="2161" idx="2"/>
            <a:endCxn id="2162" idx="0"/>
          </p:cNvCxnSpPr>
          <p:nvPr/>
        </p:nvCxnSpPr>
        <p:spPr>
          <a:xfrm>
            <a:off x="6483321" y="2512005"/>
            <a:ext cx="8100" cy="884700"/>
          </a:xfrm>
          <a:prstGeom prst="straightConnector1">
            <a:avLst/>
          </a:prstGeom>
          <a:noFill/>
          <a:ln w="9525" cap="flat" cmpd="sng">
            <a:solidFill>
              <a:srgbClr val="000000"/>
            </a:solidFill>
            <a:prstDash val="solid"/>
            <a:round/>
            <a:headEnd type="none" w="med" len="med"/>
            <a:tailEnd type="triangle" w="med" len="med"/>
          </a:ln>
        </p:spPr>
      </p:cxnSp>
      <p:cxnSp>
        <p:nvCxnSpPr>
          <p:cNvPr id="2171" name="Google Shape;2171;p150"/>
          <p:cNvCxnSpPr>
            <a:endCxn id="2161" idx="0"/>
          </p:cNvCxnSpPr>
          <p:nvPr/>
        </p:nvCxnSpPr>
        <p:spPr>
          <a:xfrm>
            <a:off x="6480321" y="1406505"/>
            <a:ext cx="3000" cy="335700"/>
          </a:xfrm>
          <a:prstGeom prst="straightConnector1">
            <a:avLst/>
          </a:prstGeom>
          <a:noFill/>
          <a:ln w="9525" cap="flat" cmpd="sng">
            <a:solidFill>
              <a:srgbClr val="000000"/>
            </a:solidFill>
            <a:prstDash val="solid"/>
            <a:round/>
            <a:headEnd type="none" w="med" len="med"/>
            <a:tailEnd type="triangle" w="med" len="med"/>
          </a:ln>
        </p:spPr>
      </p:cxnSp>
      <p:cxnSp>
        <p:nvCxnSpPr>
          <p:cNvPr id="2172" name="Google Shape;2172;p150"/>
          <p:cNvCxnSpPr>
            <a:stCxn id="2162" idx="2"/>
          </p:cNvCxnSpPr>
          <p:nvPr/>
        </p:nvCxnSpPr>
        <p:spPr>
          <a:xfrm>
            <a:off x="6491427" y="3730076"/>
            <a:ext cx="3000" cy="305400"/>
          </a:xfrm>
          <a:prstGeom prst="straightConnector1">
            <a:avLst/>
          </a:prstGeom>
          <a:noFill/>
          <a:ln w="9525" cap="flat" cmpd="sng">
            <a:solidFill>
              <a:srgbClr val="000000"/>
            </a:solidFill>
            <a:prstDash val="solid"/>
            <a:round/>
            <a:headEnd type="none" w="med" len="med"/>
            <a:tailEnd type="triangle" w="med" len="med"/>
          </a:ln>
        </p:spPr>
      </p:cxnSp>
      <p:sp>
        <p:nvSpPr>
          <p:cNvPr id="2173" name="Google Shape;2173;p150"/>
          <p:cNvSpPr/>
          <p:nvPr/>
        </p:nvSpPr>
        <p:spPr>
          <a:xfrm>
            <a:off x="4367007" y="4722617"/>
            <a:ext cx="1182600" cy="299100"/>
          </a:xfrm>
          <a:prstGeom prst="roundRect">
            <a:avLst>
              <a:gd name="adj" fmla="val 16667"/>
            </a:avLst>
          </a:prstGeom>
          <a:solidFill>
            <a:srgbClr val="CFE2F3"/>
          </a:solidFill>
          <a:ln w="9525" cap="flat" cmpd="sng">
            <a:solidFill>
              <a:srgbClr val="000000"/>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600" b="1"/>
              <a:t>CONCRECCIÓN</a:t>
            </a:r>
            <a:endParaRPr sz="600" b="1"/>
          </a:p>
          <a:p>
            <a:pPr marL="0" lvl="0" indent="0" algn="ctr" rtl="0">
              <a:spcBef>
                <a:spcPts val="0"/>
              </a:spcBef>
              <a:spcAft>
                <a:spcPts val="0"/>
              </a:spcAft>
              <a:buNone/>
            </a:pPr>
            <a:r>
              <a:rPr lang="es" sz="600" b="1"/>
              <a:t>INDICADORES</a:t>
            </a:r>
            <a:endParaRPr sz="500" b="1"/>
          </a:p>
        </p:txBody>
      </p:sp>
      <p:cxnSp>
        <p:nvCxnSpPr>
          <p:cNvPr id="2174" name="Google Shape;2174;p150"/>
          <p:cNvCxnSpPr/>
          <p:nvPr/>
        </p:nvCxnSpPr>
        <p:spPr>
          <a:xfrm>
            <a:off x="4942635" y="4579789"/>
            <a:ext cx="10500" cy="159600"/>
          </a:xfrm>
          <a:prstGeom prst="straightConnector1">
            <a:avLst/>
          </a:prstGeom>
          <a:noFill/>
          <a:ln w="9525" cap="flat" cmpd="sng">
            <a:solidFill>
              <a:srgbClr val="000000"/>
            </a:solidFill>
            <a:prstDash val="solid"/>
            <a:round/>
            <a:headEnd type="none" w="med" len="med"/>
            <a:tailEnd type="triangle" w="med" len="med"/>
          </a:ln>
        </p:spPr>
      </p:cxnSp>
      <p:cxnSp>
        <p:nvCxnSpPr>
          <p:cNvPr id="2175" name="Google Shape;2175;p150"/>
          <p:cNvCxnSpPr/>
          <p:nvPr/>
        </p:nvCxnSpPr>
        <p:spPr>
          <a:xfrm>
            <a:off x="6480119" y="4357989"/>
            <a:ext cx="6300" cy="269400"/>
          </a:xfrm>
          <a:prstGeom prst="straightConnector1">
            <a:avLst/>
          </a:prstGeom>
          <a:noFill/>
          <a:ln w="9525" cap="flat" cmpd="sng">
            <a:solidFill>
              <a:srgbClr val="000000"/>
            </a:solidFill>
            <a:prstDash val="solid"/>
            <a:round/>
            <a:headEnd type="none" w="med" len="med"/>
            <a:tailEnd type="triangle" w="med" len="med"/>
          </a:ln>
        </p:spPr>
      </p:cxnSp>
      <p:cxnSp>
        <p:nvCxnSpPr>
          <p:cNvPr id="2176" name="Google Shape;2176;p150"/>
          <p:cNvCxnSpPr>
            <a:stCxn id="2155" idx="3"/>
            <a:endCxn id="2154" idx="3"/>
          </p:cNvCxnSpPr>
          <p:nvPr/>
        </p:nvCxnSpPr>
        <p:spPr>
          <a:xfrm rot="10800000">
            <a:off x="5508918" y="1524792"/>
            <a:ext cx="5100" cy="768000"/>
          </a:xfrm>
          <a:prstGeom prst="bentConnector3">
            <a:avLst>
              <a:gd name="adj1" fmla="val -4177632"/>
            </a:avLst>
          </a:prstGeom>
          <a:noFill/>
          <a:ln w="9525" cap="flat" cmpd="sng">
            <a:solidFill>
              <a:srgbClr val="000000"/>
            </a:solidFill>
            <a:prstDash val="solid"/>
            <a:round/>
            <a:headEnd type="none" w="med" len="med"/>
            <a:tailEnd type="triangle" w="med" len="med"/>
          </a:ln>
        </p:spPr>
      </p:cxnSp>
      <p:cxnSp>
        <p:nvCxnSpPr>
          <p:cNvPr id="2177" name="Google Shape;2177;p150"/>
          <p:cNvCxnSpPr/>
          <p:nvPr/>
        </p:nvCxnSpPr>
        <p:spPr>
          <a:xfrm rot="-5400000">
            <a:off x="5244681" y="2565309"/>
            <a:ext cx="764700" cy="225900"/>
          </a:xfrm>
          <a:prstGeom prst="bentConnector3">
            <a:avLst>
              <a:gd name="adj1" fmla="val 612"/>
            </a:avLst>
          </a:prstGeom>
          <a:noFill/>
          <a:ln w="9525" cap="flat" cmpd="sng">
            <a:solidFill>
              <a:srgbClr val="000000"/>
            </a:solidFill>
            <a:prstDash val="solid"/>
            <a:round/>
            <a:headEnd type="none" w="med" len="med"/>
            <a:tailEnd type="triangle" w="med" len="med"/>
          </a:ln>
        </p:spPr>
      </p:cxnSp>
      <p:cxnSp>
        <p:nvCxnSpPr>
          <p:cNvPr id="2178" name="Google Shape;2178;p150"/>
          <p:cNvCxnSpPr/>
          <p:nvPr/>
        </p:nvCxnSpPr>
        <p:spPr>
          <a:xfrm rot="-5400000">
            <a:off x="5213031" y="3370688"/>
            <a:ext cx="819300" cy="217200"/>
          </a:xfrm>
          <a:prstGeom prst="bentConnector3">
            <a:avLst>
              <a:gd name="adj1" fmla="val -1211"/>
            </a:avLst>
          </a:prstGeom>
          <a:noFill/>
          <a:ln w="9525" cap="flat" cmpd="sng">
            <a:solidFill>
              <a:srgbClr val="000000"/>
            </a:solidFill>
            <a:prstDash val="solid"/>
            <a:round/>
            <a:headEnd type="none" w="med" len="med"/>
            <a:tailEnd type="triangle" w="med" len="med"/>
          </a:ln>
        </p:spPr>
      </p:cxnSp>
      <p:cxnSp>
        <p:nvCxnSpPr>
          <p:cNvPr id="2179" name="Google Shape;2179;p150"/>
          <p:cNvCxnSpPr/>
          <p:nvPr/>
        </p:nvCxnSpPr>
        <p:spPr>
          <a:xfrm flipH="1">
            <a:off x="4186029" y="15801"/>
            <a:ext cx="4628700" cy="455400"/>
          </a:xfrm>
          <a:prstGeom prst="bentConnector3">
            <a:avLst>
              <a:gd name="adj1" fmla="val 100196"/>
            </a:avLst>
          </a:prstGeom>
          <a:noFill/>
          <a:ln w="28575" cap="flat" cmpd="sng">
            <a:solidFill>
              <a:srgbClr val="000000"/>
            </a:solidFill>
            <a:prstDash val="solid"/>
            <a:round/>
            <a:headEnd type="none" w="med" len="med"/>
            <a:tailEnd type="triangle" w="med" len="med"/>
          </a:ln>
        </p:spPr>
      </p:cxnSp>
      <p:cxnSp>
        <p:nvCxnSpPr>
          <p:cNvPr id="2180" name="Google Shape;2180;p150"/>
          <p:cNvCxnSpPr/>
          <p:nvPr/>
        </p:nvCxnSpPr>
        <p:spPr>
          <a:xfrm rot="-5400000" flipH="1">
            <a:off x="4036201" y="317521"/>
            <a:ext cx="663300" cy="833700"/>
          </a:xfrm>
          <a:prstGeom prst="bentConnector3">
            <a:avLst>
              <a:gd name="adj1" fmla="val 50000"/>
            </a:avLst>
          </a:prstGeom>
          <a:noFill/>
          <a:ln w="9525" cap="flat" cmpd="sng">
            <a:solidFill>
              <a:srgbClr val="000000"/>
            </a:solidFill>
            <a:prstDash val="solid"/>
            <a:round/>
            <a:headEnd type="none" w="med" len="med"/>
            <a:tailEnd type="none" w="med" len="med"/>
          </a:ln>
        </p:spPr>
      </p:cxnSp>
      <p:cxnSp>
        <p:nvCxnSpPr>
          <p:cNvPr id="2181" name="Google Shape;2181;p150"/>
          <p:cNvCxnSpPr>
            <a:stCxn id="2112" idx="0"/>
          </p:cNvCxnSpPr>
          <p:nvPr/>
        </p:nvCxnSpPr>
        <p:spPr>
          <a:xfrm rot="10800000" flipH="1">
            <a:off x="8777946" y="22650"/>
            <a:ext cx="54000" cy="651300"/>
          </a:xfrm>
          <a:prstGeom prst="bentConnector2">
            <a:avLst/>
          </a:prstGeom>
          <a:noFill/>
          <a:ln w="28575" cap="flat" cmpd="sng">
            <a:solidFill>
              <a:srgbClr val="000000"/>
            </a:solidFill>
            <a:prstDash val="solid"/>
            <a:round/>
            <a:headEnd type="none" w="med" len="med"/>
            <a:tailEnd type="triangle" w="med" len="med"/>
          </a:ln>
        </p:spPr>
      </p:cxnSp>
      <p:cxnSp>
        <p:nvCxnSpPr>
          <p:cNvPr id="2182" name="Google Shape;2182;p150"/>
          <p:cNvCxnSpPr/>
          <p:nvPr/>
        </p:nvCxnSpPr>
        <p:spPr>
          <a:xfrm rot="-5400000">
            <a:off x="7082866" y="147886"/>
            <a:ext cx="283200" cy="33000"/>
          </a:xfrm>
          <a:prstGeom prst="bentConnector3">
            <a:avLst>
              <a:gd name="adj1" fmla="val -9754"/>
            </a:avLst>
          </a:prstGeom>
          <a:noFill/>
          <a:ln w="28575" cap="flat" cmpd="sng">
            <a:solidFill>
              <a:srgbClr val="000000"/>
            </a:solidFill>
            <a:prstDash val="solid"/>
            <a:round/>
            <a:headEnd type="none" w="med" len="med"/>
            <a:tailEnd type="triangle" w="med" len="med"/>
          </a:ln>
        </p:spPr>
      </p:cxnSp>
      <p:sp>
        <p:nvSpPr>
          <p:cNvPr id="2183" name="Google Shape;2183;p150"/>
          <p:cNvSpPr/>
          <p:nvPr/>
        </p:nvSpPr>
        <p:spPr>
          <a:xfrm>
            <a:off x="5872651" y="1332416"/>
            <a:ext cx="1284300" cy="3826800"/>
          </a:xfrm>
          <a:prstGeom prst="roundRect">
            <a:avLst>
              <a:gd name="adj" fmla="val 16667"/>
            </a:avLst>
          </a:prstGeom>
          <a:noFill/>
          <a:ln w="28575" cap="flat" cmpd="sng">
            <a:solidFill>
              <a:srgbClr val="000000"/>
            </a:solidFill>
            <a:prstDash val="dot"/>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11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87"/>
        <p:cNvGrpSpPr/>
        <p:nvPr/>
      </p:nvGrpSpPr>
      <p:grpSpPr>
        <a:xfrm>
          <a:off x="0" y="0"/>
          <a:ext cx="0" cy="0"/>
          <a:chOff x="0" y="0"/>
          <a:chExt cx="0" cy="0"/>
        </a:xfrm>
      </p:grpSpPr>
      <p:sp>
        <p:nvSpPr>
          <p:cNvPr id="2188" name="Google Shape;2188;p151"/>
          <p:cNvSpPr txBox="1"/>
          <p:nvPr/>
        </p:nvSpPr>
        <p:spPr>
          <a:xfrm>
            <a:off x="7689100" y="4658988"/>
            <a:ext cx="1271700" cy="34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Font typeface="Dosis"/>
              <a:buNone/>
            </a:pPr>
            <a:r>
              <a:rPr lang="es" sz="1800">
                <a:solidFill>
                  <a:srgbClr val="FFFFFF"/>
                </a:solidFill>
                <a:latin typeface="Dosis"/>
                <a:ea typeface="Dosis"/>
                <a:cs typeface="Dosis"/>
                <a:sym typeface="Dosis"/>
              </a:rPr>
              <a:t>#INNOURJC</a:t>
            </a:r>
            <a:endParaRPr sz="1800">
              <a:solidFill>
                <a:srgbClr val="FFFFFF"/>
              </a:solidFill>
            </a:endParaRPr>
          </a:p>
        </p:txBody>
      </p:sp>
      <p:sp>
        <p:nvSpPr>
          <p:cNvPr id="2189" name="Google Shape;2189;p151"/>
          <p:cNvSpPr txBox="1">
            <a:spLocks noGrp="1"/>
          </p:cNvSpPr>
          <p:nvPr>
            <p:ph type="ctrTitle"/>
          </p:nvPr>
        </p:nvSpPr>
        <p:spPr>
          <a:xfrm>
            <a:off x="334650" y="374675"/>
            <a:ext cx="89715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70312"/>
              <a:buFont typeface="Calibri"/>
              <a:buNone/>
            </a:pPr>
            <a:r>
              <a:rPr lang="es" sz="6400" b="1">
                <a:solidFill>
                  <a:srgbClr val="000000"/>
                </a:solidFill>
                <a:latin typeface="Dosis"/>
                <a:ea typeface="Dosis"/>
                <a:cs typeface="Dosis"/>
                <a:sym typeface="Dosis"/>
              </a:rPr>
              <a:t>PLATAFORMAS YA CREADAS</a:t>
            </a:r>
            <a:endParaRPr sz="6400" b="1">
              <a:solidFill>
                <a:srgbClr val="000000"/>
              </a:solidFill>
              <a:latin typeface="Dosis"/>
              <a:ea typeface="Dosis"/>
              <a:cs typeface="Dosis"/>
              <a:sym typeface="Dosis"/>
            </a:endParaRPr>
          </a:p>
        </p:txBody>
      </p:sp>
      <p:pic>
        <p:nvPicPr>
          <p:cNvPr id="2190" name="Google Shape;2190;p151" descr="Resultado de imagen de deck toys">
            <a:hlinkClick r:id="rId3"/>
          </p:cNvPr>
          <p:cNvPicPr preferRelativeResize="0"/>
          <p:nvPr/>
        </p:nvPicPr>
        <p:blipFill>
          <a:blip r:embed="rId4">
            <a:alphaModFix/>
          </a:blip>
          <a:stretch>
            <a:fillRect/>
          </a:stretch>
        </p:blipFill>
        <p:spPr>
          <a:xfrm>
            <a:off x="6594800" y="1871875"/>
            <a:ext cx="2365999" cy="1243475"/>
          </a:xfrm>
          <a:prstGeom prst="rect">
            <a:avLst/>
          </a:prstGeom>
          <a:noFill/>
          <a:ln>
            <a:noFill/>
          </a:ln>
        </p:spPr>
      </p:pic>
      <p:pic>
        <p:nvPicPr>
          <p:cNvPr id="2191" name="Google Shape;2191;p151">
            <a:hlinkClick r:id="rId5"/>
          </p:cNvPr>
          <p:cNvPicPr preferRelativeResize="0"/>
          <p:nvPr/>
        </p:nvPicPr>
        <p:blipFill>
          <a:blip r:embed="rId6">
            <a:alphaModFix/>
          </a:blip>
          <a:stretch>
            <a:fillRect/>
          </a:stretch>
        </p:blipFill>
        <p:spPr>
          <a:xfrm>
            <a:off x="466925" y="1437552"/>
            <a:ext cx="2212350" cy="1327425"/>
          </a:xfrm>
          <a:prstGeom prst="rect">
            <a:avLst/>
          </a:prstGeom>
          <a:noFill/>
          <a:ln>
            <a:noFill/>
          </a:ln>
        </p:spPr>
      </p:pic>
      <p:pic>
        <p:nvPicPr>
          <p:cNvPr id="2192" name="Google Shape;2192;p151">
            <a:hlinkClick r:id="rId7"/>
          </p:cNvPr>
          <p:cNvPicPr preferRelativeResize="0"/>
          <p:nvPr/>
        </p:nvPicPr>
        <p:blipFill>
          <a:blip r:embed="rId8">
            <a:alphaModFix/>
          </a:blip>
          <a:stretch>
            <a:fillRect/>
          </a:stretch>
        </p:blipFill>
        <p:spPr>
          <a:xfrm>
            <a:off x="410400" y="3596488"/>
            <a:ext cx="4943475" cy="762000"/>
          </a:xfrm>
          <a:prstGeom prst="rect">
            <a:avLst/>
          </a:prstGeom>
          <a:noFill/>
          <a:ln>
            <a:noFill/>
          </a:ln>
        </p:spPr>
      </p:pic>
      <p:pic>
        <p:nvPicPr>
          <p:cNvPr id="2193" name="Google Shape;2193;p151">
            <a:hlinkClick r:id="rId9"/>
          </p:cNvPr>
          <p:cNvPicPr preferRelativeResize="0"/>
          <p:nvPr/>
        </p:nvPicPr>
        <p:blipFill>
          <a:blip r:embed="rId10">
            <a:alphaModFix/>
          </a:blip>
          <a:stretch>
            <a:fillRect/>
          </a:stretch>
        </p:blipFill>
        <p:spPr>
          <a:xfrm>
            <a:off x="3409651" y="1952138"/>
            <a:ext cx="3185160" cy="762000"/>
          </a:xfrm>
          <a:prstGeom prst="rect">
            <a:avLst/>
          </a:prstGeom>
          <a:noFill/>
          <a:ln>
            <a:noFill/>
          </a:ln>
        </p:spPr>
      </p:pic>
      <p:pic>
        <p:nvPicPr>
          <p:cNvPr id="2194" name="Google Shape;2194;p151">
            <a:hlinkClick r:id="rId11"/>
          </p:cNvPr>
          <p:cNvPicPr preferRelativeResize="0"/>
          <p:nvPr/>
        </p:nvPicPr>
        <p:blipFill>
          <a:blip r:embed="rId12">
            <a:alphaModFix/>
          </a:blip>
          <a:stretch>
            <a:fillRect/>
          </a:stretch>
        </p:blipFill>
        <p:spPr>
          <a:xfrm>
            <a:off x="5807099" y="3389825"/>
            <a:ext cx="2876550" cy="78105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98"/>
        <p:cNvGrpSpPr/>
        <p:nvPr/>
      </p:nvGrpSpPr>
      <p:grpSpPr>
        <a:xfrm>
          <a:off x="0" y="0"/>
          <a:ext cx="0" cy="0"/>
          <a:chOff x="0" y="0"/>
          <a:chExt cx="0" cy="0"/>
        </a:xfrm>
      </p:grpSpPr>
      <p:graphicFrame>
        <p:nvGraphicFramePr>
          <p:cNvPr id="2199" name="Google Shape;2199;p152"/>
          <p:cNvGraphicFramePr/>
          <p:nvPr/>
        </p:nvGraphicFramePr>
        <p:xfrm>
          <a:off x="186500" y="194500"/>
          <a:ext cx="3000000" cy="3000000"/>
        </p:xfrm>
        <a:graphic>
          <a:graphicData uri="http://schemas.openxmlformats.org/drawingml/2006/table">
            <a:tbl>
              <a:tblPr>
                <a:noFill/>
                <a:tableStyleId>{BADE76AE-A807-4B86-AA6B-47C9663B0789}</a:tableStyleId>
              </a:tblPr>
              <a:tblGrid>
                <a:gridCol w="241300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24130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ctr" rtl="0">
                        <a:spcBef>
                          <a:spcPts val="0"/>
                        </a:spcBef>
                        <a:spcAft>
                          <a:spcPts val="0"/>
                        </a:spcAft>
                        <a:buNone/>
                      </a:pPr>
                      <a:r>
                        <a:rPr lang="es" b="1">
                          <a:latin typeface="Dosis"/>
                          <a:ea typeface="Dosis"/>
                          <a:cs typeface="Dosis"/>
                          <a:sym typeface="Dosis"/>
                        </a:rPr>
                        <a:t>VENTAJAS</a:t>
                      </a:r>
                      <a:endParaRPr b="1">
                        <a:latin typeface="Dosis"/>
                        <a:ea typeface="Dosis"/>
                        <a:cs typeface="Dosis"/>
                        <a:sym typeface="Dosis"/>
                      </a:endParaRPr>
                    </a:p>
                  </a:txBody>
                  <a:tcPr marL="91425" marR="91425" marT="91425" marB="91425" anchor="ctr"/>
                </a:tc>
                <a:tc>
                  <a:txBody>
                    <a:bodyPr/>
                    <a:lstStyle/>
                    <a:p>
                      <a:pPr marL="0" lvl="0" indent="0" algn="ctr" rtl="0">
                        <a:spcBef>
                          <a:spcPts val="0"/>
                        </a:spcBef>
                        <a:spcAft>
                          <a:spcPts val="0"/>
                        </a:spcAft>
                        <a:buNone/>
                      </a:pPr>
                      <a:r>
                        <a:rPr lang="es" b="1">
                          <a:latin typeface="Dosis"/>
                          <a:ea typeface="Dosis"/>
                          <a:cs typeface="Dosis"/>
                          <a:sym typeface="Dosis"/>
                        </a:rPr>
                        <a:t>INCONVENIENTES</a:t>
                      </a:r>
                      <a:endParaRPr b="1">
                        <a:latin typeface="Dosis"/>
                        <a:ea typeface="Dosis"/>
                        <a:cs typeface="Dosis"/>
                        <a:sym typeface="Dosis"/>
                      </a:endParaRPr>
                    </a:p>
                  </a:txBody>
                  <a:tcPr marL="91425" marR="91425" marT="91425" marB="91425" anchor="ct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s" b="1">
                          <a:latin typeface="Dosis"/>
                          <a:ea typeface="Dosis"/>
                          <a:cs typeface="Dosis"/>
                          <a:sym typeface="Dosis"/>
                        </a:rPr>
                        <a:t>CLASS DOJO</a:t>
                      </a: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s" b="1">
                          <a:latin typeface="Dosis"/>
                          <a:ea typeface="Dosis"/>
                          <a:cs typeface="Dosis"/>
                          <a:sym typeface="Dosis"/>
                        </a:rPr>
                        <a:t>CLASSCRAFT</a:t>
                      </a: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s" b="1">
                          <a:latin typeface="Dosis"/>
                          <a:ea typeface="Dosis"/>
                          <a:cs typeface="Dosis"/>
                          <a:sym typeface="Dosis"/>
                        </a:rPr>
                        <a:t>MYCLASSGAME</a:t>
                      </a: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s" b="1">
                          <a:latin typeface="Dosis"/>
                          <a:ea typeface="Dosis"/>
                          <a:cs typeface="Dosis"/>
                          <a:sym typeface="Dosis"/>
                        </a:rPr>
                        <a:t>FANTASYCLASS</a:t>
                      </a: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s" b="1">
                          <a:latin typeface="Dosis"/>
                          <a:ea typeface="Dosis"/>
                          <a:cs typeface="Dosis"/>
                          <a:sym typeface="Dosis"/>
                        </a:rPr>
                        <a:t>DECK.TOYS</a:t>
                      </a: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extLst>
                  <a:ext uri="{0D108BD9-81ED-4DB2-BD59-A6C34878D82A}">
                    <a16:rowId xmlns:a16="http://schemas.microsoft.com/office/drawing/2014/main" val="10005"/>
                  </a:ext>
                </a:extLst>
              </a:tr>
            </a:tbl>
          </a:graphicData>
        </a:graphic>
      </p:graphicFrame>
      <p:sp>
        <p:nvSpPr>
          <p:cNvPr id="2200" name="Google Shape;2200;p152"/>
          <p:cNvSpPr txBox="1"/>
          <p:nvPr/>
        </p:nvSpPr>
        <p:spPr>
          <a:xfrm>
            <a:off x="371700" y="2651800"/>
            <a:ext cx="7115700" cy="223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700" b="1">
                <a:latin typeface="Dosis"/>
                <a:ea typeface="Dosis"/>
                <a:cs typeface="Dosis"/>
                <a:sym typeface="Dosis"/>
              </a:rPr>
              <a:t>VALORAR:</a:t>
            </a:r>
            <a:endParaRPr sz="1700" b="1">
              <a:latin typeface="Dosis"/>
              <a:ea typeface="Dosis"/>
              <a:cs typeface="Dosis"/>
              <a:sym typeface="Dosis"/>
            </a:endParaRPr>
          </a:p>
          <a:p>
            <a:pPr marL="457200" lvl="0" indent="-336550" algn="l" rtl="0">
              <a:spcBef>
                <a:spcPts val="0"/>
              </a:spcBef>
              <a:spcAft>
                <a:spcPts val="0"/>
              </a:spcAft>
              <a:buSzPts val="1700"/>
              <a:buFont typeface="Dosis"/>
              <a:buChar char="●"/>
            </a:pPr>
            <a:r>
              <a:rPr lang="es" sz="1700" b="1">
                <a:latin typeface="Dosis"/>
                <a:ea typeface="Dosis"/>
                <a:cs typeface="Dosis"/>
                <a:sym typeface="Dosis"/>
              </a:rPr>
              <a:t>UTILIDAD</a:t>
            </a:r>
            <a:endParaRPr sz="1700" b="1">
              <a:latin typeface="Dosis"/>
              <a:ea typeface="Dosis"/>
              <a:cs typeface="Dosis"/>
              <a:sym typeface="Dosis"/>
            </a:endParaRPr>
          </a:p>
          <a:p>
            <a:pPr marL="457200" lvl="0" indent="-336550" algn="l" rtl="0">
              <a:spcBef>
                <a:spcPts val="0"/>
              </a:spcBef>
              <a:spcAft>
                <a:spcPts val="0"/>
              </a:spcAft>
              <a:buSzPts val="1700"/>
              <a:buFont typeface="Dosis"/>
              <a:buChar char="●"/>
            </a:pPr>
            <a:r>
              <a:rPr lang="es" sz="1700" b="1">
                <a:latin typeface="Dosis"/>
                <a:ea typeface="Dosis"/>
                <a:cs typeface="Dosis"/>
                <a:sym typeface="Dosis"/>
              </a:rPr>
              <a:t>ACCESIBILIDAD</a:t>
            </a:r>
            <a:endParaRPr sz="1700" b="1">
              <a:latin typeface="Dosis"/>
              <a:ea typeface="Dosis"/>
              <a:cs typeface="Dosis"/>
              <a:sym typeface="Dosis"/>
            </a:endParaRPr>
          </a:p>
          <a:p>
            <a:pPr marL="457200" lvl="0" indent="-336550" algn="l" rtl="0">
              <a:spcBef>
                <a:spcPts val="0"/>
              </a:spcBef>
              <a:spcAft>
                <a:spcPts val="0"/>
              </a:spcAft>
              <a:buSzPts val="1700"/>
              <a:buFont typeface="Dosis"/>
              <a:buChar char="●"/>
            </a:pPr>
            <a:r>
              <a:rPr lang="es" sz="1700" b="1">
                <a:latin typeface="Dosis"/>
                <a:ea typeface="Dosis"/>
                <a:cs typeface="Dosis"/>
                <a:sym typeface="Dosis"/>
              </a:rPr>
              <a:t>ESTÉTICA</a:t>
            </a:r>
            <a:endParaRPr sz="1700" b="1">
              <a:latin typeface="Dosis"/>
              <a:ea typeface="Dosis"/>
              <a:cs typeface="Dosis"/>
              <a:sym typeface="Dosis"/>
            </a:endParaRPr>
          </a:p>
          <a:p>
            <a:pPr marL="457200" lvl="0" indent="-336550" algn="l" rtl="0">
              <a:spcBef>
                <a:spcPts val="0"/>
              </a:spcBef>
              <a:spcAft>
                <a:spcPts val="0"/>
              </a:spcAft>
              <a:buSzPts val="1700"/>
              <a:buFont typeface="Dosis"/>
              <a:buChar char="●"/>
            </a:pPr>
            <a:r>
              <a:rPr lang="es" sz="1700" b="1">
                <a:latin typeface="Dosis"/>
                <a:ea typeface="Dosis"/>
                <a:cs typeface="Dosis"/>
                <a:sym typeface="Dosis"/>
              </a:rPr>
              <a:t>POSIBLES APLICACIONES</a:t>
            </a:r>
            <a:endParaRPr sz="1700" b="1">
              <a:latin typeface="Dosis"/>
              <a:ea typeface="Dosis"/>
              <a:cs typeface="Dosis"/>
              <a:sym typeface="Dosis"/>
            </a:endParaRPr>
          </a:p>
          <a:p>
            <a:pPr marL="457200" lvl="0" indent="-336550" algn="l" rtl="0">
              <a:spcBef>
                <a:spcPts val="0"/>
              </a:spcBef>
              <a:spcAft>
                <a:spcPts val="0"/>
              </a:spcAft>
              <a:buSzPts val="1700"/>
              <a:buFont typeface="Dosis"/>
              <a:buChar char="●"/>
            </a:pPr>
            <a:r>
              <a:rPr lang="es" sz="1700" b="1">
                <a:latin typeface="Dosis"/>
                <a:ea typeface="Dosis"/>
                <a:cs typeface="Dosis"/>
                <a:sym typeface="Dosis"/>
              </a:rPr>
              <a:t>EDAD DEL USUARIO</a:t>
            </a:r>
            <a:endParaRPr sz="1700" b="1">
              <a:latin typeface="Dosis"/>
              <a:ea typeface="Dosis"/>
              <a:cs typeface="Dosis"/>
              <a:sym typeface="Dosis"/>
            </a:endParaRPr>
          </a:p>
          <a:p>
            <a:pPr marL="457200" lvl="0" indent="-336550" algn="l" rtl="0">
              <a:spcBef>
                <a:spcPts val="0"/>
              </a:spcBef>
              <a:spcAft>
                <a:spcPts val="0"/>
              </a:spcAft>
              <a:buSzPts val="1700"/>
              <a:buFont typeface="Dosis"/>
              <a:buChar char="●"/>
            </a:pPr>
            <a:r>
              <a:rPr lang="es" sz="1700" b="1">
                <a:latin typeface="Dosis"/>
                <a:ea typeface="Dosis"/>
                <a:cs typeface="Dosis"/>
                <a:sym typeface="Dosis"/>
              </a:rPr>
              <a:t>MECÁNICAS Y HERRAMIENTAS DISPONIBLES</a:t>
            </a:r>
            <a:endParaRPr sz="1700" b="1">
              <a:latin typeface="Dosis"/>
              <a:ea typeface="Dosis"/>
              <a:cs typeface="Dosis"/>
              <a:sym typeface="Dosis"/>
            </a:endParaRPr>
          </a:p>
          <a:p>
            <a:pPr marL="0" lvl="0" indent="0" algn="l" rtl="0">
              <a:spcBef>
                <a:spcPts val="0"/>
              </a:spcBef>
              <a:spcAft>
                <a:spcPts val="0"/>
              </a:spcAft>
              <a:buNone/>
            </a:pPr>
            <a:r>
              <a:rPr lang="es"/>
              <a:t>	</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04"/>
        <p:cNvGrpSpPr/>
        <p:nvPr/>
      </p:nvGrpSpPr>
      <p:grpSpPr>
        <a:xfrm>
          <a:off x="0" y="0"/>
          <a:ext cx="0" cy="0"/>
          <a:chOff x="0" y="0"/>
          <a:chExt cx="0" cy="0"/>
        </a:xfrm>
      </p:grpSpPr>
      <p:graphicFrame>
        <p:nvGraphicFramePr>
          <p:cNvPr id="2205" name="Google Shape;2205;p153"/>
          <p:cNvGraphicFramePr/>
          <p:nvPr/>
        </p:nvGraphicFramePr>
        <p:xfrm>
          <a:off x="186500" y="194500"/>
          <a:ext cx="3000000" cy="3000000"/>
        </p:xfrm>
        <a:graphic>
          <a:graphicData uri="http://schemas.openxmlformats.org/drawingml/2006/table">
            <a:tbl>
              <a:tblPr>
                <a:noFill/>
                <a:tableStyleId>{BADE76AE-A807-4B86-AA6B-47C9663B0789}</a:tableStyleId>
              </a:tblPr>
              <a:tblGrid>
                <a:gridCol w="2909425">
                  <a:extLst>
                    <a:ext uri="{9D8B030D-6E8A-4147-A177-3AD203B41FA5}">
                      <a16:colId xmlns:a16="http://schemas.microsoft.com/office/drawing/2014/main" val="20000"/>
                    </a:ext>
                  </a:extLst>
                </a:gridCol>
                <a:gridCol w="2447825">
                  <a:extLst>
                    <a:ext uri="{9D8B030D-6E8A-4147-A177-3AD203B41FA5}">
                      <a16:colId xmlns:a16="http://schemas.microsoft.com/office/drawing/2014/main" val="20001"/>
                    </a:ext>
                  </a:extLst>
                </a:gridCol>
                <a:gridCol w="3371025">
                  <a:extLst>
                    <a:ext uri="{9D8B030D-6E8A-4147-A177-3AD203B41FA5}">
                      <a16:colId xmlns:a16="http://schemas.microsoft.com/office/drawing/2014/main" val="20002"/>
                    </a:ext>
                  </a:extLst>
                </a:gridCol>
              </a:tblGrid>
              <a:tr h="274575">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gridSpan="2">
                  <a:txBody>
                    <a:bodyPr/>
                    <a:lstStyle/>
                    <a:p>
                      <a:pPr marL="0" lvl="0" indent="0" algn="ctr" rtl="0">
                        <a:spcBef>
                          <a:spcPts val="0"/>
                        </a:spcBef>
                        <a:spcAft>
                          <a:spcPts val="0"/>
                        </a:spcAft>
                        <a:buNone/>
                      </a:pPr>
                      <a:r>
                        <a:rPr lang="es" b="1">
                          <a:latin typeface="Dosis"/>
                          <a:ea typeface="Dosis"/>
                          <a:cs typeface="Dosis"/>
                          <a:sym typeface="Dosis"/>
                        </a:rPr>
                        <a:t>CLASSDOJO</a:t>
                      </a:r>
                      <a:endParaRPr b="1">
                        <a:latin typeface="Dosis"/>
                        <a:ea typeface="Dosis"/>
                        <a:cs typeface="Dosis"/>
                        <a:sym typeface="Dosis"/>
                      </a:endParaRPr>
                    </a:p>
                  </a:txBody>
                  <a:tcPr marL="91425" marR="91425" marT="91425" marB="91425" anchor="ctr"/>
                </a:tc>
                <a:tc hMerge="1">
                  <a:txBody>
                    <a:bodyPr/>
                    <a:lstStyle/>
                    <a:p>
                      <a:endParaRPr lang="es-ES"/>
                    </a:p>
                  </a:txBody>
                  <a:tcPr/>
                </a:tc>
                <a:extLst>
                  <a:ext uri="{0D108BD9-81ED-4DB2-BD59-A6C34878D82A}">
                    <a16:rowId xmlns:a16="http://schemas.microsoft.com/office/drawing/2014/main" val="10000"/>
                  </a:ext>
                </a:extLst>
              </a:tr>
              <a:tr h="274575">
                <a:tc>
                  <a:txBody>
                    <a:bodyPr/>
                    <a:lstStyle/>
                    <a:p>
                      <a:pPr marL="0" lvl="0" indent="0" algn="l" rtl="0">
                        <a:spcBef>
                          <a:spcPts val="0"/>
                        </a:spcBef>
                        <a:spcAft>
                          <a:spcPts val="0"/>
                        </a:spcAft>
                        <a:buNone/>
                      </a:pPr>
                      <a:r>
                        <a:rPr lang="es" b="1">
                          <a:latin typeface="Dosis"/>
                          <a:ea typeface="Dosis"/>
                          <a:cs typeface="Dosis"/>
                          <a:sym typeface="Dosis"/>
                        </a:rPr>
                        <a:t>NARRATIVA</a:t>
                      </a:r>
                      <a:endParaRPr b="1">
                        <a:latin typeface="Dosis"/>
                        <a:ea typeface="Dosis"/>
                        <a:cs typeface="Dosis"/>
                        <a:sym typeface="Dosis"/>
                      </a:endParaRPr>
                    </a:p>
                  </a:txBody>
                  <a:tcPr marL="91425" marR="91425" marT="91425" marB="91425"/>
                </a:tc>
                <a:tc gridSpan="2">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B w="9525" cap="flat" cmpd="sng">
                      <a:solidFill>
                        <a:srgbClr val="9E9E9E"/>
                      </a:solidFill>
                      <a:prstDash val="solid"/>
                      <a:round/>
                      <a:headEnd type="none" w="sm" len="sm"/>
                      <a:tailEnd type="none" w="sm" len="sm"/>
                    </a:lnB>
                  </a:tcPr>
                </a:tc>
                <a:tc hMerge="1">
                  <a:txBody>
                    <a:bodyPr/>
                    <a:lstStyle/>
                    <a:p>
                      <a:endParaRPr lang="es-ES"/>
                    </a:p>
                  </a:txBody>
                  <a:tcPr/>
                </a:tc>
                <a:extLst>
                  <a:ext uri="{0D108BD9-81ED-4DB2-BD59-A6C34878D82A}">
                    <a16:rowId xmlns:a16="http://schemas.microsoft.com/office/drawing/2014/main" val="10001"/>
                  </a:ext>
                </a:extLst>
              </a:tr>
              <a:tr h="274575">
                <a:tc>
                  <a:txBody>
                    <a:bodyPr/>
                    <a:lstStyle/>
                    <a:p>
                      <a:pPr marL="0" lvl="0" indent="0" algn="l" rtl="0">
                        <a:spcBef>
                          <a:spcPts val="0"/>
                        </a:spcBef>
                        <a:spcAft>
                          <a:spcPts val="0"/>
                        </a:spcAft>
                        <a:buNone/>
                      </a:pPr>
                      <a:r>
                        <a:rPr lang="es" b="1">
                          <a:latin typeface="Dosis"/>
                          <a:ea typeface="Dosis"/>
                          <a:cs typeface="Dosis"/>
                          <a:sym typeface="Dosis"/>
                        </a:rPr>
                        <a:t>ACCESIBILIDAD</a:t>
                      </a:r>
                      <a:endParaRPr b="1">
                        <a:latin typeface="Dosis"/>
                        <a:ea typeface="Dosis"/>
                        <a:cs typeface="Dosis"/>
                        <a:sym typeface="Dosis"/>
                      </a:endParaRPr>
                    </a:p>
                  </a:txBody>
                  <a:tcPr marL="91425" marR="91425" marT="91425" marB="91425">
                    <a:lnR w="9525" cap="flat" cmpd="sng">
                      <a:solidFill>
                        <a:srgbClr val="9E9E9E"/>
                      </a:solidFill>
                      <a:prstDash val="solid"/>
                      <a:round/>
                      <a:headEnd type="none" w="sm" len="sm"/>
                      <a:tailEnd type="none" w="sm" len="sm"/>
                    </a:lnR>
                  </a:tcPr>
                </a:tc>
                <a:tc gridSpan="2">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s-ES"/>
                    </a:p>
                  </a:txBody>
                  <a:tcPr/>
                </a:tc>
                <a:extLst>
                  <a:ext uri="{0D108BD9-81ED-4DB2-BD59-A6C34878D82A}">
                    <a16:rowId xmlns:a16="http://schemas.microsoft.com/office/drawing/2014/main" val="10002"/>
                  </a:ext>
                </a:extLst>
              </a:tr>
              <a:tr h="274575">
                <a:tc>
                  <a:txBody>
                    <a:bodyPr/>
                    <a:lstStyle/>
                    <a:p>
                      <a:pPr marL="0" lvl="0" indent="0" algn="l" rtl="0">
                        <a:spcBef>
                          <a:spcPts val="0"/>
                        </a:spcBef>
                        <a:spcAft>
                          <a:spcPts val="0"/>
                        </a:spcAft>
                        <a:buNone/>
                      </a:pPr>
                      <a:r>
                        <a:rPr lang="es" b="1">
                          <a:latin typeface="Dosis"/>
                          <a:ea typeface="Dosis"/>
                          <a:cs typeface="Dosis"/>
                          <a:sym typeface="Dosis"/>
                        </a:rPr>
                        <a:t>ESTÉTICA</a:t>
                      </a:r>
                      <a:endParaRPr b="1">
                        <a:latin typeface="Dosis"/>
                        <a:ea typeface="Dosis"/>
                        <a:cs typeface="Dosis"/>
                        <a:sym typeface="Dosis"/>
                      </a:endParaRPr>
                    </a:p>
                  </a:txBody>
                  <a:tcPr marL="91425" marR="91425" marT="91425" marB="91425">
                    <a:lnR w="9525" cap="flat" cmpd="sng">
                      <a:solidFill>
                        <a:srgbClr val="9E9E9E"/>
                      </a:solidFill>
                      <a:prstDash val="solid"/>
                      <a:round/>
                      <a:headEnd type="none" w="sm" len="sm"/>
                      <a:tailEnd type="none" w="sm" len="sm"/>
                    </a:lnR>
                  </a:tcPr>
                </a:tc>
                <a:tc gridSpan="2">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s-ES"/>
                    </a:p>
                  </a:txBody>
                  <a:tcPr/>
                </a:tc>
                <a:extLst>
                  <a:ext uri="{0D108BD9-81ED-4DB2-BD59-A6C34878D82A}">
                    <a16:rowId xmlns:a16="http://schemas.microsoft.com/office/drawing/2014/main" val="10003"/>
                  </a:ext>
                </a:extLst>
              </a:tr>
              <a:tr h="274575">
                <a:tc>
                  <a:txBody>
                    <a:bodyPr/>
                    <a:lstStyle/>
                    <a:p>
                      <a:pPr marL="0" lvl="0" indent="0" algn="l" rtl="0">
                        <a:spcBef>
                          <a:spcPts val="0"/>
                        </a:spcBef>
                        <a:spcAft>
                          <a:spcPts val="0"/>
                        </a:spcAft>
                        <a:buNone/>
                      </a:pPr>
                      <a:r>
                        <a:rPr lang="es" b="1">
                          <a:latin typeface="Dosis"/>
                          <a:ea typeface="Dosis"/>
                          <a:cs typeface="Dosis"/>
                          <a:sym typeface="Dosis"/>
                        </a:rPr>
                        <a:t>ASIGNATURAS APLICABLES</a:t>
                      </a:r>
                      <a:endParaRPr b="1">
                        <a:latin typeface="Dosis"/>
                        <a:ea typeface="Dosis"/>
                        <a:cs typeface="Dosis"/>
                        <a:sym typeface="Dosis"/>
                      </a:endParaRPr>
                    </a:p>
                  </a:txBody>
                  <a:tcPr marL="91425" marR="91425" marT="91425" marB="91425">
                    <a:lnR w="9525" cap="flat" cmpd="sng">
                      <a:solidFill>
                        <a:srgbClr val="9E9E9E"/>
                      </a:solidFill>
                      <a:prstDash val="solid"/>
                      <a:round/>
                      <a:headEnd type="none" w="sm" len="sm"/>
                      <a:tailEnd type="none" w="sm" len="sm"/>
                    </a:lnR>
                  </a:tcPr>
                </a:tc>
                <a:tc gridSpan="2">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hMerge="1">
                  <a:txBody>
                    <a:bodyPr/>
                    <a:lstStyle/>
                    <a:p>
                      <a:endParaRPr lang="es-ES"/>
                    </a:p>
                  </a:txBody>
                  <a:tcPr/>
                </a:tc>
                <a:extLst>
                  <a:ext uri="{0D108BD9-81ED-4DB2-BD59-A6C34878D82A}">
                    <a16:rowId xmlns:a16="http://schemas.microsoft.com/office/drawing/2014/main" val="10004"/>
                  </a:ext>
                </a:extLst>
              </a:tr>
              <a:tr h="274575">
                <a:tc>
                  <a:txBody>
                    <a:bodyPr/>
                    <a:lstStyle/>
                    <a:p>
                      <a:pPr marL="0" lvl="0" indent="0" algn="l" rtl="0">
                        <a:spcBef>
                          <a:spcPts val="0"/>
                        </a:spcBef>
                        <a:spcAft>
                          <a:spcPts val="0"/>
                        </a:spcAft>
                        <a:buNone/>
                      </a:pPr>
                      <a:r>
                        <a:rPr lang="es" b="1">
                          <a:latin typeface="Dosis"/>
                          <a:ea typeface="Dosis"/>
                          <a:cs typeface="Dosis"/>
                          <a:sym typeface="Dosis"/>
                        </a:rPr>
                        <a:t>EDAD MÁS ADECUADA</a:t>
                      </a:r>
                      <a:endParaRPr b="1">
                        <a:latin typeface="Dosis"/>
                        <a:ea typeface="Dosis"/>
                        <a:cs typeface="Dosis"/>
                        <a:sym typeface="Dosis"/>
                      </a:endParaRPr>
                    </a:p>
                  </a:txBody>
                  <a:tcPr marL="91425" marR="91425" marT="91425" marB="91425">
                    <a:lnR w="9525" cap="flat" cmpd="sng">
                      <a:solidFill>
                        <a:srgbClr val="9E9E9E"/>
                      </a:solidFill>
                      <a:prstDash val="solid"/>
                      <a:round/>
                      <a:headEnd type="none" w="sm" len="sm"/>
                      <a:tailEnd type="none" w="sm" len="sm"/>
                    </a:lnR>
                  </a:tcPr>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422450">
                <a:tc>
                  <a:txBody>
                    <a:bodyPr/>
                    <a:lstStyle/>
                    <a:p>
                      <a:pPr marL="0" lvl="0" indent="0" algn="l" rtl="0">
                        <a:spcBef>
                          <a:spcPts val="0"/>
                        </a:spcBef>
                        <a:spcAft>
                          <a:spcPts val="0"/>
                        </a:spcAft>
                        <a:buNone/>
                      </a:pPr>
                      <a:r>
                        <a:rPr lang="es" b="1">
                          <a:latin typeface="Dosis"/>
                          <a:ea typeface="Dosis"/>
                          <a:cs typeface="Dosis"/>
                          <a:sym typeface="Dosis"/>
                        </a:rPr>
                        <a:t>MECÁNICAS Y DINÁMICAS</a:t>
                      </a: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b="1">
                          <a:latin typeface="Dosis"/>
                          <a:ea typeface="Dosis"/>
                          <a:cs typeface="Dosis"/>
                          <a:sym typeface="Dosis"/>
                        </a:rPr>
                        <a:t>Herramientas extra</a:t>
                      </a:r>
                      <a:endParaRPr b="1">
                        <a:latin typeface="Dosis"/>
                        <a:ea typeface="Dosis"/>
                        <a:cs typeface="Dosis"/>
                        <a:sym typeface="Dosi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478550">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r>
                        <a:rPr lang="es" b="1">
                          <a:latin typeface="Dosis"/>
                          <a:ea typeface="Dosis"/>
                          <a:cs typeface="Dosis"/>
                          <a:sym typeface="Dosis"/>
                        </a:rPr>
                        <a:t>VENTAJAS</a:t>
                      </a:r>
                      <a:endParaRPr b="1">
                        <a:latin typeface="Dosis"/>
                        <a:ea typeface="Dosis"/>
                        <a:cs typeface="Dosis"/>
                        <a:sym typeface="Dosi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s" b="1">
                          <a:latin typeface="Dosis"/>
                          <a:ea typeface="Dosis"/>
                          <a:cs typeface="Dosis"/>
                          <a:sym typeface="Dosis"/>
                        </a:rPr>
                        <a:t>INCONVENIENTES</a:t>
                      </a:r>
                      <a:endParaRPr b="1">
                        <a:latin typeface="Dosis"/>
                        <a:ea typeface="Dosis"/>
                        <a:cs typeface="Dosis"/>
                        <a:sym typeface="Dosis"/>
                      </a:endParaRPr>
                    </a:p>
                  </a:txBody>
                  <a:tcPr marL="91425" marR="91425" marT="91425" marB="91425">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1309600">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latin typeface="Dosis"/>
                        <a:ea typeface="Dosis"/>
                        <a:cs typeface="Dosis"/>
                        <a:sym typeface="Dosis"/>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8"/>
                  </a:ext>
                </a:extLst>
              </a:tr>
            </a:tbl>
          </a:graphicData>
        </a:graphic>
      </p:graphicFrame>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Shape 2209"/>
        <p:cNvGrpSpPr/>
        <p:nvPr/>
      </p:nvGrpSpPr>
      <p:grpSpPr>
        <a:xfrm>
          <a:off x="0" y="0"/>
          <a:ext cx="0" cy="0"/>
          <a:chOff x="0" y="0"/>
          <a:chExt cx="0" cy="0"/>
        </a:xfrm>
      </p:grpSpPr>
      <p:sp>
        <p:nvSpPr>
          <p:cNvPr id="2210" name="Google Shape;2210;p154"/>
          <p:cNvSpPr txBox="1"/>
          <p:nvPr/>
        </p:nvSpPr>
        <p:spPr>
          <a:xfrm>
            <a:off x="598964" y="1136131"/>
            <a:ext cx="4395000" cy="3677100"/>
          </a:xfrm>
          <a:prstGeom prst="rect">
            <a:avLst/>
          </a:prstGeom>
          <a:noFill/>
          <a:ln>
            <a:noFill/>
          </a:ln>
        </p:spPr>
        <p:txBody>
          <a:bodyPr spcFirstLastPara="1" wrap="square" lIns="0" tIns="30375" rIns="0" bIns="0" anchor="t" anchorCtr="0">
            <a:spAutoFit/>
          </a:bodyPr>
          <a:lstStyle/>
          <a:p>
            <a:pPr marL="0" marR="0" lvl="0" indent="0" algn="ctr" rtl="0">
              <a:lnSpc>
                <a:spcPct val="119444"/>
              </a:lnSpc>
              <a:spcBef>
                <a:spcPts val="0"/>
              </a:spcBef>
              <a:spcAft>
                <a:spcPts val="0"/>
              </a:spcAft>
              <a:buNone/>
            </a:pPr>
            <a:r>
              <a:rPr lang="es" sz="4100">
                <a:solidFill>
                  <a:srgbClr val="004D7F"/>
                </a:solidFill>
                <a:latin typeface="Trebuchet MS"/>
                <a:ea typeface="Trebuchet MS"/>
                <a:cs typeface="Trebuchet MS"/>
                <a:sym typeface="Trebuchet MS"/>
              </a:rPr>
              <a:t>SI LA CLASE DE HOY  FUERA UN MENÚ.</a:t>
            </a:r>
            <a:endParaRPr sz="4100">
              <a:latin typeface="Trebuchet MS"/>
              <a:ea typeface="Trebuchet MS"/>
              <a:cs typeface="Trebuchet MS"/>
              <a:sym typeface="Trebuchet MS"/>
            </a:endParaRPr>
          </a:p>
          <a:p>
            <a:pPr marL="88900" marR="76200" lvl="0" indent="0" algn="ctr" rtl="0">
              <a:lnSpc>
                <a:spcPct val="119444"/>
              </a:lnSpc>
              <a:spcBef>
                <a:spcPts val="0"/>
              </a:spcBef>
              <a:spcAft>
                <a:spcPts val="0"/>
              </a:spcAft>
              <a:buNone/>
            </a:pPr>
            <a:r>
              <a:rPr lang="es" sz="4100">
                <a:solidFill>
                  <a:srgbClr val="004D7F"/>
                </a:solidFill>
                <a:latin typeface="Trebuchet MS"/>
                <a:ea typeface="Trebuchet MS"/>
                <a:cs typeface="Trebuchet MS"/>
                <a:sym typeface="Trebuchet MS"/>
              </a:rPr>
              <a:t>¿QUÉ PLATOS NO LE  FALTARÍAN?</a:t>
            </a:r>
            <a:endParaRPr sz="4100">
              <a:latin typeface="Trebuchet MS"/>
              <a:ea typeface="Trebuchet MS"/>
              <a:cs typeface="Trebuchet MS"/>
              <a:sym typeface="Trebuchet MS"/>
            </a:endParaRPr>
          </a:p>
        </p:txBody>
      </p:sp>
      <p:pic>
        <p:nvPicPr>
          <p:cNvPr id="2211" name="Google Shape;2211;p154"/>
          <p:cNvPicPr preferRelativeResize="0"/>
          <p:nvPr/>
        </p:nvPicPr>
        <p:blipFill rotWithShape="1">
          <a:blip r:embed="rId3">
            <a:alphaModFix/>
          </a:blip>
          <a:srcRect/>
          <a:stretch/>
        </p:blipFill>
        <p:spPr>
          <a:xfrm>
            <a:off x="5690284" y="31966"/>
            <a:ext cx="2712524" cy="3851574"/>
          </a:xfrm>
          <a:prstGeom prst="rect">
            <a:avLst/>
          </a:prstGeom>
          <a:noFill/>
          <a:ln>
            <a:noFill/>
          </a:ln>
        </p:spPr>
      </p:pic>
      <p:sp>
        <p:nvSpPr>
          <p:cNvPr id="2212" name="Google Shape;2212;p154"/>
          <p:cNvSpPr txBox="1">
            <a:spLocks noGrp="1"/>
          </p:cNvSpPr>
          <p:nvPr>
            <p:ph type="title"/>
          </p:nvPr>
        </p:nvSpPr>
        <p:spPr>
          <a:xfrm>
            <a:off x="6959538" y="310071"/>
            <a:ext cx="1242000" cy="545400"/>
          </a:xfrm>
          <a:prstGeom prst="rect">
            <a:avLst/>
          </a:prstGeom>
          <a:noFill/>
          <a:ln>
            <a:noFill/>
          </a:ln>
        </p:spPr>
        <p:txBody>
          <a:bodyPr spcFirstLastPara="1" wrap="square" lIns="0" tIns="6725" rIns="0" bIns="0" anchor="t" anchorCtr="0">
            <a:spAutoFit/>
          </a:bodyPr>
          <a:lstStyle/>
          <a:p>
            <a:pPr marL="0" lvl="0" indent="0" algn="l" rtl="0">
              <a:lnSpc>
                <a:spcPct val="100000"/>
              </a:lnSpc>
              <a:spcBef>
                <a:spcPts val="0"/>
              </a:spcBef>
              <a:spcAft>
                <a:spcPts val="0"/>
              </a:spcAft>
              <a:buNone/>
            </a:pPr>
            <a:r>
              <a:rPr lang="es" sz="3500">
                <a:solidFill>
                  <a:srgbClr val="004D7F"/>
                </a:solidFill>
                <a:latin typeface="Impact"/>
                <a:ea typeface="Impact"/>
                <a:cs typeface="Impact"/>
                <a:sym typeface="Impact"/>
              </a:rPr>
              <a:t>MENÚ</a:t>
            </a:r>
            <a:endParaRPr sz="3500">
              <a:latin typeface="Impact"/>
              <a:ea typeface="Impact"/>
              <a:cs typeface="Impact"/>
              <a:sym typeface="Impact"/>
            </a:endParaRPr>
          </a:p>
        </p:txBody>
      </p:sp>
      <p:pic>
        <p:nvPicPr>
          <p:cNvPr id="2213" name="Google Shape;2213;p154"/>
          <p:cNvPicPr preferRelativeResize="0"/>
          <p:nvPr/>
        </p:nvPicPr>
        <p:blipFill rotWithShape="1">
          <a:blip r:embed="rId4">
            <a:alphaModFix/>
          </a:blip>
          <a:srcRect/>
          <a:stretch/>
        </p:blipFill>
        <p:spPr>
          <a:xfrm>
            <a:off x="7939541" y="4885636"/>
            <a:ext cx="174826" cy="174826"/>
          </a:xfrm>
          <a:prstGeom prst="rect">
            <a:avLst/>
          </a:prstGeom>
          <a:noFill/>
          <a:ln>
            <a:noFill/>
          </a:ln>
        </p:spPr>
      </p:pic>
      <p:sp>
        <p:nvSpPr>
          <p:cNvPr id="2214" name="Google Shape;2214;p154"/>
          <p:cNvSpPr txBox="1"/>
          <p:nvPr/>
        </p:nvSpPr>
        <p:spPr>
          <a:xfrm>
            <a:off x="7802628" y="4908542"/>
            <a:ext cx="1242000" cy="215400"/>
          </a:xfrm>
          <a:prstGeom prst="rect">
            <a:avLst/>
          </a:prstGeom>
          <a:noFill/>
          <a:ln>
            <a:noFill/>
          </a:ln>
        </p:spPr>
        <p:txBody>
          <a:bodyPr spcFirstLastPara="1" wrap="square" lIns="0" tIns="0" rIns="0" bIns="0" anchor="t" anchorCtr="0">
            <a:spAutoFit/>
          </a:bodyPr>
          <a:lstStyle/>
          <a:p>
            <a:pPr marL="0" marR="0" lvl="0" indent="0" algn="l" rtl="0">
              <a:lnSpc>
                <a:spcPct val="109833"/>
              </a:lnSpc>
              <a:spcBef>
                <a:spcPts val="0"/>
              </a:spcBef>
              <a:spcAft>
                <a:spcPts val="0"/>
              </a:spcAft>
              <a:buNone/>
            </a:pPr>
            <a:r>
              <a:rPr lang="es" sz="1400">
                <a:solidFill>
                  <a:srgbClr val="00A2FF"/>
                </a:solidFill>
                <a:latin typeface="Arial Narrow"/>
                <a:ea typeface="Arial Narrow"/>
                <a:cs typeface="Arial Narrow"/>
                <a:sym typeface="Arial Narrow"/>
              </a:rPr>
              <a:t>@santialberca</a:t>
            </a:r>
            <a:endParaRPr sz="1400">
              <a:latin typeface="Arial Narrow"/>
              <a:ea typeface="Arial Narrow"/>
              <a:cs typeface="Arial Narrow"/>
              <a:sym typeface="Arial Narr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52"/>
          <p:cNvPicPr preferRelativeResize="0"/>
          <p:nvPr/>
        </p:nvPicPr>
        <p:blipFill rotWithShape="1">
          <a:blip r:embed="rId3">
            <a:alphaModFix/>
          </a:blip>
          <a:srcRect r="2562" b="4743"/>
          <a:stretch/>
        </p:blipFill>
        <p:spPr>
          <a:xfrm>
            <a:off x="839013" y="1230464"/>
            <a:ext cx="7465975" cy="2682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pic>
        <p:nvPicPr>
          <p:cNvPr id="931" name="Google Shape;931;p53"/>
          <p:cNvPicPr preferRelativeResize="0"/>
          <p:nvPr/>
        </p:nvPicPr>
        <p:blipFill rotWithShape="1">
          <a:blip r:embed="rId3">
            <a:alphaModFix/>
          </a:blip>
          <a:srcRect l="1999" b="4278"/>
          <a:stretch/>
        </p:blipFill>
        <p:spPr>
          <a:xfrm>
            <a:off x="835339" y="1370948"/>
            <a:ext cx="7473325" cy="26141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pic>
        <p:nvPicPr>
          <p:cNvPr id="936" name="Google Shape;936;p54"/>
          <p:cNvPicPr preferRelativeResize="0"/>
          <p:nvPr/>
        </p:nvPicPr>
        <p:blipFill rotWithShape="1">
          <a:blip r:embed="rId3">
            <a:alphaModFix/>
          </a:blip>
          <a:srcRect r="2959" b="2752"/>
          <a:stretch/>
        </p:blipFill>
        <p:spPr>
          <a:xfrm>
            <a:off x="1241825" y="129550"/>
            <a:ext cx="6136650" cy="4470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pic>
        <p:nvPicPr>
          <p:cNvPr id="941" name="Google Shape;941;p55"/>
          <p:cNvPicPr preferRelativeResize="0"/>
          <p:nvPr/>
        </p:nvPicPr>
        <p:blipFill rotWithShape="1">
          <a:blip r:embed="rId3">
            <a:alphaModFix/>
          </a:blip>
          <a:srcRect l="1351" t="2162"/>
          <a:stretch/>
        </p:blipFill>
        <p:spPr>
          <a:xfrm>
            <a:off x="1098450" y="93275"/>
            <a:ext cx="6249551" cy="45144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pic>
        <p:nvPicPr>
          <p:cNvPr id="946" name="Google Shape;946;p56"/>
          <p:cNvPicPr preferRelativeResize="0"/>
          <p:nvPr/>
        </p:nvPicPr>
        <p:blipFill>
          <a:blip r:embed="rId3">
            <a:alphaModFix/>
          </a:blip>
          <a:stretch>
            <a:fillRect/>
          </a:stretch>
        </p:blipFill>
        <p:spPr>
          <a:xfrm>
            <a:off x="1120375" y="175550"/>
            <a:ext cx="6007650" cy="4325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pic>
        <p:nvPicPr>
          <p:cNvPr id="951" name="Google Shape;951;p57"/>
          <p:cNvPicPr preferRelativeResize="0"/>
          <p:nvPr/>
        </p:nvPicPr>
        <p:blipFill rotWithShape="1">
          <a:blip r:embed="rId3">
            <a:alphaModFix/>
          </a:blip>
          <a:srcRect l="1584" t="2439"/>
          <a:stretch/>
        </p:blipFill>
        <p:spPr>
          <a:xfrm>
            <a:off x="1297725" y="120550"/>
            <a:ext cx="6193750" cy="4441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58"/>
          <p:cNvPicPr preferRelativeResize="0"/>
          <p:nvPr/>
        </p:nvPicPr>
        <p:blipFill>
          <a:blip r:embed="rId3">
            <a:alphaModFix/>
          </a:blip>
          <a:stretch>
            <a:fillRect/>
          </a:stretch>
        </p:blipFill>
        <p:spPr>
          <a:xfrm>
            <a:off x="1328350" y="0"/>
            <a:ext cx="6509375" cy="4434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pic>
        <p:nvPicPr>
          <p:cNvPr id="961" name="Google Shape;961;p59"/>
          <p:cNvPicPr preferRelativeResize="0"/>
          <p:nvPr/>
        </p:nvPicPr>
        <p:blipFill>
          <a:blip r:embed="rId3">
            <a:alphaModFix/>
          </a:blip>
          <a:stretch>
            <a:fillRect/>
          </a:stretch>
        </p:blipFill>
        <p:spPr>
          <a:xfrm>
            <a:off x="1165600" y="153200"/>
            <a:ext cx="6672500" cy="4408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36"/>
        <p:cNvGrpSpPr/>
        <p:nvPr/>
      </p:nvGrpSpPr>
      <p:grpSpPr>
        <a:xfrm>
          <a:off x="0" y="0"/>
          <a:ext cx="0" cy="0"/>
          <a:chOff x="0" y="0"/>
          <a:chExt cx="0" cy="0"/>
        </a:xfrm>
      </p:grpSpPr>
      <p:sp>
        <p:nvSpPr>
          <p:cNvPr id="837" name="Google Shape;837;p42"/>
          <p:cNvSpPr txBox="1"/>
          <p:nvPr/>
        </p:nvSpPr>
        <p:spPr>
          <a:xfrm>
            <a:off x="894750" y="2553138"/>
            <a:ext cx="7908900" cy="1908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2500" b="1">
                <a:solidFill>
                  <a:srgbClr val="434343"/>
                </a:solidFill>
                <a:latin typeface="Dosis"/>
                <a:ea typeface="Dosis"/>
                <a:cs typeface="Dosis"/>
                <a:sym typeface="Dosis"/>
              </a:rPr>
              <a:t>                                            CONTENIDOS</a:t>
            </a:r>
            <a:endParaRPr sz="3000" b="1">
              <a:solidFill>
                <a:schemeClr val="dk1"/>
              </a:solidFill>
              <a:latin typeface="Dosis"/>
              <a:ea typeface="Dosis"/>
              <a:cs typeface="Dosis"/>
              <a:sym typeface="Dosis"/>
            </a:endParaRPr>
          </a:p>
          <a:p>
            <a:pPr marL="457200" lvl="0" indent="-381000" algn="l" rtl="0">
              <a:lnSpc>
                <a:spcPct val="115000"/>
              </a:lnSpc>
              <a:spcBef>
                <a:spcPts val="0"/>
              </a:spcBef>
              <a:spcAft>
                <a:spcPts val="0"/>
              </a:spcAft>
              <a:buClr>
                <a:schemeClr val="dk1"/>
              </a:buClr>
              <a:buSzPts val="2400"/>
              <a:buFont typeface="Dosis"/>
              <a:buChar char="★"/>
            </a:pPr>
            <a:r>
              <a:rPr lang="es" sz="2400">
                <a:solidFill>
                  <a:schemeClr val="dk1"/>
                </a:solidFill>
                <a:latin typeface="Dosis"/>
                <a:ea typeface="Dosis"/>
                <a:cs typeface="Dosis"/>
                <a:sym typeface="Dosis"/>
              </a:rPr>
              <a:t>Gamificación. </a:t>
            </a:r>
            <a:endParaRPr sz="2400">
              <a:solidFill>
                <a:schemeClr val="dk1"/>
              </a:solidFill>
              <a:latin typeface="Dosis"/>
              <a:ea typeface="Dosis"/>
              <a:cs typeface="Dosis"/>
              <a:sym typeface="Dosis"/>
            </a:endParaRPr>
          </a:p>
          <a:p>
            <a:pPr marL="457200" lvl="0" indent="-381000" algn="l" rtl="0">
              <a:lnSpc>
                <a:spcPct val="115000"/>
              </a:lnSpc>
              <a:spcBef>
                <a:spcPts val="0"/>
              </a:spcBef>
              <a:spcAft>
                <a:spcPts val="0"/>
              </a:spcAft>
              <a:buClr>
                <a:schemeClr val="dk1"/>
              </a:buClr>
              <a:buSzPts val="2400"/>
              <a:buFont typeface="Dosis"/>
              <a:buChar char="★"/>
            </a:pPr>
            <a:r>
              <a:rPr lang="es" sz="2400">
                <a:solidFill>
                  <a:schemeClr val="dk1"/>
                </a:solidFill>
                <a:latin typeface="Dosis"/>
                <a:ea typeface="Dosis"/>
                <a:cs typeface="Dosis"/>
                <a:sym typeface="Dosis"/>
              </a:rPr>
              <a:t>Motivación y Psicología.</a:t>
            </a:r>
            <a:endParaRPr sz="2400">
              <a:solidFill>
                <a:schemeClr val="dk1"/>
              </a:solidFill>
              <a:latin typeface="Dosis"/>
              <a:ea typeface="Dosis"/>
              <a:cs typeface="Dosis"/>
              <a:sym typeface="Dosis"/>
            </a:endParaRPr>
          </a:p>
          <a:p>
            <a:pPr marL="2743200" lvl="0" indent="457200" algn="l" rtl="0">
              <a:spcBef>
                <a:spcPts val="0"/>
              </a:spcBef>
              <a:spcAft>
                <a:spcPts val="0"/>
              </a:spcAft>
              <a:buNone/>
            </a:pPr>
            <a:r>
              <a:rPr lang="es" sz="2500" b="1">
                <a:solidFill>
                  <a:srgbClr val="434343"/>
                </a:solidFill>
                <a:latin typeface="Dosis"/>
                <a:ea typeface="Dosis"/>
                <a:cs typeface="Dosis"/>
                <a:sym typeface="Dosis"/>
              </a:rPr>
              <a:t>RETO 2. </a:t>
            </a:r>
            <a:endParaRPr sz="2500" b="1">
              <a:solidFill>
                <a:srgbClr val="434343"/>
              </a:solidFill>
              <a:latin typeface="Dosis"/>
              <a:ea typeface="Dosis"/>
              <a:cs typeface="Dosis"/>
              <a:sym typeface="Dosis"/>
            </a:endParaRPr>
          </a:p>
          <a:p>
            <a:pPr marL="0" lvl="0" indent="0" algn="l" rtl="0">
              <a:spcBef>
                <a:spcPts val="0"/>
              </a:spcBef>
              <a:spcAft>
                <a:spcPts val="0"/>
              </a:spcAft>
              <a:buNone/>
            </a:pPr>
            <a:r>
              <a:rPr lang="es" sz="2500" b="1">
                <a:solidFill>
                  <a:srgbClr val="434343"/>
                </a:solidFill>
                <a:latin typeface="Dosis"/>
                <a:ea typeface="Dosis"/>
                <a:cs typeface="Dosis"/>
                <a:sym typeface="Dosis"/>
              </a:rPr>
              <a:t>                                  INDIVIDUAL Y GRUPAL</a:t>
            </a:r>
            <a:endParaRPr sz="2500" b="1">
              <a:solidFill>
                <a:srgbClr val="434343"/>
              </a:solidFill>
              <a:latin typeface="Dosis"/>
              <a:ea typeface="Dosis"/>
              <a:cs typeface="Dosis"/>
              <a:sym typeface="Dosis"/>
            </a:endParaRPr>
          </a:p>
          <a:p>
            <a:pPr marL="0" lvl="0" indent="0" algn="l" rtl="0">
              <a:spcBef>
                <a:spcPts val="0"/>
              </a:spcBef>
              <a:spcAft>
                <a:spcPts val="0"/>
              </a:spcAft>
              <a:buNone/>
            </a:pPr>
            <a:r>
              <a:rPr lang="es" sz="2500" b="1">
                <a:solidFill>
                  <a:srgbClr val="434343"/>
                </a:solidFill>
                <a:latin typeface="Dosis"/>
                <a:ea typeface="Dosis"/>
                <a:cs typeface="Dosis"/>
                <a:sym typeface="Dosis"/>
              </a:rPr>
              <a:t>			</a:t>
            </a:r>
            <a:endParaRPr sz="2500" b="1">
              <a:solidFill>
                <a:srgbClr val="434343"/>
              </a:solidFill>
              <a:latin typeface="Dosis"/>
              <a:ea typeface="Dosis"/>
              <a:cs typeface="Dosis"/>
              <a:sym typeface="Dosis"/>
            </a:endParaRPr>
          </a:p>
          <a:p>
            <a:pPr marL="457200" lvl="0" indent="0" algn="l" rtl="0">
              <a:lnSpc>
                <a:spcPct val="115000"/>
              </a:lnSpc>
              <a:spcBef>
                <a:spcPts val="0"/>
              </a:spcBef>
              <a:spcAft>
                <a:spcPts val="0"/>
              </a:spcAft>
              <a:buNone/>
            </a:pPr>
            <a:endParaRPr sz="2400">
              <a:solidFill>
                <a:schemeClr val="dk1"/>
              </a:solidFill>
              <a:latin typeface="Dosis"/>
              <a:ea typeface="Dosis"/>
              <a:cs typeface="Dosis"/>
              <a:sym typeface="Dosis"/>
            </a:endParaRPr>
          </a:p>
          <a:p>
            <a:pPr marL="0" lvl="0" indent="0" algn="l" rtl="0">
              <a:lnSpc>
                <a:spcPct val="115000"/>
              </a:lnSpc>
              <a:spcBef>
                <a:spcPts val="0"/>
              </a:spcBef>
              <a:spcAft>
                <a:spcPts val="0"/>
              </a:spcAft>
              <a:buNone/>
            </a:pPr>
            <a:endParaRPr sz="3000" b="1">
              <a:latin typeface="Dosis"/>
              <a:ea typeface="Dosis"/>
              <a:cs typeface="Dosis"/>
              <a:sym typeface="Dosis"/>
            </a:endParaRPr>
          </a:p>
        </p:txBody>
      </p:sp>
      <p:sp>
        <p:nvSpPr>
          <p:cNvPr id="838" name="Google Shape;838;p42"/>
          <p:cNvSpPr txBox="1"/>
          <p:nvPr/>
        </p:nvSpPr>
        <p:spPr>
          <a:xfrm>
            <a:off x="557750" y="262200"/>
            <a:ext cx="8045100" cy="1512300"/>
          </a:xfrm>
          <a:prstGeom prst="rect">
            <a:avLst/>
          </a:prstGeom>
          <a:noFill/>
          <a:ln w="28575" cap="flat" cmpd="sng">
            <a:solidFill>
              <a:srgbClr val="000000"/>
            </a:solidFill>
            <a:prstDash val="dashDot"/>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2500" b="1">
                <a:solidFill>
                  <a:srgbClr val="434343"/>
                </a:solidFill>
                <a:latin typeface="Dosis"/>
                <a:ea typeface="Dosis"/>
                <a:cs typeface="Dosis"/>
                <a:sym typeface="Dosis"/>
              </a:rPr>
              <a:t>OBJETIVO DEL MÓDULO</a:t>
            </a:r>
            <a:endParaRPr sz="2500" b="1">
              <a:solidFill>
                <a:srgbClr val="434343"/>
              </a:solidFill>
              <a:latin typeface="Dosis"/>
              <a:ea typeface="Dosis"/>
              <a:cs typeface="Dosis"/>
              <a:sym typeface="Dosis"/>
            </a:endParaRPr>
          </a:p>
          <a:p>
            <a:pPr marL="0" lvl="0" indent="0" algn="ctr" rtl="0">
              <a:lnSpc>
                <a:spcPct val="115000"/>
              </a:lnSpc>
              <a:spcBef>
                <a:spcPts val="0"/>
              </a:spcBef>
              <a:spcAft>
                <a:spcPts val="0"/>
              </a:spcAft>
              <a:buNone/>
            </a:pPr>
            <a:r>
              <a:rPr lang="es" sz="3000" b="1">
                <a:solidFill>
                  <a:schemeClr val="dk1"/>
                </a:solidFill>
                <a:latin typeface="Dosis"/>
                <a:ea typeface="Dosis"/>
                <a:cs typeface="Dosis"/>
                <a:sym typeface="Dosis"/>
              </a:rPr>
              <a:t>LA GAMIFICACIÓN. </a:t>
            </a:r>
            <a:endParaRPr sz="3000" b="1">
              <a:solidFill>
                <a:schemeClr val="dk1"/>
              </a:solidFill>
              <a:latin typeface="Dosis"/>
              <a:ea typeface="Dosis"/>
              <a:cs typeface="Dosis"/>
              <a:sym typeface="Dosis"/>
            </a:endParaRPr>
          </a:p>
          <a:p>
            <a:pPr marL="0" lvl="0" indent="0" algn="ctr" rtl="0">
              <a:lnSpc>
                <a:spcPct val="115000"/>
              </a:lnSpc>
              <a:spcBef>
                <a:spcPts val="0"/>
              </a:spcBef>
              <a:spcAft>
                <a:spcPts val="0"/>
              </a:spcAft>
              <a:buNone/>
            </a:pPr>
            <a:r>
              <a:rPr lang="es" sz="3000" b="1">
                <a:solidFill>
                  <a:schemeClr val="dk1"/>
                </a:solidFill>
                <a:latin typeface="Dosis"/>
                <a:ea typeface="Dosis"/>
                <a:cs typeface="Dosis"/>
                <a:sym typeface="Dosis"/>
              </a:rPr>
              <a:t>BASES DE LA MOTIVACIÓN Y LA PSICOLOGÍA.</a:t>
            </a:r>
            <a:endParaRPr sz="3400" b="1">
              <a:solidFill>
                <a:srgbClr val="434343"/>
              </a:solidFill>
              <a:latin typeface="Dosis"/>
              <a:ea typeface="Dosis"/>
              <a:cs typeface="Dosis"/>
              <a:sym typeface="Dosi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65"/>
        <p:cNvGrpSpPr/>
        <p:nvPr/>
      </p:nvGrpSpPr>
      <p:grpSpPr>
        <a:xfrm>
          <a:off x="0" y="0"/>
          <a:ext cx="0" cy="0"/>
          <a:chOff x="0" y="0"/>
          <a:chExt cx="0" cy="0"/>
        </a:xfrm>
      </p:grpSpPr>
      <p:sp>
        <p:nvSpPr>
          <p:cNvPr id="966" name="Google Shape;966;p60"/>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“Gamificar va más allá”</a:t>
            </a:r>
            <a:endParaRPr/>
          </a:p>
        </p:txBody>
      </p:sp>
      <p:sp>
        <p:nvSpPr>
          <p:cNvPr id="967" name="Google Shape;967;p60"/>
          <p:cNvSpPr txBox="1"/>
          <p:nvPr/>
        </p:nvSpPr>
        <p:spPr>
          <a:xfrm>
            <a:off x="3878400" y="1282963"/>
            <a:ext cx="5116200" cy="287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800">
                <a:latin typeface="Sniglet"/>
                <a:ea typeface="Sniglet"/>
                <a:cs typeface="Sniglet"/>
                <a:sym typeface="Sniglet"/>
              </a:rPr>
              <a:t>“</a:t>
            </a:r>
            <a:r>
              <a:rPr lang="es" sz="3000">
                <a:solidFill>
                  <a:schemeClr val="accent1"/>
                </a:solidFill>
                <a:latin typeface="Sniglet"/>
                <a:ea typeface="Sniglet"/>
                <a:cs typeface="Sniglet"/>
                <a:sym typeface="Sniglet"/>
              </a:rPr>
              <a:t>Motivar</a:t>
            </a:r>
            <a:r>
              <a:rPr lang="es" sz="1800">
                <a:latin typeface="Sniglet"/>
                <a:ea typeface="Sniglet"/>
                <a:cs typeface="Sniglet"/>
                <a:sym typeface="Sniglet"/>
              </a:rPr>
              <a:t> a nuestros alumnos para que vivan </a:t>
            </a:r>
            <a:r>
              <a:rPr lang="es" sz="2400">
                <a:solidFill>
                  <a:schemeClr val="accent1"/>
                </a:solidFill>
                <a:latin typeface="Sniglet"/>
                <a:ea typeface="Sniglet"/>
                <a:cs typeface="Sniglet"/>
                <a:sym typeface="Sniglet"/>
              </a:rPr>
              <a:t>experiencias</a:t>
            </a:r>
            <a:r>
              <a:rPr lang="es" sz="1800">
                <a:latin typeface="Sniglet"/>
                <a:ea typeface="Sniglet"/>
                <a:cs typeface="Sniglet"/>
                <a:sym typeface="Sniglet"/>
              </a:rPr>
              <a:t> gratificantes </a:t>
            </a:r>
            <a:r>
              <a:rPr lang="es" sz="2400">
                <a:solidFill>
                  <a:schemeClr val="accent1"/>
                </a:solidFill>
                <a:latin typeface="Sniglet"/>
                <a:ea typeface="Sniglet"/>
                <a:cs typeface="Sniglet"/>
                <a:sym typeface="Sniglet"/>
              </a:rPr>
              <a:t>transformadoras</a:t>
            </a:r>
            <a:r>
              <a:rPr lang="es" sz="1800">
                <a:latin typeface="Sniglet"/>
                <a:ea typeface="Sniglet"/>
                <a:cs typeface="Sniglet"/>
                <a:sym typeface="Sniglet"/>
              </a:rPr>
              <a:t> del aprendizaje. No queremos enmascarar con puntos, rankings o avatares lo que siempre hemos hecho, sino </a:t>
            </a:r>
            <a:r>
              <a:rPr lang="es" sz="2400">
                <a:solidFill>
                  <a:schemeClr val="accent1"/>
                </a:solidFill>
                <a:latin typeface="Sniglet"/>
                <a:ea typeface="Sniglet"/>
                <a:cs typeface="Sniglet"/>
                <a:sym typeface="Sniglet"/>
              </a:rPr>
              <a:t>convertir la clase en  una verdadera experiencia lúdica</a:t>
            </a:r>
            <a:r>
              <a:rPr lang="es" sz="2400">
                <a:latin typeface="Sniglet"/>
                <a:ea typeface="Sniglet"/>
                <a:cs typeface="Sniglet"/>
                <a:sym typeface="Sniglet"/>
              </a:rPr>
              <a:t>”</a:t>
            </a:r>
            <a:endParaRPr sz="2400">
              <a:solidFill>
                <a:srgbClr val="000000"/>
              </a:solidFill>
              <a:latin typeface="Sniglet"/>
              <a:ea typeface="Sniglet"/>
              <a:cs typeface="Sniglet"/>
              <a:sym typeface="Sniglet"/>
            </a:endParaRPr>
          </a:p>
        </p:txBody>
      </p:sp>
      <p:pic>
        <p:nvPicPr>
          <p:cNvPr id="968" name="Google Shape;968;p60" descr="edu-choc-broc-460x360.jpg"/>
          <p:cNvPicPr preferRelativeResize="0"/>
          <p:nvPr/>
        </p:nvPicPr>
        <p:blipFill rotWithShape="1">
          <a:blip r:embed="rId3">
            <a:alphaModFix/>
          </a:blip>
          <a:srcRect l="10870" r="10870"/>
          <a:stretch/>
        </p:blipFill>
        <p:spPr>
          <a:xfrm>
            <a:off x="455850" y="1149549"/>
            <a:ext cx="3177900" cy="3177900"/>
          </a:xfrm>
          <a:prstGeom prst="ellipse">
            <a:avLst/>
          </a:prstGeom>
          <a:noFill/>
          <a:ln w="7620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6"/>
                                        </p:tgtEl>
                                        <p:attrNameLst>
                                          <p:attrName>style.visibility</p:attrName>
                                        </p:attrNameLst>
                                      </p:cBhvr>
                                      <p:to>
                                        <p:strVal val="visible"/>
                                      </p:to>
                                    </p:set>
                                    <p:animEffect transition="in" filter="fade">
                                      <p:cBhvr>
                                        <p:cTn id="7" dur="1000"/>
                                        <p:tgtEl>
                                          <p:spTgt spid="9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68"/>
                                        </p:tgtEl>
                                        <p:attrNameLst>
                                          <p:attrName>style.visibility</p:attrName>
                                        </p:attrNameLst>
                                      </p:cBhvr>
                                      <p:to>
                                        <p:strVal val="visible"/>
                                      </p:to>
                                    </p:set>
                                    <p:animEffect transition="in" filter="fade">
                                      <p:cBhvr>
                                        <p:cTn id="12" dur="1000"/>
                                        <p:tgtEl>
                                          <p:spTgt spid="9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7"/>
                                        </p:tgtEl>
                                        <p:attrNameLst>
                                          <p:attrName>style.visibility</p:attrName>
                                        </p:attrNameLst>
                                      </p:cBhvr>
                                      <p:to>
                                        <p:strVal val="visible"/>
                                      </p:to>
                                    </p:set>
                                    <p:animEffect transition="in" filter="fade">
                                      <p:cBhvr>
                                        <p:cTn id="17" dur="1000"/>
                                        <p:tgtEl>
                                          <p:spTgt spid="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972"/>
        <p:cNvGrpSpPr/>
        <p:nvPr/>
      </p:nvGrpSpPr>
      <p:grpSpPr>
        <a:xfrm>
          <a:off x="0" y="0"/>
          <a:ext cx="0" cy="0"/>
          <a:chOff x="0" y="0"/>
          <a:chExt cx="0" cy="0"/>
        </a:xfrm>
      </p:grpSpPr>
      <p:sp>
        <p:nvSpPr>
          <p:cNvPr id="973" name="Google Shape;973;p61"/>
          <p:cNvSpPr txBox="1">
            <a:spLocks noGrp="1"/>
          </p:cNvSpPr>
          <p:nvPr>
            <p:ph type="ctrTitle"/>
          </p:nvPr>
        </p:nvSpPr>
        <p:spPr>
          <a:xfrm>
            <a:off x="-44700" y="2505300"/>
            <a:ext cx="9188700" cy="25101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rgbClr val="FFFFFF"/>
              </a:buClr>
              <a:buFont typeface="Dosis"/>
              <a:buNone/>
            </a:pPr>
            <a:endParaRPr sz="4000"/>
          </a:p>
          <a:p>
            <a:pPr marL="0" marR="0" lvl="0" indent="0" algn="ctr" rtl="0">
              <a:lnSpc>
                <a:spcPct val="100000"/>
              </a:lnSpc>
              <a:spcBef>
                <a:spcPts val="0"/>
              </a:spcBef>
              <a:spcAft>
                <a:spcPts val="0"/>
              </a:spcAft>
              <a:buClr>
                <a:srgbClr val="FFFFFF"/>
              </a:buClr>
              <a:buFont typeface="Dosis"/>
              <a:buNone/>
            </a:pPr>
            <a:r>
              <a:rPr lang="es" b="1">
                <a:solidFill>
                  <a:srgbClr val="FFFFFF"/>
                </a:solidFill>
                <a:latin typeface="Righteous"/>
                <a:ea typeface="Righteous"/>
                <a:cs typeface="Righteous"/>
                <a:sym typeface="Righteous"/>
              </a:rPr>
              <a:t>¿POR QUÉ GAMIFICAR?</a:t>
            </a:r>
            <a:endParaRPr sz="5500" b="1">
              <a:solidFill>
                <a:srgbClr val="FFFFFF"/>
              </a:solidFill>
              <a:latin typeface="Righteous"/>
              <a:ea typeface="Righteous"/>
              <a:cs typeface="Righteous"/>
              <a:sym typeface="Righteous"/>
            </a:endParaRPr>
          </a:p>
        </p:txBody>
      </p:sp>
      <p:pic>
        <p:nvPicPr>
          <p:cNvPr id="974" name="Google Shape;974;p61"/>
          <p:cNvPicPr preferRelativeResize="0"/>
          <p:nvPr/>
        </p:nvPicPr>
        <p:blipFill>
          <a:blip r:embed="rId3">
            <a:alphaModFix/>
          </a:blip>
          <a:stretch>
            <a:fillRect/>
          </a:stretch>
        </p:blipFill>
        <p:spPr>
          <a:xfrm>
            <a:off x="3471750" y="204725"/>
            <a:ext cx="2200501" cy="2200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78"/>
        <p:cNvGrpSpPr/>
        <p:nvPr/>
      </p:nvGrpSpPr>
      <p:grpSpPr>
        <a:xfrm>
          <a:off x="0" y="0"/>
          <a:ext cx="0" cy="0"/>
          <a:chOff x="0" y="0"/>
          <a:chExt cx="0" cy="0"/>
        </a:xfrm>
      </p:grpSpPr>
      <p:sp>
        <p:nvSpPr>
          <p:cNvPr id="979" name="Google Shape;979;p6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80" name="Google Shape;980;p62"/>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981" name="Google Shape;981;p62"/>
          <p:cNvSpPr/>
          <p:nvPr/>
        </p:nvSpPr>
        <p:spPr>
          <a:xfrm>
            <a:off x="0" y="0"/>
            <a:ext cx="9144000" cy="1820100"/>
          </a:xfrm>
          <a:prstGeom prst="rect">
            <a:avLst/>
          </a:prstGeom>
          <a:solidFill>
            <a:srgbClr val="4C5C6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982" name="Google Shape;982;p62"/>
          <p:cNvSpPr txBox="1">
            <a:spLocks noGrp="1"/>
          </p:cNvSpPr>
          <p:nvPr>
            <p:ph type="ctrTitle"/>
          </p:nvPr>
        </p:nvSpPr>
        <p:spPr>
          <a:xfrm>
            <a:off x="311700" y="3163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FFFFFF"/>
                </a:solidFill>
                <a:latin typeface="Dosis"/>
                <a:ea typeface="Dosis"/>
                <a:cs typeface="Dosis"/>
                <a:sym typeface="Dosis"/>
              </a:rPr>
              <a:t>ACTIVACIÓN SISTEMAS RECOMPENSA</a:t>
            </a:r>
            <a:endParaRPr/>
          </a:p>
        </p:txBody>
      </p:sp>
      <p:sp>
        <p:nvSpPr>
          <p:cNvPr id="983" name="Google Shape;983;p62"/>
          <p:cNvSpPr txBox="1"/>
          <p:nvPr/>
        </p:nvSpPr>
        <p:spPr>
          <a:xfrm>
            <a:off x="5581025" y="1776575"/>
            <a:ext cx="3511200" cy="285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666666"/>
              </a:buClr>
              <a:buFont typeface="Open Sans"/>
              <a:buNone/>
            </a:pPr>
            <a:r>
              <a:rPr lang="es">
                <a:solidFill>
                  <a:srgbClr val="666666"/>
                </a:solidFill>
                <a:latin typeface="Open Sans"/>
                <a:ea typeface="Open Sans"/>
                <a:cs typeface="Open Sans"/>
                <a:sym typeface="Open Sans"/>
              </a:rPr>
              <a:t>Se activaba mucho ese sistema cuando los participantes recibían un feedback positivo durante el aprendizaje (ver figura 1). Esa información suministrada  permite al alumno conocer qué y cómo aprende, facilita su autonomía y le permite ir avanzando a su ritmo.</a:t>
            </a:r>
            <a:endParaRPr>
              <a:solidFill>
                <a:srgbClr val="666666"/>
              </a:solidFill>
              <a:latin typeface="Open Sans"/>
              <a:ea typeface="Open Sans"/>
              <a:cs typeface="Open Sans"/>
              <a:sym typeface="Open Sans"/>
            </a:endParaRPr>
          </a:p>
          <a:p>
            <a:pPr marL="0" marR="0" lvl="0" indent="0" algn="l" rtl="0">
              <a:lnSpc>
                <a:spcPct val="100000"/>
              </a:lnSpc>
              <a:spcBef>
                <a:spcPts val="0"/>
              </a:spcBef>
              <a:spcAft>
                <a:spcPts val="0"/>
              </a:spcAft>
              <a:buClr>
                <a:srgbClr val="666666"/>
              </a:buClr>
              <a:buFont typeface="Open Sans"/>
              <a:buNone/>
            </a:pPr>
            <a:r>
              <a:rPr lang="es">
                <a:solidFill>
                  <a:srgbClr val="666666"/>
                </a:solidFill>
                <a:latin typeface="Open Sans"/>
                <a:ea typeface="Open Sans"/>
                <a:cs typeface="Open Sans"/>
                <a:sym typeface="Open Sans"/>
              </a:rPr>
              <a:t>Y la mayor desactivación de la red neuronal por defecto (ver figura 2) durante la experiencia gamificada se explicaría por la necesidad de enfocar la atención hacia los estímulos externos, facilitando así el aprendizaje.</a:t>
            </a:r>
            <a:endParaRPr>
              <a:solidFill>
                <a:srgbClr val="666666"/>
              </a:solidFill>
              <a:latin typeface="Open Sans"/>
              <a:ea typeface="Open Sans"/>
              <a:cs typeface="Open Sans"/>
              <a:sym typeface="Open Sans"/>
            </a:endParaRPr>
          </a:p>
        </p:txBody>
      </p:sp>
      <p:sp>
        <p:nvSpPr>
          <p:cNvPr id="984" name="Google Shape;984;p62"/>
          <p:cNvSpPr txBox="1"/>
          <p:nvPr/>
        </p:nvSpPr>
        <p:spPr>
          <a:xfrm>
            <a:off x="3227550" y="1010025"/>
            <a:ext cx="2688900" cy="34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Dosis"/>
              <a:buNone/>
            </a:pPr>
            <a:r>
              <a:rPr lang="es" sz="1700" b="1">
                <a:solidFill>
                  <a:srgbClr val="FFFFFF"/>
                </a:solidFill>
                <a:latin typeface="Dosis"/>
                <a:ea typeface="Dosis"/>
                <a:cs typeface="Dosis"/>
                <a:sym typeface="Dosis"/>
              </a:rPr>
              <a:t>Gruber et al., 2014</a:t>
            </a:r>
            <a:endParaRPr/>
          </a:p>
        </p:txBody>
      </p:sp>
      <p:pic>
        <p:nvPicPr>
          <p:cNvPr id="985" name="Google Shape;985;p62"/>
          <p:cNvPicPr preferRelativeResize="0"/>
          <p:nvPr/>
        </p:nvPicPr>
        <p:blipFill>
          <a:blip r:embed="rId4">
            <a:alphaModFix/>
          </a:blip>
          <a:stretch>
            <a:fillRect/>
          </a:stretch>
        </p:blipFill>
        <p:spPr>
          <a:xfrm>
            <a:off x="8300" y="1835475"/>
            <a:ext cx="2234500" cy="1665425"/>
          </a:xfrm>
          <a:prstGeom prst="rect">
            <a:avLst/>
          </a:prstGeom>
          <a:noFill/>
          <a:ln>
            <a:noFill/>
          </a:ln>
        </p:spPr>
      </p:pic>
      <p:pic>
        <p:nvPicPr>
          <p:cNvPr id="986" name="Google Shape;986;p62"/>
          <p:cNvPicPr preferRelativeResize="0"/>
          <p:nvPr/>
        </p:nvPicPr>
        <p:blipFill>
          <a:blip r:embed="rId5">
            <a:alphaModFix/>
          </a:blip>
          <a:stretch>
            <a:fillRect/>
          </a:stretch>
        </p:blipFill>
        <p:spPr>
          <a:xfrm>
            <a:off x="2283598" y="3406523"/>
            <a:ext cx="3309950" cy="1222750"/>
          </a:xfrm>
          <a:prstGeom prst="rect">
            <a:avLst/>
          </a:prstGeom>
          <a:noFill/>
          <a:ln>
            <a:noFill/>
          </a:ln>
        </p:spPr>
      </p:pic>
      <p:sp>
        <p:nvSpPr>
          <p:cNvPr id="987" name="Google Shape;987;p6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91"/>
        <p:cNvGrpSpPr/>
        <p:nvPr/>
      </p:nvGrpSpPr>
      <p:grpSpPr>
        <a:xfrm>
          <a:off x="0" y="0"/>
          <a:ext cx="0" cy="0"/>
          <a:chOff x="0" y="0"/>
          <a:chExt cx="0" cy="0"/>
        </a:xfrm>
      </p:grpSpPr>
      <p:sp>
        <p:nvSpPr>
          <p:cNvPr id="992" name="Google Shape;992;p6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993" name="Google Shape;993;p63"/>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994" name="Google Shape;994;p63"/>
          <p:cNvSpPr txBox="1">
            <a:spLocks noGrp="1"/>
          </p:cNvSpPr>
          <p:nvPr>
            <p:ph type="ctrTitle"/>
          </p:nvPr>
        </p:nvSpPr>
        <p:spPr>
          <a:xfrm>
            <a:off x="311700" y="341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000" b="1">
                <a:solidFill>
                  <a:srgbClr val="666666"/>
                </a:solidFill>
                <a:latin typeface="Dosis"/>
                <a:ea typeface="Dosis"/>
                <a:cs typeface="Dosis"/>
                <a:sym typeface="Dosis"/>
              </a:rPr>
              <a:t>¿POR QUÉ GAMIFICAR?</a:t>
            </a:r>
            <a:endParaRPr sz="3000" b="1">
              <a:solidFill>
                <a:srgbClr val="666666"/>
              </a:solidFill>
              <a:latin typeface="Dosis"/>
              <a:ea typeface="Dosis"/>
              <a:cs typeface="Dosis"/>
              <a:sym typeface="Dosis"/>
            </a:endParaRPr>
          </a:p>
          <a:p>
            <a:pPr marL="0" marR="0" lvl="0" indent="0" algn="ctr" rtl="0">
              <a:lnSpc>
                <a:spcPct val="100000"/>
              </a:lnSpc>
              <a:spcBef>
                <a:spcPts val="0"/>
              </a:spcBef>
              <a:spcAft>
                <a:spcPts val="0"/>
              </a:spcAft>
              <a:buClr>
                <a:schemeClr val="dk1"/>
              </a:buClr>
              <a:buFont typeface="Dosis"/>
              <a:buNone/>
            </a:pPr>
            <a:r>
              <a:rPr lang="es" sz="1800" b="1">
                <a:solidFill>
                  <a:srgbClr val="666666"/>
                </a:solidFill>
                <a:latin typeface="Dosis"/>
                <a:ea typeface="Dosis"/>
                <a:cs typeface="Dosis"/>
                <a:sym typeface="Dosis"/>
              </a:rPr>
              <a:t>Rodríguez y Santiago (2015)</a:t>
            </a:r>
            <a:endParaRPr sz="1800"/>
          </a:p>
        </p:txBody>
      </p:sp>
      <p:sp>
        <p:nvSpPr>
          <p:cNvPr id="995" name="Google Shape;995;p63"/>
          <p:cNvSpPr txBox="1"/>
          <p:nvPr/>
        </p:nvSpPr>
        <p:spPr>
          <a:xfrm>
            <a:off x="4414850" y="777500"/>
            <a:ext cx="4737300" cy="3899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1000"/>
              </a:spcAft>
              <a:buNone/>
            </a:pPr>
            <a:r>
              <a:rPr lang="es" sz="2000" b="1">
                <a:latin typeface="Dosis"/>
                <a:ea typeface="Dosis"/>
                <a:cs typeface="Dosis"/>
                <a:sym typeface="Dosis"/>
              </a:rPr>
              <a:t>1.Motivación.</a:t>
            </a:r>
            <a:br>
              <a:rPr lang="es" sz="2000">
                <a:latin typeface="Dosis"/>
                <a:ea typeface="Dosis"/>
                <a:cs typeface="Dosis"/>
                <a:sym typeface="Dosis"/>
              </a:rPr>
            </a:br>
            <a:r>
              <a:rPr lang="es" sz="2000">
                <a:latin typeface="Dosis"/>
                <a:ea typeface="Dosis"/>
                <a:cs typeface="Dosis"/>
                <a:sym typeface="Dosis"/>
              </a:rPr>
              <a:t>2. Centrado en el alumno.</a:t>
            </a:r>
            <a:br>
              <a:rPr lang="es" sz="2000">
                <a:latin typeface="Dosis"/>
                <a:ea typeface="Dosis"/>
                <a:cs typeface="Dosis"/>
                <a:sym typeface="Dosis"/>
              </a:rPr>
            </a:br>
            <a:r>
              <a:rPr lang="es" sz="2000">
                <a:latin typeface="Dosis"/>
                <a:ea typeface="Dosis"/>
                <a:cs typeface="Dosis"/>
                <a:sym typeface="Dosis"/>
              </a:rPr>
              <a:t>3. Personalización.</a:t>
            </a:r>
            <a:br>
              <a:rPr lang="es" sz="2000">
                <a:latin typeface="Dosis"/>
                <a:ea typeface="Dosis"/>
                <a:cs typeface="Dosis"/>
                <a:sym typeface="Dosis"/>
              </a:rPr>
            </a:br>
            <a:r>
              <a:rPr lang="es" sz="2000">
                <a:latin typeface="Dosis"/>
                <a:ea typeface="Dosis"/>
                <a:cs typeface="Dosis"/>
                <a:sym typeface="Dosis"/>
              </a:rPr>
              <a:t>4. Aumenta el aprendizaje.</a:t>
            </a:r>
            <a:br>
              <a:rPr lang="es" sz="2000">
                <a:latin typeface="Dosis"/>
                <a:ea typeface="Dosis"/>
                <a:cs typeface="Dosis"/>
                <a:sym typeface="Dosis"/>
              </a:rPr>
            </a:br>
            <a:r>
              <a:rPr lang="es" sz="2000">
                <a:latin typeface="Dosis"/>
                <a:ea typeface="Dosis"/>
                <a:cs typeface="Dosis"/>
                <a:sym typeface="Dosis"/>
              </a:rPr>
              <a:t>5. Contextualiza.</a:t>
            </a:r>
            <a:br>
              <a:rPr lang="es" sz="2000">
                <a:latin typeface="Dosis"/>
                <a:ea typeface="Dosis"/>
                <a:cs typeface="Dosis"/>
                <a:sym typeface="Dosis"/>
              </a:rPr>
            </a:br>
            <a:r>
              <a:rPr lang="es" sz="2000">
                <a:latin typeface="Dosis"/>
                <a:ea typeface="Dosis"/>
                <a:cs typeface="Dosis"/>
                <a:sym typeface="Dosis"/>
              </a:rPr>
              <a:t>6. Mayor riqueza multimedia.</a:t>
            </a:r>
            <a:br>
              <a:rPr lang="es" sz="2000">
                <a:latin typeface="Dosis"/>
                <a:ea typeface="Dosis"/>
                <a:cs typeface="Dosis"/>
                <a:sym typeface="Dosis"/>
              </a:rPr>
            </a:br>
            <a:r>
              <a:rPr lang="es" sz="2000">
                <a:latin typeface="Dosis"/>
                <a:ea typeface="Dosis"/>
                <a:cs typeface="Dosis"/>
                <a:sym typeface="Dosis"/>
              </a:rPr>
              <a:t>7. Fallar sin riesgo.</a:t>
            </a:r>
            <a:br>
              <a:rPr lang="es" sz="2000">
                <a:latin typeface="Dosis"/>
                <a:ea typeface="Dosis"/>
                <a:cs typeface="Dosis"/>
                <a:sym typeface="Dosis"/>
              </a:rPr>
            </a:br>
            <a:r>
              <a:rPr lang="es" sz="2000" b="1">
                <a:latin typeface="Dosis"/>
                <a:ea typeface="Dosis"/>
                <a:cs typeface="Dosis"/>
                <a:sym typeface="Dosis"/>
              </a:rPr>
              <a:t>8. Feedback inmediato.</a:t>
            </a:r>
            <a:br>
              <a:rPr lang="es" sz="2000">
                <a:latin typeface="Dosis"/>
                <a:ea typeface="Dosis"/>
                <a:cs typeface="Dosis"/>
                <a:sym typeface="Dosis"/>
              </a:rPr>
            </a:br>
            <a:r>
              <a:rPr lang="es" sz="2000">
                <a:latin typeface="Dosis"/>
                <a:ea typeface="Dosis"/>
                <a:cs typeface="Dosis"/>
                <a:sym typeface="Dosis"/>
              </a:rPr>
              <a:t>9. Genera mucha práctica y refuerzo.</a:t>
            </a:r>
            <a:br>
              <a:rPr lang="es" sz="2000">
                <a:latin typeface="Dosis"/>
                <a:ea typeface="Dosis"/>
                <a:cs typeface="Dosis"/>
                <a:sym typeface="Dosis"/>
              </a:rPr>
            </a:br>
            <a:r>
              <a:rPr lang="es" sz="2000">
                <a:latin typeface="Dosis"/>
                <a:ea typeface="Dosis"/>
                <a:cs typeface="Dosis"/>
                <a:sym typeface="Dosis"/>
              </a:rPr>
              <a:t>10. Fomenta mucho la colaboración.</a:t>
            </a:r>
            <a:endParaRPr sz="2000">
              <a:latin typeface="Dosis"/>
              <a:ea typeface="Dosis"/>
              <a:cs typeface="Dosis"/>
              <a:sym typeface="Dosis"/>
            </a:endParaRPr>
          </a:p>
        </p:txBody>
      </p:sp>
      <p:grpSp>
        <p:nvGrpSpPr>
          <p:cNvPr id="996" name="Google Shape;996;p63"/>
          <p:cNvGrpSpPr/>
          <p:nvPr/>
        </p:nvGrpSpPr>
        <p:grpSpPr>
          <a:xfrm>
            <a:off x="1107013" y="2534463"/>
            <a:ext cx="2232880" cy="1278358"/>
            <a:chOff x="856725" y="2014200"/>
            <a:chExt cx="1295700" cy="757950"/>
          </a:xfrm>
        </p:grpSpPr>
        <p:sp>
          <p:nvSpPr>
            <p:cNvPr id="997" name="Google Shape;997;p63"/>
            <p:cNvSpPr txBox="1"/>
            <p:nvPr/>
          </p:nvSpPr>
          <p:spPr>
            <a:xfrm>
              <a:off x="856725" y="2378550"/>
              <a:ext cx="1295700" cy="3936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Open Sans"/>
                <a:buNone/>
              </a:pPr>
              <a:r>
                <a:rPr lang="es" sz="1000">
                  <a:solidFill>
                    <a:srgbClr val="FFFFFF"/>
                  </a:solidFill>
                  <a:latin typeface="Open Sans"/>
                  <a:ea typeface="Open Sans"/>
                  <a:cs typeface="Open Sans"/>
                  <a:sym typeface="Open Sans"/>
                </a:rPr>
                <a:t>Aprender juntos a hacer las cosas solos.</a:t>
              </a:r>
              <a:endParaRPr/>
            </a:p>
          </p:txBody>
        </p:sp>
        <p:sp>
          <p:nvSpPr>
            <p:cNvPr id="998" name="Google Shape;998;p63"/>
            <p:cNvSpPr txBox="1"/>
            <p:nvPr/>
          </p:nvSpPr>
          <p:spPr>
            <a:xfrm>
              <a:off x="856725" y="2014200"/>
              <a:ext cx="1248300" cy="34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Font typeface="Dosis"/>
                <a:buNone/>
              </a:pPr>
              <a:r>
                <a:rPr lang="es" b="1">
                  <a:solidFill>
                    <a:srgbClr val="FFFFFF"/>
                  </a:solidFill>
                  <a:latin typeface="Dosis"/>
                  <a:ea typeface="Dosis"/>
                  <a:cs typeface="Dosis"/>
                  <a:sym typeface="Dosis"/>
                </a:rPr>
                <a:t>A.Cooperativo</a:t>
              </a:r>
              <a:endParaRPr/>
            </a:p>
          </p:txBody>
        </p:sp>
      </p:grpSp>
      <p:pic>
        <p:nvPicPr>
          <p:cNvPr id="999" name="Google Shape;999;p63"/>
          <p:cNvPicPr preferRelativeResize="0"/>
          <p:nvPr/>
        </p:nvPicPr>
        <p:blipFill>
          <a:blip r:embed="rId4">
            <a:alphaModFix/>
          </a:blip>
          <a:stretch>
            <a:fillRect/>
          </a:stretch>
        </p:blipFill>
        <p:spPr>
          <a:xfrm>
            <a:off x="839525" y="1189137"/>
            <a:ext cx="2905950" cy="2905950"/>
          </a:xfrm>
          <a:prstGeom prst="rect">
            <a:avLst/>
          </a:prstGeom>
          <a:noFill/>
          <a:ln>
            <a:noFill/>
          </a:ln>
        </p:spPr>
      </p:pic>
      <p:sp>
        <p:nvSpPr>
          <p:cNvPr id="1000" name="Google Shape;1000;p6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4"/>
                                        </p:tgtEl>
                                        <p:attrNameLst>
                                          <p:attrName>style.visibility</p:attrName>
                                        </p:attrNameLst>
                                      </p:cBhvr>
                                      <p:to>
                                        <p:strVal val="visible"/>
                                      </p:to>
                                    </p:set>
                                    <p:animEffect transition="in" filter="fade">
                                      <p:cBhvr>
                                        <p:cTn id="7" dur="1000"/>
                                        <p:tgtEl>
                                          <p:spTgt spid="9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5"/>
                                        </p:tgtEl>
                                        <p:attrNameLst>
                                          <p:attrName>style.visibility</p:attrName>
                                        </p:attrNameLst>
                                      </p:cBhvr>
                                      <p:to>
                                        <p:strVal val="visible"/>
                                      </p:to>
                                    </p:set>
                                    <p:animEffect transition="in" filter="fade">
                                      <p:cBhvr>
                                        <p:cTn id="12" dur="1000"/>
                                        <p:tgtEl>
                                          <p:spTgt spid="9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99"/>
                                        </p:tgtEl>
                                        <p:attrNameLst>
                                          <p:attrName>style.visibility</p:attrName>
                                        </p:attrNameLst>
                                      </p:cBhvr>
                                      <p:to>
                                        <p:strVal val="visible"/>
                                      </p:to>
                                    </p:set>
                                    <p:animEffect transition="in" filter="fade">
                                      <p:cBhvr>
                                        <p:cTn id="17" dur="1000"/>
                                        <p:tgtEl>
                                          <p:spTgt spid="9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004"/>
        <p:cNvGrpSpPr/>
        <p:nvPr/>
      </p:nvGrpSpPr>
      <p:grpSpPr>
        <a:xfrm>
          <a:off x="0" y="0"/>
          <a:ext cx="0" cy="0"/>
          <a:chOff x="0" y="0"/>
          <a:chExt cx="0" cy="0"/>
        </a:xfrm>
      </p:grpSpPr>
      <p:sp>
        <p:nvSpPr>
          <p:cNvPr id="1005" name="Google Shape;1005;p64"/>
          <p:cNvSpPr txBox="1">
            <a:spLocks noGrp="1"/>
          </p:cNvSpPr>
          <p:nvPr>
            <p:ph type="ctrTitle"/>
          </p:nvPr>
        </p:nvSpPr>
        <p:spPr>
          <a:xfrm>
            <a:off x="-44700" y="2505300"/>
            <a:ext cx="9188700" cy="2510100"/>
          </a:xfrm>
          <a:prstGeom prst="rect">
            <a:avLst/>
          </a:prstGeom>
          <a:noFill/>
          <a:ln>
            <a:noFill/>
          </a:ln>
        </p:spPr>
        <p:txBody>
          <a:bodyPr spcFirstLastPara="1" wrap="square" lIns="91425" tIns="91425" rIns="91425" bIns="91425" anchor="b" anchorCtr="0">
            <a:normAutofit/>
          </a:bodyPr>
          <a:lstStyle/>
          <a:p>
            <a:pPr marL="0" marR="0" lvl="0" indent="0" algn="ctr" rtl="0">
              <a:lnSpc>
                <a:spcPct val="100000"/>
              </a:lnSpc>
              <a:spcBef>
                <a:spcPts val="0"/>
              </a:spcBef>
              <a:spcAft>
                <a:spcPts val="0"/>
              </a:spcAft>
              <a:buClr>
                <a:srgbClr val="FFFFFF"/>
              </a:buClr>
              <a:buFont typeface="Dosis"/>
              <a:buNone/>
            </a:pPr>
            <a:endParaRPr sz="4000"/>
          </a:p>
          <a:p>
            <a:pPr marL="0" marR="0" lvl="0" indent="0" algn="ctr" rtl="0">
              <a:lnSpc>
                <a:spcPct val="100000"/>
              </a:lnSpc>
              <a:spcBef>
                <a:spcPts val="0"/>
              </a:spcBef>
              <a:spcAft>
                <a:spcPts val="0"/>
              </a:spcAft>
              <a:buClr>
                <a:srgbClr val="FFFFFF"/>
              </a:buClr>
              <a:buFont typeface="Dosis"/>
              <a:buNone/>
            </a:pPr>
            <a:r>
              <a:rPr lang="es" b="1">
                <a:solidFill>
                  <a:srgbClr val="FFFFFF"/>
                </a:solidFill>
                <a:latin typeface="Righteous"/>
                <a:ea typeface="Righteous"/>
                <a:cs typeface="Righteous"/>
                <a:sym typeface="Righteous"/>
              </a:rPr>
              <a:t>¿CÓMO GAMIFICAR?</a:t>
            </a:r>
            <a:endParaRPr sz="5500" b="1">
              <a:solidFill>
                <a:srgbClr val="FFFFFF"/>
              </a:solidFill>
              <a:latin typeface="Righteous"/>
              <a:ea typeface="Righteous"/>
              <a:cs typeface="Righteous"/>
              <a:sym typeface="Righteous"/>
            </a:endParaRPr>
          </a:p>
        </p:txBody>
      </p:sp>
      <p:pic>
        <p:nvPicPr>
          <p:cNvPr id="1006" name="Google Shape;1006;p64"/>
          <p:cNvPicPr preferRelativeResize="0"/>
          <p:nvPr/>
        </p:nvPicPr>
        <p:blipFill>
          <a:blip r:embed="rId3">
            <a:alphaModFix/>
          </a:blip>
          <a:stretch>
            <a:fillRect/>
          </a:stretch>
        </p:blipFill>
        <p:spPr>
          <a:xfrm>
            <a:off x="3471750" y="204725"/>
            <a:ext cx="2200501" cy="2200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10"/>
        <p:cNvGrpSpPr/>
        <p:nvPr/>
      </p:nvGrpSpPr>
      <p:grpSpPr>
        <a:xfrm>
          <a:off x="0" y="0"/>
          <a:ext cx="0" cy="0"/>
          <a:chOff x="0" y="0"/>
          <a:chExt cx="0" cy="0"/>
        </a:xfrm>
      </p:grpSpPr>
      <p:sp>
        <p:nvSpPr>
          <p:cNvPr id="1011" name="Google Shape;1011;p65"/>
          <p:cNvSpPr txBox="1">
            <a:spLocks noGrp="1"/>
          </p:cNvSpPr>
          <p:nvPr>
            <p:ph type="ctrTitle"/>
          </p:nvPr>
        </p:nvSpPr>
        <p:spPr>
          <a:xfrm>
            <a:off x="311700" y="1371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PROCESO</a:t>
            </a:r>
            <a:endParaRPr/>
          </a:p>
        </p:txBody>
      </p:sp>
      <p:sp>
        <p:nvSpPr>
          <p:cNvPr id="1012" name="Google Shape;1012;p65"/>
          <p:cNvSpPr/>
          <p:nvPr/>
        </p:nvSpPr>
        <p:spPr>
          <a:xfrm>
            <a:off x="6223475" y="1302950"/>
            <a:ext cx="1936200" cy="2942100"/>
          </a:xfrm>
          <a:prstGeom prst="roundRect">
            <a:avLst>
              <a:gd name="adj" fmla="val 16667"/>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solidFill>
                  <a:srgbClr val="FFFFFF"/>
                </a:solidFill>
                <a:latin typeface="Dosis"/>
                <a:ea typeface="Dosis"/>
                <a:cs typeface="Dosis"/>
                <a:sym typeface="Dosis"/>
              </a:rPr>
              <a:t>MECÁNICAS</a:t>
            </a:r>
            <a:endParaRPr sz="2500" b="1">
              <a:solidFill>
                <a:srgbClr val="FFFFFF"/>
              </a:solidFill>
              <a:latin typeface="Dosis"/>
              <a:ea typeface="Dosis"/>
              <a:cs typeface="Dosis"/>
              <a:sym typeface="Dosis"/>
            </a:endParaRPr>
          </a:p>
        </p:txBody>
      </p:sp>
      <p:pic>
        <p:nvPicPr>
          <p:cNvPr id="1013" name="Google Shape;1013;p65"/>
          <p:cNvPicPr preferRelativeResize="0"/>
          <p:nvPr/>
        </p:nvPicPr>
        <p:blipFill>
          <a:blip r:embed="rId3">
            <a:alphaModFix/>
          </a:blip>
          <a:stretch>
            <a:fillRect/>
          </a:stretch>
        </p:blipFill>
        <p:spPr>
          <a:xfrm>
            <a:off x="7735175" y="0"/>
            <a:ext cx="1408825" cy="1408825"/>
          </a:xfrm>
          <a:prstGeom prst="rect">
            <a:avLst/>
          </a:prstGeom>
          <a:noFill/>
          <a:ln>
            <a:noFill/>
          </a:ln>
        </p:spPr>
      </p:pic>
      <p:sp>
        <p:nvSpPr>
          <p:cNvPr id="1014" name="Google Shape;1014;p65"/>
          <p:cNvSpPr/>
          <p:nvPr/>
        </p:nvSpPr>
        <p:spPr>
          <a:xfrm>
            <a:off x="476250" y="1348100"/>
            <a:ext cx="1728600" cy="29421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latin typeface="Dosis"/>
                <a:ea typeface="Dosis"/>
                <a:cs typeface="Dosis"/>
                <a:sym typeface="Dosis"/>
              </a:rPr>
              <a:t>ANÁLISIS,</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OBJETIVO</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E </a:t>
            </a:r>
            <a:endParaRPr sz="2500" b="1">
              <a:latin typeface="Dosis"/>
              <a:ea typeface="Dosis"/>
              <a:cs typeface="Dosis"/>
              <a:sym typeface="Dosis"/>
            </a:endParaRPr>
          </a:p>
          <a:p>
            <a:pPr marL="0" lvl="0" indent="0" algn="ctr" rtl="0">
              <a:spcBef>
                <a:spcPts val="0"/>
              </a:spcBef>
              <a:spcAft>
                <a:spcPts val="0"/>
              </a:spcAft>
              <a:buNone/>
            </a:pPr>
            <a:r>
              <a:rPr lang="es" sz="1800" b="1">
                <a:latin typeface="Dosis"/>
                <a:ea typeface="Dosis"/>
                <a:cs typeface="Dosis"/>
                <a:sym typeface="Dosis"/>
              </a:rPr>
              <a:t>INDICADORES</a:t>
            </a:r>
            <a:endParaRPr sz="1800" b="1">
              <a:latin typeface="Dosis"/>
              <a:ea typeface="Dosis"/>
              <a:cs typeface="Dosis"/>
              <a:sym typeface="Dosis"/>
            </a:endParaRPr>
          </a:p>
        </p:txBody>
      </p:sp>
      <p:sp>
        <p:nvSpPr>
          <p:cNvPr id="1015" name="Google Shape;1015;p65"/>
          <p:cNvSpPr/>
          <p:nvPr/>
        </p:nvSpPr>
        <p:spPr>
          <a:xfrm>
            <a:off x="2300825" y="1348100"/>
            <a:ext cx="1865400" cy="29421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latin typeface="Dosis"/>
                <a:ea typeface="Dosis"/>
                <a:cs typeface="Dosis"/>
                <a:sym typeface="Dosis"/>
              </a:rPr>
              <a:t>NARRATIVA</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Y </a:t>
            </a:r>
            <a:endParaRPr sz="2500" b="1">
              <a:latin typeface="Dosis"/>
              <a:ea typeface="Dosis"/>
              <a:cs typeface="Dosis"/>
              <a:sym typeface="Dosis"/>
            </a:endParaRPr>
          </a:p>
          <a:p>
            <a:pPr marL="0" lvl="0" indent="0" algn="ctr" rtl="0">
              <a:spcBef>
                <a:spcPts val="0"/>
              </a:spcBef>
              <a:spcAft>
                <a:spcPts val="0"/>
              </a:spcAft>
              <a:buNone/>
            </a:pPr>
            <a:r>
              <a:rPr lang="es" sz="2500" b="1">
                <a:latin typeface="Dosis"/>
                <a:ea typeface="Dosis"/>
                <a:cs typeface="Dosis"/>
                <a:sym typeface="Dosis"/>
              </a:rPr>
              <a:t>ESTÉTICA</a:t>
            </a:r>
            <a:endParaRPr sz="2500" b="1">
              <a:latin typeface="Dosis"/>
              <a:ea typeface="Dosis"/>
              <a:cs typeface="Dosis"/>
              <a:sym typeface="Dosis"/>
            </a:endParaRPr>
          </a:p>
        </p:txBody>
      </p:sp>
      <p:sp>
        <p:nvSpPr>
          <p:cNvPr id="1016" name="Google Shape;1016;p65"/>
          <p:cNvSpPr/>
          <p:nvPr/>
        </p:nvSpPr>
        <p:spPr>
          <a:xfrm>
            <a:off x="4262150" y="1348088"/>
            <a:ext cx="1865400" cy="29421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500" b="1">
                <a:latin typeface="Dosis"/>
                <a:ea typeface="Dosis"/>
                <a:cs typeface="Dosis"/>
                <a:sym typeface="Dosis"/>
              </a:rPr>
              <a:t>DINÁMICAS</a:t>
            </a:r>
            <a:endParaRPr sz="2500" b="1">
              <a:latin typeface="Dosis"/>
              <a:ea typeface="Dosis"/>
              <a:cs typeface="Dosis"/>
              <a:sym typeface="Dosis"/>
            </a:endParaRPr>
          </a:p>
        </p:txBody>
      </p:sp>
      <p:sp>
        <p:nvSpPr>
          <p:cNvPr id="1017" name="Google Shape;1017;p65"/>
          <p:cNvSpPr/>
          <p:nvPr/>
        </p:nvSpPr>
        <p:spPr>
          <a:xfrm>
            <a:off x="2300825" y="831625"/>
            <a:ext cx="4085100" cy="3495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1"/>
                                        </p:tgtEl>
                                        <p:attrNameLst>
                                          <p:attrName>style.visibility</p:attrName>
                                        </p:attrNameLst>
                                      </p:cBhvr>
                                      <p:to>
                                        <p:strVal val="visible"/>
                                      </p:to>
                                    </p:set>
                                    <p:animEffect transition="in" filter="fade">
                                      <p:cBhvr>
                                        <p:cTn id="7" dur="1000"/>
                                        <p:tgtEl>
                                          <p:spTgt spid="1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1"/>
        <p:cNvGrpSpPr/>
        <p:nvPr/>
      </p:nvGrpSpPr>
      <p:grpSpPr>
        <a:xfrm>
          <a:off x="0" y="0"/>
          <a:ext cx="0" cy="0"/>
          <a:chOff x="0" y="0"/>
          <a:chExt cx="0" cy="0"/>
        </a:xfrm>
      </p:grpSpPr>
      <p:sp>
        <p:nvSpPr>
          <p:cNvPr id="1022" name="Google Shape;1022;p66"/>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23" name="Google Shape;1023;p66"/>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24" name="Google Shape;1024;p66"/>
          <p:cNvSpPr txBox="1">
            <a:spLocks noGrp="1"/>
          </p:cNvSpPr>
          <p:nvPr>
            <p:ph type="ctrTitle"/>
          </p:nvPr>
        </p:nvSpPr>
        <p:spPr>
          <a:xfrm>
            <a:off x="8300" y="646375"/>
            <a:ext cx="8813400" cy="11478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6000" b="1">
                <a:solidFill>
                  <a:srgbClr val="666666"/>
                </a:solidFill>
                <a:latin typeface="Dosis"/>
                <a:ea typeface="Dosis"/>
                <a:cs typeface="Dosis"/>
                <a:sym typeface="Dosis"/>
              </a:rPr>
              <a:t>¿Qué os motiva?</a:t>
            </a:r>
            <a:endParaRPr sz="6000" b="1">
              <a:solidFill>
                <a:srgbClr val="666666"/>
              </a:solidFill>
              <a:latin typeface="Dosis"/>
              <a:ea typeface="Dosis"/>
              <a:cs typeface="Dosis"/>
              <a:sym typeface="Dosis"/>
            </a:endParaRPr>
          </a:p>
        </p:txBody>
      </p:sp>
      <p:pic>
        <p:nvPicPr>
          <p:cNvPr id="1025" name="Google Shape;1025;p66"/>
          <p:cNvPicPr preferRelativeResize="0"/>
          <p:nvPr/>
        </p:nvPicPr>
        <p:blipFill>
          <a:blip r:embed="rId4">
            <a:alphaModFix/>
          </a:blip>
          <a:stretch>
            <a:fillRect/>
          </a:stretch>
        </p:blipFill>
        <p:spPr>
          <a:xfrm>
            <a:off x="3282775" y="1794175"/>
            <a:ext cx="2578450" cy="2578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29"/>
        <p:cNvGrpSpPr/>
        <p:nvPr/>
      </p:nvGrpSpPr>
      <p:grpSpPr>
        <a:xfrm>
          <a:off x="0" y="0"/>
          <a:ext cx="0" cy="0"/>
          <a:chOff x="0" y="0"/>
          <a:chExt cx="0" cy="0"/>
        </a:xfrm>
      </p:grpSpPr>
      <p:sp>
        <p:nvSpPr>
          <p:cNvPr id="1030" name="Google Shape;1030;p6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31" name="Google Shape;1031;p67"/>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32" name="Google Shape;1032;p67"/>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PREFIERES?</a:t>
            </a:r>
            <a:endParaRPr/>
          </a:p>
        </p:txBody>
      </p:sp>
      <p:sp>
        <p:nvSpPr>
          <p:cNvPr id="1033" name="Google Shape;1033;p67"/>
          <p:cNvSpPr/>
          <p:nvPr/>
        </p:nvSpPr>
        <p:spPr>
          <a:xfrm>
            <a:off x="4400850" y="1122800"/>
            <a:ext cx="342300" cy="3282900"/>
          </a:xfrm>
          <a:prstGeom prst="leftRightArrowCallout">
            <a:avLst>
              <a:gd name="adj1" fmla="val 22508"/>
              <a:gd name="adj2" fmla="val 11254"/>
              <a:gd name="adj3" fmla="val 25000"/>
              <a:gd name="adj4" fmla="val 4812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34" name="Google Shape;1034;p67"/>
          <p:cNvPicPr preferRelativeResize="0"/>
          <p:nvPr/>
        </p:nvPicPr>
        <p:blipFill>
          <a:blip r:embed="rId4">
            <a:alphaModFix/>
          </a:blip>
          <a:stretch>
            <a:fillRect/>
          </a:stretch>
        </p:blipFill>
        <p:spPr>
          <a:xfrm>
            <a:off x="698075" y="1310025"/>
            <a:ext cx="3423801" cy="2816576"/>
          </a:xfrm>
          <a:prstGeom prst="rect">
            <a:avLst/>
          </a:prstGeom>
          <a:noFill/>
          <a:ln>
            <a:noFill/>
          </a:ln>
        </p:spPr>
      </p:pic>
      <p:pic>
        <p:nvPicPr>
          <p:cNvPr id="1035" name="Google Shape;1035;p67"/>
          <p:cNvPicPr preferRelativeResize="0"/>
          <p:nvPr/>
        </p:nvPicPr>
        <p:blipFill rotWithShape="1">
          <a:blip r:embed="rId5">
            <a:alphaModFix/>
          </a:blip>
          <a:srcRect t="22051" b="6769"/>
          <a:stretch/>
        </p:blipFill>
        <p:spPr>
          <a:xfrm>
            <a:off x="5022125" y="1310025"/>
            <a:ext cx="3423802" cy="2816573"/>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39"/>
        <p:cNvGrpSpPr/>
        <p:nvPr/>
      </p:nvGrpSpPr>
      <p:grpSpPr>
        <a:xfrm>
          <a:off x="0" y="0"/>
          <a:ext cx="0" cy="0"/>
          <a:chOff x="0" y="0"/>
          <a:chExt cx="0" cy="0"/>
        </a:xfrm>
      </p:grpSpPr>
      <p:sp>
        <p:nvSpPr>
          <p:cNvPr id="1040" name="Google Shape;1040;p6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41" name="Google Shape;1041;p68"/>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42" name="Google Shape;1042;p68"/>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PREFIERES?</a:t>
            </a:r>
            <a:endParaRPr/>
          </a:p>
        </p:txBody>
      </p:sp>
      <p:sp>
        <p:nvSpPr>
          <p:cNvPr id="1043" name="Google Shape;1043;p68"/>
          <p:cNvSpPr/>
          <p:nvPr/>
        </p:nvSpPr>
        <p:spPr>
          <a:xfrm>
            <a:off x="4400850" y="1122800"/>
            <a:ext cx="342300" cy="3282900"/>
          </a:xfrm>
          <a:prstGeom prst="leftRightArrowCallout">
            <a:avLst>
              <a:gd name="adj1" fmla="val 22508"/>
              <a:gd name="adj2" fmla="val 11254"/>
              <a:gd name="adj3" fmla="val 25000"/>
              <a:gd name="adj4" fmla="val 4812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44" name="Google Shape;1044;p68"/>
          <p:cNvPicPr preferRelativeResize="0"/>
          <p:nvPr/>
        </p:nvPicPr>
        <p:blipFill>
          <a:blip r:embed="rId4">
            <a:alphaModFix/>
          </a:blip>
          <a:stretch>
            <a:fillRect/>
          </a:stretch>
        </p:blipFill>
        <p:spPr>
          <a:xfrm>
            <a:off x="178250" y="1398900"/>
            <a:ext cx="4096044" cy="2730696"/>
          </a:xfrm>
          <a:prstGeom prst="rect">
            <a:avLst/>
          </a:prstGeom>
          <a:noFill/>
          <a:ln>
            <a:noFill/>
          </a:ln>
        </p:spPr>
      </p:pic>
      <p:pic>
        <p:nvPicPr>
          <p:cNvPr id="1045" name="Google Shape;1045;p68"/>
          <p:cNvPicPr preferRelativeResize="0"/>
          <p:nvPr/>
        </p:nvPicPr>
        <p:blipFill>
          <a:blip r:embed="rId5">
            <a:alphaModFix/>
          </a:blip>
          <a:stretch>
            <a:fillRect/>
          </a:stretch>
        </p:blipFill>
        <p:spPr>
          <a:xfrm>
            <a:off x="4869700" y="1398900"/>
            <a:ext cx="4096050" cy="2730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49"/>
        <p:cNvGrpSpPr/>
        <p:nvPr/>
      </p:nvGrpSpPr>
      <p:grpSpPr>
        <a:xfrm>
          <a:off x="0" y="0"/>
          <a:ext cx="0" cy="0"/>
          <a:chOff x="0" y="0"/>
          <a:chExt cx="0" cy="0"/>
        </a:xfrm>
      </p:grpSpPr>
      <p:sp>
        <p:nvSpPr>
          <p:cNvPr id="1050" name="Google Shape;1050;p6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51" name="Google Shape;1051;p69"/>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52" name="Google Shape;1052;p69"/>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PREFIERES?</a:t>
            </a:r>
            <a:endParaRPr/>
          </a:p>
        </p:txBody>
      </p:sp>
      <p:sp>
        <p:nvSpPr>
          <p:cNvPr id="1053" name="Google Shape;1053;p69"/>
          <p:cNvSpPr/>
          <p:nvPr/>
        </p:nvSpPr>
        <p:spPr>
          <a:xfrm>
            <a:off x="4400850" y="1122800"/>
            <a:ext cx="342300" cy="3282900"/>
          </a:xfrm>
          <a:prstGeom prst="leftRightArrowCallout">
            <a:avLst>
              <a:gd name="adj1" fmla="val 22508"/>
              <a:gd name="adj2" fmla="val 11254"/>
              <a:gd name="adj3" fmla="val 25000"/>
              <a:gd name="adj4" fmla="val 4812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54" name="Google Shape;1054;p69"/>
          <p:cNvPicPr preferRelativeResize="0"/>
          <p:nvPr/>
        </p:nvPicPr>
        <p:blipFill>
          <a:blip r:embed="rId4">
            <a:alphaModFix/>
          </a:blip>
          <a:stretch>
            <a:fillRect/>
          </a:stretch>
        </p:blipFill>
        <p:spPr>
          <a:xfrm>
            <a:off x="709575" y="1398900"/>
            <a:ext cx="3538881" cy="2730703"/>
          </a:xfrm>
          <a:prstGeom prst="rect">
            <a:avLst/>
          </a:prstGeom>
          <a:noFill/>
          <a:ln>
            <a:noFill/>
          </a:ln>
        </p:spPr>
      </p:pic>
      <p:pic>
        <p:nvPicPr>
          <p:cNvPr id="1055" name="Google Shape;1055;p69"/>
          <p:cNvPicPr preferRelativeResize="0"/>
          <p:nvPr/>
        </p:nvPicPr>
        <p:blipFill rotWithShape="1">
          <a:blip r:embed="rId5">
            <a:alphaModFix/>
          </a:blip>
          <a:srcRect r="13599"/>
          <a:stretch/>
        </p:blipFill>
        <p:spPr>
          <a:xfrm>
            <a:off x="4895550" y="1398900"/>
            <a:ext cx="3538872" cy="27306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42"/>
        <p:cNvGrpSpPr/>
        <p:nvPr/>
      </p:nvGrpSpPr>
      <p:grpSpPr>
        <a:xfrm>
          <a:off x="0" y="0"/>
          <a:ext cx="0" cy="0"/>
          <a:chOff x="0" y="0"/>
          <a:chExt cx="0" cy="0"/>
        </a:xfrm>
      </p:grpSpPr>
      <p:sp>
        <p:nvSpPr>
          <p:cNvPr id="843" name="Google Shape;843;p43"/>
          <p:cNvSpPr txBox="1">
            <a:spLocks noGrp="1"/>
          </p:cNvSpPr>
          <p:nvPr>
            <p:ph type="ctrTitle"/>
          </p:nvPr>
        </p:nvSpPr>
        <p:spPr>
          <a:xfrm>
            <a:off x="314702" y="-14885"/>
            <a:ext cx="8610000" cy="578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000" b="1">
                <a:solidFill>
                  <a:srgbClr val="666666"/>
                </a:solidFill>
                <a:latin typeface="Dosis"/>
                <a:ea typeface="Dosis"/>
                <a:cs typeface="Dosis"/>
                <a:sym typeface="Dosis"/>
              </a:rPr>
              <a:t>¿SE PARECEN?</a:t>
            </a:r>
            <a:endParaRPr sz="3000"/>
          </a:p>
        </p:txBody>
      </p:sp>
      <p:sp>
        <p:nvSpPr>
          <p:cNvPr id="844" name="Google Shape;844;p43"/>
          <p:cNvSpPr/>
          <p:nvPr/>
        </p:nvSpPr>
        <p:spPr>
          <a:xfrm>
            <a:off x="50" y="510750"/>
            <a:ext cx="9144000" cy="41679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45" name="Google Shape;845;p43"/>
          <p:cNvSpPr/>
          <p:nvPr/>
        </p:nvSpPr>
        <p:spPr>
          <a:xfrm>
            <a:off x="787250" y="949898"/>
            <a:ext cx="2796300" cy="3603000"/>
          </a:xfrm>
          <a:prstGeom prst="roundRect">
            <a:avLst>
              <a:gd name="adj" fmla="val 8286"/>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46" name="Google Shape;846;p43" descr="paper-texture_grey.jpg"/>
          <p:cNvPicPr preferRelativeResize="0"/>
          <p:nvPr/>
        </p:nvPicPr>
        <p:blipFill rotWithShape="1">
          <a:blip r:embed="rId3">
            <a:alphaModFix/>
          </a:blip>
          <a:srcRect t="22660" r="56287"/>
          <a:stretch/>
        </p:blipFill>
        <p:spPr>
          <a:xfrm>
            <a:off x="1023275" y="1184805"/>
            <a:ext cx="2324400" cy="3151200"/>
          </a:xfrm>
          <a:prstGeom prst="rect">
            <a:avLst/>
          </a:prstGeom>
          <a:noFill/>
          <a:ln>
            <a:noFill/>
          </a:ln>
        </p:spPr>
      </p:pic>
      <p:sp>
        <p:nvSpPr>
          <p:cNvPr id="847" name="Google Shape;847;p43"/>
          <p:cNvSpPr/>
          <p:nvPr/>
        </p:nvSpPr>
        <p:spPr>
          <a:xfrm>
            <a:off x="5390925" y="949898"/>
            <a:ext cx="2796300" cy="3603000"/>
          </a:xfrm>
          <a:prstGeom prst="roundRect">
            <a:avLst>
              <a:gd name="adj" fmla="val 8286"/>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48" name="Google Shape;848;p43" descr="paper-texture_grey.jpg"/>
          <p:cNvPicPr preferRelativeResize="0"/>
          <p:nvPr/>
        </p:nvPicPr>
        <p:blipFill rotWithShape="1">
          <a:blip r:embed="rId3">
            <a:alphaModFix/>
          </a:blip>
          <a:srcRect t="22660" r="56287"/>
          <a:stretch/>
        </p:blipFill>
        <p:spPr>
          <a:xfrm>
            <a:off x="5626950" y="1143825"/>
            <a:ext cx="2324400" cy="3192300"/>
          </a:xfrm>
          <a:prstGeom prst="rect">
            <a:avLst/>
          </a:prstGeom>
          <a:noFill/>
          <a:ln>
            <a:noFill/>
          </a:ln>
        </p:spPr>
      </p:pic>
      <p:sp>
        <p:nvSpPr>
          <p:cNvPr id="849" name="Google Shape;849;p43"/>
          <p:cNvSpPr txBox="1"/>
          <p:nvPr/>
        </p:nvSpPr>
        <p:spPr>
          <a:xfrm>
            <a:off x="1039050" y="1503375"/>
            <a:ext cx="2308500" cy="46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Historia</a:t>
            </a:r>
            <a:endParaRPr sz="1800" b="1">
              <a:latin typeface="Dosis"/>
              <a:ea typeface="Dosis"/>
              <a:cs typeface="Dosis"/>
              <a:sym typeface="Dosis"/>
            </a:endParaRPr>
          </a:p>
        </p:txBody>
      </p:sp>
      <p:sp>
        <p:nvSpPr>
          <p:cNvPr id="850" name="Google Shape;850;p43"/>
          <p:cNvSpPr txBox="1"/>
          <p:nvPr/>
        </p:nvSpPr>
        <p:spPr>
          <a:xfrm>
            <a:off x="1039075" y="2017350"/>
            <a:ext cx="2308500" cy="55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Personajes</a:t>
            </a:r>
            <a:endParaRPr sz="1800" b="1">
              <a:latin typeface="Dosis"/>
              <a:ea typeface="Dosis"/>
              <a:cs typeface="Dosis"/>
              <a:sym typeface="Dosis"/>
            </a:endParaRPr>
          </a:p>
        </p:txBody>
      </p:sp>
      <p:sp>
        <p:nvSpPr>
          <p:cNvPr id="851" name="Google Shape;851;p43"/>
          <p:cNvSpPr txBox="1"/>
          <p:nvPr/>
        </p:nvSpPr>
        <p:spPr>
          <a:xfrm>
            <a:off x="1023275" y="251570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Pantallas</a:t>
            </a:r>
            <a:endParaRPr sz="1800" b="1">
              <a:latin typeface="Dosis"/>
              <a:ea typeface="Dosis"/>
              <a:cs typeface="Dosis"/>
              <a:sym typeface="Dosis"/>
            </a:endParaRPr>
          </a:p>
        </p:txBody>
      </p:sp>
      <p:sp>
        <p:nvSpPr>
          <p:cNvPr id="852" name="Google Shape;852;p43"/>
          <p:cNvSpPr txBox="1"/>
          <p:nvPr/>
        </p:nvSpPr>
        <p:spPr>
          <a:xfrm>
            <a:off x="871475" y="395950"/>
            <a:ext cx="2556600" cy="55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latin typeface="Dosis"/>
                <a:ea typeface="Dosis"/>
                <a:cs typeface="Dosis"/>
                <a:sym typeface="Dosis"/>
              </a:rPr>
              <a:t>VIDEOJUEGO</a:t>
            </a:r>
            <a:endParaRPr sz="3000" b="1">
              <a:latin typeface="Dosis"/>
              <a:ea typeface="Dosis"/>
              <a:cs typeface="Dosis"/>
              <a:sym typeface="Dosis"/>
            </a:endParaRPr>
          </a:p>
        </p:txBody>
      </p:sp>
      <p:sp>
        <p:nvSpPr>
          <p:cNvPr id="853" name="Google Shape;853;p43"/>
          <p:cNvSpPr txBox="1"/>
          <p:nvPr/>
        </p:nvSpPr>
        <p:spPr>
          <a:xfrm>
            <a:off x="5526925" y="395950"/>
            <a:ext cx="2556600" cy="55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latin typeface="Dosis"/>
                <a:ea typeface="Dosis"/>
                <a:cs typeface="Dosis"/>
                <a:sym typeface="Dosis"/>
              </a:rPr>
              <a:t>CLASE</a:t>
            </a:r>
            <a:endParaRPr sz="3000" b="1">
              <a:latin typeface="Dosis"/>
              <a:ea typeface="Dosis"/>
              <a:cs typeface="Dosis"/>
              <a:sym typeface="Dosis"/>
            </a:endParaRPr>
          </a:p>
        </p:txBody>
      </p:sp>
      <p:sp>
        <p:nvSpPr>
          <p:cNvPr id="854" name="Google Shape;854;p43"/>
          <p:cNvSpPr txBox="1"/>
          <p:nvPr/>
        </p:nvSpPr>
        <p:spPr>
          <a:xfrm>
            <a:off x="987575" y="310170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Retos</a:t>
            </a:r>
            <a:endParaRPr sz="1800" b="1">
              <a:latin typeface="Dosis"/>
              <a:ea typeface="Dosis"/>
              <a:cs typeface="Dosis"/>
              <a:sym typeface="Dosis"/>
            </a:endParaRPr>
          </a:p>
        </p:txBody>
      </p:sp>
      <p:sp>
        <p:nvSpPr>
          <p:cNvPr id="855" name="Google Shape;855;p43"/>
          <p:cNvSpPr txBox="1"/>
          <p:nvPr/>
        </p:nvSpPr>
        <p:spPr>
          <a:xfrm>
            <a:off x="987575" y="3596563"/>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Premio Final</a:t>
            </a:r>
            <a:endParaRPr sz="1800" b="1">
              <a:latin typeface="Dosis"/>
              <a:ea typeface="Dosis"/>
              <a:cs typeface="Dosis"/>
              <a:sym typeface="Dosis"/>
            </a:endParaRPr>
          </a:p>
        </p:txBody>
      </p:sp>
      <p:sp>
        <p:nvSpPr>
          <p:cNvPr id="856" name="Google Shape;856;p43"/>
          <p:cNvSpPr/>
          <p:nvPr/>
        </p:nvSpPr>
        <p:spPr>
          <a:xfrm>
            <a:off x="3715575" y="2160575"/>
            <a:ext cx="1614900" cy="10467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3"/>
          <p:cNvSpPr txBox="1"/>
          <p:nvPr/>
        </p:nvSpPr>
        <p:spPr>
          <a:xfrm>
            <a:off x="5086125" y="4753625"/>
            <a:ext cx="3692400" cy="349500"/>
          </a:xfrm>
          <a:prstGeom prst="rect">
            <a:avLst/>
          </a:prstGeom>
          <a:noFill/>
          <a:ln>
            <a:noFill/>
          </a:ln>
        </p:spPr>
        <p:txBody>
          <a:bodyPr spcFirstLastPara="1" wrap="square" lIns="91425" tIns="91425" rIns="91425" bIns="91425" anchor="ctr" anchorCtr="0">
            <a:noAutofit/>
          </a:bodyPr>
          <a:lstStyle/>
          <a:p>
            <a:pPr marL="0" lvl="0" indent="0" algn="ctr" rtl="0">
              <a:spcBef>
                <a:spcPts val="360"/>
              </a:spcBef>
              <a:spcAft>
                <a:spcPts val="0"/>
              </a:spcAft>
              <a:buNone/>
            </a:pPr>
            <a:r>
              <a:rPr lang="es">
                <a:solidFill>
                  <a:schemeClr val="dk1"/>
                </a:solidFill>
                <a:latin typeface="Dosis"/>
                <a:ea typeface="Dosis"/>
                <a:cs typeface="Dosis"/>
                <a:sym typeface="Dosis"/>
              </a:rPr>
              <a:t>PAUL ANDERSEN. MY CLASS IS A VIDEOGAME</a:t>
            </a:r>
            <a:endParaRPr>
              <a:solidFill>
                <a:schemeClr val="dk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1000"/>
                                        <p:tgtEl>
                                          <p:spTgt spid="8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2"/>
                                        </p:tgtEl>
                                        <p:attrNameLst>
                                          <p:attrName>style.visibility</p:attrName>
                                        </p:attrNameLst>
                                      </p:cBhvr>
                                      <p:to>
                                        <p:strVal val="visible"/>
                                      </p:to>
                                    </p:set>
                                    <p:animEffect transition="in" filter="fade">
                                      <p:cBhvr>
                                        <p:cTn id="12" dur="1000"/>
                                        <p:tgtEl>
                                          <p:spTgt spid="852"/>
                                        </p:tgtEl>
                                      </p:cBhvr>
                                    </p:animEffect>
                                  </p:childTnLst>
                                </p:cTn>
                              </p:par>
                              <p:par>
                                <p:cTn id="13" presetID="10" presetClass="entr" presetSubtype="0" fill="hold" nodeType="withEffect">
                                  <p:stCondLst>
                                    <p:cond delay="0"/>
                                  </p:stCondLst>
                                  <p:childTnLst>
                                    <p:set>
                                      <p:cBhvr>
                                        <p:cTn id="14" dur="1" fill="hold">
                                          <p:stCondLst>
                                            <p:cond delay="0"/>
                                          </p:stCondLst>
                                        </p:cTn>
                                        <p:tgtEl>
                                          <p:spTgt spid="853"/>
                                        </p:tgtEl>
                                        <p:attrNameLst>
                                          <p:attrName>style.visibility</p:attrName>
                                        </p:attrNameLst>
                                      </p:cBhvr>
                                      <p:to>
                                        <p:strVal val="visible"/>
                                      </p:to>
                                    </p:set>
                                    <p:animEffect transition="in" filter="fade">
                                      <p:cBhvr>
                                        <p:cTn id="15" dur="1000"/>
                                        <p:tgtEl>
                                          <p:spTgt spid="85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45"/>
                                        </p:tgtEl>
                                        <p:attrNameLst>
                                          <p:attrName>style.visibility</p:attrName>
                                        </p:attrNameLst>
                                      </p:cBhvr>
                                      <p:to>
                                        <p:strVal val="visible"/>
                                      </p:to>
                                    </p:set>
                                    <p:animEffect transition="in" filter="fade">
                                      <p:cBhvr>
                                        <p:cTn id="20" dur="1000"/>
                                        <p:tgtEl>
                                          <p:spTgt spid="845"/>
                                        </p:tgtEl>
                                      </p:cBhvr>
                                    </p:animEffect>
                                  </p:childTnLst>
                                </p:cTn>
                              </p:par>
                              <p:par>
                                <p:cTn id="21" presetID="10" presetClass="entr" presetSubtype="0" fill="hold" nodeType="withEffect">
                                  <p:stCondLst>
                                    <p:cond delay="0"/>
                                  </p:stCondLst>
                                  <p:childTnLst>
                                    <p:set>
                                      <p:cBhvr>
                                        <p:cTn id="22" dur="1" fill="hold">
                                          <p:stCondLst>
                                            <p:cond delay="0"/>
                                          </p:stCondLst>
                                        </p:cTn>
                                        <p:tgtEl>
                                          <p:spTgt spid="846"/>
                                        </p:tgtEl>
                                        <p:attrNameLst>
                                          <p:attrName>style.visibility</p:attrName>
                                        </p:attrNameLst>
                                      </p:cBhvr>
                                      <p:to>
                                        <p:strVal val="visible"/>
                                      </p:to>
                                    </p:set>
                                    <p:animEffect transition="in" filter="fade">
                                      <p:cBhvr>
                                        <p:cTn id="23" dur="1000"/>
                                        <p:tgtEl>
                                          <p:spTgt spid="846"/>
                                        </p:tgtEl>
                                      </p:cBhvr>
                                    </p:animEffect>
                                  </p:childTnLst>
                                </p:cTn>
                              </p:par>
                              <p:par>
                                <p:cTn id="24" presetID="10" presetClass="entr" presetSubtype="0" fill="hold" nodeType="withEffect">
                                  <p:stCondLst>
                                    <p:cond delay="0"/>
                                  </p:stCondLst>
                                  <p:childTnLst>
                                    <p:set>
                                      <p:cBhvr>
                                        <p:cTn id="25" dur="1" fill="hold">
                                          <p:stCondLst>
                                            <p:cond delay="0"/>
                                          </p:stCondLst>
                                        </p:cTn>
                                        <p:tgtEl>
                                          <p:spTgt spid="847"/>
                                        </p:tgtEl>
                                        <p:attrNameLst>
                                          <p:attrName>style.visibility</p:attrName>
                                        </p:attrNameLst>
                                      </p:cBhvr>
                                      <p:to>
                                        <p:strVal val="visible"/>
                                      </p:to>
                                    </p:set>
                                    <p:animEffect transition="in" filter="fade">
                                      <p:cBhvr>
                                        <p:cTn id="26" dur="1000"/>
                                        <p:tgtEl>
                                          <p:spTgt spid="847"/>
                                        </p:tgtEl>
                                      </p:cBhvr>
                                    </p:animEffect>
                                  </p:childTnLst>
                                </p:cTn>
                              </p:par>
                              <p:par>
                                <p:cTn id="27" presetID="10" presetClass="entr" presetSubtype="0" fill="hold" nodeType="withEffect">
                                  <p:stCondLst>
                                    <p:cond delay="0"/>
                                  </p:stCondLst>
                                  <p:childTnLst>
                                    <p:set>
                                      <p:cBhvr>
                                        <p:cTn id="28" dur="1" fill="hold">
                                          <p:stCondLst>
                                            <p:cond delay="0"/>
                                          </p:stCondLst>
                                        </p:cTn>
                                        <p:tgtEl>
                                          <p:spTgt spid="848"/>
                                        </p:tgtEl>
                                        <p:attrNameLst>
                                          <p:attrName>style.visibility</p:attrName>
                                        </p:attrNameLst>
                                      </p:cBhvr>
                                      <p:to>
                                        <p:strVal val="visible"/>
                                      </p:to>
                                    </p:set>
                                    <p:animEffect transition="in" filter="fade">
                                      <p:cBhvr>
                                        <p:cTn id="29" dur="1000"/>
                                        <p:tgtEl>
                                          <p:spTgt spid="84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56"/>
                                        </p:tgtEl>
                                        <p:attrNameLst>
                                          <p:attrName>style.visibility</p:attrName>
                                        </p:attrNameLst>
                                      </p:cBhvr>
                                      <p:to>
                                        <p:strVal val="visible"/>
                                      </p:to>
                                    </p:set>
                                    <p:animEffect transition="in" filter="fade">
                                      <p:cBhvr>
                                        <p:cTn id="34" dur="1000"/>
                                        <p:tgtEl>
                                          <p:spTgt spid="85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49"/>
                                        </p:tgtEl>
                                        <p:attrNameLst>
                                          <p:attrName>style.visibility</p:attrName>
                                        </p:attrNameLst>
                                      </p:cBhvr>
                                      <p:to>
                                        <p:strVal val="visible"/>
                                      </p:to>
                                    </p:set>
                                    <p:animEffect transition="in" filter="fade">
                                      <p:cBhvr>
                                        <p:cTn id="39" dur="1000"/>
                                        <p:tgtEl>
                                          <p:spTgt spid="84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50"/>
                                        </p:tgtEl>
                                        <p:attrNameLst>
                                          <p:attrName>style.visibility</p:attrName>
                                        </p:attrNameLst>
                                      </p:cBhvr>
                                      <p:to>
                                        <p:strVal val="visible"/>
                                      </p:to>
                                    </p:set>
                                    <p:animEffect transition="in" filter="fade">
                                      <p:cBhvr>
                                        <p:cTn id="44" dur="1000"/>
                                        <p:tgtEl>
                                          <p:spTgt spid="85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51"/>
                                        </p:tgtEl>
                                        <p:attrNameLst>
                                          <p:attrName>style.visibility</p:attrName>
                                        </p:attrNameLst>
                                      </p:cBhvr>
                                      <p:to>
                                        <p:strVal val="visible"/>
                                      </p:to>
                                    </p:set>
                                    <p:animEffect transition="in" filter="fade">
                                      <p:cBhvr>
                                        <p:cTn id="49" dur="1000"/>
                                        <p:tgtEl>
                                          <p:spTgt spid="8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54"/>
                                        </p:tgtEl>
                                        <p:attrNameLst>
                                          <p:attrName>style.visibility</p:attrName>
                                        </p:attrNameLst>
                                      </p:cBhvr>
                                      <p:to>
                                        <p:strVal val="visible"/>
                                      </p:to>
                                    </p:set>
                                    <p:animEffect transition="in" filter="fade">
                                      <p:cBhvr>
                                        <p:cTn id="54" dur="1000"/>
                                        <p:tgtEl>
                                          <p:spTgt spid="85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55"/>
                                        </p:tgtEl>
                                        <p:attrNameLst>
                                          <p:attrName>style.visibility</p:attrName>
                                        </p:attrNameLst>
                                      </p:cBhvr>
                                      <p:to>
                                        <p:strVal val="visible"/>
                                      </p:to>
                                    </p:set>
                                    <p:animEffect transition="in" filter="fade">
                                      <p:cBhvr>
                                        <p:cTn id="59" dur="1000"/>
                                        <p:tgtEl>
                                          <p:spTgt spid="85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43"/>
                                        </p:tgtEl>
                                        <p:attrNameLst>
                                          <p:attrName>style.visibility</p:attrName>
                                        </p:attrNameLst>
                                      </p:cBhvr>
                                      <p:to>
                                        <p:strVal val="visible"/>
                                      </p:to>
                                    </p:set>
                                    <p:animEffect transition="in" filter="fade">
                                      <p:cBhvr>
                                        <p:cTn id="64" dur="1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59"/>
        <p:cNvGrpSpPr/>
        <p:nvPr/>
      </p:nvGrpSpPr>
      <p:grpSpPr>
        <a:xfrm>
          <a:off x="0" y="0"/>
          <a:ext cx="0" cy="0"/>
          <a:chOff x="0" y="0"/>
          <a:chExt cx="0" cy="0"/>
        </a:xfrm>
      </p:grpSpPr>
      <p:sp>
        <p:nvSpPr>
          <p:cNvPr id="1060" name="Google Shape;1060;p7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61" name="Google Shape;1061;p70"/>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62" name="Google Shape;1062;p70"/>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PREFIERES?</a:t>
            </a:r>
            <a:endParaRPr/>
          </a:p>
        </p:txBody>
      </p:sp>
      <p:sp>
        <p:nvSpPr>
          <p:cNvPr id="1063" name="Google Shape;1063;p70"/>
          <p:cNvSpPr/>
          <p:nvPr/>
        </p:nvSpPr>
        <p:spPr>
          <a:xfrm>
            <a:off x="4400850" y="1122800"/>
            <a:ext cx="342300" cy="3282900"/>
          </a:xfrm>
          <a:prstGeom prst="leftRightArrowCallout">
            <a:avLst>
              <a:gd name="adj1" fmla="val 22508"/>
              <a:gd name="adj2" fmla="val 11254"/>
              <a:gd name="adj3" fmla="val 25000"/>
              <a:gd name="adj4" fmla="val 48123"/>
            </a:avLst>
          </a:prstGeom>
          <a:solidFill>
            <a:srgbClr val="FF99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4" name="Google Shape;1064;p70"/>
          <p:cNvPicPr preferRelativeResize="0"/>
          <p:nvPr/>
        </p:nvPicPr>
        <p:blipFill rotWithShape="1">
          <a:blip r:embed="rId4">
            <a:alphaModFix/>
          </a:blip>
          <a:srcRect r="49415"/>
          <a:stretch/>
        </p:blipFill>
        <p:spPr>
          <a:xfrm>
            <a:off x="1328425" y="911600"/>
            <a:ext cx="1827825" cy="3613425"/>
          </a:xfrm>
          <a:prstGeom prst="rect">
            <a:avLst/>
          </a:prstGeom>
          <a:noFill/>
          <a:ln>
            <a:noFill/>
          </a:ln>
        </p:spPr>
      </p:pic>
      <p:pic>
        <p:nvPicPr>
          <p:cNvPr id="1065" name="Google Shape;1065;p70"/>
          <p:cNvPicPr preferRelativeResize="0"/>
          <p:nvPr/>
        </p:nvPicPr>
        <p:blipFill rotWithShape="1">
          <a:blip r:embed="rId4">
            <a:alphaModFix/>
          </a:blip>
          <a:srcRect l="49415"/>
          <a:stretch/>
        </p:blipFill>
        <p:spPr>
          <a:xfrm>
            <a:off x="5987750" y="911600"/>
            <a:ext cx="1827825" cy="3613425"/>
          </a:xfrm>
          <a:prstGeom prst="rect">
            <a:avLst/>
          </a:prstGeom>
          <a:noFill/>
          <a:ln>
            <a:noFill/>
          </a:ln>
        </p:spPr>
      </p:pic>
      <p:sp>
        <p:nvSpPr>
          <p:cNvPr id="1066" name="Google Shape;1066;p7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70"/>
        <p:cNvGrpSpPr/>
        <p:nvPr/>
      </p:nvGrpSpPr>
      <p:grpSpPr>
        <a:xfrm>
          <a:off x="0" y="0"/>
          <a:ext cx="0" cy="0"/>
          <a:chOff x="0" y="0"/>
          <a:chExt cx="0" cy="0"/>
        </a:xfrm>
      </p:grpSpPr>
      <p:sp>
        <p:nvSpPr>
          <p:cNvPr id="1071" name="Google Shape;1071;p71"/>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72" name="Google Shape;1072;p71"/>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73" name="Google Shape;1073;p71"/>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PREFIERES?</a:t>
            </a:r>
            <a:endParaRPr/>
          </a:p>
        </p:txBody>
      </p:sp>
      <p:sp>
        <p:nvSpPr>
          <p:cNvPr id="1074" name="Google Shape;1074;p71"/>
          <p:cNvSpPr/>
          <p:nvPr/>
        </p:nvSpPr>
        <p:spPr>
          <a:xfrm>
            <a:off x="4400850" y="1122800"/>
            <a:ext cx="342300" cy="3282900"/>
          </a:xfrm>
          <a:prstGeom prst="leftRightArrowCallout">
            <a:avLst>
              <a:gd name="adj1" fmla="val 22508"/>
              <a:gd name="adj2" fmla="val 11254"/>
              <a:gd name="adj3" fmla="val 25000"/>
              <a:gd name="adj4" fmla="val 48123"/>
            </a:avLst>
          </a:prstGeom>
          <a:solidFill>
            <a:srgbClr val="FF9900"/>
          </a:solid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1"/>
          <p:cNvSpPr txBox="1"/>
          <p:nvPr/>
        </p:nvSpPr>
        <p:spPr>
          <a:xfrm>
            <a:off x="5197700" y="4677425"/>
            <a:ext cx="3954600" cy="466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latin typeface="Dosis"/>
                <a:ea typeface="Dosis"/>
                <a:cs typeface="Dosis"/>
                <a:sym typeface="Dosis"/>
              </a:rPr>
              <a:t>Imágenes originales de https://www.casadellibro.com</a:t>
            </a:r>
            <a:endParaRPr>
              <a:latin typeface="Dosis"/>
              <a:ea typeface="Dosis"/>
              <a:cs typeface="Dosis"/>
              <a:sym typeface="Dosis"/>
            </a:endParaRPr>
          </a:p>
        </p:txBody>
      </p:sp>
      <p:pic>
        <p:nvPicPr>
          <p:cNvPr id="1076" name="Google Shape;1076;p71"/>
          <p:cNvPicPr preferRelativeResize="0"/>
          <p:nvPr/>
        </p:nvPicPr>
        <p:blipFill>
          <a:blip r:embed="rId4">
            <a:alphaModFix/>
          </a:blip>
          <a:stretch>
            <a:fillRect/>
          </a:stretch>
        </p:blipFill>
        <p:spPr>
          <a:xfrm>
            <a:off x="1085388" y="995913"/>
            <a:ext cx="2539425" cy="3597525"/>
          </a:xfrm>
          <a:prstGeom prst="rect">
            <a:avLst/>
          </a:prstGeom>
          <a:noFill/>
          <a:ln>
            <a:noFill/>
          </a:ln>
        </p:spPr>
      </p:pic>
      <p:pic>
        <p:nvPicPr>
          <p:cNvPr id="1077" name="Google Shape;1077;p71"/>
          <p:cNvPicPr preferRelativeResize="0"/>
          <p:nvPr/>
        </p:nvPicPr>
        <p:blipFill rotWithShape="1">
          <a:blip r:embed="rId5">
            <a:alphaModFix/>
          </a:blip>
          <a:srcRect t="13755"/>
          <a:stretch/>
        </p:blipFill>
        <p:spPr>
          <a:xfrm>
            <a:off x="5519166" y="919538"/>
            <a:ext cx="2944446" cy="35975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81"/>
        <p:cNvGrpSpPr/>
        <p:nvPr/>
      </p:nvGrpSpPr>
      <p:grpSpPr>
        <a:xfrm>
          <a:off x="0" y="0"/>
          <a:ext cx="0" cy="0"/>
          <a:chOff x="0" y="0"/>
          <a:chExt cx="0" cy="0"/>
        </a:xfrm>
      </p:grpSpPr>
      <p:sp>
        <p:nvSpPr>
          <p:cNvPr id="1082" name="Google Shape;1082;p7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83" name="Google Shape;1083;p72"/>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84" name="Google Shape;1084;p72"/>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PREFIERES?</a:t>
            </a:r>
            <a:endParaRPr/>
          </a:p>
        </p:txBody>
      </p:sp>
      <p:sp>
        <p:nvSpPr>
          <p:cNvPr id="1085" name="Google Shape;1085;p72"/>
          <p:cNvSpPr/>
          <p:nvPr/>
        </p:nvSpPr>
        <p:spPr>
          <a:xfrm>
            <a:off x="4400850" y="1122800"/>
            <a:ext cx="342300" cy="3282900"/>
          </a:xfrm>
          <a:prstGeom prst="leftRightArrowCallout">
            <a:avLst>
              <a:gd name="adj1" fmla="val 22508"/>
              <a:gd name="adj2" fmla="val 11254"/>
              <a:gd name="adj3" fmla="val 25000"/>
              <a:gd name="adj4" fmla="val 48123"/>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86" name="Google Shape;1086;p72"/>
          <p:cNvPicPr preferRelativeResize="0"/>
          <p:nvPr/>
        </p:nvPicPr>
        <p:blipFill>
          <a:blip r:embed="rId4">
            <a:alphaModFix/>
          </a:blip>
          <a:stretch>
            <a:fillRect/>
          </a:stretch>
        </p:blipFill>
        <p:spPr>
          <a:xfrm>
            <a:off x="152400" y="1228138"/>
            <a:ext cx="4096051" cy="3072230"/>
          </a:xfrm>
          <a:prstGeom prst="rect">
            <a:avLst/>
          </a:prstGeom>
          <a:noFill/>
          <a:ln>
            <a:noFill/>
          </a:ln>
        </p:spPr>
      </p:pic>
      <p:pic>
        <p:nvPicPr>
          <p:cNvPr id="1087" name="Google Shape;1087;p72"/>
          <p:cNvPicPr preferRelativeResize="0"/>
          <p:nvPr/>
        </p:nvPicPr>
        <p:blipFill rotWithShape="1">
          <a:blip r:embed="rId5">
            <a:alphaModFix/>
          </a:blip>
          <a:srcRect r="11119"/>
          <a:stretch/>
        </p:blipFill>
        <p:spPr>
          <a:xfrm>
            <a:off x="4895549" y="1228138"/>
            <a:ext cx="4096055" cy="3072223"/>
          </a:xfrm>
          <a:prstGeom prst="rect">
            <a:avLst/>
          </a:prstGeom>
          <a:noFill/>
          <a:ln>
            <a:noFill/>
          </a:ln>
        </p:spPr>
      </p:pic>
      <p:sp>
        <p:nvSpPr>
          <p:cNvPr id="1088" name="Google Shape;1088;p7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92"/>
        <p:cNvGrpSpPr/>
        <p:nvPr/>
      </p:nvGrpSpPr>
      <p:grpSpPr>
        <a:xfrm>
          <a:off x="0" y="0"/>
          <a:ext cx="0" cy="0"/>
          <a:chOff x="0" y="0"/>
          <a:chExt cx="0" cy="0"/>
        </a:xfrm>
      </p:grpSpPr>
      <p:sp>
        <p:nvSpPr>
          <p:cNvPr id="1093" name="Google Shape;1093;p7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094" name="Google Shape;1094;p73"/>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095" name="Google Shape;1095;p73"/>
          <p:cNvSpPr txBox="1">
            <a:spLocks noGrp="1"/>
          </p:cNvSpPr>
          <p:nvPr>
            <p:ph type="ctrTitle"/>
          </p:nvPr>
        </p:nvSpPr>
        <p:spPr>
          <a:xfrm>
            <a:off x="8300" y="646375"/>
            <a:ext cx="8813400" cy="1147800"/>
          </a:xfrm>
          <a:prstGeom prst="rect">
            <a:avLst/>
          </a:prstGeom>
          <a:noFill/>
          <a:ln>
            <a:noFill/>
          </a:ln>
        </p:spPr>
        <p:txBody>
          <a:bodyPr spcFirstLastPara="1" wrap="square" lIns="91425" tIns="91425" rIns="91425" bIns="91425" anchor="ctr" anchorCtr="0">
            <a:normAutofit fontScale="90000"/>
          </a:bodyPr>
          <a:lstStyle/>
          <a:p>
            <a:pPr marL="0" marR="0" lvl="0" indent="0" algn="ctr" rtl="0">
              <a:lnSpc>
                <a:spcPct val="100000"/>
              </a:lnSpc>
              <a:spcBef>
                <a:spcPts val="0"/>
              </a:spcBef>
              <a:spcAft>
                <a:spcPts val="0"/>
              </a:spcAft>
              <a:buClr>
                <a:schemeClr val="dk1"/>
              </a:buClr>
              <a:buFont typeface="Dosis"/>
              <a:buNone/>
            </a:pPr>
            <a:r>
              <a:rPr lang="es" sz="6000" b="1">
                <a:solidFill>
                  <a:srgbClr val="666666"/>
                </a:solidFill>
                <a:latin typeface="Dosis"/>
                <a:ea typeface="Dosis"/>
                <a:cs typeface="Dosis"/>
                <a:sym typeface="Dosis"/>
              </a:rPr>
              <a:t>¿Qué motiva a los</a:t>
            </a:r>
            <a:endParaRPr sz="6000" b="1">
              <a:solidFill>
                <a:srgbClr val="666666"/>
              </a:solidFill>
              <a:latin typeface="Dosis"/>
              <a:ea typeface="Dosis"/>
              <a:cs typeface="Dosis"/>
              <a:sym typeface="Dosis"/>
            </a:endParaRPr>
          </a:p>
          <a:p>
            <a:pPr marL="0" marR="0" lvl="0" indent="0" algn="ctr" rtl="0">
              <a:lnSpc>
                <a:spcPct val="100000"/>
              </a:lnSpc>
              <a:spcBef>
                <a:spcPts val="0"/>
              </a:spcBef>
              <a:spcAft>
                <a:spcPts val="0"/>
              </a:spcAft>
              <a:buClr>
                <a:schemeClr val="dk1"/>
              </a:buClr>
              <a:buFont typeface="Dosis"/>
              <a:buNone/>
            </a:pPr>
            <a:r>
              <a:rPr lang="es" sz="6000" b="1">
                <a:solidFill>
                  <a:srgbClr val="666666"/>
                </a:solidFill>
                <a:latin typeface="Dosis"/>
                <a:ea typeface="Dosis"/>
                <a:cs typeface="Dosis"/>
                <a:sym typeface="Dosis"/>
              </a:rPr>
              <a:t>alumnos?</a:t>
            </a:r>
            <a:endParaRPr sz="6000" b="1">
              <a:solidFill>
                <a:srgbClr val="666666"/>
              </a:solidFill>
              <a:latin typeface="Dosis"/>
              <a:ea typeface="Dosis"/>
              <a:cs typeface="Dosis"/>
              <a:sym typeface="Dosis"/>
            </a:endParaRPr>
          </a:p>
        </p:txBody>
      </p:sp>
      <p:pic>
        <p:nvPicPr>
          <p:cNvPr id="1096" name="Google Shape;1096;p73"/>
          <p:cNvPicPr preferRelativeResize="0"/>
          <p:nvPr/>
        </p:nvPicPr>
        <p:blipFill>
          <a:blip r:embed="rId4">
            <a:alphaModFix/>
          </a:blip>
          <a:stretch>
            <a:fillRect/>
          </a:stretch>
        </p:blipFill>
        <p:spPr>
          <a:xfrm>
            <a:off x="3183675" y="2051825"/>
            <a:ext cx="2578450" cy="2578450"/>
          </a:xfrm>
          <a:prstGeom prst="rect">
            <a:avLst/>
          </a:prstGeom>
          <a:noFill/>
          <a:ln>
            <a:noFill/>
          </a:ln>
        </p:spPr>
      </p:pic>
      <p:sp>
        <p:nvSpPr>
          <p:cNvPr id="1097" name="Google Shape;1097;p7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1"/>
        <p:cNvGrpSpPr/>
        <p:nvPr/>
      </p:nvGrpSpPr>
      <p:grpSpPr>
        <a:xfrm>
          <a:off x="0" y="0"/>
          <a:ext cx="0" cy="0"/>
          <a:chOff x="0" y="0"/>
          <a:chExt cx="0" cy="0"/>
        </a:xfrm>
      </p:grpSpPr>
      <p:sp>
        <p:nvSpPr>
          <p:cNvPr id="1102" name="Google Shape;1102;p7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03" name="Google Shape;1103;p74"/>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04" name="Google Shape;1104;p74"/>
          <p:cNvSpPr txBox="1">
            <a:spLocks noGrp="1"/>
          </p:cNvSpPr>
          <p:nvPr>
            <p:ph type="ctrTitle"/>
          </p:nvPr>
        </p:nvSpPr>
        <p:spPr>
          <a:xfrm>
            <a:off x="97300" y="97600"/>
            <a:ext cx="8813400" cy="11478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5000" b="1">
                <a:solidFill>
                  <a:srgbClr val="666666"/>
                </a:solidFill>
                <a:latin typeface="Dosis"/>
                <a:ea typeface="Dosis"/>
                <a:cs typeface="Dosis"/>
                <a:sym typeface="Dosis"/>
              </a:rPr>
              <a:t>Maslow</a:t>
            </a:r>
            <a:endParaRPr sz="5000" b="1">
              <a:solidFill>
                <a:srgbClr val="666666"/>
              </a:solidFill>
              <a:latin typeface="Dosis"/>
              <a:ea typeface="Dosis"/>
              <a:cs typeface="Dosis"/>
              <a:sym typeface="Dosis"/>
            </a:endParaRPr>
          </a:p>
        </p:txBody>
      </p:sp>
      <p:pic>
        <p:nvPicPr>
          <p:cNvPr id="1105" name="Google Shape;1105;p74"/>
          <p:cNvPicPr preferRelativeResize="0"/>
          <p:nvPr/>
        </p:nvPicPr>
        <p:blipFill>
          <a:blip r:embed="rId4">
            <a:alphaModFix/>
          </a:blip>
          <a:stretch>
            <a:fillRect/>
          </a:stretch>
        </p:blipFill>
        <p:spPr>
          <a:xfrm>
            <a:off x="979713" y="1033498"/>
            <a:ext cx="7201176" cy="3446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09"/>
        <p:cNvGrpSpPr/>
        <p:nvPr/>
      </p:nvGrpSpPr>
      <p:grpSpPr>
        <a:xfrm>
          <a:off x="0" y="0"/>
          <a:ext cx="0" cy="0"/>
          <a:chOff x="0" y="0"/>
          <a:chExt cx="0" cy="0"/>
        </a:xfrm>
      </p:grpSpPr>
      <p:sp>
        <p:nvSpPr>
          <p:cNvPr id="1110" name="Google Shape;1110;p75"/>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11" name="Google Shape;1111;p75"/>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12" name="Google Shape;1112;p75"/>
          <p:cNvSpPr txBox="1">
            <a:spLocks noGrp="1"/>
          </p:cNvSpPr>
          <p:nvPr>
            <p:ph type="ctrTitle"/>
          </p:nvPr>
        </p:nvSpPr>
        <p:spPr>
          <a:xfrm>
            <a:off x="291800" y="-92375"/>
            <a:ext cx="8813400" cy="11478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3000" b="1">
                <a:solidFill>
                  <a:srgbClr val="666666"/>
                </a:solidFill>
                <a:latin typeface="Dosis"/>
                <a:ea typeface="Dosis"/>
                <a:cs typeface="Dosis"/>
                <a:sym typeface="Dosis"/>
              </a:rPr>
              <a:t>Espectro motivacional de Werbach</a:t>
            </a:r>
            <a:endParaRPr sz="3000"/>
          </a:p>
        </p:txBody>
      </p:sp>
      <p:sp>
        <p:nvSpPr>
          <p:cNvPr id="1113" name="Google Shape;1113;p75"/>
          <p:cNvSpPr/>
          <p:nvPr/>
        </p:nvSpPr>
        <p:spPr>
          <a:xfrm>
            <a:off x="292900" y="2660725"/>
            <a:ext cx="1707300" cy="1910700"/>
          </a:xfrm>
          <a:prstGeom prst="roundRect">
            <a:avLst>
              <a:gd name="adj" fmla="val 16667"/>
            </a:avLst>
          </a:prstGeom>
          <a:solidFill>
            <a:srgbClr val="F4CC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5"/>
          <p:cNvSpPr/>
          <p:nvPr/>
        </p:nvSpPr>
        <p:spPr>
          <a:xfrm>
            <a:off x="2087775" y="2660725"/>
            <a:ext cx="1144200" cy="1910700"/>
          </a:xfrm>
          <a:prstGeom prst="roundRect">
            <a:avLst>
              <a:gd name="adj" fmla="val 16667"/>
            </a:avLst>
          </a:prstGeom>
          <a:solidFill>
            <a:srgbClr val="EA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dk1"/>
                </a:solidFill>
                <a:latin typeface="Dosis"/>
                <a:ea typeface="Dosis"/>
                <a:cs typeface="Dosis"/>
                <a:sym typeface="Dosis"/>
              </a:rPr>
              <a:t>No quieren hacer algo o </a:t>
            </a:r>
            <a:endParaRPr>
              <a:solidFill>
                <a:schemeClr val="dk1"/>
              </a:solidFill>
              <a:latin typeface="Dosis"/>
              <a:ea typeface="Dosis"/>
              <a:cs typeface="Dosis"/>
              <a:sym typeface="Dosis"/>
            </a:endParaRPr>
          </a:p>
          <a:p>
            <a:pPr marL="0" lvl="0" indent="0" algn="l" rtl="0">
              <a:spcBef>
                <a:spcPts val="0"/>
              </a:spcBef>
              <a:spcAft>
                <a:spcPts val="0"/>
              </a:spcAft>
              <a:buNone/>
            </a:pPr>
            <a:r>
              <a:rPr lang="es">
                <a:solidFill>
                  <a:schemeClr val="dk1"/>
                </a:solidFill>
                <a:latin typeface="Dosis"/>
                <a:ea typeface="Dosis"/>
                <a:cs typeface="Dosis"/>
                <a:sym typeface="Dosis"/>
              </a:rPr>
              <a:t>indiferentes</a:t>
            </a:r>
            <a:endParaRPr>
              <a:solidFill>
                <a:schemeClr val="dk1"/>
              </a:solidFill>
              <a:latin typeface="Dosis"/>
              <a:ea typeface="Dosis"/>
              <a:cs typeface="Dosis"/>
              <a:sym typeface="Dosis"/>
            </a:endParaRPr>
          </a:p>
          <a:p>
            <a:pPr marL="0" lvl="0" indent="0" algn="l" rtl="0">
              <a:spcBef>
                <a:spcPts val="0"/>
              </a:spcBef>
              <a:spcAft>
                <a:spcPts val="0"/>
              </a:spcAft>
              <a:buNone/>
            </a:pPr>
            <a:endParaRPr>
              <a:solidFill>
                <a:schemeClr val="dk1"/>
              </a:solidFill>
              <a:latin typeface="Dosis"/>
              <a:ea typeface="Dosis"/>
              <a:cs typeface="Dosis"/>
              <a:sym typeface="Dosis"/>
            </a:endParaRPr>
          </a:p>
          <a:p>
            <a:pPr marL="0" lvl="0" indent="0" algn="l" rtl="0">
              <a:spcBef>
                <a:spcPts val="0"/>
              </a:spcBef>
              <a:spcAft>
                <a:spcPts val="0"/>
              </a:spcAft>
              <a:buNone/>
            </a:pPr>
            <a:r>
              <a:rPr lang="es">
                <a:solidFill>
                  <a:schemeClr val="dk1"/>
                </a:solidFill>
                <a:latin typeface="Dosis"/>
                <a:ea typeface="Dosis"/>
                <a:cs typeface="Dosis"/>
                <a:sym typeface="Dosis"/>
              </a:rPr>
              <a:t>Lo hacen porque alguien se lo dice</a:t>
            </a:r>
            <a:endParaRPr>
              <a:solidFill>
                <a:schemeClr val="dk1"/>
              </a:solidFill>
              <a:latin typeface="Dosis"/>
              <a:ea typeface="Dosis"/>
              <a:cs typeface="Dosis"/>
              <a:sym typeface="Dosis"/>
            </a:endParaRPr>
          </a:p>
        </p:txBody>
      </p:sp>
      <p:sp>
        <p:nvSpPr>
          <p:cNvPr id="1115" name="Google Shape;1115;p75"/>
          <p:cNvSpPr/>
          <p:nvPr/>
        </p:nvSpPr>
        <p:spPr>
          <a:xfrm>
            <a:off x="6237875" y="2660725"/>
            <a:ext cx="2484300" cy="1857600"/>
          </a:xfrm>
          <a:prstGeom prst="roundRect">
            <a:avLst>
              <a:gd name="adj" fmla="val 16667"/>
            </a:avLst>
          </a:prstGeom>
          <a:solidFill>
            <a:srgbClr val="66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FFFFFF"/>
                </a:solidFill>
                <a:latin typeface="Dosis"/>
                <a:ea typeface="Dosis"/>
                <a:cs typeface="Dosis"/>
                <a:sym typeface="Dosis"/>
              </a:rPr>
              <a:t>Lo hacen porque es gratificante en sí mismo</a:t>
            </a:r>
            <a:endParaRPr>
              <a:solidFill>
                <a:srgbClr val="FFFFFF"/>
              </a:solidFill>
              <a:latin typeface="Dosis"/>
              <a:ea typeface="Dosis"/>
              <a:cs typeface="Dosis"/>
              <a:sym typeface="Dosis"/>
            </a:endParaRPr>
          </a:p>
        </p:txBody>
      </p:sp>
      <p:sp>
        <p:nvSpPr>
          <p:cNvPr id="1116" name="Google Shape;1116;p75"/>
          <p:cNvSpPr/>
          <p:nvPr/>
        </p:nvSpPr>
        <p:spPr>
          <a:xfrm>
            <a:off x="3319550" y="2660725"/>
            <a:ext cx="1144200" cy="1910700"/>
          </a:xfrm>
          <a:prstGeom prst="roundRect">
            <a:avLst>
              <a:gd name="adj" fmla="val 16667"/>
            </a:avLst>
          </a:prstGeom>
          <a:solidFill>
            <a:srgbClr val="E0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solidFill>
                  <a:schemeClr val="dk1"/>
                </a:solidFill>
                <a:latin typeface="Dosis"/>
                <a:ea typeface="Dosis"/>
                <a:cs typeface="Dosis"/>
                <a:sym typeface="Dosis"/>
              </a:rPr>
              <a:t>Hacen suyos los motivadores externos.</a:t>
            </a:r>
            <a:endParaRPr>
              <a:solidFill>
                <a:schemeClr val="dk1"/>
              </a:solidFill>
              <a:latin typeface="Dosis"/>
              <a:ea typeface="Dosis"/>
              <a:cs typeface="Dosis"/>
              <a:sym typeface="Dosis"/>
            </a:endParaRPr>
          </a:p>
          <a:p>
            <a:pPr marL="0" lvl="0" indent="0" algn="l" rtl="0">
              <a:spcBef>
                <a:spcPts val="0"/>
              </a:spcBef>
              <a:spcAft>
                <a:spcPts val="0"/>
              </a:spcAft>
              <a:buClr>
                <a:schemeClr val="dk1"/>
              </a:buClr>
              <a:buSzPts val="1100"/>
              <a:buFont typeface="Arial"/>
              <a:buNone/>
            </a:pPr>
            <a:r>
              <a:rPr lang="es">
                <a:solidFill>
                  <a:schemeClr val="dk1"/>
                </a:solidFill>
                <a:latin typeface="Dosis"/>
                <a:ea typeface="Dosis"/>
                <a:cs typeface="Dosis"/>
                <a:sym typeface="Dosis"/>
              </a:rPr>
              <a:t>Fantasea Influye lo que pensará el resto de ellos.</a:t>
            </a:r>
            <a:endParaRPr>
              <a:solidFill>
                <a:schemeClr val="dk1"/>
              </a:solidFill>
              <a:latin typeface="Dosis"/>
              <a:ea typeface="Dosis"/>
              <a:cs typeface="Dosis"/>
              <a:sym typeface="Dosis"/>
            </a:endParaRPr>
          </a:p>
        </p:txBody>
      </p:sp>
      <p:sp>
        <p:nvSpPr>
          <p:cNvPr id="1117" name="Google Shape;1117;p75"/>
          <p:cNvSpPr/>
          <p:nvPr/>
        </p:nvSpPr>
        <p:spPr>
          <a:xfrm>
            <a:off x="4551325" y="2660725"/>
            <a:ext cx="1388700" cy="1857600"/>
          </a:xfrm>
          <a:prstGeom prst="roundRect">
            <a:avLst>
              <a:gd name="adj" fmla="val 16667"/>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a:latin typeface="Dosis"/>
                <a:ea typeface="Dosis"/>
                <a:cs typeface="Dosis"/>
                <a:sym typeface="Dosis"/>
              </a:rPr>
              <a:t>Los motivadores externos están alineados con nuestros valores y metas.</a:t>
            </a:r>
            <a:endParaRPr>
              <a:latin typeface="Dosis"/>
              <a:ea typeface="Dosis"/>
              <a:cs typeface="Dosis"/>
              <a:sym typeface="Dosis"/>
            </a:endParaRPr>
          </a:p>
        </p:txBody>
      </p:sp>
      <p:sp>
        <p:nvSpPr>
          <p:cNvPr id="1118" name="Google Shape;1118;p75"/>
          <p:cNvSpPr txBox="1"/>
          <p:nvPr/>
        </p:nvSpPr>
        <p:spPr>
          <a:xfrm>
            <a:off x="341000" y="1305832"/>
            <a:ext cx="1577700" cy="1236000"/>
          </a:xfrm>
          <a:prstGeom prst="rect">
            <a:avLst/>
          </a:prstGeom>
          <a:noFill/>
          <a:ln w="3810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latin typeface="Dosis"/>
                <a:ea typeface="Dosis"/>
                <a:cs typeface="Dosis"/>
                <a:sym typeface="Dosis"/>
              </a:rPr>
              <a:t>DESMOTIVACIÓN</a:t>
            </a:r>
            <a:endParaRPr sz="1300" b="1">
              <a:latin typeface="Dosis"/>
              <a:ea typeface="Dosis"/>
              <a:cs typeface="Dosis"/>
              <a:sym typeface="Dosis"/>
            </a:endParaRPr>
          </a:p>
        </p:txBody>
      </p:sp>
      <p:sp>
        <p:nvSpPr>
          <p:cNvPr id="1119" name="Google Shape;1119;p75"/>
          <p:cNvSpPr txBox="1"/>
          <p:nvPr/>
        </p:nvSpPr>
        <p:spPr>
          <a:xfrm>
            <a:off x="2087775" y="1742200"/>
            <a:ext cx="1144200" cy="7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latin typeface="Dosis"/>
                <a:ea typeface="Dosis"/>
                <a:cs typeface="Dosis"/>
                <a:sym typeface="Dosis"/>
              </a:rPr>
              <a:t>REGULACIÓN EXTERNA</a:t>
            </a:r>
            <a:endParaRPr sz="1300" b="1">
              <a:latin typeface="Dosis"/>
              <a:ea typeface="Dosis"/>
              <a:cs typeface="Dosis"/>
              <a:sym typeface="Dosis"/>
            </a:endParaRPr>
          </a:p>
        </p:txBody>
      </p:sp>
      <p:sp>
        <p:nvSpPr>
          <p:cNvPr id="1120" name="Google Shape;1120;p75"/>
          <p:cNvSpPr txBox="1"/>
          <p:nvPr/>
        </p:nvSpPr>
        <p:spPr>
          <a:xfrm>
            <a:off x="3156400" y="1786550"/>
            <a:ext cx="1307400" cy="7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latin typeface="Dosis"/>
                <a:ea typeface="Dosis"/>
                <a:cs typeface="Dosis"/>
                <a:sym typeface="Dosis"/>
              </a:rPr>
              <a:t>INTROYECCIÓN</a:t>
            </a:r>
            <a:endParaRPr sz="1300" b="1">
              <a:latin typeface="Dosis"/>
              <a:ea typeface="Dosis"/>
              <a:cs typeface="Dosis"/>
              <a:sym typeface="Dosis"/>
            </a:endParaRPr>
          </a:p>
        </p:txBody>
      </p:sp>
      <p:sp>
        <p:nvSpPr>
          <p:cNvPr id="1121" name="Google Shape;1121;p75"/>
          <p:cNvSpPr txBox="1"/>
          <p:nvPr/>
        </p:nvSpPr>
        <p:spPr>
          <a:xfrm>
            <a:off x="4551325" y="1823888"/>
            <a:ext cx="1307400" cy="7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latin typeface="Dosis"/>
                <a:ea typeface="Dosis"/>
                <a:cs typeface="Dosis"/>
                <a:sym typeface="Dosis"/>
              </a:rPr>
              <a:t>IDENTIFICACIÓN</a:t>
            </a:r>
            <a:endParaRPr sz="1300" b="1">
              <a:latin typeface="Dosis"/>
              <a:ea typeface="Dosis"/>
              <a:cs typeface="Dosis"/>
              <a:sym typeface="Dosis"/>
            </a:endParaRPr>
          </a:p>
        </p:txBody>
      </p:sp>
      <p:sp>
        <p:nvSpPr>
          <p:cNvPr id="1122" name="Google Shape;1122;p75"/>
          <p:cNvSpPr txBox="1"/>
          <p:nvPr/>
        </p:nvSpPr>
        <p:spPr>
          <a:xfrm>
            <a:off x="5701500" y="1786550"/>
            <a:ext cx="1307400" cy="79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300" b="1">
              <a:latin typeface="Dosis"/>
              <a:ea typeface="Dosis"/>
              <a:cs typeface="Dosis"/>
              <a:sym typeface="Dosis"/>
            </a:endParaRPr>
          </a:p>
        </p:txBody>
      </p:sp>
      <p:sp>
        <p:nvSpPr>
          <p:cNvPr id="1123" name="Google Shape;1123;p75"/>
          <p:cNvSpPr txBox="1"/>
          <p:nvPr/>
        </p:nvSpPr>
        <p:spPr>
          <a:xfrm>
            <a:off x="6237800" y="1305825"/>
            <a:ext cx="2484300" cy="1236000"/>
          </a:xfrm>
          <a:prstGeom prst="rect">
            <a:avLst/>
          </a:prstGeom>
          <a:noFill/>
          <a:ln w="3810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latin typeface="Dosis"/>
                <a:ea typeface="Dosis"/>
                <a:cs typeface="Dosis"/>
                <a:sym typeface="Dosis"/>
              </a:rPr>
              <a:t>MOTIVACIÓN INTRÍNSECA</a:t>
            </a:r>
            <a:endParaRPr sz="1300" b="1">
              <a:latin typeface="Dosis"/>
              <a:ea typeface="Dosis"/>
              <a:cs typeface="Dosis"/>
              <a:sym typeface="Dosis"/>
            </a:endParaRPr>
          </a:p>
        </p:txBody>
      </p:sp>
      <p:sp>
        <p:nvSpPr>
          <p:cNvPr id="1124" name="Google Shape;1124;p75"/>
          <p:cNvSpPr txBox="1"/>
          <p:nvPr/>
        </p:nvSpPr>
        <p:spPr>
          <a:xfrm>
            <a:off x="2046998" y="1318725"/>
            <a:ext cx="3957600" cy="1236000"/>
          </a:xfrm>
          <a:prstGeom prst="rect">
            <a:avLst/>
          </a:prstGeom>
          <a:noFill/>
          <a:ln w="3810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1300" b="1">
                <a:latin typeface="Dosis"/>
                <a:ea typeface="Dosis"/>
                <a:cs typeface="Dosis"/>
                <a:sym typeface="Dosis"/>
              </a:rPr>
              <a:t>MOTIVACIÓN EXTRÍNSECA</a:t>
            </a:r>
            <a:endParaRPr sz="1300" b="1">
              <a:latin typeface="Dosis"/>
              <a:ea typeface="Dosis"/>
              <a:cs typeface="Dosis"/>
              <a:sym typeface="Dosis"/>
            </a:endParaRPr>
          </a:p>
        </p:txBody>
      </p:sp>
      <p:cxnSp>
        <p:nvCxnSpPr>
          <p:cNvPr id="1125" name="Google Shape;1125;p75"/>
          <p:cNvCxnSpPr/>
          <p:nvPr/>
        </p:nvCxnSpPr>
        <p:spPr>
          <a:xfrm>
            <a:off x="2216600" y="1679125"/>
            <a:ext cx="3723300" cy="21600"/>
          </a:xfrm>
          <a:prstGeom prst="straightConnector1">
            <a:avLst/>
          </a:prstGeom>
          <a:noFill/>
          <a:ln w="9525" cap="flat" cmpd="sng">
            <a:solidFill>
              <a:schemeClr val="dk2"/>
            </a:solidFill>
            <a:prstDash val="solid"/>
            <a:round/>
            <a:headEnd type="none" w="med" len="med"/>
            <a:tailEnd type="none" w="med" len="med"/>
          </a:ln>
        </p:spPr>
      </p:cxnSp>
      <p:sp>
        <p:nvSpPr>
          <p:cNvPr id="1126" name="Google Shape;1126;p75"/>
          <p:cNvSpPr txBox="1"/>
          <p:nvPr/>
        </p:nvSpPr>
        <p:spPr>
          <a:xfrm>
            <a:off x="291800" y="3282450"/>
            <a:ext cx="1707300" cy="123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Ninguna motivación</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     </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Total indiferencia</a:t>
            </a:r>
            <a:endParaRPr>
              <a:latin typeface="Dosis"/>
              <a:ea typeface="Dosis"/>
              <a:cs typeface="Dosis"/>
              <a:sym typeface="Dosis"/>
            </a:endParaRPr>
          </a:p>
        </p:txBody>
      </p:sp>
      <p:sp>
        <p:nvSpPr>
          <p:cNvPr id="1127" name="Google Shape;1127;p75"/>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31"/>
        <p:cNvGrpSpPr/>
        <p:nvPr/>
      </p:nvGrpSpPr>
      <p:grpSpPr>
        <a:xfrm>
          <a:off x="0" y="0"/>
          <a:ext cx="0" cy="0"/>
          <a:chOff x="0" y="0"/>
          <a:chExt cx="0" cy="0"/>
        </a:xfrm>
      </p:grpSpPr>
      <p:sp>
        <p:nvSpPr>
          <p:cNvPr id="1132" name="Google Shape;1132;p76"/>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33" name="Google Shape;1133;p76"/>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34" name="Google Shape;1134;p76"/>
          <p:cNvSpPr/>
          <p:nvPr/>
        </p:nvSpPr>
        <p:spPr>
          <a:xfrm>
            <a:off x="151275" y="93100"/>
            <a:ext cx="8890500" cy="4503600"/>
          </a:xfrm>
          <a:prstGeom prst="roundRect">
            <a:avLst>
              <a:gd name="adj" fmla="val 16667"/>
            </a:avLst>
          </a:prstGeom>
          <a:solidFill>
            <a:srgbClr val="000000">
              <a:alpha val="0"/>
            </a:srgbClr>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b="1">
              <a:latin typeface="Dosis"/>
              <a:ea typeface="Dosis"/>
              <a:cs typeface="Dosis"/>
              <a:sym typeface="Dosis"/>
            </a:endParaRPr>
          </a:p>
        </p:txBody>
      </p:sp>
      <p:sp>
        <p:nvSpPr>
          <p:cNvPr id="1135" name="Google Shape;1135;p76"/>
          <p:cNvSpPr/>
          <p:nvPr/>
        </p:nvSpPr>
        <p:spPr>
          <a:xfrm>
            <a:off x="279275" y="692250"/>
            <a:ext cx="2175900" cy="3784500"/>
          </a:xfrm>
          <a:prstGeom prst="roundRect">
            <a:avLst>
              <a:gd name="adj" fmla="val 16667"/>
            </a:avLst>
          </a:prstGeom>
          <a:solidFill>
            <a:srgbClr val="CFE2F3"/>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000" b="1">
              <a:latin typeface="Dosis"/>
              <a:ea typeface="Dosis"/>
              <a:cs typeface="Dosis"/>
              <a:sym typeface="Dosis"/>
            </a:endParaRPr>
          </a:p>
        </p:txBody>
      </p:sp>
      <p:sp>
        <p:nvSpPr>
          <p:cNvPr id="1136" name="Google Shape;1136;p76"/>
          <p:cNvSpPr/>
          <p:nvPr/>
        </p:nvSpPr>
        <p:spPr>
          <a:xfrm>
            <a:off x="2536850" y="692250"/>
            <a:ext cx="6446700" cy="3784500"/>
          </a:xfrm>
          <a:prstGeom prst="roundRect">
            <a:avLst>
              <a:gd name="adj" fmla="val 16667"/>
            </a:avLst>
          </a:prstGeom>
          <a:solidFill>
            <a:srgbClr val="CFE2F3"/>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000" b="1">
              <a:latin typeface="Dosis"/>
              <a:ea typeface="Dosis"/>
              <a:cs typeface="Dosis"/>
              <a:sym typeface="Dosis"/>
            </a:endParaRPr>
          </a:p>
        </p:txBody>
      </p:sp>
      <p:sp>
        <p:nvSpPr>
          <p:cNvPr id="1137" name="Google Shape;1137;p76"/>
          <p:cNvSpPr/>
          <p:nvPr/>
        </p:nvSpPr>
        <p:spPr>
          <a:xfrm>
            <a:off x="5131875" y="1274300"/>
            <a:ext cx="3782100" cy="3078000"/>
          </a:xfrm>
          <a:prstGeom prst="roundRect">
            <a:avLst>
              <a:gd name="adj" fmla="val 16667"/>
            </a:avLst>
          </a:prstGeom>
          <a:solidFill>
            <a:srgbClr val="B6D7A8"/>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b="1">
              <a:latin typeface="Dosis"/>
              <a:ea typeface="Dosis"/>
              <a:cs typeface="Dosis"/>
              <a:sym typeface="Dosis"/>
            </a:endParaRPr>
          </a:p>
        </p:txBody>
      </p:sp>
      <p:sp>
        <p:nvSpPr>
          <p:cNvPr id="1138" name="Google Shape;1138;p76"/>
          <p:cNvSpPr/>
          <p:nvPr/>
        </p:nvSpPr>
        <p:spPr>
          <a:xfrm>
            <a:off x="2658175" y="1274249"/>
            <a:ext cx="2378100" cy="3078000"/>
          </a:xfrm>
          <a:prstGeom prst="roundRect">
            <a:avLst>
              <a:gd name="adj" fmla="val 16667"/>
            </a:avLst>
          </a:prstGeom>
          <a:solidFill>
            <a:srgbClr val="B6D7A8"/>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b="1">
              <a:latin typeface="Dosis"/>
              <a:ea typeface="Dosis"/>
              <a:cs typeface="Dosis"/>
              <a:sym typeface="Dosis"/>
            </a:endParaRPr>
          </a:p>
        </p:txBody>
      </p:sp>
      <p:sp>
        <p:nvSpPr>
          <p:cNvPr id="1139" name="Google Shape;1139;p76"/>
          <p:cNvSpPr/>
          <p:nvPr/>
        </p:nvSpPr>
        <p:spPr>
          <a:xfrm>
            <a:off x="2835088" y="3100563"/>
            <a:ext cx="2076600" cy="404400"/>
          </a:xfrm>
          <a:prstGeom prst="roundRect">
            <a:avLst>
              <a:gd name="adj" fmla="val 16667"/>
            </a:avLst>
          </a:prstGeom>
          <a:solidFill>
            <a:srgbClr val="6AA84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solidFill>
                  <a:srgbClr val="FFFFFF"/>
                </a:solidFill>
                <a:latin typeface="Dosis"/>
                <a:ea typeface="Dosis"/>
                <a:cs typeface="Dosis"/>
                <a:sym typeface="Dosis"/>
              </a:rPr>
              <a:t>Conocimientos</a:t>
            </a:r>
            <a:endParaRPr sz="2200" b="1">
              <a:solidFill>
                <a:srgbClr val="FFFFFF"/>
              </a:solidFill>
              <a:latin typeface="Dosis"/>
              <a:ea typeface="Dosis"/>
              <a:cs typeface="Dosis"/>
              <a:sym typeface="Dosis"/>
            </a:endParaRPr>
          </a:p>
        </p:txBody>
      </p:sp>
      <p:sp>
        <p:nvSpPr>
          <p:cNvPr id="1140" name="Google Shape;1140;p76"/>
          <p:cNvSpPr/>
          <p:nvPr/>
        </p:nvSpPr>
        <p:spPr>
          <a:xfrm>
            <a:off x="2856063" y="3653425"/>
            <a:ext cx="2076600" cy="404400"/>
          </a:xfrm>
          <a:prstGeom prst="roundRect">
            <a:avLst>
              <a:gd name="adj" fmla="val 16667"/>
            </a:avLst>
          </a:prstGeom>
          <a:solidFill>
            <a:srgbClr val="6AA84F"/>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solidFill>
                  <a:srgbClr val="FFFFFF"/>
                </a:solidFill>
                <a:latin typeface="Dosis"/>
                <a:ea typeface="Dosis"/>
                <a:cs typeface="Dosis"/>
                <a:sym typeface="Dosis"/>
              </a:rPr>
              <a:t>Destrezas</a:t>
            </a:r>
            <a:endParaRPr sz="2200" b="1">
              <a:solidFill>
                <a:srgbClr val="FFFFFF"/>
              </a:solidFill>
              <a:latin typeface="Dosis"/>
              <a:ea typeface="Dosis"/>
              <a:cs typeface="Dosis"/>
              <a:sym typeface="Dosis"/>
            </a:endParaRPr>
          </a:p>
        </p:txBody>
      </p:sp>
      <p:sp>
        <p:nvSpPr>
          <p:cNvPr id="1141" name="Google Shape;1141;p76"/>
          <p:cNvSpPr/>
          <p:nvPr/>
        </p:nvSpPr>
        <p:spPr>
          <a:xfrm>
            <a:off x="5239275" y="1873450"/>
            <a:ext cx="1443600" cy="2304300"/>
          </a:xfrm>
          <a:prstGeom prst="roundRect">
            <a:avLst>
              <a:gd name="adj" fmla="val 16667"/>
            </a:avLst>
          </a:prstGeom>
          <a:solidFill>
            <a:srgbClr val="6AA84F"/>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200" b="1">
              <a:latin typeface="Dosis"/>
              <a:ea typeface="Dosis"/>
              <a:cs typeface="Dosis"/>
              <a:sym typeface="Dosis"/>
            </a:endParaRPr>
          </a:p>
        </p:txBody>
      </p:sp>
      <p:sp>
        <p:nvSpPr>
          <p:cNvPr id="1142" name="Google Shape;1142;p76"/>
          <p:cNvSpPr/>
          <p:nvPr/>
        </p:nvSpPr>
        <p:spPr>
          <a:xfrm>
            <a:off x="6691450" y="1873450"/>
            <a:ext cx="2175900" cy="2374200"/>
          </a:xfrm>
          <a:prstGeom prst="roundRect">
            <a:avLst>
              <a:gd name="adj" fmla="val 16667"/>
            </a:avLst>
          </a:prstGeom>
          <a:solidFill>
            <a:srgbClr val="6AA84F"/>
          </a:solidFill>
          <a:ln w="38100"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b="1">
              <a:latin typeface="Dosis"/>
              <a:ea typeface="Dosis"/>
              <a:cs typeface="Dosis"/>
              <a:sym typeface="Dosis"/>
            </a:endParaRPr>
          </a:p>
        </p:txBody>
      </p:sp>
      <p:sp>
        <p:nvSpPr>
          <p:cNvPr id="1143" name="Google Shape;1143;p76"/>
          <p:cNvSpPr/>
          <p:nvPr/>
        </p:nvSpPr>
        <p:spPr>
          <a:xfrm>
            <a:off x="6773050" y="3653413"/>
            <a:ext cx="2012700" cy="404400"/>
          </a:xfrm>
          <a:prstGeom prst="roundRect">
            <a:avLst>
              <a:gd name="adj" fmla="val 16667"/>
            </a:avLst>
          </a:prstGeom>
          <a:solidFill>
            <a:srgbClr val="D9EAD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latin typeface="Dosis"/>
                <a:ea typeface="Dosis"/>
                <a:cs typeface="Dosis"/>
                <a:sym typeface="Dosis"/>
              </a:rPr>
              <a:t>Sobre la tarea</a:t>
            </a:r>
            <a:endParaRPr sz="2200" b="1">
              <a:latin typeface="Dosis"/>
              <a:ea typeface="Dosis"/>
              <a:cs typeface="Dosis"/>
              <a:sym typeface="Dosis"/>
            </a:endParaRPr>
          </a:p>
        </p:txBody>
      </p:sp>
      <p:sp>
        <p:nvSpPr>
          <p:cNvPr id="1144" name="Google Shape;1144;p76"/>
          <p:cNvSpPr txBox="1"/>
          <p:nvPr/>
        </p:nvSpPr>
        <p:spPr>
          <a:xfrm>
            <a:off x="1150800" y="93100"/>
            <a:ext cx="68424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3000" b="1">
                <a:latin typeface="Dosis"/>
                <a:ea typeface="Dosis"/>
                <a:cs typeface="Dosis"/>
                <a:sym typeface="Dosis"/>
              </a:rPr>
              <a:t>VARIABLES DE LA MOTIVACIÓN</a:t>
            </a:r>
            <a:endParaRPr sz="3000" b="1">
              <a:latin typeface="Dosis"/>
              <a:ea typeface="Dosis"/>
              <a:cs typeface="Dosis"/>
              <a:sym typeface="Dosis"/>
            </a:endParaRPr>
          </a:p>
        </p:txBody>
      </p:sp>
      <p:sp>
        <p:nvSpPr>
          <p:cNvPr id="1145" name="Google Shape;1145;p76"/>
          <p:cNvSpPr txBox="1"/>
          <p:nvPr/>
        </p:nvSpPr>
        <p:spPr>
          <a:xfrm>
            <a:off x="233050" y="717600"/>
            <a:ext cx="22419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latin typeface="Dosis"/>
                <a:ea typeface="Dosis"/>
                <a:cs typeface="Dosis"/>
                <a:sym typeface="Dosis"/>
              </a:rPr>
              <a:t>CONTEXTUALES</a:t>
            </a:r>
            <a:endParaRPr sz="2400" b="1">
              <a:latin typeface="Dosis"/>
              <a:ea typeface="Dosis"/>
              <a:cs typeface="Dosis"/>
              <a:sym typeface="Dosis"/>
            </a:endParaRPr>
          </a:p>
        </p:txBody>
      </p:sp>
      <p:sp>
        <p:nvSpPr>
          <p:cNvPr id="1146" name="Google Shape;1146;p76"/>
          <p:cNvSpPr txBox="1"/>
          <p:nvPr/>
        </p:nvSpPr>
        <p:spPr>
          <a:xfrm>
            <a:off x="4753850" y="692250"/>
            <a:ext cx="18963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400" b="1">
                <a:latin typeface="Dosis"/>
                <a:ea typeface="Dosis"/>
                <a:cs typeface="Dosis"/>
                <a:sym typeface="Dosis"/>
              </a:rPr>
              <a:t>PERSONALES</a:t>
            </a:r>
            <a:endParaRPr sz="2400" b="1">
              <a:latin typeface="Dosis"/>
              <a:ea typeface="Dosis"/>
              <a:cs typeface="Dosis"/>
              <a:sym typeface="Dosis"/>
            </a:endParaRPr>
          </a:p>
        </p:txBody>
      </p:sp>
      <p:sp>
        <p:nvSpPr>
          <p:cNvPr id="1147" name="Google Shape;1147;p76"/>
          <p:cNvSpPr txBox="1"/>
          <p:nvPr/>
        </p:nvSpPr>
        <p:spPr>
          <a:xfrm>
            <a:off x="2658175" y="1291400"/>
            <a:ext cx="23781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300" b="1">
                <a:latin typeface="Dosis"/>
                <a:ea typeface="Dosis"/>
                <a:cs typeface="Dosis"/>
                <a:sym typeface="Dosis"/>
              </a:rPr>
              <a:t>Cognitivas (poder)</a:t>
            </a:r>
            <a:endParaRPr sz="2300" b="1">
              <a:latin typeface="Dosis"/>
              <a:ea typeface="Dosis"/>
              <a:cs typeface="Dosis"/>
              <a:sym typeface="Dosis"/>
            </a:endParaRPr>
          </a:p>
        </p:txBody>
      </p:sp>
      <p:sp>
        <p:nvSpPr>
          <p:cNvPr id="1148" name="Google Shape;1148;p76"/>
          <p:cNvSpPr txBox="1"/>
          <p:nvPr/>
        </p:nvSpPr>
        <p:spPr>
          <a:xfrm>
            <a:off x="5752425" y="1291388"/>
            <a:ext cx="23781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300" b="1">
                <a:latin typeface="Dosis"/>
                <a:ea typeface="Dosis"/>
                <a:cs typeface="Dosis"/>
                <a:sym typeface="Dosis"/>
              </a:rPr>
              <a:t>Afectivas (querer)</a:t>
            </a:r>
            <a:endParaRPr sz="2300" b="1">
              <a:latin typeface="Dosis"/>
              <a:ea typeface="Dosis"/>
              <a:cs typeface="Dosis"/>
              <a:sym typeface="Dosis"/>
            </a:endParaRPr>
          </a:p>
        </p:txBody>
      </p:sp>
      <p:sp>
        <p:nvSpPr>
          <p:cNvPr id="1149" name="Google Shape;1149;p76"/>
          <p:cNvSpPr txBox="1"/>
          <p:nvPr/>
        </p:nvSpPr>
        <p:spPr>
          <a:xfrm>
            <a:off x="5158713" y="1994588"/>
            <a:ext cx="15846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300" b="1">
                <a:solidFill>
                  <a:srgbClr val="FFFFFF"/>
                </a:solidFill>
                <a:latin typeface="Dosis"/>
                <a:ea typeface="Dosis"/>
                <a:cs typeface="Dosis"/>
                <a:sym typeface="Dosis"/>
              </a:rPr>
              <a:t>Emociones</a:t>
            </a:r>
            <a:endParaRPr sz="2300" b="1">
              <a:solidFill>
                <a:srgbClr val="FFFFFF"/>
              </a:solidFill>
              <a:latin typeface="Dosis"/>
              <a:ea typeface="Dosis"/>
              <a:cs typeface="Dosis"/>
              <a:sym typeface="Dosis"/>
            </a:endParaRPr>
          </a:p>
        </p:txBody>
      </p:sp>
      <p:sp>
        <p:nvSpPr>
          <p:cNvPr id="1150" name="Google Shape;1150;p76"/>
          <p:cNvSpPr txBox="1"/>
          <p:nvPr/>
        </p:nvSpPr>
        <p:spPr>
          <a:xfrm>
            <a:off x="6865750" y="1994600"/>
            <a:ext cx="1937400" cy="58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300" b="1">
                <a:solidFill>
                  <a:srgbClr val="FFFFFF"/>
                </a:solidFill>
                <a:latin typeface="Dosis"/>
                <a:ea typeface="Dosis"/>
                <a:cs typeface="Dosis"/>
                <a:sym typeface="Dosis"/>
              </a:rPr>
              <a:t>Creencias</a:t>
            </a:r>
            <a:endParaRPr sz="2300" b="1">
              <a:solidFill>
                <a:srgbClr val="FFFFFF"/>
              </a:solidFill>
              <a:latin typeface="Dosis"/>
              <a:ea typeface="Dosis"/>
              <a:cs typeface="Dosis"/>
              <a:sym typeface="Dosis"/>
            </a:endParaRPr>
          </a:p>
        </p:txBody>
      </p:sp>
      <p:sp>
        <p:nvSpPr>
          <p:cNvPr id="1151" name="Google Shape;1151;p76"/>
          <p:cNvSpPr/>
          <p:nvPr/>
        </p:nvSpPr>
        <p:spPr>
          <a:xfrm>
            <a:off x="6741100" y="3073225"/>
            <a:ext cx="2076600" cy="404400"/>
          </a:xfrm>
          <a:prstGeom prst="roundRect">
            <a:avLst>
              <a:gd name="adj" fmla="val 7486"/>
            </a:avLst>
          </a:prstGeom>
          <a:solidFill>
            <a:srgbClr val="D9EAD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latin typeface="Dosis"/>
                <a:ea typeface="Dosis"/>
                <a:cs typeface="Dosis"/>
                <a:sym typeface="Dosis"/>
              </a:rPr>
              <a:t>Autopercepción</a:t>
            </a:r>
            <a:endParaRPr sz="2200" b="1">
              <a:latin typeface="Dosis"/>
              <a:ea typeface="Dosis"/>
              <a:cs typeface="Dosis"/>
              <a:sym typeface="Dosis"/>
            </a:endParaRPr>
          </a:p>
        </p:txBody>
      </p:sp>
      <p:sp>
        <p:nvSpPr>
          <p:cNvPr id="1152" name="Google Shape;1152;p76"/>
          <p:cNvSpPr/>
          <p:nvPr/>
        </p:nvSpPr>
        <p:spPr>
          <a:xfrm>
            <a:off x="5291475" y="3653425"/>
            <a:ext cx="1338900" cy="404400"/>
          </a:xfrm>
          <a:prstGeom prst="roundRect">
            <a:avLst>
              <a:gd name="adj" fmla="val 16667"/>
            </a:avLst>
          </a:prstGeom>
          <a:solidFill>
            <a:srgbClr val="D9EAD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latin typeface="Dosis"/>
                <a:ea typeface="Dosis"/>
                <a:cs typeface="Dosis"/>
                <a:sym typeface="Dosis"/>
              </a:rPr>
              <a:t>Negativas</a:t>
            </a:r>
            <a:endParaRPr sz="2200" b="1">
              <a:latin typeface="Dosis"/>
              <a:ea typeface="Dosis"/>
              <a:cs typeface="Dosis"/>
              <a:sym typeface="Dosis"/>
            </a:endParaRPr>
          </a:p>
        </p:txBody>
      </p:sp>
      <p:sp>
        <p:nvSpPr>
          <p:cNvPr id="1153" name="Google Shape;1153;p76"/>
          <p:cNvSpPr/>
          <p:nvPr/>
        </p:nvSpPr>
        <p:spPr>
          <a:xfrm>
            <a:off x="5291625" y="3100575"/>
            <a:ext cx="1338900" cy="404400"/>
          </a:xfrm>
          <a:prstGeom prst="roundRect">
            <a:avLst>
              <a:gd name="adj" fmla="val 16667"/>
            </a:avLst>
          </a:prstGeom>
          <a:solidFill>
            <a:srgbClr val="D9EAD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s" sz="2200" b="1">
                <a:solidFill>
                  <a:schemeClr val="dk1"/>
                </a:solidFill>
                <a:latin typeface="Dosis"/>
                <a:ea typeface="Dosis"/>
                <a:cs typeface="Dosis"/>
                <a:sym typeface="Dosis"/>
              </a:rPr>
              <a:t>Positivas</a:t>
            </a:r>
            <a:endParaRPr sz="2200" b="1">
              <a:latin typeface="Dosis"/>
              <a:ea typeface="Dosis"/>
              <a:cs typeface="Dosis"/>
              <a:sym typeface="Dosis"/>
            </a:endParaRPr>
          </a:p>
        </p:txBody>
      </p:sp>
      <p:sp>
        <p:nvSpPr>
          <p:cNvPr id="1154" name="Google Shape;1154;p76"/>
          <p:cNvSpPr/>
          <p:nvPr/>
        </p:nvSpPr>
        <p:spPr>
          <a:xfrm>
            <a:off x="481107" y="3849550"/>
            <a:ext cx="1781400" cy="404400"/>
          </a:xfrm>
          <a:prstGeom prst="roundRect">
            <a:avLst>
              <a:gd name="adj" fmla="val 16667"/>
            </a:avLst>
          </a:prstGeom>
          <a:solidFill>
            <a:srgbClr val="6FA8DC"/>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solidFill>
                  <a:schemeClr val="lt1"/>
                </a:solidFill>
                <a:latin typeface="Dosis"/>
                <a:ea typeface="Dosis"/>
                <a:cs typeface="Dosis"/>
                <a:sym typeface="Dosis"/>
              </a:rPr>
              <a:t>Entorno</a:t>
            </a:r>
            <a:endParaRPr sz="2200" b="1">
              <a:solidFill>
                <a:schemeClr val="lt1"/>
              </a:solidFill>
              <a:latin typeface="Dosis"/>
              <a:ea typeface="Dosis"/>
              <a:cs typeface="Dosis"/>
              <a:sym typeface="Dosis"/>
            </a:endParaRPr>
          </a:p>
        </p:txBody>
      </p:sp>
      <p:sp>
        <p:nvSpPr>
          <p:cNvPr id="1155" name="Google Shape;1155;p76"/>
          <p:cNvSpPr/>
          <p:nvPr/>
        </p:nvSpPr>
        <p:spPr>
          <a:xfrm>
            <a:off x="481107" y="3352579"/>
            <a:ext cx="1781400" cy="404400"/>
          </a:xfrm>
          <a:prstGeom prst="roundRect">
            <a:avLst>
              <a:gd name="adj" fmla="val 16667"/>
            </a:avLst>
          </a:prstGeom>
          <a:solidFill>
            <a:srgbClr val="6FA8DC"/>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solidFill>
                  <a:schemeClr val="lt1"/>
                </a:solidFill>
                <a:latin typeface="Dosis"/>
                <a:ea typeface="Dosis"/>
                <a:cs typeface="Dosis"/>
                <a:sym typeface="Dosis"/>
              </a:rPr>
              <a:t>Tarea</a:t>
            </a:r>
            <a:endParaRPr sz="2200" b="1">
              <a:solidFill>
                <a:schemeClr val="lt1"/>
              </a:solidFill>
              <a:latin typeface="Dosis"/>
              <a:ea typeface="Dosis"/>
              <a:cs typeface="Dosis"/>
              <a:sym typeface="Dosis"/>
            </a:endParaRPr>
          </a:p>
        </p:txBody>
      </p:sp>
      <p:sp>
        <p:nvSpPr>
          <p:cNvPr id="1156" name="Google Shape;1156;p76"/>
          <p:cNvSpPr/>
          <p:nvPr/>
        </p:nvSpPr>
        <p:spPr>
          <a:xfrm>
            <a:off x="480978" y="2862508"/>
            <a:ext cx="1781400" cy="404400"/>
          </a:xfrm>
          <a:prstGeom prst="roundRect">
            <a:avLst>
              <a:gd name="adj" fmla="val 16667"/>
            </a:avLst>
          </a:prstGeom>
          <a:solidFill>
            <a:srgbClr val="6FA8DC"/>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solidFill>
                  <a:schemeClr val="lt1"/>
                </a:solidFill>
                <a:latin typeface="Dosis"/>
                <a:ea typeface="Dosis"/>
                <a:cs typeface="Dosis"/>
                <a:sym typeface="Dosis"/>
              </a:rPr>
              <a:t>Compañeros</a:t>
            </a:r>
            <a:endParaRPr sz="2200" b="1">
              <a:solidFill>
                <a:schemeClr val="lt1"/>
              </a:solidFill>
              <a:latin typeface="Dosis"/>
              <a:ea typeface="Dosis"/>
              <a:cs typeface="Dosis"/>
              <a:sym typeface="Dosis"/>
            </a:endParaRPr>
          </a:p>
        </p:txBody>
      </p:sp>
      <p:sp>
        <p:nvSpPr>
          <p:cNvPr id="1157" name="Google Shape;1157;p76"/>
          <p:cNvSpPr/>
          <p:nvPr/>
        </p:nvSpPr>
        <p:spPr>
          <a:xfrm>
            <a:off x="471950" y="2372425"/>
            <a:ext cx="1781400" cy="404400"/>
          </a:xfrm>
          <a:prstGeom prst="roundRect">
            <a:avLst>
              <a:gd name="adj" fmla="val 16667"/>
            </a:avLst>
          </a:prstGeom>
          <a:solidFill>
            <a:srgbClr val="6FA8DC"/>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2200" b="1">
                <a:solidFill>
                  <a:schemeClr val="lt1"/>
                </a:solidFill>
                <a:latin typeface="Dosis"/>
                <a:ea typeface="Dosis"/>
                <a:cs typeface="Dosis"/>
                <a:sym typeface="Dosis"/>
              </a:rPr>
              <a:t>Profesor</a:t>
            </a:r>
            <a:endParaRPr sz="2200" b="1">
              <a:solidFill>
                <a:schemeClr val="lt1"/>
              </a:solidFill>
              <a:latin typeface="Dosis"/>
              <a:ea typeface="Dosis"/>
              <a:cs typeface="Dosis"/>
              <a:sym typeface="Dosi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1"/>
        <p:cNvGrpSpPr/>
        <p:nvPr/>
      </p:nvGrpSpPr>
      <p:grpSpPr>
        <a:xfrm>
          <a:off x="0" y="0"/>
          <a:ext cx="0" cy="0"/>
          <a:chOff x="0" y="0"/>
          <a:chExt cx="0" cy="0"/>
        </a:xfrm>
      </p:grpSpPr>
      <p:sp>
        <p:nvSpPr>
          <p:cNvPr id="1162" name="Google Shape;1162;p7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Clr>
                <a:schemeClr val="dk1"/>
              </a:buClr>
              <a:buFont typeface="Arial"/>
              <a:buNone/>
            </a:pPr>
            <a:r>
              <a:rPr lang="es" sz="1200">
                <a:solidFill>
                  <a:schemeClr val="dk1"/>
                </a:solidFill>
                <a:latin typeface="Dosis"/>
                <a:ea typeface="Dosis"/>
                <a:cs typeface="Dosis"/>
                <a:sym typeface="Dosis"/>
              </a:rPr>
              <a:t>Imagen extraída de https://sites.google.com/site/zonicstudio/</a:t>
            </a:r>
            <a:endParaRPr sz="1200">
              <a:solidFill>
                <a:schemeClr val="dk1"/>
              </a:solidFill>
              <a:latin typeface="Dosis"/>
              <a:ea typeface="Dosis"/>
              <a:cs typeface="Dosis"/>
              <a:sym typeface="Dosis"/>
            </a:endParaRPr>
          </a:p>
        </p:txBody>
      </p:sp>
      <p:pic>
        <p:nvPicPr>
          <p:cNvPr id="1163" name="Google Shape;1163;p77"/>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64" name="Google Shape;1164;p77"/>
          <p:cNvSpPr txBox="1">
            <a:spLocks noGrp="1"/>
          </p:cNvSpPr>
          <p:nvPr>
            <p:ph type="ctrTitle"/>
          </p:nvPr>
        </p:nvSpPr>
        <p:spPr>
          <a:xfrm>
            <a:off x="240600" y="-65575"/>
            <a:ext cx="8813400" cy="19686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12000" b="1">
                <a:solidFill>
                  <a:srgbClr val="666666"/>
                </a:solidFill>
                <a:latin typeface="Dosis"/>
                <a:ea typeface="Dosis"/>
                <a:cs typeface="Dosis"/>
                <a:sym typeface="Dosis"/>
              </a:rPr>
              <a:t>7</a:t>
            </a:r>
            <a:r>
              <a:rPr lang="es" sz="7200" b="1">
                <a:solidFill>
                  <a:srgbClr val="666666"/>
                </a:solidFill>
                <a:latin typeface="Dosis"/>
                <a:ea typeface="Dosis"/>
                <a:cs typeface="Dosis"/>
                <a:sym typeface="Dosis"/>
              </a:rPr>
              <a:t> </a:t>
            </a:r>
            <a:r>
              <a:rPr lang="es" sz="5400" b="1">
                <a:solidFill>
                  <a:srgbClr val="666666"/>
                </a:solidFill>
                <a:latin typeface="Dosis"/>
                <a:ea typeface="Dosis"/>
                <a:cs typeface="Dosis"/>
                <a:sym typeface="Dosis"/>
              </a:rPr>
              <a:t>CLAVES DE LA MOTIVACIÓN</a:t>
            </a:r>
            <a:endParaRPr sz="5400"/>
          </a:p>
        </p:txBody>
      </p:sp>
      <p:pic>
        <p:nvPicPr>
          <p:cNvPr id="1165" name="Google Shape;1165;p77"/>
          <p:cNvPicPr preferRelativeResize="0"/>
          <p:nvPr/>
        </p:nvPicPr>
        <p:blipFill>
          <a:blip r:embed="rId4">
            <a:alphaModFix/>
          </a:blip>
          <a:stretch>
            <a:fillRect/>
          </a:stretch>
        </p:blipFill>
        <p:spPr>
          <a:xfrm>
            <a:off x="1557163" y="2361014"/>
            <a:ext cx="5893863" cy="18584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69"/>
        <p:cNvGrpSpPr/>
        <p:nvPr/>
      </p:nvGrpSpPr>
      <p:grpSpPr>
        <a:xfrm>
          <a:off x="0" y="0"/>
          <a:ext cx="0" cy="0"/>
          <a:chOff x="0" y="0"/>
          <a:chExt cx="0" cy="0"/>
        </a:xfrm>
      </p:grpSpPr>
      <p:sp>
        <p:nvSpPr>
          <p:cNvPr id="1170" name="Google Shape;1170;p7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71" name="Google Shape;1171;p78"/>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72" name="Google Shape;1172;p78"/>
          <p:cNvSpPr txBox="1">
            <a:spLocks noGrp="1"/>
          </p:cNvSpPr>
          <p:nvPr>
            <p:ph type="ctrTitle"/>
          </p:nvPr>
        </p:nvSpPr>
        <p:spPr>
          <a:xfrm>
            <a:off x="12261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QUÉ CURIOSO !!!</a:t>
            </a:r>
            <a:endParaRPr/>
          </a:p>
        </p:txBody>
      </p:sp>
      <p:sp>
        <p:nvSpPr>
          <p:cNvPr id="1173" name="Google Shape;1173;p78"/>
          <p:cNvSpPr txBox="1">
            <a:spLocks noGrp="1"/>
          </p:cNvSpPr>
          <p:nvPr>
            <p:ph type="body" idx="4294967295"/>
          </p:nvPr>
        </p:nvSpPr>
        <p:spPr>
          <a:xfrm>
            <a:off x="4615050" y="1310875"/>
            <a:ext cx="4528800" cy="3072600"/>
          </a:xfrm>
          <a:prstGeom prst="rect">
            <a:avLst/>
          </a:prstGeom>
          <a:noFill/>
          <a:ln>
            <a:noFill/>
          </a:ln>
        </p:spPr>
        <p:txBody>
          <a:bodyPr spcFirstLastPara="1" wrap="square" lIns="91425" tIns="91425" rIns="91425" bIns="91425" anchor="t" anchorCtr="0">
            <a:normAutofit/>
          </a:bodyPr>
          <a:lstStyle/>
          <a:p>
            <a:pPr marL="0" marR="0" lvl="0" indent="-76200" algn="l" rtl="0">
              <a:lnSpc>
                <a:spcPct val="115000"/>
              </a:lnSpc>
              <a:spcBef>
                <a:spcPts val="0"/>
              </a:spcBef>
              <a:spcAft>
                <a:spcPts val="0"/>
              </a:spcAft>
              <a:buClr>
                <a:srgbClr val="000000"/>
              </a:buClr>
              <a:buSzPts val="2800"/>
              <a:buFont typeface="Sniglet"/>
              <a:buChar char="•"/>
            </a:pPr>
            <a:r>
              <a:rPr lang="es" sz="2800" i="0" u="none" strike="noStrike" cap="none">
                <a:solidFill>
                  <a:srgbClr val="000000"/>
                </a:solidFill>
                <a:latin typeface="Sniglet"/>
                <a:ea typeface="Sniglet"/>
                <a:cs typeface="Sniglet"/>
                <a:sym typeface="Sniglet"/>
              </a:rPr>
              <a:t>Activar sus emociones</a:t>
            </a:r>
            <a:endParaRPr sz="2800">
              <a:solidFill>
                <a:srgbClr val="000000"/>
              </a:solidFill>
              <a:latin typeface="Sniglet"/>
              <a:ea typeface="Sniglet"/>
              <a:cs typeface="Sniglet"/>
              <a:sym typeface="Sniglet"/>
            </a:endParaRPr>
          </a:p>
          <a:p>
            <a:pPr marL="0" marR="0" lvl="0" indent="-76200" algn="l" rtl="0">
              <a:lnSpc>
                <a:spcPct val="115000"/>
              </a:lnSpc>
              <a:spcBef>
                <a:spcPts val="600"/>
              </a:spcBef>
              <a:spcAft>
                <a:spcPts val="0"/>
              </a:spcAft>
              <a:buClr>
                <a:srgbClr val="000000"/>
              </a:buClr>
              <a:buSzPts val="2800"/>
              <a:buFont typeface="Sniglet"/>
              <a:buChar char="•"/>
            </a:pPr>
            <a:r>
              <a:rPr lang="es" sz="2800" i="0" u="none" strike="noStrike" cap="none">
                <a:solidFill>
                  <a:srgbClr val="000000"/>
                </a:solidFill>
                <a:latin typeface="Sniglet"/>
                <a:ea typeface="Sniglet"/>
                <a:cs typeface="Sniglet"/>
                <a:sym typeface="Sniglet"/>
              </a:rPr>
              <a:t>Focalizar la atención</a:t>
            </a:r>
            <a:endParaRPr sz="2400">
              <a:latin typeface="Sniglet"/>
              <a:ea typeface="Sniglet"/>
              <a:cs typeface="Sniglet"/>
              <a:sym typeface="Sniglet"/>
            </a:endParaRPr>
          </a:p>
          <a:p>
            <a:pPr marL="0" marR="0" lvl="0" indent="-50800" algn="l" rtl="0">
              <a:lnSpc>
                <a:spcPct val="115000"/>
              </a:lnSpc>
              <a:spcBef>
                <a:spcPts val="600"/>
              </a:spcBef>
              <a:spcAft>
                <a:spcPts val="0"/>
              </a:spcAft>
              <a:buClr>
                <a:schemeClr val="dk2"/>
              </a:buClr>
              <a:buSzPts val="2400"/>
              <a:buFont typeface="Sniglet"/>
              <a:buChar char="•"/>
            </a:pPr>
            <a:r>
              <a:rPr lang="es" sz="2400" i="0" u="none" strike="noStrike" cap="none">
                <a:solidFill>
                  <a:schemeClr val="dk2"/>
                </a:solidFill>
                <a:latin typeface="Sniglet"/>
                <a:ea typeface="Sniglet"/>
                <a:cs typeface="Sniglet"/>
                <a:sym typeface="Sniglet"/>
              </a:rPr>
              <a:t>Preguntas abiertas</a:t>
            </a:r>
            <a:endParaRPr sz="2400">
              <a:latin typeface="Sniglet"/>
              <a:ea typeface="Sniglet"/>
              <a:cs typeface="Sniglet"/>
              <a:sym typeface="Sniglet"/>
            </a:endParaRPr>
          </a:p>
          <a:p>
            <a:pPr marL="0" marR="0" lvl="0" indent="-50800" algn="l" rtl="0">
              <a:lnSpc>
                <a:spcPct val="115000"/>
              </a:lnSpc>
              <a:spcBef>
                <a:spcPts val="600"/>
              </a:spcBef>
              <a:spcAft>
                <a:spcPts val="0"/>
              </a:spcAft>
              <a:buClr>
                <a:schemeClr val="dk2"/>
              </a:buClr>
              <a:buSzPts val="2400"/>
              <a:buFont typeface="Sniglet"/>
              <a:buChar char="•"/>
            </a:pPr>
            <a:r>
              <a:rPr lang="es" sz="2400" i="0" u="none" strike="noStrike" cap="none">
                <a:solidFill>
                  <a:schemeClr val="dk2"/>
                </a:solidFill>
                <a:latin typeface="Sniglet"/>
                <a:ea typeface="Sniglet"/>
                <a:cs typeface="Sniglet"/>
                <a:sym typeface="Sniglet"/>
              </a:rPr>
              <a:t>Anécdotas</a:t>
            </a:r>
            <a:endParaRPr sz="2400">
              <a:latin typeface="Sniglet"/>
              <a:ea typeface="Sniglet"/>
              <a:cs typeface="Sniglet"/>
              <a:sym typeface="Sniglet"/>
            </a:endParaRPr>
          </a:p>
          <a:p>
            <a:pPr marL="0" marR="0" lvl="0" indent="-50800" algn="l" rtl="0">
              <a:lnSpc>
                <a:spcPct val="115000"/>
              </a:lnSpc>
              <a:spcBef>
                <a:spcPts val="600"/>
              </a:spcBef>
              <a:spcAft>
                <a:spcPts val="0"/>
              </a:spcAft>
              <a:buClr>
                <a:schemeClr val="dk2"/>
              </a:buClr>
              <a:buSzPts val="2400"/>
              <a:buFont typeface="Sniglet"/>
              <a:buChar char="•"/>
            </a:pPr>
            <a:r>
              <a:rPr lang="es" sz="2400" i="0" u="none" strike="noStrike" cap="none">
                <a:solidFill>
                  <a:schemeClr val="dk2"/>
                </a:solidFill>
                <a:latin typeface="Sniglet"/>
                <a:ea typeface="Sniglet"/>
                <a:cs typeface="Sniglet"/>
                <a:sym typeface="Sniglet"/>
              </a:rPr>
              <a:t>Ejemplos</a:t>
            </a:r>
            <a:endParaRPr sz="2400" i="0" u="none" strike="noStrike" cap="none">
              <a:solidFill>
                <a:schemeClr val="dk2"/>
              </a:solidFill>
              <a:latin typeface="Sniglet"/>
              <a:ea typeface="Sniglet"/>
              <a:cs typeface="Sniglet"/>
              <a:sym typeface="Sniglet"/>
            </a:endParaRPr>
          </a:p>
        </p:txBody>
      </p:sp>
      <p:pic>
        <p:nvPicPr>
          <p:cNvPr id="1174" name="Google Shape;1174;p78"/>
          <p:cNvPicPr preferRelativeResize="0"/>
          <p:nvPr/>
        </p:nvPicPr>
        <p:blipFill>
          <a:blip r:embed="rId4">
            <a:alphaModFix/>
          </a:blip>
          <a:stretch>
            <a:fillRect/>
          </a:stretch>
        </p:blipFill>
        <p:spPr>
          <a:xfrm>
            <a:off x="152400" y="1320063"/>
            <a:ext cx="4310251" cy="2854841"/>
          </a:xfrm>
          <a:prstGeom prst="rect">
            <a:avLst/>
          </a:prstGeom>
          <a:noFill/>
          <a:ln>
            <a:noFill/>
          </a:ln>
        </p:spPr>
      </p:pic>
      <p:sp>
        <p:nvSpPr>
          <p:cNvPr id="1175" name="Google Shape;1175;p7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3"/>
                                        </p:tgtEl>
                                        <p:attrNameLst>
                                          <p:attrName>style.visibility</p:attrName>
                                        </p:attrNameLst>
                                      </p:cBhvr>
                                      <p:to>
                                        <p:strVal val="visible"/>
                                      </p:to>
                                    </p:set>
                                    <p:animEffect transition="in" filter="fade">
                                      <p:cBhvr>
                                        <p:cTn id="7" dur="1000"/>
                                        <p:tgtEl>
                                          <p:spTgt spid="1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9"/>
        <p:cNvGrpSpPr/>
        <p:nvPr/>
      </p:nvGrpSpPr>
      <p:grpSpPr>
        <a:xfrm>
          <a:off x="0" y="0"/>
          <a:ext cx="0" cy="0"/>
          <a:chOff x="0" y="0"/>
          <a:chExt cx="0" cy="0"/>
        </a:xfrm>
      </p:grpSpPr>
      <p:sp>
        <p:nvSpPr>
          <p:cNvPr id="1180" name="Google Shape;1180;p7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81" name="Google Shape;1181;p79"/>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82" name="Google Shape;1182;p79"/>
          <p:cNvSpPr txBox="1">
            <a:spLocks noGrp="1"/>
          </p:cNvSpPr>
          <p:nvPr>
            <p:ph type="ctrTitle"/>
          </p:nvPr>
        </p:nvSpPr>
        <p:spPr>
          <a:xfrm>
            <a:off x="11499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ESTO ME INTERESA !!!</a:t>
            </a:r>
            <a:endParaRPr/>
          </a:p>
        </p:txBody>
      </p:sp>
      <p:sp>
        <p:nvSpPr>
          <p:cNvPr id="1183" name="Google Shape;1183;p79"/>
          <p:cNvSpPr txBox="1">
            <a:spLocks noGrp="1"/>
          </p:cNvSpPr>
          <p:nvPr>
            <p:ph type="body" idx="4294967295"/>
          </p:nvPr>
        </p:nvSpPr>
        <p:spPr>
          <a:xfrm>
            <a:off x="4626800" y="1463275"/>
            <a:ext cx="4517100" cy="2823000"/>
          </a:xfrm>
          <a:prstGeom prst="rect">
            <a:avLst/>
          </a:prstGeom>
          <a:noFill/>
          <a:ln>
            <a:noFill/>
          </a:ln>
        </p:spPr>
        <p:txBody>
          <a:bodyPr spcFirstLastPara="1" wrap="square" lIns="91425" tIns="91425" rIns="91425" bIns="91425" anchor="t" anchorCtr="0">
            <a:normAutofit/>
          </a:bodyPr>
          <a:lstStyle/>
          <a:p>
            <a:pPr marL="0" lvl="0" indent="-50800" algn="l" rtl="0">
              <a:spcBef>
                <a:spcPts val="600"/>
              </a:spcBef>
              <a:spcAft>
                <a:spcPts val="0"/>
              </a:spcAft>
              <a:buClr>
                <a:srgbClr val="000000"/>
              </a:buClr>
              <a:buSzPts val="2400"/>
              <a:buFont typeface="Sniglet"/>
              <a:buChar char="•"/>
            </a:pPr>
            <a:r>
              <a:rPr lang="es" sz="2400">
                <a:solidFill>
                  <a:srgbClr val="000000"/>
                </a:solidFill>
                <a:latin typeface="Sniglet"/>
                <a:ea typeface="Sniglet"/>
                <a:cs typeface="Sniglet"/>
                <a:sym typeface="Sniglet"/>
              </a:rPr>
              <a:t>Relevancia</a:t>
            </a:r>
            <a:endParaRPr sz="2400">
              <a:solidFill>
                <a:srgbClr val="000000"/>
              </a:solidFill>
              <a:latin typeface="Sniglet"/>
              <a:ea typeface="Sniglet"/>
              <a:cs typeface="Sniglet"/>
              <a:sym typeface="Sniglet"/>
            </a:endParaRPr>
          </a:p>
          <a:p>
            <a:pPr marL="0" lvl="0" indent="-50800" algn="l" rtl="0">
              <a:spcBef>
                <a:spcPts val="600"/>
              </a:spcBef>
              <a:spcAft>
                <a:spcPts val="0"/>
              </a:spcAft>
              <a:buClr>
                <a:srgbClr val="000000"/>
              </a:buClr>
              <a:buSzPts val="2400"/>
              <a:buFont typeface="Sniglet"/>
              <a:buChar char="•"/>
            </a:pPr>
            <a:r>
              <a:rPr lang="es" sz="2400">
                <a:solidFill>
                  <a:srgbClr val="000000"/>
                </a:solidFill>
                <a:latin typeface="Sniglet"/>
                <a:ea typeface="Sniglet"/>
                <a:cs typeface="Sniglet"/>
                <a:sym typeface="Sniglet"/>
              </a:rPr>
              <a:t>Cercanía</a:t>
            </a:r>
            <a:endParaRPr sz="2400">
              <a:solidFill>
                <a:srgbClr val="000000"/>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Utilidad - ¿para qué?</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Objetivos reales</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Enfoque interdisciplinar</a:t>
            </a:r>
            <a:endParaRPr sz="2400">
              <a:solidFill>
                <a:srgbClr val="000000"/>
              </a:solidFill>
              <a:latin typeface="Sniglet"/>
              <a:ea typeface="Sniglet"/>
              <a:cs typeface="Sniglet"/>
              <a:sym typeface="Sniglet"/>
            </a:endParaRPr>
          </a:p>
        </p:txBody>
      </p:sp>
      <p:pic>
        <p:nvPicPr>
          <p:cNvPr id="1184" name="Google Shape;1184;p79"/>
          <p:cNvPicPr preferRelativeResize="0"/>
          <p:nvPr/>
        </p:nvPicPr>
        <p:blipFill>
          <a:blip r:embed="rId4">
            <a:alphaModFix/>
          </a:blip>
          <a:stretch>
            <a:fillRect/>
          </a:stretch>
        </p:blipFill>
        <p:spPr>
          <a:xfrm>
            <a:off x="165325" y="1275688"/>
            <a:ext cx="4322004" cy="2885259"/>
          </a:xfrm>
          <a:prstGeom prst="rect">
            <a:avLst/>
          </a:prstGeom>
          <a:noFill/>
          <a:ln>
            <a:noFill/>
          </a:ln>
        </p:spPr>
      </p:pic>
      <p:sp>
        <p:nvSpPr>
          <p:cNvPr id="1185" name="Google Shape;1185;p7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3"/>
                                        </p:tgtEl>
                                        <p:attrNameLst>
                                          <p:attrName>style.visibility</p:attrName>
                                        </p:attrNameLst>
                                      </p:cBhvr>
                                      <p:to>
                                        <p:strVal val="visible"/>
                                      </p:to>
                                    </p:set>
                                    <p:animEffect transition="in" filter="fade">
                                      <p:cBhvr>
                                        <p:cTn id="7" dur="1000"/>
                                        <p:tgtEl>
                                          <p:spTgt spid="1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61"/>
        <p:cNvGrpSpPr/>
        <p:nvPr/>
      </p:nvGrpSpPr>
      <p:grpSpPr>
        <a:xfrm>
          <a:off x="0" y="0"/>
          <a:ext cx="0" cy="0"/>
          <a:chOff x="0" y="0"/>
          <a:chExt cx="0" cy="0"/>
        </a:xfrm>
      </p:grpSpPr>
      <p:sp>
        <p:nvSpPr>
          <p:cNvPr id="862" name="Google Shape;862;p44"/>
          <p:cNvSpPr txBox="1">
            <a:spLocks noGrp="1"/>
          </p:cNvSpPr>
          <p:nvPr>
            <p:ph type="ctrTitle"/>
          </p:nvPr>
        </p:nvSpPr>
        <p:spPr>
          <a:xfrm>
            <a:off x="314702" y="-14885"/>
            <a:ext cx="8610000" cy="578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000" b="1">
                <a:solidFill>
                  <a:srgbClr val="666666"/>
                </a:solidFill>
                <a:latin typeface="Dosis"/>
                <a:ea typeface="Dosis"/>
                <a:cs typeface="Dosis"/>
                <a:sym typeface="Dosis"/>
              </a:rPr>
              <a:t>¿SE PARECEN?</a:t>
            </a:r>
            <a:endParaRPr sz="3000"/>
          </a:p>
        </p:txBody>
      </p:sp>
      <p:sp>
        <p:nvSpPr>
          <p:cNvPr id="863" name="Google Shape;863;p44"/>
          <p:cNvSpPr/>
          <p:nvPr/>
        </p:nvSpPr>
        <p:spPr>
          <a:xfrm>
            <a:off x="50" y="510750"/>
            <a:ext cx="9144000" cy="4167900"/>
          </a:xfrm>
          <a:prstGeom prst="rect">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864" name="Google Shape;864;p44"/>
          <p:cNvSpPr/>
          <p:nvPr/>
        </p:nvSpPr>
        <p:spPr>
          <a:xfrm>
            <a:off x="787250" y="949898"/>
            <a:ext cx="2796300" cy="3603000"/>
          </a:xfrm>
          <a:prstGeom prst="roundRect">
            <a:avLst>
              <a:gd name="adj" fmla="val 8286"/>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65" name="Google Shape;865;p44" descr="paper-texture_grey.jpg"/>
          <p:cNvPicPr preferRelativeResize="0"/>
          <p:nvPr/>
        </p:nvPicPr>
        <p:blipFill rotWithShape="1">
          <a:blip r:embed="rId3">
            <a:alphaModFix/>
          </a:blip>
          <a:srcRect t="22660" r="56287"/>
          <a:stretch/>
        </p:blipFill>
        <p:spPr>
          <a:xfrm>
            <a:off x="1023275" y="1184805"/>
            <a:ext cx="2324400" cy="3151200"/>
          </a:xfrm>
          <a:prstGeom prst="rect">
            <a:avLst/>
          </a:prstGeom>
          <a:noFill/>
          <a:ln>
            <a:noFill/>
          </a:ln>
        </p:spPr>
      </p:pic>
      <p:sp>
        <p:nvSpPr>
          <p:cNvPr id="866" name="Google Shape;866;p44"/>
          <p:cNvSpPr/>
          <p:nvPr/>
        </p:nvSpPr>
        <p:spPr>
          <a:xfrm>
            <a:off x="5390925" y="949898"/>
            <a:ext cx="2796300" cy="3603000"/>
          </a:xfrm>
          <a:prstGeom prst="roundRect">
            <a:avLst>
              <a:gd name="adj" fmla="val 8286"/>
            </a:avLst>
          </a:prstGeom>
          <a:solidFill>
            <a:srgbClr val="00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867" name="Google Shape;867;p44" descr="paper-texture_grey.jpg"/>
          <p:cNvPicPr preferRelativeResize="0"/>
          <p:nvPr/>
        </p:nvPicPr>
        <p:blipFill rotWithShape="1">
          <a:blip r:embed="rId3">
            <a:alphaModFix/>
          </a:blip>
          <a:srcRect t="22660" r="56287"/>
          <a:stretch/>
        </p:blipFill>
        <p:spPr>
          <a:xfrm>
            <a:off x="5626950" y="1143825"/>
            <a:ext cx="2324400" cy="3192300"/>
          </a:xfrm>
          <a:prstGeom prst="rect">
            <a:avLst/>
          </a:prstGeom>
          <a:noFill/>
          <a:ln>
            <a:noFill/>
          </a:ln>
        </p:spPr>
      </p:pic>
      <p:sp>
        <p:nvSpPr>
          <p:cNvPr id="868" name="Google Shape;868;p44"/>
          <p:cNvSpPr txBox="1"/>
          <p:nvPr/>
        </p:nvSpPr>
        <p:spPr>
          <a:xfrm>
            <a:off x="1039050" y="1503375"/>
            <a:ext cx="2308500" cy="46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Historia</a:t>
            </a:r>
            <a:endParaRPr sz="1800" b="1">
              <a:latin typeface="Dosis"/>
              <a:ea typeface="Dosis"/>
              <a:cs typeface="Dosis"/>
              <a:sym typeface="Dosis"/>
            </a:endParaRPr>
          </a:p>
        </p:txBody>
      </p:sp>
      <p:sp>
        <p:nvSpPr>
          <p:cNvPr id="869" name="Google Shape;869;p44"/>
          <p:cNvSpPr txBox="1"/>
          <p:nvPr/>
        </p:nvSpPr>
        <p:spPr>
          <a:xfrm>
            <a:off x="1039075" y="2017350"/>
            <a:ext cx="2308500" cy="55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Personajes</a:t>
            </a:r>
            <a:endParaRPr sz="1800" b="1">
              <a:latin typeface="Dosis"/>
              <a:ea typeface="Dosis"/>
              <a:cs typeface="Dosis"/>
              <a:sym typeface="Dosis"/>
            </a:endParaRPr>
          </a:p>
        </p:txBody>
      </p:sp>
      <p:sp>
        <p:nvSpPr>
          <p:cNvPr id="870" name="Google Shape;870;p44"/>
          <p:cNvSpPr txBox="1"/>
          <p:nvPr/>
        </p:nvSpPr>
        <p:spPr>
          <a:xfrm>
            <a:off x="1023275" y="251570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Pantallas</a:t>
            </a:r>
            <a:endParaRPr sz="1800" b="1">
              <a:latin typeface="Dosis"/>
              <a:ea typeface="Dosis"/>
              <a:cs typeface="Dosis"/>
              <a:sym typeface="Dosis"/>
            </a:endParaRPr>
          </a:p>
        </p:txBody>
      </p:sp>
      <p:sp>
        <p:nvSpPr>
          <p:cNvPr id="871" name="Google Shape;871;p44"/>
          <p:cNvSpPr txBox="1"/>
          <p:nvPr/>
        </p:nvSpPr>
        <p:spPr>
          <a:xfrm>
            <a:off x="871475" y="395950"/>
            <a:ext cx="2556600" cy="55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latin typeface="Dosis"/>
                <a:ea typeface="Dosis"/>
                <a:cs typeface="Dosis"/>
                <a:sym typeface="Dosis"/>
              </a:rPr>
              <a:t>VIDEOJUEGO</a:t>
            </a:r>
            <a:endParaRPr sz="3000" b="1">
              <a:latin typeface="Dosis"/>
              <a:ea typeface="Dosis"/>
              <a:cs typeface="Dosis"/>
              <a:sym typeface="Dosis"/>
            </a:endParaRPr>
          </a:p>
        </p:txBody>
      </p:sp>
      <p:sp>
        <p:nvSpPr>
          <p:cNvPr id="872" name="Google Shape;872;p44"/>
          <p:cNvSpPr txBox="1"/>
          <p:nvPr/>
        </p:nvSpPr>
        <p:spPr>
          <a:xfrm>
            <a:off x="5526925" y="395950"/>
            <a:ext cx="2556600" cy="55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latin typeface="Dosis"/>
                <a:ea typeface="Dosis"/>
                <a:cs typeface="Dosis"/>
                <a:sym typeface="Dosis"/>
              </a:rPr>
              <a:t>CLASE</a:t>
            </a:r>
            <a:endParaRPr sz="3000" b="1">
              <a:latin typeface="Dosis"/>
              <a:ea typeface="Dosis"/>
              <a:cs typeface="Dosis"/>
              <a:sym typeface="Dosis"/>
            </a:endParaRPr>
          </a:p>
        </p:txBody>
      </p:sp>
      <p:sp>
        <p:nvSpPr>
          <p:cNvPr id="873" name="Google Shape;873;p44"/>
          <p:cNvSpPr txBox="1"/>
          <p:nvPr/>
        </p:nvSpPr>
        <p:spPr>
          <a:xfrm>
            <a:off x="987575" y="310170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Retos</a:t>
            </a:r>
            <a:endParaRPr sz="1800" b="1">
              <a:latin typeface="Dosis"/>
              <a:ea typeface="Dosis"/>
              <a:cs typeface="Dosis"/>
              <a:sym typeface="Dosis"/>
            </a:endParaRPr>
          </a:p>
        </p:txBody>
      </p:sp>
      <p:sp>
        <p:nvSpPr>
          <p:cNvPr id="874" name="Google Shape;874;p44"/>
          <p:cNvSpPr txBox="1"/>
          <p:nvPr/>
        </p:nvSpPr>
        <p:spPr>
          <a:xfrm>
            <a:off x="987575" y="3596563"/>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Premio Final</a:t>
            </a:r>
            <a:endParaRPr sz="1800" b="1">
              <a:latin typeface="Dosis"/>
              <a:ea typeface="Dosis"/>
              <a:cs typeface="Dosis"/>
              <a:sym typeface="Dosis"/>
            </a:endParaRPr>
          </a:p>
        </p:txBody>
      </p:sp>
      <p:sp>
        <p:nvSpPr>
          <p:cNvPr id="875" name="Google Shape;875;p44"/>
          <p:cNvSpPr txBox="1"/>
          <p:nvPr/>
        </p:nvSpPr>
        <p:spPr>
          <a:xfrm>
            <a:off x="5634825" y="1554150"/>
            <a:ext cx="2308500" cy="463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Asignatura</a:t>
            </a:r>
            <a:endParaRPr sz="1800" b="1">
              <a:latin typeface="Dosis"/>
              <a:ea typeface="Dosis"/>
              <a:cs typeface="Dosis"/>
              <a:sym typeface="Dosis"/>
            </a:endParaRPr>
          </a:p>
        </p:txBody>
      </p:sp>
      <p:sp>
        <p:nvSpPr>
          <p:cNvPr id="876" name="Google Shape;876;p44"/>
          <p:cNvSpPr txBox="1"/>
          <p:nvPr/>
        </p:nvSpPr>
        <p:spPr>
          <a:xfrm>
            <a:off x="5634825" y="2017350"/>
            <a:ext cx="2308500" cy="55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Alumnos</a:t>
            </a:r>
            <a:endParaRPr sz="1800" b="1">
              <a:latin typeface="Dosis"/>
              <a:ea typeface="Dosis"/>
              <a:cs typeface="Dosis"/>
              <a:sym typeface="Dosis"/>
            </a:endParaRPr>
          </a:p>
        </p:txBody>
      </p:sp>
      <p:sp>
        <p:nvSpPr>
          <p:cNvPr id="877" name="Google Shape;877;p44"/>
          <p:cNvSpPr txBox="1"/>
          <p:nvPr/>
        </p:nvSpPr>
        <p:spPr>
          <a:xfrm>
            <a:off x="5626950" y="251570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Unidades</a:t>
            </a:r>
            <a:endParaRPr sz="1800" b="1">
              <a:latin typeface="Dosis"/>
              <a:ea typeface="Dosis"/>
              <a:cs typeface="Dosis"/>
              <a:sym typeface="Dosis"/>
            </a:endParaRPr>
          </a:p>
        </p:txBody>
      </p:sp>
      <p:sp>
        <p:nvSpPr>
          <p:cNvPr id="878" name="Google Shape;878;p44"/>
          <p:cNvSpPr txBox="1"/>
          <p:nvPr/>
        </p:nvSpPr>
        <p:spPr>
          <a:xfrm>
            <a:off x="5626950" y="306430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Tareas</a:t>
            </a:r>
            <a:endParaRPr sz="1800" b="1">
              <a:latin typeface="Dosis"/>
              <a:ea typeface="Dosis"/>
              <a:cs typeface="Dosis"/>
              <a:sym typeface="Dosis"/>
            </a:endParaRPr>
          </a:p>
        </p:txBody>
      </p:sp>
      <p:sp>
        <p:nvSpPr>
          <p:cNvPr id="879" name="Google Shape;879;p44"/>
          <p:cNvSpPr txBox="1"/>
          <p:nvPr/>
        </p:nvSpPr>
        <p:spPr>
          <a:xfrm>
            <a:off x="5626875" y="3596550"/>
            <a:ext cx="2324400" cy="745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434343"/>
              </a:buClr>
              <a:buFont typeface="Roboto Condensed"/>
              <a:buNone/>
            </a:pPr>
            <a:r>
              <a:rPr lang="es" sz="1800" b="1">
                <a:solidFill>
                  <a:srgbClr val="434343"/>
                </a:solidFill>
                <a:latin typeface="Dosis"/>
                <a:ea typeface="Dosis"/>
                <a:cs typeface="Dosis"/>
                <a:sym typeface="Dosis"/>
              </a:rPr>
              <a:t>Notas/Reconocimiento</a:t>
            </a:r>
            <a:endParaRPr sz="1800" b="1">
              <a:latin typeface="Dosis"/>
              <a:ea typeface="Dosis"/>
              <a:cs typeface="Dosis"/>
              <a:sym typeface="Dosis"/>
            </a:endParaRPr>
          </a:p>
        </p:txBody>
      </p:sp>
      <p:sp>
        <p:nvSpPr>
          <p:cNvPr id="880" name="Google Shape;880;p44"/>
          <p:cNvSpPr/>
          <p:nvPr/>
        </p:nvSpPr>
        <p:spPr>
          <a:xfrm>
            <a:off x="3715575" y="2160575"/>
            <a:ext cx="1614900" cy="10467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4"/>
          <p:cNvSpPr txBox="1"/>
          <p:nvPr/>
        </p:nvSpPr>
        <p:spPr>
          <a:xfrm>
            <a:off x="5086125" y="4753625"/>
            <a:ext cx="3692400" cy="349500"/>
          </a:xfrm>
          <a:prstGeom prst="rect">
            <a:avLst/>
          </a:prstGeom>
          <a:noFill/>
          <a:ln>
            <a:noFill/>
          </a:ln>
        </p:spPr>
        <p:txBody>
          <a:bodyPr spcFirstLastPara="1" wrap="square" lIns="91425" tIns="91425" rIns="91425" bIns="91425" anchor="ctr" anchorCtr="0">
            <a:noAutofit/>
          </a:bodyPr>
          <a:lstStyle/>
          <a:p>
            <a:pPr marL="0" lvl="0" indent="0" algn="ctr" rtl="0">
              <a:spcBef>
                <a:spcPts val="360"/>
              </a:spcBef>
              <a:spcAft>
                <a:spcPts val="0"/>
              </a:spcAft>
              <a:buNone/>
            </a:pPr>
            <a:r>
              <a:rPr lang="es">
                <a:solidFill>
                  <a:schemeClr val="dk1"/>
                </a:solidFill>
                <a:latin typeface="Dosis"/>
                <a:ea typeface="Dosis"/>
                <a:cs typeface="Dosis"/>
                <a:sym typeface="Dosis"/>
              </a:rPr>
              <a:t>PAUL ANDERSEN. MY CLASS IS A VIDEOGAME</a:t>
            </a:r>
            <a:endParaRPr>
              <a:solidFill>
                <a:schemeClr val="dk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1"/>
                                        </p:tgtEl>
                                        <p:attrNameLst>
                                          <p:attrName>style.visibility</p:attrName>
                                        </p:attrNameLst>
                                      </p:cBhvr>
                                      <p:to>
                                        <p:strVal val="visible"/>
                                      </p:to>
                                    </p:set>
                                    <p:animEffect transition="in" filter="fade">
                                      <p:cBhvr>
                                        <p:cTn id="7" dur="1000"/>
                                        <p:tgtEl>
                                          <p:spTgt spid="8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1"/>
                                        </p:tgtEl>
                                        <p:attrNameLst>
                                          <p:attrName>style.visibility</p:attrName>
                                        </p:attrNameLst>
                                      </p:cBhvr>
                                      <p:to>
                                        <p:strVal val="visible"/>
                                      </p:to>
                                    </p:set>
                                    <p:animEffect transition="in" filter="fade">
                                      <p:cBhvr>
                                        <p:cTn id="12" dur="1000"/>
                                        <p:tgtEl>
                                          <p:spTgt spid="871"/>
                                        </p:tgtEl>
                                      </p:cBhvr>
                                    </p:animEffect>
                                  </p:childTnLst>
                                </p:cTn>
                              </p:par>
                              <p:par>
                                <p:cTn id="13" presetID="10" presetClass="entr" presetSubtype="0" fill="hold" nodeType="withEffect">
                                  <p:stCondLst>
                                    <p:cond delay="0"/>
                                  </p:stCondLst>
                                  <p:childTnLst>
                                    <p:set>
                                      <p:cBhvr>
                                        <p:cTn id="14" dur="1" fill="hold">
                                          <p:stCondLst>
                                            <p:cond delay="0"/>
                                          </p:stCondLst>
                                        </p:cTn>
                                        <p:tgtEl>
                                          <p:spTgt spid="872"/>
                                        </p:tgtEl>
                                        <p:attrNameLst>
                                          <p:attrName>style.visibility</p:attrName>
                                        </p:attrNameLst>
                                      </p:cBhvr>
                                      <p:to>
                                        <p:strVal val="visible"/>
                                      </p:to>
                                    </p:set>
                                    <p:animEffect transition="in" filter="fade">
                                      <p:cBhvr>
                                        <p:cTn id="15" dur="1000"/>
                                        <p:tgtEl>
                                          <p:spTgt spid="8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64"/>
                                        </p:tgtEl>
                                        <p:attrNameLst>
                                          <p:attrName>style.visibility</p:attrName>
                                        </p:attrNameLst>
                                      </p:cBhvr>
                                      <p:to>
                                        <p:strVal val="visible"/>
                                      </p:to>
                                    </p:set>
                                    <p:animEffect transition="in" filter="fade">
                                      <p:cBhvr>
                                        <p:cTn id="20" dur="1000"/>
                                        <p:tgtEl>
                                          <p:spTgt spid="864"/>
                                        </p:tgtEl>
                                      </p:cBhvr>
                                    </p:animEffect>
                                  </p:childTnLst>
                                </p:cTn>
                              </p:par>
                              <p:par>
                                <p:cTn id="21" presetID="10" presetClass="entr" presetSubtype="0" fill="hold" nodeType="withEffect">
                                  <p:stCondLst>
                                    <p:cond delay="0"/>
                                  </p:stCondLst>
                                  <p:childTnLst>
                                    <p:set>
                                      <p:cBhvr>
                                        <p:cTn id="22" dur="1" fill="hold">
                                          <p:stCondLst>
                                            <p:cond delay="0"/>
                                          </p:stCondLst>
                                        </p:cTn>
                                        <p:tgtEl>
                                          <p:spTgt spid="865"/>
                                        </p:tgtEl>
                                        <p:attrNameLst>
                                          <p:attrName>style.visibility</p:attrName>
                                        </p:attrNameLst>
                                      </p:cBhvr>
                                      <p:to>
                                        <p:strVal val="visible"/>
                                      </p:to>
                                    </p:set>
                                    <p:animEffect transition="in" filter="fade">
                                      <p:cBhvr>
                                        <p:cTn id="23" dur="1000"/>
                                        <p:tgtEl>
                                          <p:spTgt spid="865"/>
                                        </p:tgtEl>
                                      </p:cBhvr>
                                    </p:animEffect>
                                  </p:childTnLst>
                                </p:cTn>
                              </p:par>
                              <p:par>
                                <p:cTn id="24" presetID="10" presetClass="entr" presetSubtype="0" fill="hold" nodeType="withEffect">
                                  <p:stCondLst>
                                    <p:cond delay="0"/>
                                  </p:stCondLst>
                                  <p:childTnLst>
                                    <p:set>
                                      <p:cBhvr>
                                        <p:cTn id="25" dur="1" fill="hold">
                                          <p:stCondLst>
                                            <p:cond delay="0"/>
                                          </p:stCondLst>
                                        </p:cTn>
                                        <p:tgtEl>
                                          <p:spTgt spid="866"/>
                                        </p:tgtEl>
                                        <p:attrNameLst>
                                          <p:attrName>style.visibility</p:attrName>
                                        </p:attrNameLst>
                                      </p:cBhvr>
                                      <p:to>
                                        <p:strVal val="visible"/>
                                      </p:to>
                                    </p:set>
                                    <p:animEffect transition="in" filter="fade">
                                      <p:cBhvr>
                                        <p:cTn id="26" dur="1000"/>
                                        <p:tgtEl>
                                          <p:spTgt spid="866"/>
                                        </p:tgtEl>
                                      </p:cBhvr>
                                    </p:animEffect>
                                  </p:childTnLst>
                                </p:cTn>
                              </p:par>
                              <p:par>
                                <p:cTn id="27" presetID="10" presetClass="entr" presetSubtype="0" fill="hold" nodeType="withEffect">
                                  <p:stCondLst>
                                    <p:cond delay="0"/>
                                  </p:stCondLst>
                                  <p:childTnLst>
                                    <p:set>
                                      <p:cBhvr>
                                        <p:cTn id="28" dur="1" fill="hold">
                                          <p:stCondLst>
                                            <p:cond delay="0"/>
                                          </p:stCondLst>
                                        </p:cTn>
                                        <p:tgtEl>
                                          <p:spTgt spid="867"/>
                                        </p:tgtEl>
                                        <p:attrNameLst>
                                          <p:attrName>style.visibility</p:attrName>
                                        </p:attrNameLst>
                                      </p:cBhvr>
                                      <p:to>
                                        <p:strVal val="visible"/>
                                      </p:to>
                                    </p:set>
                                    <p:animEffect transition="in" filter="fade">
                                      <p:cBhvr>
                                        <p:cTn id="29" dur="1000"/>
                                        <p:tgtEl>
                                          <p:spTgt spid="86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80"/>
                                        </p:tgtEl>
                                        <p:attrNameLst>
                                          <p:attrName>style.visibility</p:attrName>
                                        </p:attrNameLst>
                                      </p:cBhvr>
                                      <p:to>
                                        <p:strVal val="visible"/>
                                      </p:to>
                                    </p:set>
                                    <p:animEffect transition="in" filter="fade">
                                      <p:cBhvr>
                                        <p:cTn id="34" dur="1000"/>
                                        <p:tgtEl>
                                          <p:spTgt spid="88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68"/>
                                        </p:tgtEl>
                                        <p:attrNameLst>
                                          <p:attrName>style.visibility</p:attrName>
                                        </p:attrNameLst>
                                      </p:cBhvr>
                                      <p:to>
                                        <p:strVal val="visible"/>
                                      </p:to>
                                    </p:set>
                                    <p:animEffect transition="in" filter="fade">
                                      <p:cBhvr>
                                        <p:cTn id="39" dur="1000"/>
                                        <p:tgtEl>
                                          <p:spTgt spid="86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75"/>
                                        </p:tgtEl>
                                        <p:attrNameLst>
                                          <p:attrName>style.visibility</p:attrName>
                                        </p:attrNameLst>
                                      </p:cBhvr>
                                      <p:to>
                                        <p:strVal val="visible"/>
                                      </p:to>
                                    </p:set>
                                    <p:animEffect transition="in" filter="fade">
                                      <p:cBhvr>
                                        <p:cTn id="44" dur="1000"/>
                                        <p:tgtEl>
                                          <p:spTgt spid="87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869"/>
                                        </p:tgtEl>
                                        <p:attrNameLst>
                                          <p:attrName>style.visibility</p:attrName>
                                        </p:attrNameLst>
                                      </p:cBhvr>
                                      <p:to>
                                        <p:strVal val="visible"/>
                                      </p:to>
                                    </p:set>
                                    <p:animEffect transition="in" filter="fade">
                                      <p:cBhvr>
                                        <p:cTn id="49" dur="1000"/>
                                        <p:tgtEl>
                                          <p:spTgt spid="86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876"/>
                                        </p:tgtEl>
                                        <p:attrNameLst>
                                          <p:attrName>style.visibility</p:attrName>
                                        </p:attrNameLst>
                                      </p:cBhvr>
                                      <p:to>
                                        <p:strVal val="visible"/>
                                      </p:to>
                                    </p:set>
                                    <p:animEffect transition="in" filter="fade">
                                      <p:cBhvr>
                                        <p:cTn id="54" dur="1000"/>
                                        <p:tgtEl>
                                          <p:spTgt spid="87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70"/>
                                        </p:tgtEl>
                                        <p:attrNameLst>
                                          <p:attrName>style.visibility</p:attrName>
                                        </p:attrNameLst>
                                      </p:cBhvr>
                                      <p:to>
                                        <p:strVal val="visible"/>
                                      </p:to>
                                    </p:set>
                                    <p:animEffect transition="in" filter="fade">
                                      <p:cBhvr>
                                        <p:cTn id="59" dur="1000"/>
                                        <p:tgtEl>
                                          <p:spTgt spid="87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877"/>
                                        </p:tgtEl>
                                        <p:attrNameLst>
                                          <p:attrName>style.visibility</p:attrName>
                                        </p:attrNameLst>
                                      </p:cBhvr>
                                      <p:to>
                                        <p:strVal val="visible"/>
                                      </p:to>
                                    </p:set>
                                    <p:animEffect transition="in" filter="fade">
                                      <p:cBhvr>
                                        <p:cTn id="64" dur="1000"/>
                                        <p:tgtEl>
                                          <p:spTgt spid="87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873"/>
                                        </p:tgtEl>
                                        <p:attrNameLst>
                                          <p:attrName>style.visibility</p:attrName>
                                        </p:attrNameLst>
                                      </p:cBhvr>
                                      <p:to>
                                        <p:strVal val="visible"/>
                                      </p:to>
                                    </p:set>
                                    <p:animEffect transition="in" filter="fade">
                                      <p:cBhvr>
                                        <p:cTn id="69" dur="1000"/>
                                        <p:tgtEl>
                                          <p:spTgt spid="87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78"/>
                                        </p:tgtEl>
                                        <p:attrNameLst>
                                          <p:attrName>style.visibility</p:attrName>
                                        </p:attrNameLst>
                                      </p:cBhvr>
                                      <p:to>
                                        <p:strVal val="visible"/>
                                      </p:to>
                                    </p:set>
                                    <p:animEffect transition="in" filter="fade">
                                      <p:cBhvr>
                                        <p:cTn id="74" dur="1000"/>
                                        <p:tgtEl>
                                          <p:spTgt spid="87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874"/>
                                        </p:tgtEl>
                                        <p:attrNameLst>
                                          <p:attrName>style.visibility</p:attrName>
                                        </p:attrNameLst>
                                      </p:cBhvr>
                                      <p:to>
                                        <p:strVal val="visible"/>
                                      </p:to>
                                    </p:set>
                                    <p:animEffect transition="in" filter="fade">
                                      <p:cBhvr>
                                        <p:cTn id="79" dur="1000"/>
                                        <p:tgtEl>
                                          <p:spTgt spid="87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879"/>
                                        </p:tgtEl>
                                        <p:attrNameLst>
                                          <p:attrName>style.visibility</p:attrName>
                                        </p:attrNameLst>
                                      </p:cBhvr>
                                      <p:to>
                                        <p:strVal val="visible"/>
                                      </p:to>
                                    </p:set>
                                    <p:animEffect transition="in" filter="fade">
                                      <p:cBhvr>
                                        <p:cTn id="84" dur="1000"/>
                                        <p:tgtEl>
                                          <p:spTgt spid="879"/>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862"/>
                                        </p:tgtEl>
                                        <p:attrNameLst>
                                          <p:attrName>style.visibility</p:attrName>
                                        </p:attrNameLst>
                                      </p:cBhvr>
                                      <p:to>
                                        <p:strVal val="visible"/>
                                      </p:to>
                                    </p:set>
                                    <p:animEffect transition="in" filter="fade">
                                      <p:cBhvr>
                                        <p:cTn id="89" dur="10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89"/>
        <p:cNvGrpSpPr/>
        <p:nvPr/>
      </p:nvGrpSpPr>
      <p:grpSpPr>
        <a:xfrm>
          <a:off x="0" y="0"/>
          <a:ext cx="0" cy="0"/>
          <a:chOff x="0" y="0"/>
          <a:chExt cx="0" cy="0"/>
        </a:xfrm>
      </p:grpSpPr>
      <p:sp>
        <p:nvSpPr>
          <p:cNvPr id="1190" name="Google Shape;1190;p8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191" name="Google Shape;1191;p80"/>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192" name="Google Shape;1192;p80"/>
          <p:cNvSpPr txBox="1">
            <a:spLocks noGrp="1"/>
          </p:cNvSpPr>
          <p:nvPr>
            <p:ph type="ctrTitle"/>
          </p:nvPr>
        </p:nvSpPr>
        <p:spPr>
          <a:xfrm>
            <a:off x="11499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ACEPTO EL RETO !!!</a:t>
            </a:r>
            <a:endParaRPr/>
          </a:p>
        </p:txBody>
      </p:sp>
      <p:sp>
        <p:nvSpPr>
          <p:cNvPr id="1193" name="Google Shape;1193;p80"/>
          <p:cNvSpPr txBox="1">
            <a:spLocks noGrp="1"/>
          </p:cNvSpPr>
          <p:nvPr>
            <p:ph type="body" idx="4294967295"/>
          </p:nvPr>
        </p:nvSpPr>
        <p:spPr>
          <a:xfrm>
            <a:off x="4626800" y="1310875"/>
            <a:ext cx="4517100" cy="3010800"/>
          </a:xfrm>
          <a:prstGeom prst="rect">
            <a:avLst/>
          </a:prstGeom>
          <a:noFill/>
          <a:ln>
            <a:noFill/>
          </a:ln>
        </p:spPr>
        <p:txBody>
          <a:bodyPr spcFirstLastPara="1" wrap="square" lIns="91425" tIns="91425" rIns="91425" bIns="91425" anchor="t" anchorCtr="0">
            <a:normAutofit/>
          </a:bodyPr>
          <a:lstStyle/>
          <a:p>
            <a:pPr marL="0" lvl="0" indent="-50800" algn="l" rtl="0">
              <a:spcBef>
                <a:spcPts val="600"/>
              </a:spcBef>
              <a:spcAft>
                <a:spcPts val="0"/>
              </a:spcAft>
              <a:buClr>
                <a:srgbClr val="666666"/>
              </a:buClr>
              <a:buSzPts val="2400"/>
              <a:buFont typeface="Sniglet"/>
              <a:buChar char="•"/>
            </a:pPr>
            <a:r>
              <a:rPr lang="es" sz="2600">
                <a:solidFill>
                  <a:srgbClr val="000000"/>
                </a:solidFill>
                <a:latin typeface="Sniglet"/>
                <a:ea typeface="Sniglet"/>
                <a:cs typeface="Sniglet"/>
                <a:sym typeface="Sniglet"/>
              </a:rPr>
              <a:t>Retos adaptados</a:t>
            </a:r>
            <a:r>
              <a:rPr lang="es" sz="2400">
                <a:solidFill>
                  <a:srgbClr val="666666"/>
                </a:solidFill>
                <a:latin typeface="Sniglet"/>
                <a:ea typeface="Sniglet"/>
                <a:cs typeface="Sniglet"/>
                <a:sym typeface="Sniglet"/>
              </a:rPr>
              <a:t> a sus capacidades y limitaciones</a:t>
            </a:r>
            <a:endParaRPr sz="2400">
              <a:solidFill>
                <a:srgbClr val="666666"/>
              </a:solidFill>
              <a:latin typeface="Sniglet"/>
              <a:ea typeface="Sniglet"/>
              <a:cs typeface="Sniglet"/>
              <a:sym typeface="Sniglet"/>
            </a:endParaRPr>
          </a:p>
          <a:p>
            <a:pPr marL="0" lvl="0" indent="-63500" algn="l" rtl="0">
              <a:spcBef>
                <a:spcPts val="600"/>
              </a:spcBef>
              <a:spcAft>
                <a:spcPts val="0"/>
              </a:spcAft>
              <a:buClr>
                <a:srgbClr val="000000"/>
              </a:buClr>
              <a:buSzPts val="2600"/>
              <a:buFont typeface="Sniglet"/>
              <a:buChar char="•"/>
            </a:pPr>
            <a:r>
              <a:rPr lang="es" sz="2600">
                <a:solidFill>
                  <a:srgbClr val="000000"/>
                </a:solidFill>
                <a:latin typeface="Sniglet"/>
                <a:ea typeface="Sniglet"/>
                <a:cs typeface="Sniglet"/>
                <a:sym typeface="Sniglet"/>
              </a:rPr>
              <a:t>Dificultad y Complejidad adecuadas</a:t>
            </a:r>
            <a:endParaRPr sz="2600">
              <a:solidFill>
                <a:srgbClr val="000000"/>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Expectativas positivas</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Generar éxito</a:t>
            </a:r>
            <a:endParaRPr sz="2400">
              <a:solidFill>
                <a:srgbClr val="000000"/>
              </a:solidFill>
              <a:latin typeface="Sniglet"/>
              <a:ea typeface="Sniglet"/>
              <a:cs typeface="Sniglet"/>
              <a:sym typeface="Sniglet"/>
            </a:endParaRPr>
          </a:p>
        </p:txBody>
      </p:sp>
      <p:pic>
        <p:nvPicPr>
          <p:cNvPr id="1194" name="Google Shape;1194;p80"/>
          <p:cNvPicPr preferRelativeResize="0"/>
          <p:nvPr/>
        </p:nvPicPr>
        <p:blipFill>
          <a:blip r:embed="rId4">
            <a:alphaModFix/>
          </a:blip>
          <a:stretch>
            <a:fillRect/>
          </a:stretch>
        </p:blipFill>
        <p:spPr>
          <a:xfrm>
            <a:off x="331999" y="1078001"/>
            <a:ext cx="4014245" cy="3280622"/>
          </a:xfrm>
          <a:prstGeom prst="rect">
            <a:avLst/>
          </a:prstGeom>
          <a:noFill/>
          <a:ln>
            <a:noFill/>
          </a:ln>
        </p:spPr>
      </p:pic>
      <p:sp>
        <p:nvSpPr>
          <p:cNvPr id="1195" name="Google Shape;1195;p8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3"/>
                                        </p:tgtEl>
                                        <p:attrNameLst>
                                          <p:attrName>style.visibility</p:attrName>
                                        </p:attrNameLst>
                                      </p:cBhvr>
                                      <p:to>
                                        <p:strVal val="visible"/>
                                      </p:to>
                                    </p:set>
                                    <p:animEffect transition="in" filter="fade">
                                      <p:cBhvr>
                                        <p:cTn id="7" dur="1000"/>
                                        <p:tgtEl>
                                          <p:spTgt spid="1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9"/>
        <p:cNvGrpSpPr/>
        <p:nvPr/>
      </p:nvGrpSpPr>
      <p:grpSpPr>
        <a:xfrm>
          <a:off x="0" y="0"/>
          <a:ext cx="0" cy="0"/>
          <a:chOff x="0" y="0"/>
          <a:chExt cx="0" cy="0"/>
        </a:xfrm>
      </p:grpSpPr>
      <p:sp>
        <p:nvSpPr>
          <p:cNvPr id="1200" name="Google Shape;1200;p81"/>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01" name="Google Shape;1201;p81"/>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02" name="Google Shape;1202;p81"/>
          <p:cNvSpPr txBox="1">
            <a:spLocks noGrp="1"/>
          </p:cNvSpPr>
          <p:nvPr>
            <p:ph type="ctrTitle"/>
          </p:nvPr>
        </p:nvSpPr>
        <p:spPr>
          <a:xfrm>
            <a:off x="11499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SOY EL PROTAGONISTA !!!</a:t>
            </a:r>
            <a:endParaRPr/>
          </a:p>
        </p:txBody>
      </p:sp>
      <p:sp>
        <p:nvSpPr>
          <p:cNvPr id="1203" name="Google Shape;1203;p81"/>
          <p:cNvSpPr txBox="1">
            <a:spLocks noGrp="1"/>
          </p:cNvSpPr>
          <p:nvPr>
            <p:ph type="body" idx="4294967295"/>
          </p:nvPr>
        </p:nvSpPr>
        <p:spPr>
          <a:xfrm>
            <a:off x="4626900" y="1491375"/>
            <a:ext cx="4517100" cy="2866200"/>
          </a:xfrm>
          <a:prstGeom prst="rect">
            <a:avLst/>
          </a:prstGeom>
          <a:noFill/>
          <a:ln>
            <a:noFill/>
          </a:ln>
        </p:spPr>
        <p:txBody>
          <a:bodyPr spcFirstLastPara="1" wrap="square" lIns="91425" tIns="91425" rIns="91425" bIns="91425" anchor="t" anchorCtr="0">
            <a:normAutofit/>
          </a:bodyPr>
          <a:lstStyle/>
          <a:p>
            <a:pPr marL="0" lvl="0" indent="-63500" algn="l" rtl="0">
              <a:spcBef>
                <a:spcPts val="600"/>
              </a:spcBef>
              <a:spcAft>
                <a:spcPts val="0"/>
              </a:spcAft>
              <a:buClr>
                <a:srgbClr val="000000"/>
              </a:buClr>
              <a:buSzPts val="2600"/>
              <a:buFont typeface="Sniglet"/>
              <a:buChar char="•"/>
            </a:pPr>
            <a:r>
              <a:rPr lang="es" sz="2600">
                <a:solidFill>
                  <a:srgbClr val="000000"/>
                </a:solidFill>
                <a:latin typeface="Sniglet"/>
                <a:ea typeface="Sniglet"/>
                <a:cs typeface="Sniglet"/>
                <a:sym typeface="Sniglet"/>
              </a:rPr>
              <a:t>Participante en el centro</a:t>
            </a:r>
            <a:endParaRPr sz="2600">
              <a:solidFill>
                <a:srgbClr val="000000"/>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Empoderamiento del participante</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Participante activo</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Autonomía</a:t>
            </a:r>
            <a:endParaRPr sz="2400">
              <a:solidFill>
                <a:srgbClr val="000000"/>
              </a:solidFill>
              <a:latin typeface="Sniglet"/>
              <a:ea typeface="Sniglet"/>
              <a:cs typeface="Sniglet"/>
              <a:sym typeface="Sniglet"/>
            </a:endParaRPr>
          </a:p>
        </p:txBody>
      </p:sp>
      <p:pic>
        <p:nvPicPr>
          <p:cNvPr id="1204" name="Google Shape;1204;p81"/>
          <p:cNvPicPr preferRelativeResize="0"/>
          <p:nvPr/>
        </p:nvPicPr>
        <p:blipFill>
          <a:blip r:embed="rId4">
            <a:alphaModFix/>
          </a:blip>
          <a:stretch>
            <a:fillRect/>
          </a:stretch>
        </p:blipFill>
        <p:spPr>
          <a:xfrm>
            <a:off x="126550" y="1310613"/>
            <a:ext cx="4322105" cy="2873740"/>
          </a:xfrm>
          <a:prstGeom prst="rect">
            <a:avLst/>
          </a:prstGeom>
          <a:noFill/>
          <a:ln>
            <a:noFill/>
          </a:ln>
        </p:spPr>
      </p:pic>
      <p:sp>
        <p:nvSpPr>
          <p:cNvPr id="1205" name="Google Shape;1205;p81"/>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3"/>
                                        </p:tgtEl>
                                        <p:attrNameLst>
                                          <p:attrName>style.visibility</p:attrName>
                                        </p:attrNameLst>
                                      </p:cBhvr>
                                      <p:to>
                                        <p:strVal val="visible"/>
                                      </p:to>
                                    </p:set>
                                    <p:animEffect transition="in" filter="fade">
                                      <p:cBhvr>
                                        <p:cTn id="7" dur="1000"/>
                                        <p:tgtEl>
                                          <p:spTgt spid="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09"/>
        <p:cNvGrpSpPr/>
        <p:nvPr/>
      </p:nvGrpSpPr>
      <p:grpSpPr>
        <a:xfrm>
          <a:off x="0" y="0"/>
          <a:ext cx="0" cy="0"/>
          <a:chOff x="0" y="0"/>
          <a:chExt cx="0" cy="0"/>
        </a:xfrm>
      </p:grpSpPr>
      <p:sp>
        <p:nvSpPr>
          <p:cNvPr id="1210" name="Google Shape;1210;p8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11" name="Google Shape;1211;p82"/>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12" name="Google Shape;1212;p82"/>
          <p:cNvSpPr txBox="1">
            <a:spLocks noGrp="1"/>
          </p:cNvSpPr>
          <p:nvPr>
            <p:ph type="ctrTitle"/>
          </p:nvPr>
        </p:nvSpPr>
        <p:spPr>
          <a:xfrm>
            <a:off x="11499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PROGRESO !!!</a:t>
            </a:r>
            <a:endParaRPr/>
          </a:p>
        </p:txBody>
      </p:sp>
      <p:sp>
        <p:nvSpPr>
          <p:cNvPr id="1213" name="Google Shape;1213;p82"/>
          <p:cNvSpPr txBox="1">
            <a:spLocks noGrp="1"/>
          </p:cNvSpPr>
          <p:nvPr>
            <p:ph type="body" idx="4294967295"/>
          </p:nvPr>
        </p:nvSpPr>
        <p:spPr>
          <a:xfrm>
            <a:off x="4626900" y="1491375"/>
            <a:ext cx="4517100" cy="2866200"/>
          </a:xfrm>
          <a:prstGeom prst="rect">
            <a:avLst/>
          </a:prstGeom>
          <a:noFill/>
          <a:ln>
            <a:noFill/>
          </a:ln>
        </p:spPr>
        <p:txBody>
          <a:bodyPr spcFirstLastPara="1" wrap="square" lIns="91425" tIns="91425" rIns="91425" bIns="91425" anchor="t" anchorCtr="0">
            <a:normAutofit lnSpcReduction="10000"/>
          </a:bodyPr>
          <a:lstStyle/>
          <a:p>
            <a:pPr marL="0" lvl="0" indent="-50800" algn="l" rtl="0">
              <a:spcBef>
                <a:spcPts val="600"/>
              </a:spcBef>
              <a:spcAft>
                <a:spcPts val="0"/>
              </a:spcAft>
              <a:buClr>
                <a:srgbClr val="666666"/>
              </a:buClr>
              <a:buSzPts val="2400"/>
              <a:buFont typeface="Sniglet"/>
              <a:buChar char="•"/>
            </a:pPr>
            <a:r>
              <a:rPr lang="es" sz="2600">
                <a:solidFill>
                  <a:srgbClr val="000000"/>
                </a:solidFill>
                <a:latin typeface="Sniglet"/>
                <a:ea typeface="Sniglet"/>
                <a:cs typeface="Sniglet"/>
                <a:sym typeface="Sniglet"/>
              </a:rPr>
              <a:t>Integración</a:t>
            </a:r>
            <a:r>
              <a:rPr lang="es" sz="2400">
                <a:solidFill>
                  <a:srgbClr val="666666"/>
                </a:solidFill>
                <a:latin typeface="Sniglet"/>
                <a:ea typeface="Sniglet"/>
                <a:cs typeface="Sniglet"/>
                <a:sym typeface="Sniglet"/>
              </a:rPr>
              <a:t> de contenidos con aprendizajes previos</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600">
                <a:solidFill>
                  <a:srgbClr val="000000"/>
                </a:solidFill>
                <a:latin typeface="Sniglet"/>
                <a:ea typeface="Sniglet"/>
                <a:cs typeface="Sniglet"/>
                <a:sym typeface="Sniglet"/>
              </a:rPr>
              <a:t>Elogio del esfuerzo</a:t>
            </a:r>
            <a:r>
              <a:rPr lang="es" sz="2400">
                <a:solidFill>
                  <a:srgbClr val="666666"/>
                </a:solidFill>
                <a:latin typeface="Sniglet"/>
                <a:ea typeface="Sniglet"/>
                <a:cs typeface="Sniglet"/>
                <a:sym typeface="Sniglet"/>
              </a:rPr>
              <a:t> por encima del resultado</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Elogios conjuntos</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Clima emocional</a:t>
            </a:r>
            <a:endParaRPr sz="2400">
              <a:solidFill>
                <a:srgbClr val="000000"/>
              </a:solidFill>
              <a:latin typeface="Sniglet"/>
              <a:ea typeface="Sniglet"/>
              <a:cs typeface="Sniglet"/>
              <a:sym typeface="Sniglet"/>
            </a:endParaRPr>
          </a:p>
        </p:txBody>
      </p:sp>
      <p:pic>
        <p:nvPicPr>
          <p:cNvPr id="1214" name="Google Shape;1214;p82"/>
          <p:cNvPicPr preferRelativeResize="0"/>
          <p:nvPr/>
        </p:nvPicPr>
        <p:blipFill>
          <a:blip r:embed="rId4">
            <a:alphaModFix/>
          </a:blip>
          <a:stretch>
            <a:fillRect/>
          </a:stretch>
        </p:blipFill>
        <p:spPr>
          <a:xfrm>
            <a:off x="165325" y="1277613"/>
            <a:ext cx="4322100" cy="2881400"/>
          </a:xfrm>
          <a:prstGeom prst="rect">
            <a:avLst/>
          </a:prstGeom>
          <a:noFill/>
          <a:ln>
            <a:noFill/>
          </a:ln>
        </p:spPr>
      </p:pic>
      <p:sp>
        <p:nvSpPr>
          <p:cNvPr id="1215" name="Google Shape;1215;p8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13"/>
                                        </p:tgtEl>
                                        <p:attrNameLst>
                                          <p:attrName>style.visibility</p:attrName>
                                        </p:attrNameLst>
                                      </p:cBhvr>
                                      <p:to>
                                        <p:strVal val="visible"/>
                                      </p:to>
                                    </p:set>
                                    <p:animEffect transition="in" filter="fade">
                                      <p:cBhvr>
                                        <p:cTn id="7" dur="1000"/>
                                        <p:tgtEl>
                                          <p:spTgt spid="1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19"/>
        <p:cNvGrpSpPr/>
        <p:nvPr/>
      </p:nvGrpSpPr>
      <p:grpSpPr>
        <a:xfrm>
          <a:off x="0" y="0"/>
          <a:ext cx="0" cy="0"/>
          <a:chOff x="0" y="0"/>
          <a:chExt cx="0" cy="0"/>
        </a:xfrm>
      </p:grpSpPr>
      <p:sp>
        <p:nvSpPr>
          <p:cNvPr id="1220" name="Google Shape;1220;p8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21" name="Google Shape;1221;p83"/>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22" name="Google Shape;1222;p83"/>
          <p:cNvSpPr txBox="1">
            <a:spLocks noGrp="1"/>
          </p:cNvSpPr>
          <p:nvPr>
            <p:ph type="ctrTitle"/>
          </p:nvPr>
        </p:nvSpPr>
        <p:spPr>
          <a:xfrm>
            <a:off x="11499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VALE LA PENA !!!</a:t>
            </a:r>
            <a:endParaRPr/>
          </a:p>
        </p:txBody>
      </p:sp>
      <p:sp>
        <p:nvSpPr>
          <p:cNvPr id="1223" name="Google Shape;1223;p83"/>
          <p:cNvSpPr txBox="1">
            <a:spLocks noGrp="1"/>
          </p:cNvSpPr>
          <p:nvPr>
            <p:ph type="body" idx="4294967295"/>
          </p:nvPr>
        </p:nvSpPr>
        <p:spPr>
          <a:xfrm>
            <a:off x="4626900" y="1156825"/>
            <a:ext cx="4517100" cy="3381900"/>
          </a:xfrm>
          <a:prstGeom prst="rect">
            <a:avLst/>
          </a:prstGeom>
          <a:noFill/>
          <a:ln>
            <a:noFill/>
          </a:ln>
        </p:spPr>
        <p:txBody>
          <a:bodyPr spcFirstLastPara="1" wrap="square" lIns="91425" tIns="91425" rIns="91425" bIns="91425" anchor="t" anchorCtr="0">
            <a:normAutofit lnSpcReduction="10000"/>
          </a:bodyPr>
          <a:lstStyle/>
          <a:p>
            <a:pPr marL="0" lvl="0" indent="-63500" algn="l" rtl="0">
              <a:spcBef>
                <a:spcPts val="600"/>
              </a:spcBef>
              <a:spcAft>
                <a:spcPts val="0"/>
              </a:spcAft>
              <a:buClr>
                <a:srgbClr val="000000"/>
              </a:buClr>
              <a:buSzPts val="2600"/>
              <a:buFont typeface="Sniglet"/>
              <a:buChar char="•"/>
            </a:pPr>
            <a:r>
              <a:rPr lang="es" sz="2600">
                <a:solidFill>
                  <a:srgbClr val="000000"/>
                </a:solidFill>
                <a:latin typeface="Sniglet"/>
                <a:ea typeface="Sniglet"/>
                <a:cs typeface="Sniglet"/>
                <a:sym typeface="Sniglet"/>
              </a:rPr>
              <a:t>Evaluación formativa</a:t>
            </a:r>
            <a:endParaRPr sz="2600">
              <a:solidFill>
                <a:srgbClr val="000000"/>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Criterios de evaluación objetivos</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Retroalimentación positiva continua</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Autoevaluación</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Portafolios/Rúbricas</a:t>
            </a:r>
            <a:endParaRPr sz="2400">
              <a:solidFill>
                <a:srgbClr val="000000"/>
              </a:solidFill>
              <a:latin typeface="Sniglet"/>
              <a:ea typeface="Sniglet"/>
              <a:cs typeface="Sniglet"/>
              <a:sym typeface="Sniglet"/>
            </a:endParaRPr>
          </a:p>
        </p:txBody>
      </p:sp>
      <p:pic>
        <p:nvPicPr>
          <p:cNvPr id="1224" name="Google Shape;1224;p83"/>
          <p:cNvPicPr preferRelativeResize="0"/>
          <p:nvPr/>
        </p:nvPicPr>
        <p:blipFill>
          <a:blip r:embed="rId4">
            <a:alphaModFix/>
          </a:blip>
          <a:stretch>
            <a:fillRect/>
          </a:stretch>
        </p:blipFill>
        <p:spPr>
          <a:xfrm>
            <a:off x="772700" y="911600"/>
            <a:ext cx="2890577" cy="3613428"/>
          </a:xfrm>
          <a:prstGeom prst="rect">
            <a:avLst/>
          </a:prstGeom>
          <a:noFill/>
          <a:ln>
            <a:noFill/>
          </a:ln>
        </p:spPr>
      </p:pic>
      <p:sp>
        <p:nvSpPr>
          <p:cNvPr id="1225" name="Google Shape;1225;p8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3"/>
                                        </p:tgtEl>
                                        <p:attrNameLst>
                                          <p:attrName>style.visibility</p:attrName>
                                        </p:attrNameLst>
                                      </p:cBhvr>
                                      <p:to>
                                        <p:strVal val="visible"/>
                                      </p:to>
                                    </p:set>
                                    <p:animEffect transition="in" filter="fade">
                                      <p:cBhvr>
                                        <p:cTn id="7" dur="1000"/>
                                        <p:tgtEl>
                                          <p:spTgt spid="1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29"/>
        <p:cNvGrpSpPr/>
        <p:nvPr/>
      </p:nvGrpSpPr>
      <p:grpSpPr>
        <a:xfrm>
          <a:off x="0" y="0"/>
          <a:ext cx="0" cy="0"/>
          <a:chOff x="0" y="0"/>
          <a:chExt cx="0" cy="0"/>
        </a:xfrm>
      </p:grpSpPr>
      <p:sp>
        <p:nvSpPr>
          <p:cNvPr id="1230" name="Google Shape;1230;p8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31" name="Google Shape;1231;p84"/>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32" name="Google Shape;1232;p84"/>
          <p:cNvSpPr txBox="1">
            <a:spLocks noGrp="1"/>
          </p:cNvSpPr>
          <p:nvPr>
            <p:ph type="ctrTitle"/>
          </p:nvPr>
        </p:nvSpPr>
        <p:spPr>
          <a:xfrm>
            <a:off x="1149900" y="186500"/>
            <a:ext cx="66168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 SOY ÚTIL !!!</a:t>
            </a:r>
            <a:endParaRPr/>
          </a:p>
        </p:txBody>
      </p:sp>
      <p:sp>
        <p:nvSpPr>
          <p:cNvPr id="1233" name="Google Shape;1233;p84"/>
          <p:cNvSpPr txBox="1">
            <a:spLocks noGrp="1"/>
          </p:cNvSpPr>
          <p:nvPr>
            <p:ph type="body" idx="4294967295"/>
          </p:nvPr>
        </p:nvSpPr>
        <p:spPr>
          <a:xfrm>
            <a:off x="4626900" y="1156825"/>
            <a:ext cx="4517100" cy="3381900"/>
          </a:xfrm>
          <a:prstGeom prst="rect">
            <a:avLst/>
          </a:prstGeom>
          <a:noFill/>
          <a:ln>
            <a:noFill/>
          </a:ln>
        </p:spPr>
        <p:txBody>
          <a:bodyPr spcFirstLastPara="1" wrap="square" lIns="91425" tIns="91425" rIns="91425" bIns="91425" anchor="t" anchorCtr="0">
            <a:normAutofit lnSpcReduction="10000"/>
          </a:bodyPr>
          <a:lstStyle/>
          <a:p>
            <a:pPr marL="0" lvl="0" indent="-63500" algn="l" rtl="0">
              <a:spcBef>
                <a:spcPts val="600"/>
              </a:spcBef>
              <a:spcAft>
                <a:spcPts val="0"/>
              </a:spcAft>
              <a:buClr>
                <a:srgbClr val="000000"/>
              </a:buClr>
              <a:buSzPts val="2600"/>
              <a:buFont typeface="Sniglet"/>
              <a:buChar char="•"/>
            </a:pPr>
            <a:r>
              <a:rPr lang="es" sz="2600">
                <a:solidFill>
                  <a:srgbClr val="000000"/>
                </a:solidFill>
                <a:latin typeface="Sniglet"/>
                <a:ea typeface="Sniglet"/>
                <a:cs typeface="Sniglet"/>
                <a:sym typeface="Sniglet"/>
              </a:rPr>
              <a:t>Somos seres sociales</a:t>
            </a:r>
            <a:endParaRPr sz="2600">
              <a:solidFill>
                <a:srgbClr val="000000"/>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Necesidad de reconocimiento</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Cohesión grupal</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Error como parte del aprendizaje</a:t>
            </a:r>
            <a:endParaRPr sz="2400">
              <a:solidFill>
                <a:srgbClr val="666666"/>
              </a:solidFill>
              <a:latin typeface="Sniglet"/>
              <a:ea typeface="Sniglet"/>
              <a:cs typeface="Sniglet"/>
              <a:sym typeface="Sniglet"/>
            </a:endParaRPr>
          </a:p>
          <a:p>
            <a:pPr marL="0" lvl="0" indent="-50800" algn="l" rtl="0">
              <a:spcBef>
                <a:spcPts val="600"/>
              </a:spcBef>
              <a:spcAft>
                <a:spcPts val="0"/>
              </a:spcAft>
              <a:buClr>
                <a:srgbClr val="666666"/>
              </a:buClr>
              <a:buSzPts val="2400"/>
              <a:buFont typeface="Sniglet"/>
              <a:buChar char="•"/>
            </a:pPr>
            <a:r>
              <a:rPr lang="es" sz="2400">
                <a:solidFill>
                  <a:srgbClr val="666666"/>
                </a:solidFill>
                <a:latin typeface="Sniglet"/>
                <a:ea typeface="Sniglet"/>
                <a:cs typeface="Sniglet"/>
                <a:sym typeface="Sniglet"/>
              </a:rPr>
              <a:t>Trabajo Cooperativo</a:t>
            </a:r>
            <a:endParaRPr sz="2400">
              <a:solidFill>
                <a:srgbClr val="000000"/>
              </a:solidFill>
              <a:latin typeface="Sniglet"/>
              <a:ea typeface="Sniglet"/>
              <a:cs typeface="Sniglet"/>
              <a:sym typeface="Sniglet"/>
            </a:endParaRPr>
          </a:p>
        </p:txBody>
      </p:sp>
      <p:pic>
        <p:nvPicPr>
          <p:cNvPr id="1234" name="Google Shape;1234;p84"/>
          <p:cNvPicPr preferRelativeResize="0"/>
          <p:nvPr/>
        </p:nvPicPr>
        <p:blipFill>
          <a:blip r:embed="rId4">
            <a:alphaModFix/>
          </a:blip>
          <a:stretch>
            <a:fillRect/>
          </a:stretch>
        </p:blipFill>
        <p:spPr>
          <a:xfrm>
            <a:off x="229950" y="1306788"/>
            <a:ext cx="4322101" cy="2881401"/>
          </a:xfrm>
          <a:prstGeom prst="rect">
            <a:avLst/>
          </a:prstGeom>
          <a:noFill/>
          <a:ln>
            <a:noFill/>
          </a:ln>
        </p:spPr>
      </p:pic>
      <p:sp>
        <p:nvSpPr>
          <p:cNvPr id="1235" name="Google Shape;1235;p8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33"/>
                                        </p:tgtEl>
                                        <p:attrNameLst>
                                          <p:attrName>style.visibility</p:attrName>
                                        </p:attrNameLst>
                                      </p:cBhvr>
                                      <p:to>
                                        <p:strVal val="visible"/>
                                      </p:to>
                                    </p:set>
                                    <p:animEffect transition="in" filter="fade">
                                      <p:cBhvr>
                                        <p:cTn id="7" dur="1000"/>
                                        <p:tgtEl>
                                          <p:spTgt spid="1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39"/>
        <p:cNvGrpSpPr/>
        <p:nvPr/>
      </p:nvGrpSpPr>
      <p:grpSpPr>
        <a:xfrm>
          <a:off x="0" y="0"/>
          <a:ext cx="0" cy="0"/>
          <a:chOff x="0" y="0"/>
          <a:chExt cx="0" cy="0"/>
        </a:xfrm>
      </p:grpSpPr>
      <p:sp>
        <p:nvSpPr>
          <p:cNvPr id="1240" name="Google Shape;1240;p85"/>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41" name="Google Shape;1241;p85"/>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42" name="Google Shape;1242;p85"/>
          <p:cNvSpPr txBox="1">
            <a:spLocks noGrp="1"/>
          </p:cNvSpPr>
          <p:nvPr>
            <p:ph type="ctrTitle"/>
          </p:nvPr>
        </p:nvSpPr>
        <p:spPr>
          <a:xfrm>
            <a:off x="240600" y="86825"/>
            <a:ext cx="8813400" cy="1147800"/>
          </a:xfrm>
          <a:prstGeom prst="rect">
            <a:avLst/>
          </a:prstGeom>
          <a:noFill/>
          <a:ln>
            <a:noFill/>
          </a:ln>
        </p:spPr>
        <p:txBody>
          <a:bodyPr spcFirstLastPara="1" wrap="square" lIns="91425" tIns="91425" rIns="91425" bIns="91425" anchor="ctr" anchorCtr="0">
            <a:normAutofit fontScale="90000"/>
          </a:bodyPr>
          <a:lstStyle/>
          <a:p>
            <a:pPr marL="0" marR="0" lvl="0" indent="0" algn="ctr" rtl="0">
              <a:lnSpc>
                <a:spcPct val="100000"/>
              </a:lnSpc>
              <a:spcBef>
                <a:spcPts val="0"/>
              </a:spcBef>
              <a:spcAft>
                <a:spcPts val="0"/>
              </a:spcAft>
              <a:buClr>
                <a:schemeClr val="dk1"/>
              </a:buClr>
              <a:buFont typeface="Dosis"/>
              <a:buNone/>
            </a:pPr>
            <a:r>
              <a:rPr lang="es" sz="12000" b="1">
                <a:solidFill>
                  <a:srgbClr val="666666"/>
                </a:solidFill>
                <a:latin typeface="Dosis"/>
                <a:ea typeface="Dosis"/>
                <a:cs typeface="Dosis"/>
                <a:sym typeface="Dosis"/>
              </a:rPr>
              <a:t>7</a:t>
            </a:r>
            <a:r>
              <a:rPr lang="es" sz="7200" b="1">
                <a:solidFill>
                  <a:srgbClr val="666666"/>
                </a:solidFill>
                <a:latin typeface="Dosis"/>
                <a:ea typeface="Dosis"/>
                <a:cs typeface="Dosis"/>
                <a:sym typeface="Dosis"/>
              </a:rPr>
              <a:t> </a:t>
            </a:r>
            <a:r>
              <a:rPr lang="es" sz="5400" b="1">
                <a:solidFill>
                  <a:srgbClr val="666666"/>
                </a:solidFill>
                <a:latin typeface="Dosis"/>
                <a:ea typeface="Dosis"/>
                <a:cs typeface="Dosis"/>
                <a:sym typeface="Dosis"/>
              </a:rPr>
              <a:t>CLAVES DE LA MOTIVACIÓN</a:t>
            </a:r>
            <a:endParaRPr sz="5400"/>
          </a:p>
        </p:txBody>
      </p:sp>
      <p:pic>
        <p:nvPicPr>
          <p:cNvPr id="1243" name="Google Shape;1243;p85"/>
          <p:cNvPicPr preferRelativeResize="0"/>
          <p:nvPr/>
        </p:nvPicPr>
        <p:blipFill rotWithShape="1">
          <a:blip r:embed="rId4">
            <a:alphaModFix amt="60000"/>
          </a:blip>
          <a:srcRect l="5049" t="10871" r="6045" b="16459"/>
          <a:stretch/>
        </p:blipFill>
        <p:spPr>
          <a:xfrm>
            <a:off x="116650" y="1379475"/>
            <a:ext cx="8927301" cy="3211437"/>
          </a:xfrm>
          <a:prstGeom prst="rect">
            <a:avLst/>
          </a:prstGeom>
          <a:noFill/>
          <a:ln>
            <a:noFill/>
          </a:ln>
        </p:spPr>
      </p:pic>
      <p:sp>
        <p:nvSpPr>
          <p:cNvPr id="1244" name="Google Shape;1244;p85"/>
          <p:cNvSpPr txBox="1"/>
          <p:nvPr/>
        </p:nvSpPr>
        <p:spPr>
          <a:xfrm>
            <a:off x="1190975" y="1379475"/>
            <a:ext cx="18504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Curiosidad</a:t>
            </a:r>
            <a:endParaRPr sz="3000" b="1">
              <a:latin typeface="Dosis"/>
              <a:ea typeface="Dosis"/>
              <a:cs typeface="Dosis"/>
              <a:sym typeface="Dosis"/>
            </a:endParaRPr>
          </a:p>
        </p:txBody>
      </p:sp>
      <p:sp>
        <p:nvSpPr>
          <p:cNvPr id="1245" name="Google Shape;1245;p85"/>
          <p:cNvSpPr txBox="1"/>
          <p:nvPr/>
        </p:nvSpPr>
        <p:spPr>
          <a:xfrm>
            <a:off x="2812775" y="1881025"/>
            <a:ext cx="18504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Interés</a:t>
            </a:r>
            <a:endParaRPr sz="3000" b="1">
              <a:latin typeface="Dosis"/>
              <a:ea typeface="Dosis"/>
              <a:cs typeface="Dosis"/>
              <a:sym typeface="Dosis"/>
            </a:endParaRPr>
          </a:p>
        </p:txBody>
      </p:sp>
      <p:sp>
        <p:nvSpPr>
          <p:cNvPr id="1246" name="Google Shape;1246;p85"/>
          <p:cNvSpPr txBox="1"/>
          <p:nvPr/>
        </p:nvSpPr>
        <p:spPr>
          <a:xfrm>
            <a:off x="4179200" y="1661025"/>
            <a:ext cx="28836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Retos adecuados</a:t>
            </a:r>
            <a:endParaRPr sz="3000" b="1">
              <a:latin typeface="Dosis"/>
              <a:ea typeface="Dosis"/>
              <a:cs typeface="Dosis"/>
              <a:sym typeface="Dosis"/>
            </a:endParaRPr>
          </a:p>
        </p:txBody>
      </p:sp>
      <p:sp>
        <p:nvSpPr>
          <p:cNvPr id="1247" name="Google Shape;1247;p85"/>
          <p:cNvSpPr txBox="1"/>
          <p:nvPr/>
        </p:nvSpPr>
        <p:spPr>
          <a:xfrm>
            <a:off x="6501675" y="2148425"/>
            <a:ext cx="23871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Protagonismo</a:t>
            </a:r>
            <a:endParaRPr sz="3000" b="1">
              <a:latin typeface="Dosis"/>
              <a:ea typeface="Dosis"/>
              <a:cs typeface="Dosis"/>
              <a:sym typeface="Dosis"/>
            </a:endParaRPr>
          </a:p>
        </p:txBody>
      </p:sp>
      <p:sp>
        <p:nvSpPr>
          <p:cNvPr id="1248" name="Google Shape;1248;p85"/>
          <p:cNvSpPr txBox="1"/>
          <p:nvPr/>
        </p:nvSpPr>
        <p:spPr>
          <a:xfrm>
            <a:off x="1495750" y="3821850"/>
            <a:ext cx="16980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Progreso</a:t>
            </a:r>
            <a:endParaRPr sz="3000" b="1">
              <a:latin typeface="Dosis"/>
              <a:ea typeface="Dosis"/>
              <a:cs typeface="Dosis"/>
              <a:sym typeface="Dosis"/>
            </a:endParaRPr>
          </a:p>
        </p:txBody>
      </p:sp>
      <p:sp>
        <p:nvSpPr>
          <p:cNvPr id="1249" name="Google Shape;1249;p85"/>
          <p:cNvSpPr txBox="1"/>
          <p:nvPr/>
        </p:nvSpPr>
        <p:spPr>
          <a:xfrm>
            <a:off x="3422375" y="3520400"/>
            <a:ext cx="19926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Evaluación</a:t>
            </a:r>
            <a:endParaRPr sz="3000" b="1">
              <a:latin typeface="Dosis"/>
              <a:ea typeface="Dosis"/>
              <a:cs typeface="Dosis"/>
              <a:sym typeface="Dosis"/>
            </a:endParaRPr>
          </a:p>
        </p:txBody>
      </p:sp>
      <p:sp>
        <p:nvSpPr>
          <p:cNvPr id="1250" name="Google Shape;1250;p85"/>
          <p:cNvSpPr txBox="1"/>
          <p:nvPr/>
        </p:nvSpPr>
        <p:spPr>
          <a:xfrm>
            <a:off x="5544425" y="3250688"/>
            <a:ext cx="2777100" cy="54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3000" b="1">
                <a:latin typeface="Dosis"/>
                <a:ea typeface="Dosis"/>
                <a:cs typeface="Dosis"/>
                <a:sym typeface="Dosis"/>
              </a:rPr>
              <a:t>Reconocimiento</a:t>
            </a:r>
            <a:endParaRPr sz="3000" b="1">
              <a:latin typeface="Dosis"/>
              <a:ea typeface="Dosis"/>
              <a:cs typeface="Dosis"/>
              <a:sym typeface="Dosis"/>
            </a:endParaRPr>
          </a:p>
        </p:txBody>
      </p:sp>
      <p:sp>
        <p:nvSpPr>
          <p:cNvPr id="1251" name="Google Shape;1251;p85"/>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55"/>
        <p:cNvGrpSpPr/>
        <p:nvPr/>
      </p:nvGrpSpPr>
      <p:grpSpPr>
        <a:xfrm>
          <a:off x="0" y="0"/>
          <a:ext cx="0" cy="0"/>
          <a:chOff x="0" y="0"/>
          <a:chExt cx="0" cy="0"/>
        </a:xfrm>
      </p:grpSpPr>
      <p:sp>
        <p:nvSpPr>
          <p:cNvPr id="1256" name="Google Shape;1256;p86"/>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57" name="Google Shape;1257;p86"/>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58" name="Google Shape;1258;p86"/>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MOTIVACIÓN VEMOS?</a:t>
            </a:r>
            <a:endParaRPr/>
          </a:p>
        </p:txBody>
      </p:sp>
      <p:pic>
        <p:nvPicPr>
          <p:cNvPr id="1259" name="Google Shape;1259;p86" descr="Esta estrategia de implementar la gamificación para promover el cumplimiento de los límites de velocidad tuvo mucho éxito y es un ejemplo de cómo la Prevención de Riesgos puede ser divertida&#10;&#10;www.ludoprevencion.com" title="La lotería de la velocidad: Gamificación para la seguridad vial">
            <a:hlinkClick r:id="rId4"/>
          </p:cNvPr>
          <p:cNvPicPr preferRelativeResize="0"/>
          <p:nvPr/>
        </p:nvPicPr>
        <p:blipFill>
          <a:blip r:embed="rId5">
            <a:alphaModFix/>
          </a:blip>
          <a:stretch>
            <a:fillRect/>
          </a:stretch>
        </p:blipFill>
        <p:spPr>
          <a:xfrm>
            <a:off x="2044750" y="885225"/>
            <a:ext cx="5056250" cy="3792200"/>
          </a:xfrm>
          <a:prstGeom prst="rect">
            <a:avLst/>
          </a:prstGeom>
          <a:noFill/>
          <a:ln>
            <a:noFill/>
          </a:ln>
        </p:spPr>
      </p:pic>
      <p:sp>
        <p:nvSpPr>
          <p:cNvPr id="1260" name="Google Shape;1260;p86"/>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8"/>
                                        </p:tgtEl>
                                        <p:attrNameLst>
                                          <p:attrName>style.visibility</p:attrName>
                                        </p:attrNameLst>
                                      </p:cBhvr>
                                      <p:to>
                                        <p:strVal val="visible"/>
                                      </p:to>
                                    </p:set>
                                    <p:animEffect transition="in" filter="fade">
                                      <p:cBhvr>
                                        <p:cTn id="7" dur="1000"/>
                                        <p:tgtEl>
                                          <p:spTgt spid="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4"/>
        <p:cNvGrpSpPr/>
        <p:nvPr/>
      </p:nvGrpSpPr>
      <p:grpSpPr>
        <a:xfrm>
          <a:off x="0" y="0"/>
          <a:ext cx="0" cy="0"/>
          <a:chOff x="0" y="0"/>
          <a:chExt cx="0" cy="0"/>
        </a:xfrm>
      </p:grpSpPr>
      <p:sp>
        <p:nvSpPr>
          <p:cNvPr id="1265" name="Google Shape;1265;p8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66" name="Google Shape;1266;p87"/>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67" name="Google Shape;1267;p87"/>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¿QUÉ MOTIVACIÓN VEMOS?</a:t>
            </a:r>
            <a:endParaRPr/>
          </a:p>
        </p:txBody>
      </p:sp>
      <p:pic>
        <p:nvPicPr>
          <p:cNvPr id="1268" name="Google Shape;1268;p87" descr="La marca de automóviles pequeños Smart sorprendió con una campaña muy divertida y ocurrente para crear consciencia sobre el peligro de cruzar semáforos en rojo. El concepto es &quot;hacer entretenida la espera&quot; de los peatones para que nadie cruce antes del verde, y lo consiguen mostrando al tradicional muñeco que aparece en los semáforos bailando y moviéndose de manera graciosa. Miren el video para descubrir cómo lo hacen..." title="El semáforo inteligente que baila">
            <a:hlinkClick r:id="rId4"/>
          </p:cNvPr>
          <p:cNvPicPr preferRelativeResize="0"/>
          <p:nvPr/>
        </p:nvPicPr>
        <p:blipFill>
          <a:blip r:embed="rId5">
            <a:alphaModFix/>
          </a:blip>
          <a:stretch>
            <a:fillRect/>
          </a:stretch>
        </p:blipFill>
        <p:spPr>
          <a:xfrm>
            <a:off x="2072850" y="894025"/>
            <a:ext cx="5044550" cy="3783400"/>
          </a:xfrm>
          <a:prstGeom prst="rect">
            <a:avLst/>
          </a:prstGeom>
          <a:noFill/>
          <a:ln>
            <a:noFill/>
          </a:ln>
        </p:spPr>
      </p:pic>
      <p:sp>
        <p:nvSpPr>
          <p:cNvPr id="1269" name="Google Shape;1269;p8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7"/>
                                        </p:tgtEl>
                                        <p:attrNameLst>
                                          <p:attrName>style.visibility</p:attrName>
                                        </p:attrNameLst>
                                      </p:cBhvr>
                                      <p:to>
                                        <p:strVal val="visible"/>
                                      </p:to>
                                    </p:set>
                                    <p:animEffect transition="in" filter="fade">
                                      <p:cBhvr>
                                        <p:cTn id="7" dur="1000"/>
                                        <p:tgtEl>
                                          <p:spTgt spid="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73"/>
        <p:cNvGrpSpPr/>
        <p:nvPr/>
      </p:nvGrpSpPr>
      <p:grpSpPr>
        <a:xfrm>
          <a:off x="0" y="0"/>
          <a:ext cx="0" cy="0"/>
          <a:chOff x="0" y="0"/>
          <a:chExt cx="0" cy="0"/>
        </a:xfrm>
      </p:grpSpPr>
      <p:sp>
        <p:nvSpPr>
          <p:cNvPr id="1274" name="Google Shape;1274;p8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75" name="Google Shape;1275;p88"/>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276" name="Google Shape;1276;p88"/>
          <p:cNvSpPr txBox="1">
            <a:spLocks noGrp="1"/>
          </p:cNvSpPr>
          <p:nvPr>
            <p:ph type="ctrTitle"/>
          </p:nvPr>
        </p:nvSpPr>
        <p:spPr>
          <a:xfrm>
            <a:off x="97300" y="97600"/>
            <a:ext cx="8813400" cy="11478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4500" b="1">
                <a:solidFill>
                  <a:srgbClr val="666666"/>
                </a:solidFill>
                <a:latin typeface="Dosis"/>
                <a:ea typeface="Dosis"/>
                <a:cs typeface="Dosis"/>
                <a:sym typeface="Dosis"/>
              </a:rPr>
              <a:t>Skinner</a:t>
            </a:r>
            <a:endParaRPr sz="4500" b="1">
              <a:solidFill>
                <a:srgbClr val="666666"/>
              </a:solidFill>
              <a:latin typeface="Dosis"/>
              <a:ea typeface="Dosis"/>
              <a:cs typeface="Dosis"/>
              <a:sym typeface="Dosis"/>
            </a:endParaRPr>
          </a:p>
        </p:txBody>
      </p:sp>
      <p:sp>
        <p:nvSpPr>
          <p:cNvPr id="1277" name="Google Shape;1277;p88"/>
          <p:cNvSpPr txBox="1"/>
          <p:nvPr/>
        </p:nvSpPr>
        <p:spPr>
          <a:xfrm>
            <a:off x="609075" y="1192175"/>
            <a:ext cx="5298600" cy="186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000">
                <a:latin typeface="Dosis"/>
                <a:ea typeface="Dosis"/>
                <a:cs typeface="Dosis"/>
                <a:sym typeface="Dosis"/>
              </a:rPr>
              <a:t>Conductismo radical.</a:t>
            </a:r>
            <a:endParaRPr sz="2000">
              <a:latin typeface="Dosis"/>
              <a:ea typeface="Dosis"/>
              <a:cs typeface="Dosis"/>
              <a:sym typeface="Dosis"/>
            </a:endParaRPr>
          </a:p>
          <a:p>
            <a:pPr marL="0" lvl="0" indent="0" algn="l" rtl="0">
              <a:spcBef>
                <a:spcPts val="0"/>
              </a:spcBef>
              <a:spcAft>
                <a:spcPts val="0"/>
              </a:spcAft>
              <a:buNone/>
            </a:pPr>
            <a:endParaRPr sz="2000">
              <a:latin typeface="Dosis"/>
              <a:ea typeface="Dosis"/>
              <a:cs typeface="Dosis"/>
              <a:sym typeface="Dosis"/>
            </a:endParaRPr>
          </a:p>
          <a:p>
            <a:pPr marL="0" lvl="0" indent="0" algn="l" rtl="0">
              <a:spcBef>
                <a:spcPts val="0"/>
              </a:spcBef>
              <a:spcAft>
                <a:spcPts val="0"/>
              </a:spcAft>
              <a:buNone/>
            </a:pPr>
            <a:r>
              <a:rPr lang="es" sz="2000">
                <a:latin typeface="Dosis"/>
                <a:ea typeface="Dosis"/>
                <a:cs typeface="Dosis"/>
                <a:sym typeface="Dosis"/>
              </a:rPr>
              <a:t>Refuerzo externo para manipular el comportamiento.</a:t>
            </a:r>
            <a:endParaRPr sz="2000">
              <a:latin typeface="Dosis"/>
              <a:ea typeface="Dosis"/>
              <a:cs typeface="Dosis"/>
              <a:sym typeface="Dosis"/>
            </a:endParaRPr>
          </a:p>
          <a:p>
            <a:pPr marL="0" lvl="0" indent="0" algn="l" rtl="0">
              <a:spcBef>
                <a:spcPts val="0"/>
              </a:spcBef>
              <a:spcAft>
                <a:spcPts val="0"/>
              </a:spcAft>
              <a:buNone/>
            </a:pPr>
            <a:endParaRPr sz="2000">
              <a:latin typeface="Dosis"/>
              <a:ea typeface="Dosis"/>
              <a:cs typeface="Dosis"/>
              <a:sym typeface="Dosis"/>
            </a:endParaRPr>
          </a:p>
          <a:p>
            <a:pPr marL="0" lvl="0" indent="0" algn="l" rtl="0">
              <a:spcBef>
                <a:spcPts val="0"/>
              </a:spcBef>
              <a:spcAft>
                <a:spcPts val="0"/>
              </a:spcAft>
              <a:buNone/>
            </a:pPr>
            <a:r>
              <a:rPr lang="es" sz="2000">
                <a:latin typeface="Dosis"/>
                <a:ea typeface="Dosis"/>
                <a:cs typeface="Dosis"/>
                <a:sym typeface="Dosis"/>
              </a:rPr>
              <a:t>Estrategias de aula y mecánicas de juegos</a:t>
            </a:r>
            <a:endParaRPr sz="2000">
              <a:latin typeface="Dosis"/>
              <a:ea typeface="Dosis"/>
              <a:cs typeface="Dosis"/>
              <a:sym typeface="Dosis"/>
            </a:endParaRPr>
          </a:p>
          <a:p>
            <a:pPr marL="0" lvl="0" indent="0" algn="l" rtl="0">
              <a:spcBef>
                <a:spcPts val="0"/>
              </a:spcBef>
              <a:spcAft>
                <a:spcPts val="0"/>
              </a:spcAft>
              <a:buNone/>
            </a:pPr>
            <a:endParaRPr sz="2000" b="1">
              <a:latin typeface="Dosis"/>
              <a:ea typeface="Dosis"/>
              <a:cs typeface="Dosis"/>
              <a:sym typeface="Dosis"/>
            </a:endParaRPr>
          </a:p>
        </p:txBody>
      </p:sp>
      <p:pic>
        <p:nvPicPr>
          <p:cNvPr id="1278" name="Google Shape;1278;p88"/>
          <p:cNvPicPr preferRelativeResize="0"/>
          <p:nvPr/>
        </p:nvPicPr>
        <p:blipFill>
          <a:blip r:embed="rId4">
            <a:alphaModFix/>
          </a:blip>
          <a:stretch>
            <a:fillRect/>
          </a:stretch>
        </p:blipFill>
        <p:spPr>
          <a:xfrm>
            <a:off x="6142425" y="1367074"/>
            <a:ext cx="2768275" cy="2768300"/>
          </a:xfrm>
          <a:prstGeom prst="rect">
            <a:avLst/>
          </a:prstGeom>
          <a:noFill/>
          <a:ln>
            <a:noFill/>
          </a:ln>
        </p:spPr>
      </p:pic>
      <p:sp>
        <p:nvSpPr>
          <p:cNvPr id="1279" name="Google Shape;1279;p88"/>
          <p:cNvSpPr/>
          <p:nvPr/>
        </p:nvSpPr>
        <p:spPr>
          <a:xfrm rot="-8350675">
            <a:off x="2819381" y="2959590"/>
            <a:ext cx="1097730" cy="1097730"/>
          </a:xfrm>
          <a:prstGeom prst="leftUpArrow">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88"/>
          <p:cNvSpPr/>
          <p:nvPr/>
        </p:nvSpPr>
        <p:spPr>
          <a:xfrm>
            <a:off x="1054675" y="3755900"/>
            <a:ext cx="1754700" cy="828600"/>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b="1">
                <a:latin typeface="Dosis"/>
                <a:ea typeface="Dosis"/>
                <a:cs typeface="Dosis"/>
                <a:sym typeface="Dosis"/>
              </a:rPr>
              <a:t>RECOMPENSAS FIJAS</a:t>
            </a:r>
            <a:endParaRPr b="1">
              <a:latin typeface="Dosis"/>
              <a:ea typeface="Dosis"/>
              <a:cs typeface="Dosis"/>
              <a:sym typeface="Dosis"/>
            </a:endParaRPr>
          </a:p>
        </p:txBody>
      </p:sp>
      <p:sp>
        <p:nvSpPr>
          <p:cNvPr id="1281" name="Google Shape;1281;p88"/>
          <p:cNvSpPr/>
          <p:nvPr/>
        </p:nvSpPr>
        <p:spPr>
          <a:xfrm>
            <a:off x="4142400" y="3755900"/>
            <a:ext cx="1641000" cy="828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b="1">
                <a:latin typeface="Dosis"/>
                <a:ea typeface="Dosis"/>
                <a:cs typeface="Dosis"/>
                <a:sym typeface="Dosis"/>
              </a:rPr>
              <a:t>RECOMPENSAS ALEATORIAS</a:t>
            </a:r>
            <a:endParaRPr b="1">
              <a:latin typeface="Dosis"/>
              <a:ea typeface="Dosis"/>
              <a:cs typeface="Dosis"/>
              <a:sym typeface="Dosis"/>
            </a:endParaRPr>
          </a:p>
        </p:txBody>
      </p:sp>
      <p:sp>
        <p:nvSpPr>
          <p:cNvPr id="1282" name="Google Shape;1282;p88"/>
          <p:cNvSpPr/>
          <p:nvPr/>
        </p:nvSpPr>
        <p:spPr>
          <a:xfrm>
            <a:off x="5638625" y="3370000"/>
            <a:ext cx="893100" cy="912600"/>
          </a:xfrm>
          <a:prstGeom prst="sun">
            <a:avLst>
              <a:gd name="adj" fmla="val 25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88"/>
          <p:cNvSpPr txBox="1"/>
          <p:nvPr/>
        </p:nvSpPr>
        <p:spPr>
          <a:xfrm>
            <a:off x="6004500" y="4257050"/>
            <a:ext cx="2055300" cy="57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t>MÁS EFICAZ</a:t>
            </a:r>
            <a:endParaRPr/>
          </a:p>
        </p:txBody>
      </p:sp>
      <p:sp>
        <p:nvSpPr>
          <p:cNvPr id="1284" name="Google Shape;1284;p8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8"/>
        <p:cNvGrpSpPr/>
        <p:nvPr/>
      </p:nvGrpSpPr>
      <p:grpSpPr>
        <a:xfrm>
          <a:off x="0" y="0"/>
          <a:ext cx="0" cy="0"/>
          <a:chOff x="0" y="0"/>
          <a:chExt cx="0" cy="0"/>
        </a:xfrm>
      </p:grpSpPr>
      <p:sp>
        <p:nvSpPr>
          <p:cNvPr id="1289" name="Google Shape;1289;p8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90" name="Google Shape;1290;p89"/>
          <p:cNvPicPr preferRelativeResize="0"/>
          <p:nvPr/>
        </p:nvPicPr>
        <p:blipFill rotWithShape="1">
          <a:blip r:embed="rId3">
            <a:alphaModFix/>
          </a:blip>
          <a:srcRect/>
          <a:stretch/>
        </p:blipFill>
        <p:spPr>
          <a:xfrm>
            <a:off x="4346249" y="4735775"/>
            <a:ext cx="451500" cy="349500"/>
          </a:xfrm>
          <a:prstGeom prst="rect">
            <a:avLst/>
          </a:prstGeom>
          <a:noFill/>
          <a:ln>
            <a:noFill/>
          </a:ln>
        </p:spPr>
      </p:pic>
      <p:pic>
        <p:nvPicPr>
          <p:cNvPr id="1291" name="Google Shape;1291;p89"/>
          <p:cNvPicPr preferRelativeResize="0"/>
          <p:nvPr/>
        </p:nvPicPr>
        <p:blipFill>
          <a:blip r:embed="rId4">
            <a:alphaModFix/>
          </a:blip>
          <a:stretch>
            <a:fillRect/>
          </a:stretch>
        </p:blipFill>
        <p:spPr>
          <a:xfrm>
            <a:off x="1900188" y="1171777"/>
            <a:ext cx="5343624" cy="3299575"/>
          </a:xfrm>
          <a:prstGeom prst="rect">
            <a:avLst/>
          </a:prstGeom>
          <a:noFill/>
          <a:ln>
            <a:noFill/>
          </a:ln>
        </p:spPr>
      </p:pic>
      <p:sp>
        <p:nvSpPr>
          <p:cNvPr id="1292" name="Google Shape;1292;p89"/>
          <p:cNvSpPr txBox="1"/>
          <p:nvPr/>
        </p:nvSpPr>
        <p:spPr>
          <a:xfrm>
            <a:off x="0" y="0"/>
            <a:ext cx="9144000" cy="9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4300" b="1">
                <a:solidFill>
                  <a:srgbClr val="666666"/>
                </a:solidFill>
                <a:latin typeface="Dosis"/>
                <a:ea typeface="Dosis"/>
                <a:cs typeface="Dosis"/>
                <a:sym typeface="Dosis"/>
              </a:rPr>
              <a:t>¿RECOMPENSAS FIJAS Y ALEATORIAS?</a:t>
            </a:r>
            <a:endParaRPr sz="4300" b="1">
              <a:solidFill>
                <a:srgbClr val="666666"/>
              </a:solidFill>
              <a:latin typeface="Dosis"/>
              <a:ea typeface="Dosis"/>
              <a:cs typeface="Dosis"/>
              <a:sym typeface="Dosis"/>
            </a:endParaRPr>
          </a:p>
        </p:txBody>
      </p:sp>
      <p:sp>
        <p:nvSpPr>
          <p:cNvPr id="1293" name="Google Shape;1293;p8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85"/>
        <p:cNvGrpSpPr/>
        <p:nvPr/>
      </p:nvGrpSpPr>
      <p:grpSpPr>
        <a:xfrm>
          <a:off x="0" y="0"/>
          <a:ext cx="0" cy="0"/>
          <a:chOff x="0" y="0"/>
          <a:chExt cx="0" cy="0"/>
        </a:xfrm>
      </p:grpSpPr>
      <p:sp>
        <p:nvSpPr>
          <p:cNvPr id="886" name="Google Shape;886;p45"/>
          <p:cNvSpPr txBox="1">
            <a:spLocks noGrp="1"/>
          </p:cNvSpPr>
          <p:nvPr>
            <p:ph type="ctrTitle"/>
          </p:nvPr>
        </p:nvSpPr>
        <p:spPr>
          <a:xfrm>
            <a:off x="311700" y="1865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“Lo clásico”</a:t>
            </a:r>
            <a:endParaRPr/>
          </a:p>
        </p:txBody>
      </p:sp>
      <p:sp>
        <p:nvSpPr>
          <p:cNvPr id="887" name="Google Shape;887;p45"/>
          <p:cNvSpPr txBox="1"/>
          <p:nvPr/>
        </p:nvSpPr>
        <p:spPr>
          <a:xfrm>
            <a:off x="590600" y="1339050"/>
            <a:ext cx="4887600" cy="289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800">
                <a:latin typeface="Sniglet"/>
                <a:ea typeface="Sniglet"/>
                <a:cs typeface="Sniglet"/>
                <a:sym typeface="Sniglet"/>
              </a:rPr>
              <a:t>“El proceso de </a:t>
            </a:r>
            <a:r>
              <a:rPr lang="es" sz="3600">
                <a:latin typeface="Sniglet"/>
                <a:ea typeface="Sniglet"/>
                <a:cs typeface="Sniglet"/>
                <a:sym typeface="Sniglet"/>
              </a:rPr>
              <a:t>incorporación</a:t>
            </a:r>
            <a:r>
              <a:rPr lang="es" sz="1800">
                <a:latin typeface="Sniglet"/>
                <a:ea typeface="Sniglet"/>
                <a:cs typeface="Sniglet"/>
                <a:sym typeface="Sniglet"/>
              </a:rPr>
              <a:t> de </a:t>
            </a:r>
            <a:r>
              <a:rPr lang="es" sz="3600">
                <a:latin typeface="Sniglet"/>
                <a:ea typeface="Sniglet"/>
                <a:cs typeface="Sniglet"/>
                <a:sym typeface="Sniglet"/>
              </a:rPr>
              <a:t>mecánicas y técnicas</a:t>
            </a:r>
            <a:r>
              <a:rPr lang="es" sz="1800">
                <a:latin typeface="Sniglet"/>
                <a:ea typeface="Sniglet"/>
                <a:cs typeface="Sniglet"/>
                <a:sym typeface="Sniglet"/>
              </a:rPr>
              <a:t> asociadas al diseño </a:t>
            </a:r>
            <a:r>
              <a:rPr lang="es" sz="3600">
                <a:latin typeface="Sniglet"/>
                <a:ea typeface="Sniglet"/>
                <a:cs typeface="Sniglet"/>
                <a:sym typeface="Sniglet"/>
              </a:rPr>
              <a:t>de juegos</a:t>
            </a:r>
            <a:r>
              <a:rPr lang="es" sz="1800">
                <a:latin typeface="Sniglet"/>
                <a:ea typeface="Sniglet"/>
                <a:cs typeface="Sniglet"/>
                <a:sym typeface="Sniglet"/>
              </a:rPr>
              <a:t> a </a:t>
            </a:r>
            <a:r>
              <a:rPr lang="es" sz="3600">
                <a:latin typeface="Sniglet"/>
                <a:ea typeface="Sniglet"/>
                <a:cs typeface="Sniglet"/>
                <a:sym typeface="Sniglet"/>
              </a:rPr>
              <a:t>entornos no lúdicos</a:t>
            </a:r>
            <a:r>
              <a:rPr lang="es" sz="1800">
                <a:latin typeface="Sniglet"/>
                <a:ea typeface="Sniglet"/>
                <a:cs typeface="Sniglet"/>
                <a:sym typeface="Sniglet"/>
              </a:rPr>
              <a:t>”</a:t>
            </a:r>
            <a:endParaRPr sz="3000">
              <a:solidFill>
                <a:srgbClr val="000000"/>
              </a:solidFill>
              <a:latin typeface="Sniglet"/>
              <a:ea typeface="Sniglet"/>
              <a:cs typeface="Sniglet"/>
              <a:sym typeface="Sniglet"/>
            </a:endParaRPr>
          </a:p>
        </p:txBody>
      </p:sp>
      <p:pic>
        <p:nvPicPr>
          <p:cNvPr id="888" name="Google Shape;888;p45" descr="Rayuela-1.jpg"/>
          <p:cNvPicPr preferRelativeResize="0"/>
          <p:nvPr/>
        </p:nvPicPr>
        <p:blipFill rotWithShape="1">
          <a:blip r:embed="rId3">
            <a:alphaModFix/>
          </a:blip>
          <a:srcRect l="16641" r="16634"/>
          <a:stretch/>
        </p:blipFill>
        <p:spPr>
          <a:xfrm>
            <a:off x="5637450" y="1149549"/>
            <a:ext cx="3177900" cy="3177900"/>
          </a:xfrm>
          <a:prstGeom prst="ellipse">
            <a:avLst/>
          </a:prstGeom>
          <a:noFill/>
          <a:ln w="76200" cap="flat" cmpd="sng">
            <a:solidFill>
              <a:srgbClr val="00000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6"/>
                                        </p:tgtEl>
                                        <p:attrNameLst>
                                          <p:attrName>style.visibility</p:attrName>
                                        </p:attrNameLst>
                                      </p:cBhvr>
                                      <p:to>
                                        <p:strVal val="visible"/>
                                      </p:to>
                                    </p:set>
                                    <p:animEffect transition="in" filter="fade">
                                      <p:cBhvr>
                                        <p:cTn id="7" dur="1000"/>
                                        <p:tgtEl>
                                          <p:spTgt spid="8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8"/>
                                        </p:tgtEl>
                                        <p:attrNameLst>
                                          <p:attrName>style.visibility</p:attrName>
                                        </p:attrNameLst>
                                      </p:cBhvr>
                                      <p:to>
                                        <p:strVal val="visible"/>
                                      </p:to>
                                    </p:set>
                                    <p:animEffect transition="in" filter="fade">
                                      <p:cBhvr>
                                        <p:cTn id="12" dur="1000"/>
                                        <p:tgtEl>
                                          <p:spTgt spid="8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7"/>
                                        </p:tgtEl>
                                        <p:attrNameLst>
                                          <p:attrName>style.visibility</p:attrName>
                                        </p:attrNameLst>
                                      </p:cBhvr>
                                      <p:to>
                                        <p:strVal val="visible"/>
                                      </p:to>
                                    </p:set>
                                    <p:animEffect transition="in" filter="fade">
                                      <p:cBhvr>
                                        <p:cTn id="17" dur="1000"/>
                                        <p:tgtEl>
                                          <p:spTgt spid="8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7"/>
        <p:cNvGrpSpPr/>
        <p:nvPr/>
      </p:nvGrpSpPr>
      <p:grpSpPr>
        <a:xfrm>
          <a:off x="0" y="0"/>
          <a:ext cx="0" cy="0"/>
          <a:chOff x="0" y="0"/>
          <a:chExt cx="0" cy="0"/>
        </a:xfrm>
      </p:grpSpPr>
      <p:sp>
        <p:nvSpPr>
          <p:cNvPr id="1298" name="Google Shape;1298;p9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299" name="Google Shape;1299;p90"/>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300" name="Google Shape;1300;p90"/>
          <p:cNvSpPr txBox="1">
            <a:spLocks noGrp="1"/>
          </p:cNvSpPr>
          <p:nvPr>
            <p:ph type="ctrTitle"/>
          </p:nvPr>
        </p:nvSpPr>
        <p:spPr>
          <a:xfrm>
            <a:off x="97300" y="334325"/>
            <a:ext cx="8813400" cy="828600"/>
          </a:xfrm>
          <a:prstGeom prst="rect">
            <a:avLst/>
          </a:prstGeom>
          <a:noFill/>
          <a:ln>
            <a:noFill/>
          </a:ln>
        </p:spPr>
        <p:txBody>
          <a:bodyPr spcFirstLastPara="1" wrap="square" lIns="91425" tIns="91425" rIns="91425" bIns="91425" anchor="ctr" anchorCtr="0">
            <a:normAutofit fontScale="90000"/>
          </a:bodyPr>
          <a:lstStyle/>
          <a:p>
            <a:pPr marL="0" marR="0" lvl="0" indent="0" algn="ctr" rtl="0">
              <a:lnSpc>
                <a:spcPct val="100000"/>
              </a:lnSpc>
              <a:spcBef>
                <a:spcPts val="0"/>
              </a:spcBef>
              <a:spcAft>
                <a:spcPts val="0"/>
              </a:spcAft>
              <a:buClr>
                <a:schemeClr val="dk1"/>
              </a:buClr>
              <a:buFont typeface="Dosis"/>
              <a:buNone/>
            </a:pPr>
            <a:r>
              <a:rPr lang="es" sz="4500" b="1">
                <a:solidFill>
                  <a:srgbClr val="666666"/>
                </a:solidFill>
                <a:latin typeface="Dosis"/>
                <a:ea typeface="Dosis"/>
                <a:cs typeface="Dosis"/>
                <a:sym typeface="Dosis"/>
              </a:rPr>
              <a:t>Steven Reiss</a:t>
            </a:r>
            <a:endParaRPr sz="4500" b="1">
              <a:solidFill>
                <a:srgbClr val="666666"/>
              </a:solidFill>
              <a:latin typeface="Dosis"/>
              <a:ea typeface="Dosis"/>
              <a:cs typeface="Dosis"/>
              <a:sym typeface="Dosis"/>
            </a:endParaRPr>
          </a:p>
          <a:p>
            <a:pPr marL="0" marR="0" lvl="0" indent="0" algn="ctr" rtl="0">
              <a:lnSpc>
                <a:spcPct val="100000"/>
              </a:lnSpc>
              <a:spcBef>
                <a:spcPts val="0"/>
              </a:spcBef>
              <a:spcAft>
                <a:spcPts val="0"/>
              </a:spcAft>
              <a:buClr>
                <a:schemeClr val="dk1"/>
              </a:buClr>
              <a:buFont typeface="Dosis"/>
              <a:buNone/>
            </a:pPr>
            <a:r>
              <a:rPr lang="es" sz="2500" b="1">
                <a:solidFill>
                  <a:srgbClr val="666666"/>
                </a:solidFill>
                <a:latin typeface="Dosis"/>
                <a:ea typeface="Dosis"/>
                <a:cs typeface="Dosis"/>
                <a:sym typeface="Dosis"/>
              </a:rPr>
              <a:t>¿Qué hace feliz a una persona?</a:t>
            </a:r>
            <a:endParaRPr sz="2500" b="1">
              <a:solidFill>
                <a:srgbClr val="666666"/>
              </a:solidFill>
              <a:latin typeface="Dosis"/>
              <a:ea typeface="Dosis"/>
              <a:cs typeface="Dosis"/>
              <a:sym typeface="Dosis"/>
            </a:endParaRPr>
          </a:p>
          <a:p>
            <a:pPr marL="0" marR="0" lvl="0" indent="0" algn="ctr" rtl="0">
              <a:lnSpc>
                <a:spcPct val="100000"/>
              </a:lnSpc>
              <a:spcBef>
                <a:spcPts val="0"/>
              </a:spcBef>
              <a:spcAft>
                <a:spcPts val="0"/>
              </a:spcAft>
              <a:buClr>
                <a:schemeClr val="dk1"/>
              </a:buClr>
              <a:buFont typeface="Dosis"/>
              <a:buNone/>
            </a:pPr>
            <a:r>
              <a:rPr lang="es" sz="2500" b="1">
                <a:solidFill>
                  <a:srgbClr val="666666"/>
                </a:solidFill>
                <a:latin typeface="Dosis"/>
                <a:ea typeface="Dosis"/>
                <a:cs typeface="Dosis"/>
                <a:sym typeface="Dosis"/>
              </a:rPr>
              <a:t>16 deseos básicos</a:t>
            </a:r>
            <a:endParaRPr sz="2500" b="1">
              <a:solidFill>
                <a:srgbClr val="666666"/>
              </a:solidFill>
              <a:latin typeface="Dosis"/>
              <a:ea typeface="Dosis"/>
              <a:cs typeface="Dosis"/>
              <a:sym typeface="Dosis"/>
            </a:endParaRPr>
          </a:p>
        </p:txBody>
      </p:sp>
      <p:pic>
        <p:nvPicPr>
          <p:cNvPr id="1301" name="Google Shape;1301;p90"/>
          <p:cNvPicPr preferRelativeResize="0"/>
          <p:nvPr/>
        </p:nvPicPr>
        <p:blipFill>
          <a:blip r:embed="rId4">
            <a:alphaModFix/>
          </a:blip>
          <a:stretch>
            <a:fillRect/>
          </a:stretch>
        </p:blipFill>
        <p:spPr>
          <a:xfrm>
            <a:off x="522550" y="1535438"/>
            <a:ext cx="7962900" cy="3086100"/>
          </a:xfrm>
          <a:prstGeom prst="rect">
            <a:avLst/>
          </a:prstGeom>
          <a:noFill/>
          <a:ln>
            <a:noFill/>
          </a:ln>
        </p:spPr>
      </p:pic>
      <p:sp>
        <p:nvSpPr>
          <p:cNvPr id="1302" name="Google Shape;1302;p9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91"/>
          <p:cNvSpPr txBox="1">
            <a:spLocks noGrp="1"/>
          </p:cNvSpPr>
          <p:nvPr>
            <p:ph type="ctrTitle"/>
          </p:nvPr>
        </p:nvSpPr>
        <p:spPr>
          <a:xfrm>
            <a:off x="737047" y="127437"/>
            <a:ext cx="6858000" cy="695100"/>
          </a:xfrm>
          <a:prstGeom prst="rect">
            <a:avLst/>
          </a:prstGeom>
          <a:noFill/>
          <a:ln>
            <a:noFill/>
          </a:ln>
        </p:spPr>
        <p:txBody>
          <a:bodyPr spcFirstLastPara="1" wrap="square" lIns="68575" tIns="34275" rIns="68575" bIns="34275" anchor="b" anchorCtr="0">
            <a:normAutofit/>
          </a:bodyPr>
          <a:lstStyle/>
          <a:p>
            <a:pPr marL="0" lvl="0" indent="0" algn="ctr" rtl="0">
              <a:lnSpc>
                <a:spcPct val="90000"/>
              </a:lnSpc>
              <a:spcBef>
                <a:spcPts val="0"/>
              </a:spcBef>
              <a:spcAft>
                <a:spcPts val="0"/>
              </a:spcAft>
              <a:buClr>
                <a:schemeClr val="dk1"/>
              </a:buClr>
              <a:buSzPts val="3800"/>
              <a:buFont typeface="Calibri"/>
              <a:buNone/>
            </a:pPr>
            <a:r>
              <a:rPr lang="es" sz="3800" b="1">
                <a:latin typeface="Dosis"/>
                <a:ea typeface="Dosis"/>
                <a:cs typeface="Dosis"/>
                <a:sym typeface="Dosis"/>
              </a:rPr>
              <a:t>DECI</a:t>
            </a:r>
            <a:endParaRPr sz="3800" b="1">
              <a:latin typeface="Dosis"/>
              <a:ea typeface="Dosis"/>
              <a:cs typeface="Dosis"/>
              <a:sym typeface="Dosis"/>
            </a:endParaRPr>
          </a:p>
        </p:txBody>
      </p:sp>
      <p:sp>
        <p:nvSpPr>
          <p:cNvPr id="1308" name="Google Shape;1308;p91"/>
          <p:cNvSpPr txBox="1">
            <a:spLocks noGrp="1"/>
          </p:cNvSpPr>
          <p:nvPr>
            <p:ph type="subTitle" idx="1"/>
          </p:nvPr>
        </p:nvSpPr>
        <p:spPr>
          <a:xfrm>
            <a:off x="737047" y="781423"/>
            <a:ext cx="6858000" cy="36180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90000"/>
              </a:lnSpc>
              <a:spcBef>
                <a:spcPts val="0"/>
              </a:spcBef>
              <a:spcAft>
                <a:spcPts val="0"/>
              </a:spcAft>
              <a:buClr>
                <a:schemeClr val="dk1"/>
              </a:buClr>
              <a:buSzPts val="2300"/>
              <a:buNone/>
            </a:pPr>
            <a:r>
              <a:rPr lang="es" sz="2300">
                <a:latin typeface="Dosis"/>
                <a:ea typeface="Dosis"/>
                <a:cs typeface="Dosis"/>
                <a:sym typeface="Dosis"/>
              </a:rPr>
              <a:t>MOTIVACIÓN EXTRÍNSECA</a:t>
            </a:r>
            <a:endParaRPr sz="2300">
              <a:latin typeface="Dosis"/>
              <a:ea typeface="Dosis"/>
              <a:cs typeface="Dosis"/>
              <a:sym typeface="Dosis"/>
            </a:endParaRPr>
          </a:p>
        </p:txBody>
      </p:sp>
      <p:sp>
        <p:nvSpPr>
          <p:cNvPr id="1309" name="Google Shape;1309;p91"/>
          <p:cNvSpPr/>
          <p:nvPr/>
        </p:nvSpPr>
        <p:spPr>
          <a:xfrm>
            <a:off x="680800" y="1390950"/>
            <a:ext cx="3393000" cy="1594500"/>
          </a:xfrm>
          <a:prstGeom prst="rect">
            <a:avLst/>
          </a:prstGeom>
          <a:solidFill>
            <a:srgbClr val="F9CB9C"/>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Font typeface="Arial"/>
              <a:buNone/>
            </a:pPr>
            <a:r>
              <a:rPr lang="es" sz="3000" b="1">
                <a:solidFill>
                  <a:schemeClr val="dk1"/>
                </a:solidFill>
                <a:latin typeface="Dosis"/>
                <a:ea typeface="Dosis"/>
                <a:cs typeface="Dosis"/>
                <a:sym typeface="Dosis"/>
              </a:rPr>
              <a:t>TAREAS</a:t>
            </a:r>
            <a:endParaRPr sz="3000" b="1">
              <a:solidFill>
                <a:schemeClr val="dk1"/>
              </a:solidFill>
              <a:latin typeface="Dosis"/>
              <a:ea typeface="Dosis"/>
              <a:cs typeface="Dosis"/>
              <a:sym typeface="Dosis"/>
            </a:endParaRPr>
          </a:p>
          <a:p>
            <a:pPr marL="0" lvl="0" indent="0" algn="ctr" rtl="0">
              <a:spcBef>
                <a:spcPts val="0"/>
              </a:spcBef>
              <a:spcAft>
                <a:spcPts val="0"/>
              </a:spcAft>
              <a:buClr>
                <a:schemeClr val="dk1"/>
              </a:buClr>
              <a:buFont typeface="Arial"/>
              <a:buNone/>
            </a:pPr>
            <a:r>
              <a:rPr lang="es" sz="3000" b="1">
                <a:solidFill>
                  <a:schemeClr val="dk1"/>
                </a:solidFill>
                <a:latin typeface="Dosis"/>
                <a:ea typeface="Dosis"/>
                <a:cs typeface="Dosis"/>
                <a:sym typeface="Dosis"/>
              </a:rPr>
              <a:t> ABURRIDAS</a:t>
            </a:r>
            <a:endParaRPr sz="3000" b="1">
              <a:solidFill>
                <a:schemeClr val="dk1"/>
              </a:solidFill>
              <a:latin typeface="Dosis"/>
              <a:ea typeface="Dosis"/>
              <a:cs typeface="Dosis"/>
              <a:sym typeface="Dosis"/>
            </a:endParaRPr>
          </a:p>
          <a:p>
            <a:pPr marL="0" lvl="0" indent="0" algn="ctr" rtl="0">
              <a:spcBef>
                <a:spcPts val="0"/>
              </a:spcBef>
              <a:spcAft>
                <a:spcPts val="0"/>
              </a:spcAft>
              <a:buClr>
                <a:schemeClr val="dk1"/>
              </a:buClr>
              <a:buFont typeface="Arial"/>
              <a:buNone/>
            </a:pPr>
            <a:r>
              <a:rPr lang="es" sz="3000" b="1">
                <a:solidFill>
                  <a:schemeClr val="dk1"/>
                </a:solidFill>
                <a:latin typeface="Dosis"/>
                <a:ea typeface="Dosis"/>
                <a:cs typeface="Dosis"/>
                <a:sym typeface="Dosis"/>
              </a:rPr>
              <a:t>REPETITIVAS</a:t>
            </a:r>
            <a:endParaRPr sz="3000" b="1">
              <a:solidFill>
                <a:schemeClr val="dk1"/>
              </a:solidFill>
              <a:latin typeface="Dosis"/>
              <a:ea typeface="Dosis"/>
              <a:cs typeface="Dosis"/>
              <a:sym typeface="Dosis"/>
            </a:endParaRPr>
          </a:p>
        </p:txBody>
      </p:sp>
      <p:sp>
        <p:nvSpPr>
          <p:cNvPr id="1310" name="Google Shape;1310;p91"/>
          <p:cNvSpPr/>
          <p:nvPr/>
        </p:nvSpPr>
        <p:spPr>
          <a:xfrm>
            <a:off x="4419550" y="1357775"/>
            <a:ext cx="3111900" cy="1594500"/>
          </a:xfrm>
          <a:prstGeom prst="rect">
            <a:avLst/>
          </a:prstGeom>
          <a:solidFill>
            <a:srgbClr val="C9DAF8"/>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Clr>
                <a:schemeClr val="dk1"/>
              </a:buClr>
              <a:buFont typeface="Arial"/>
              <a:buNone/>
            </a:pPr>
            <a:r>
              <a:rPr lang="es" sz="3000" b="1">
                <a:solidFill>
                  <a:schemeClr val="dk1"/>
                </a:solidFill>
                <a:latin typeface="Dosis"/>
                <a:ea typeface="Dosis"/>
                <a:cs typeface="Dosis"/>
                <a:sym typeface="Dosis"/>
              </a:rPr>
              <a:t>TAREAS</a:t>
            </a:r>
            <a:endParaRPr sz="3000" b="1">
              <a:solidFill>
                <a:schemeClr val="dk1"/>
              </a:solidFill>
              <a:latin typeface="Dosis"/>
              <a:ea typeface="Dosis"/>
              <a:cs typeface="Dosis"/>
              <a:sym typeface="Dosis"/>
            </a:endParaRPr>
          </a:p>
          <a:p>
            <a:pPr marL="0" lvl="0" indent="0" algn="ctr" rtl="0">
              <a:spcBef>
                <a:spcPts val="0"/>
              </a:spcBef>
              <a:spcAft>
                <a:spcPts val="0"/>
              </a:spcAft>
              <a:buClr>
                <a:schemeClr val="dk1"/>
              </a:buClr>
              <a:buFont typeface="Arial"/>
              <a:buNone/>
            </a:pPr>
            <a:r>
              <a:rPr lang="es" sz="3000" b="1">
                <a:solidFill>
                  <a:schemeClr val="dk1"/>
                </a:solidFill>
                <a:latin typeface="Dosis"/>
                <a:ea typeface="Dosis"/>
                <a:cs typeface="Dosis"/>
                <a:sym typeface="Dosis"/>
              </a:rPr>
              <a:t>CREATIVAS</a:t>
            </a:r>
            <a:endParaRPr sz="3000" b="1">
              <a:solidFill>
                <a:schemeClr val="dk1"/>
              </a:solidFill>
              <a:latin typeface="Dosis"/>
              <a:ea typeface="Dosis"/>
              <a:cs typeface="Dosis"/>
              <a:sym typeface="Dosis"/>
            </a:endParaRPr>
          </a:p>
        </p:txBody>
      </p:sp>
      <p:sp>
        <p:nvSpPr>
          <p:cNvPr id="1311" name="Google Shape;1311;p91"/>
          <p:cNvSpPr txBox="1"/>
          <p:nvPr/>
        </p:nvSpPr>
        <p:spPr>
          <a:xfrm>
            <a:off x="5235337" y="1614726"/>
            <a:ext cx="1014000" cy="5745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endParaRPr sz="3000" b="1">
              <a:solidFill>
                <a:schemeClr val="dk1"/>
              </a:solidFill>
              <a:latin typeface="Dosis"/>
              <a:ea typeface="Dosis"/>
              <a:cs typeface="Dosis"/>
              <a:sym typeface="Dosis"/>
            </a:endParaRPr>
          </a:p>
        </p:txBody>
      </p:sp>
      <p:sp>
        <p:nvSpPr>
          <p:cNvPr id="1312" name="Google Shape;1312;p91"/>
          <p:cNvSpPr/>
          <p:nvPr/>
        </p:nvSpPr>
        <p:spPr>
          <a:xfrm>
            <a:off x="1307525" y="3235225"/>
            <a:ext cx="2398800" cy="1097100"/>
          </a:xfrm>
          <a:prstGeom prst="rect">
            <a:avLst/>
          </a:prstGeom>
          <a:solidFill>
            <a:srgbClr val="F4CCCC"/>
          </a:solidFill>
          <a:ln w="1270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s" sz="2500" b="1">
                <a:latin typeface="Dosis"/>
                <a:ea typeface="Dosis"/>
                <a:cs typeface="Dosis"/>
                <a:sym typeface="Dosis"/>
              </a:rPr>
              <a:t>RECOMPENSAS</a:t>
            </a:r>
            <a:endParaRPr sz="2500" b="1">
              <a:latin typeface="Dosis"/>
              <a:ea typeface="Dosis"/>
              <a:cs typeface="Dosis"/>
              <a:sym typeface="Dosis"/>
            </a:endParaRPr>
          </a:p>
        </p:txBody>
      </p:sp>
      <p:sp>
        <p:nvSpPr>
          <p:cNvPr id="1313" name="Google Shape;1313;p91"/>
          <p:cNvSpPr/>
          <p:nvPr/>
        </p:nvSpPr>
        <p:spPr>
          <a:xfrm>
            <a:off x="4732925" y="3268275"/>
            <a:ext cx="2269200" cy="989700"/>
          </a:xfrm>
          <a:prstGeom prst="rect">
            <a:avLst/>
          </a:prstGeom>
          <a:solidFill>
            <a:srgbClr val="3C78D8"/>
          </a:solidFill>
          <a:ln w="12700" cap="flat" cmpd="sng">
            <a:solidFill>
              <a:srgbClr val="000000"/>
            </a:solidFill>
            <a:prstDash val="solid"/>
            <a:miter lim="800000"/>
            <a:headEnd type="none" w="sm" len="sm"/>
            <a:tailEnd type="none" w="sm" len="sm"/>
          </a:ln>
        </p:spPr>
        <p:txBody>
          <a:bodyPr spcFirstLastPara="1" wrap="square" lIns="68575" tIns="34275" rIns="68575" bIns="34275" anchor="ctr" anchorCtr="0">
            <a:noAutofit/>
          </a:bodyPr>
          <a:lstStyle/>
          <a:p>
            <a:pPr marL="0" lvl="0" indent="0" algn="ctr" rtl="0">
              <a:spcBef>
                <a:spcPts val="0"/>
              </a:spcBef>
              <a:spcAft>
                <a:spcPts val="0"/>
              </a:spcAft>
              <a:buNone/>
            </a:pPr>
            <a:endParaRPr sz="2500" b="1">
              <a:latin typeface="Dosis"/>
              <a:ea typeface="Dosis"/>
              <a:cs typeface="Dosis"/>
              <a:sym typeface="Dosis"/>
            </a:endParaRPr>
          </a:p>
          <a:p>
            <a:pPr marL="0" lvl="0" indent="0" algn="ctr" rtl="0">
              <a:spcBef>
                <a:spcPts val="0"/>
              </a:spcBef>
              <a:spcAft>
                <a:spcPts val="0"/>
              </a:spcAft>
              <a:buClr>
                <a:schemeClr val="dk1"/>
              </a:buClr>
              <a:buFont typeface="Arial"/>
              <a:buNone/>
            </a:pPr>
            <a:r>
              <a:rPr lang="es" sz="2500" b="1">
                <a:latin typeface="Dosis"/>
                <a:ea typeface="Dosis"/>
                <a:cs typeface="Dosis"/>
                <a:sym typeface="Dosis"/>
              </a:rPr>
              <a:t>NO RECOMPENSAS</a:t>
            </a:r>
            <a:endParaRPr sz="2500" b="1">
              <a:latin typeface="Dosis"/>
              <a:ea typeface="Dosis"/>
              <a:cs typeface="Dosis"/>
              <a:sym typeface="Dosis"/>
            </a:endParaRPr>
          </a:p>
          <a:p>
            <a:pPr marL="0" marR="0" lvl="0" indent="0" algn="ctr" rtl="0">
              <a:spcBef>
                <a:spcPts val="0"/>
              </a:spcBef>
              <a:spcAft>
                <a:spcPts val="0"/>
              </a:spcAft>
              <a:buNone/>
            </a:pPr>
            <a:endParaRPr sz="2500" b="1">
              <a:latin typeface="Dosis"/>
              <a:ea typeface="Dosis"/>
              <a:cs typeface="Dosis"/>
              <a:sym typeface="Dosis"/>
            </a:endParaRPr>
          </a:p>
        </p:txBody>
      </p:sp>
      <p:sp>
        <p:nvSpPr>
          <p:cNvPr id="1314" name="Google Shape;1314;p91"/>
          <p:cNvSpPr/>
          <p:nvPr/>
        </p:nvSpPr>
        <p:spPr>
          <a:xfrm>
            <a:off x="2342829" y="2859455"/>
            <a:ext cx="328200" cy="5745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Dosis"/>
              <a:ea typeface="Dosis"/>
              <a:cs typeface="Dosis"/>
              <a:sym typeface="Dosis"/>
            </a:endParaRPr>
          </a:p>
        </p:txBody>
      </p:sp>
      <p:sp>
        <p:nvSpPr>
          <p:cNvPr id="1315" name="Google Shape;1315;p91"/>
          <p:cNvSpPr txBox="1"/>
          <p:nvPr/>
        </p:nvSpPr>
        <p:spPr>
          <a:xfrm>
            <a:off x="7313084" y="3202401"/>
            <a:ext cx="1684500" cy="900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sz="1400" b="1">
                <a:solidFill>
                  <a:schemeClr val="dk1"/>
                </a:solidFill>
                <a:latin typeface="Dosis"/>
                <a:ea typeface="Dosis"/>
                <a:cs typeface="Dosis"/>
                <a:sym typeface="Dosis"/>
              </a:rPr>
              <a:t>PERJUDICAN</a:t>
            </a:r>
            <a:endParaRPr sz="1100" b="1">
              <a:latin typeface="Dosis"/>
              <a:ea typeface="Dosis"/>
              <a:cs typeface="Dosis"/>
              <a:sym typeface="Dosis"/>
            </a:endParaRPr>
          </a:p>
          <a:p>
            <a:pPr marL="0" marR="0" lvl="0" indent="0" algn="l" rtl="0">
              <a:spcBef>
                <a:spcPts val="0"/>
              </a:spcBef>
              <a:spcAft>
                <a:spcPts val="0"/>
              </a:spcAft>
              <a:buNone/>
            </a:pPr>
            <a:endParaRPr sz="1400" b="1">
              <a:solidFill>
                <a:schemeClr val="dk1"/>
              </a:solidFill>
              <a:latin typeface="Dosis"/>
              <a:ea typeface="Dosis"/>
              <a:cs typeface="Dosis"/>
              <a:sym typeface="Dosis"/>
            </a:endParaRPr>
          </a:p>
          <a:p>
            <a:pPr marL="0" marR="0" lvl="0" indent="0" algn="l" rtl="0">
              <a:spcBef>
                <a:spcPts val="0"/>
              </a:spcBef>
              <a:spcAft>
                <a:spcPts val="0"/>
              </a:spcAft>
              <a:buNone/>
            </a:pPr>
            <a:r>
              <a:rPr lang="es" sz="1400" b="1">
                <a:solidFill>
                  <a:schemeClr val="dk1"/>
                </a:solidFill>
                <a:latin typeface="Dosis"/>
                <a:ea typeface="Dosis"/>
                <a:cs typeface="Dosis"/>
                <a:sym typeface="Dosis"/>
              </a:rPr>
              <a:t>PROVOCAN QUE BUSQUEN ATAJOS</a:t>
            </a:r>
            <a:endParaRPr sz="1400" b="1">
              <a:solidFill>
                <a:schemeClr val="dk1"/>
              </a:solidFill>
              <a:latin typeface="Dosis"/>
              <a:ea typeface="Dosis"/>
              <a:cs typeface="Dosis"/>
              <a:sym typeface="Dosis"/>
            </a:endParaRPr>
          </a:p>
        </p:txBody>
      </p:sp>
      <p:sp>
        <p:nvSpPr>
          <p:cNvPr id="1316" name="Google Shape;1316;p91"/>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17" name="Google Shape;1317;p91"/>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318" name="Google Shape;1318;p91"/>
          <p:cNvSpPr/>
          <p:nvPr/>
        </p:nvSpPr>
        <p:spPr>
          <a:xfrm>
            <a:off x="5811393" y="2693774"/>
            <a:ext cx="328200" cy="574500"/>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chemeClr val="lt1"/>
              </a:solidFill>
              <a:latin typeface="Dosis"/>
              <a:ea typeface="Dosis"/>
              <a:cs typeface="Dosis"/>
              <a:sym typeface="Dosis"/>
            </a:endParaRPr>
          </a:p>
        </p:txBody>
      </p:sp>
      <p:sp>
        <p:nvSpPr>
          <p:cNvPr id="1319" name="Google Shape;1319;p91"/>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92"/>
          <p:cNvSpPr txBox="1">
            <a:spLocks noGrp="1"/>
          </p:cNvSpPr>
          <p:nvPr>
            <p:ph type="ctrTitle"/>
          </p:nvPr>
        </p:nvSpPr>
        <p:spPr>
          <a:xfrm>
            <a:off x="1139138" y="117797"/>
            <a:ext cx="68580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r>
              <a:rPr lang="es" b="1">
                <a:latin typeface="Dosis"/>
                <a:ea typeface="Dosis"/>
                <a:cs typeface="Dosis"/>
                <a:sym typeface="Dosis"/>
              </a:rPr>
              <a:t>DECI Y RYAN</a:t>
            </a:r>
            <a:endParaRPr b="1">
              <a:latin typeface="Dosis"/>
              <a:ea typeface="Dosis"/>
              <a:cs typeface="Dosis"/>
              <a:sym typeface="Dosis"/>
            </a:endParaRPr>
          </a:p>
        </p:txBody>
      </p:sp>
      <p:sp>
        <p:nvSpPr>
          <p:cNvPr id="1325" name="Google Shape;1325;p92"/>
          <p:cNvSpPr txBox="1">
            <a:spLocks noGrp="1"/>
          </p:cNvSpPr>
          <p:nvPr>
            <p:ph type="subTitle" idx="1"/>
          </p:nvPr>
        </p:nvSpPr>
        <p:spPr>
          <a:xfrm>
            <a:off x="1072022" y="684173"/>
            <a:ext cx="6858000" cy="361800"/>
          </a:xfrm>
          <a:prstGeom prst="rect">
            <a:avLst/>
          </a:prstGeom>
          <a:noFill/>
          <a:ln>
            <a:noFill/>
          </a:ln>
        </p:spPr>
        <p:txBody>
          <a:bodyPr spcFirstLastPara="1" wrap="square" lIns="68575" tIns="34275" rIns="68575" bIns="34275" anchor="t" anchorCtr="0">
            <a:normAutofit fontScale="92500" lnSpcReduction="20000"/>
          </a:bodyPr>
          <a:lstStyle/>
          <a:p>
            <a:pPr marL="0" lvl="0" indent="0" algn="ctr" rtl="0">
              <a:lnSpc>
                <a:spcPct val="90000"/>
              </a:lnSpc>
              <a:spcBef>
                <a:spcPts val="0"/>
              </a:spcBef>
              <a:spcAft>
                <a:spcPts val="0"/>
              </a:spcAft>
              <a:buClr>
                <a:schemeClr val="dk1"/>
              </a:buClr>
              <a:buSzPct val="64285"/>
              <a:buNone/>
            </a:pPr>
            <a:r>
              <a:rPr lang="es" b="1">
                <a:latin typeface="Dosis"/>
                <a:ea typeface="Dosis"/>
                <a:cs typeface="Dosis"/>
                <a:sym typeface="Dosis"/>
              </a:rPr>
              <a:t>STD  TEORÍA DE AUTODETERMINACIÓN</a:t>
            </a:r>
            <a:endParaRPr b="1">
              <a:latin typeface="Dosis"/>
              <a:ea typeface="Dosis"/>
              <a:cs typeface="Dosis"/>
              <a:sym typeface="Dosis"/>
            </a:endParaRPr>
          </a:p>
        </p:txBody>
      </p:sp>
      <p:grpSp>
        <p:nvGrpSpPr>
          <p:cNvPr id="1326" name="Google Shape;1326;p92"/>
          <p:cNvGrpSpPr/>
          <p:nvPr/>
        </p:nvGrpSpPr>
        <p:grpSpPr>
          <a:xfrm>
            <a:off x="367261" y="1167603"/>
            <a:ext cx="2982335" cy="2604217"/>
            <a:chOff x="3536294" y="3390689"/>
            <a:chExt cx="2472300" cy="1891500"/>
          </a:xfrm>
        </p:grpSpPr>
        <p:sp>
          <p:nvSpPr>
            <p:cNvPr id="1327" name="Google Shape;1327;p92"/>
            <p:cNvSpPr/>
            <p:nvPr/>
          </p:nvSpPr>
          <p:spPr>
            <a:xfrm>
              <a:off x="3536294" y="3390689"/>
              <a:ext cx="2472300" cy="1891500"/>
            </a:xfrm>
            <a:prstGeom prst="ellipse">
              <a:avLst/>
            </a:prstGeom>
            <a:solidFill>
              <a:srgbClr val="FFF2CC"/>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3600" b="1">
                <a:solidFill>
                  <a:schemeClr val="lt1"/>
                </a:solidFill>
                <a:latin typeface="Dosis"/>
                <a:ea typeface="Dosis"/>
                <a:cs typeface="Dosis"/>
                <a:sym typeface="Dosis"/>
              </a:endParaRPr>
            </a:p>
          </p:txBody>
        </p:sp>
        <p:sp>
          <p:nvSpPr>
            <p:cNvPr id="1328" name="Google Shape;1328;p92"/>
            <p:cNvSpPr txBox="1"/>
            <p:nvPr/>
          </p:nvSpPr>
          <p:spPr>
            <a:xfrm>
              <a:off x="3742473" y="4064005"/>
              <a:ext cx="2012700" cy="369300"/>
            </a:xfrm>
            <a:prstGeom prst="rect">
              <a:avLst/>
            </a:prstGeom>
            <a:solidFill>
              <a:srgbClr val="FFF2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sz="3000" b="1">
                  <a:solidFill>
                    <a:schemeClr val="dk1"/>
                  </a:solidFill>
                  <a:latin typeface="Dosis"/>
                  <a:ea typeface="Dosis"/>
                  <a:cs typeface="Dosis"/>
                  <a:sym typeface="Dosis"/>
                </a:rPr>
                <a:t>COMPETENCIA</a:t>
              </a:r>
              <a:endParaRPr sz="3000" b="1">
                <a:latin typeface="Dosis"/>
                <a:ea typeface="Dosis"/>
                <a:cs typeface="Dosis"/>
                <a:sym typeface="Dosis"/>
              </a:endParaRPr>
            </a:p>
          </p:txBody>
        </p:sp>
      </p:grpSp>
      <p:grpSp>
        <p:nvGrpSpPr>
          <p:cNvPr id="1329" name="Google Shape;1329;p92"/>
          <p:cNvGrpSpPr/>
          <p:nvPr/>
        </p:nvGrpSpPr>
        <p:grpSpPr>
          <a:xfrm>
            <a:off x="2959433" y="1967953"/>
            <a:ext cx="3359361" cy="2550688"/>
            <a:chOff x="3536294" y="3390689"/>
            <a:chExt cx="2472300" cy="1891500"/>
          </a:xfrm>
        </p:grpSpPr>
        <p:sp>
          <p:nvSpPr>
            <p:cNvPr id="1330" name="Google Shape;1330;p92"/>
            <p:cNvSpPr/>
            <p:nvPr/>
          </p:nvSpPr>
          <p:spPr>
            <a:xfrm>
              <a:off x="3536294" y="3390689"/>
              <a:ext cx="2472300" cy="1891500"/>
            </a:xfrm>
            <a:prstGeom prst="ellipse">
              <a:avLst/>
            </a:prstGeom>
            <a:solidFill>
              <a:srgbClr val="FCE5CD"/>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3600" b="1">
                <a:solidFill>
                  <a:schemeClr val="lt1"/>
                </a:solidFill>
                <a:latin typeface="Dosis"/>
                <a:ea typeface="Dosis"/>
                <a:cs typeface="Dosis"/>
                <a:sym typeface="Dosis"/>
              </a:endParaRPr>
            </a:p>
          </p:txBody>
        </p:sp>
        <p:sp>
          <p:nvSpPr>
            <p:cNvPr id="1331" name="Google Shape;1331;p92"/>
            <p:cNvSpPr txBox="1"/>
            <p:nvPr/>
          </p:nvSpPr>
          <p:spPr>
            <a:xfrm>
              <a:off x="3823435" y="4063990"/>
              <a:ext cx="1932600" cy="369300"/>
            </a:xfrm>
            <a:prstGeom prst="rect">
              <a:avLst/>
            </a:prstGeom>
            <a:solidFill>
              <a:srgbClr val="FCE5C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sz="3600" b="1">
                  <a:solidFill>
                    <a:schemeClr val="dk1"/>
                  </a:solidFill>
                  <a:latin typeface="Dosis"/>
                  <a:ea typeface="Dosis"/>
                  <a:cs typeface="Dosis"/>
                  <a:sym typeface="Dosis"/>
                </a:rPr>
                <a:t>RELACIONES</a:t>
              </a:r>
              <a:endParaRPr sz="3600" b="1">
                <a:latin typeface="Dosis"/>
                <a:ea typeface="Dosis"/>
                <a:cs typeface="Dosis"/>
                <a:sym typeface="Dosis"/>
              </a:endParaRPr>
            </a:p>
          </p:txBody>
        </p:sp>
      </p:grpSp>
      <p:grpSp>
        <p:nvGrpSpPr>
          <p:cNvPr id="1332" name="Google Shape;1332;p92"/>
          <p:cNvGrpSpPr/>
          <p:nvPr/>
        </p:nvGrpSpPr>
        <p:grpSpPr>
          <a:xfrm>
            <a:off x="5779258" y="1225200"/>
            <a:ext cx="3070349" cy="2349243"/>
            <a:chOff x="3536294" y="3390689"/>
            <a:chExt cx="2472300" cy="1891500"/>
          </a:xfrm>
        </p:grpSpPr>
        <p:sp>
          <p:nvSpPr>
            <p:cNvPr id="1333" name="Google Shape;1333;p92"/>
            <p:cNvSpPr/>
            <p:nvPr/>
          </p:nvSpPr>
          <p:spPr>
            <a:xfrm>
              <a:off x="3536294" y="3390689"/>
              <a:ext cx="2472300" cy="1891500"/>
            </a:xfrm>
            <a:prstGeom prst="ellipse">
              <a:avLst/>
            </a:prstGeom>
            <a:solidFill>
              <a:srgbClr val="F4CCCC"/>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3600" b="1">
                <a:solidFill>
                  <a:schemeClr val="lt1"/>
                </a:solidFill>
                <a:latin typeface="Dosis"/>
                <a:ea typeface="Dosis"/>
                <a:cs typeface="Dosis"/>
                <a:sym typeface="Dosis"/>
              </a:endParaRPr>
            </a:p>
          </p:txBody>
        </p:sp>
        <p:sp>
          <p:nvSpPr>
            <p:cNvPr id="1334" name="Google Shape;1334;p92"/>
            <p:cNvSpPr txBox="1"/>
            <p:nvPr/>
          </p:nvSpPr>
          <p:spPr>
            <a:xfrm>
              <a:off x="3755287" y="4063998"/>
              <a:ext cx="2105700" cy="369300"/>
            </a:xfrm>
            <a:prstGeom prst="rect">
              <a:avLst/>
            </a:prstGeom>
            <a:solidFill>
              <a:srgbClr val="F4CCC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sz="3600" b="1">
                  <a:solidFill>
                    <a:schemeClr val="dk1"/>
                  </a:solidFill>
                  <a:latin typeface="Dosis"/>
                  <a:ea typeface="Dosis"/>
                  <a:cs typeface="Dosis"/>
                  <a:sym typeface="Dosis"/>
                </a:rPr>
                <a:t>  AUTONOMÍA</a:t>
              </a:r>
              <a:endParaRPr sz="3600" b="1">
                <a:latin typeface="Dosis"/>
                <a:ea typeface="Dosis"/>
                <a:cs typeface="Dosis"/>
                <a:sym typeface="Dosis"/>
              </a:endParaRPr>
            </a:p>
          </p:txBody>
        </p:sp>
      </p:grpSp>
      <p:sp>
        <p:nvSpPr>
          <p:cNvPr id="1335" name="Google Shape;1335;p9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36" name="Google Shape;1336;p92"/>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337" name="Google Shape;1337;p92"/>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41"/>
        <p:cNvGrpSpPr/>
        <p:nvPr/>
      </p:nvGrpSpPr>
      <p:grpSpPr>
        <a:xfrm>
          <a:off x="0" y="0"/>
          <a:ext cx="0" cy="0"/>
          <a:chOff x="0" y="0"/>
          <a:chExt cx="0" cy="0"/>
        </a:xfrm>
      </p:grpSpPr>
      <p:sp>
        <p:nvSpPr>
          <p:cNvPr id="1342" name="Google Shape;1342;p93"/>
          <p:cNvSpPr/>
          <p:nvPr/>
        </p:nvSpPr>
        <p:spPr>
          <a:xfrm>
            <a:off x="5228650" y="2972800"/>
            <a:ext cx="3571800" cy="802200"/>
          </a:xfrm>
          <a:prstGeom prst="wedgeEllipseCallout">
            <a:avLst>
              <a:gd name="adj1" fmla="val -60066"/>
              <a:gd name="adj2" fmla="val -81476"/>
            </a:avLst>
          </a:prstGeom>
          <a:noFill/>
          <a:ln w="28575" cap="flat" cmpd="sng">
            <a:solidFill>
              <a:schemeClr val="dk2"/>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44" name="Google Shape;1344;p93"/>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345" name="Google Shape;1345;p93"/>
          <p:cNvSpPr txBox="1">
            <a:spLocks noGrp="1"/>
          </p:cNvSpPr>
          <p:nvPr>
            <p:ph type="ctrTitle"/>
          </p:nvPr>
        </p:nvSpPr>
        <p:spPr>
          <a:xfrm>
            <a:off x="5822100" y="4689400"/>
            <a:ext cx="3321900" cy="4662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2400">
                <a:solidFill>
                  <a:srgbClr val="000000"/>
                </a:solidFill>
                <a:latin typeface="Dosis"/>
                <a:ea typeface="Dosis"/>
                <a:cs typeface="Dosis"/>
                <a:sym typeface="Dosis"/>
              </a:rPr>
              <a:t>Daniel Pink “Drive”</a:t>
            </a:r>
            <a:endParaRPr sz="2400">
              <a:solidFill>
                <a:srgbClr val="000000"/>
              </a:solidFill>
            </a:endParaRPr>
          </a:p>
        </p:txBody>
      </p:sp>
      <p:sp>
        <p:nvSpPr>
          <p:cNvPr id="1346" name="Google Shape;1346;p93"/>
          <p:cNvSpPr/>
          <p:nvPr/>
        </p:nvSpPr>
        <p:spPr>
          <a:xfrm>
            <a:off x="875300" y="2057421"/>
            <a:ext cx="2432100" cy="2432100"/>
          </a:xfrm>
          <a:prstGeom prst="ellipse">
            <a:avLst/>
          </a:prstGeom>
          <a:noFill/>
          <a:ln w="38100" cap="flat" cmpd="sng">
            <a:solidFill>
              <a:srgbClr val="674EA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sz="2400" b="1">
                <a:solidFill>
                  <a:srgbClr val="674EA7"/>
                </a:solidFill>
                <a:latin typeface="Dosis"/>
                <a:ea typeface="Dosis"/>
                <a:cs typeface="Dosis"/>
                <a:sym typeface="Dosis"/>
              </a:rPr>
              <a:t>MAESTRÍA</a:t>
            </a:r>
            <a:endParaRPr sz="2400" b="1">
              <a:solidFill>
                <a:srgbClr val="674EA7"/>
              </a:solidFill>
              <a:latin typeface="Dosis"/>
              <a:ea typeface="Dosis"/>
              <a:cs typeface="Dosis"/>
              <a:sym typeface="Dosis"/>
            </a:endParaRPr>
          </a:p>
        </p:txBody>
      </p:sp>
      <p:sp>
        <p:nvSpPr>
          <p:cNvPr id="1347" name="Google Shape;1347;p93"/>
          <p:cNvSpPr/>
          <p:nvPr/>
        </p:nvSpPr>
        <p:spPr>
          <a:xfrm>
            <a:off x="2537364" y="2057421"/>
            <a:ext cx="2432100" cy="24321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r" rtl="0">
              <a:spcBef>
                <a:spcPts val="0"/>
              </a:spcBef>
              <a:spcAft>
                <a:spcPts val="0"/>
              </a:spcAft>
              <a:buNone/>
            </a:pPr>
            <a:r>
              <a:rPr lang="es" sz="2400" b="1">
                <a:solidFill>
                  <a:srgbClr val="434343"/>
                </a:solidFill>
                <a:latin typeface="Dosis"/>
                <a:ea typeface="Dosis"/>
                <a:cs typeface="Dosis"/>
                <a:sym typeface="Dosis"/>
              </a:rPr>
              <a:t>  PROPÓSITO</a:t>
            </a:r>
            <a:endParaRPr sz="2400" b="1">
              <a:solidFill>
                <a:srgbClr val="434343"/>
              </a:solidFill>
              <a:latin typeface="Dosis"/>
              <a:ea typeface="Dosis"/>
              <a:cs typeface="Dosis"/>
              <a:sym typeface="Dosis"/>
            </a:endParaRPr>
          </a:p>
        </p:txBody>
      </p:sp>
      <p:sp>
        <p:nvSpPr>
          <p:cNvPr id="1348" name="Google Shape;1348;p93"/>
          <p:cNvSpPr/>
          <p:nvPr/>
        </p:nvSpPr>
        <p:spPr>
          <a:xfrm>
            <a:off x="1703952" y="607450"/>
            <a:ext cx="2432100" cy="2432100"/>
          </a:xfrm>
          <a:prstGeom prst="ellipse">
            <a:avLst/>
          </a:prstGeom>
          <a:noFill/>
          <a:ln w="38100" cap="flat" cmpd="sng">
            <a:solidFill>
              <a:srgbClr val="FF99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endParaRPr sz="2400" b="1">
              <a:solidFill>
                <a:srgbClr val="FF9900"/>
              </a:solidFill>
              <a:latin typeface="Dosis"/>
              <a:ea typeface="Dosis"/>
              <a:cs typeface="Dosis"/>
              <a:sym typeface="Dosis"/>
            </a:endParaRPr>
          </a:p>
          <a:p>
            <a:pPr marL="0" lvl="0" indent="0" algn="ctr" rtl="0">
              <a:spcBef>
                <a:spcPts val="0"/>
              </a:spcBef>
              <a:spcAft>
                <a:spcPts val="0"/>
              </a:spcAft>
              <a:buNone/>
            </a:pPr>
            <a:r>
              <a:rPr lang="es" sz="2400" b="1">
                <a:solidFill>
                  <a:srgbClr val="FF9900"/>
                </a:solidFill>
                <a:latin typeface="Dosis"/>
                <a:ea typeface="Dosis"/>
                <a:cs typeface="Dosis"/>
                <a:sym typeface="Dosis"/>
              </a:rPr>
              <a:t>AUTONOMÍA</a:t>
            </a:r>
            <a:endParaRPr sz="2400" b="1">
              <a:solidFill>
                <a:srgbClr val="FF9900"/>
              </a:solidFill>
              <a:latin typeface="Dosis"/>
              <a:ea typeface="Dosis"/>
              <a:cs typeface="Dosis"/>
              <a:sym typeface="Dosis"/>
            </a:endParaRPr>
          </a:p>
        </p:txBody>
      </p:sp>
      <p:sp>
        <p:nvSpPr>
          <p:cNvPr id="1349" name="Google Shape;1349;p93"/>
          <p:cNvSpPr txBox="1"/>
          <p:nvPr/>
        </p:nvSpPr>
        <p:spPr>
          <a:xfrm>
            <a:off x="5352700" y="423300"/>
            <a:ext cx="2561700" cy="802200"/>
          </a:xfrm>
          <a:prstGeom prst="rect">
            <a:avLst/>
          </a:prstGeom>
          <a:noFill/>
          <a:ln w="2857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solidFill>
                  <a:srgbClr val="434343"/>
                </a:solidFill>
                <a:latin typeface="Dosis"/>
                <a:ea typeface="Dosis"/>
                <a:cs typeface="Dosis"/>
                <a:sym typeface="Dosis"/>
              </a:rPr>
              <a:t>MOTIVACIÓN</a:t>
            </a:r>
            <a:endParaRPr sz="3000" b="1">
              <a:solidFill>
                <a:srgbClr val="434343"/>
              </a:solidFill>
              <a:latin typeface="Dosis"/>
              <a:ea typeface="Dosis"/>
              <a:cs typeface="Dosis"/>
              <a:sym typeface="Dosis"/>
            </a:endParaRPr>
          </a:p>
        </p:txBody>
      </p:sp>
      <p:sp>
        <p:nvSpPr>
          <p:cNvPr id="1350" name="Google Shape;1350;p93"/>
          <p:cNvSpPr txBox="1"/>
          <p:nvPr/>
        </p:nvSpPr>
        <p:spPr>
          <a:xfrm>
            <a:off x="5506000" y="3036100"/>
            <a:ext cx="3072900" cy="539100"/>
          </a:xfrm>
          <a:prstGeom prst="rect">
            <a:avLst/>
          </a:prstGeom>
          <a:noFill/>
          <a:ln>
            <a:noFill/>
          </a:ln>
        </p:spPr>
        <p:txBody>
          <a:bodyPr spcFirstLastPara="1" wrap="square" lIns="91425" tIns="91425" rIns="91425" bIns="91425" anchor="ctr" anchorCtr="0">
            <a:noAutofit/>
          </a:bodyPr>
          <a:lstStyle/>
          <a:p>
            <a:pPr marL="457200" lvl="0" indent="-533400" algn="ctr" rtl="0">
              <a:spcBef>
                <a:spcPts val="0"/>
              </a:spcBef>
              <a:spcAft>
                <a:spcPts val="0"/>
              </a:spcAft>
              <a:buClr>
                <a:srgbClr val="999999"/>
              </a:buClr>
              <a:buSzPts val="4800"/>
              <a:buFont typeface="Dosis"/>
              <a:buChar char="+"/>
            </a:pPr>
            <a:r>
              <a:rPr lang="es" sz="2400" b="1">
                <a:solidFill>
                  <a:srgbClr val="999999"/>
                </a:solidFill>
                <a:latin typeface="Dosis"/>
                <a:ea typeface="Dosis"/>
                <a:cs typeface="Dosis"/>
                <a:sym typeface="Dosis"/>
              </a:rPr>
              <a:t>RECONOCIMIENTO</a:t>
            </a:r>
            <a:endParaRPr sz="2400" b="1">
              <a:solidFill>
                <a:srgbClr val="999999"/>
              </a:solidFill>
              <a:latin typeface="Dosis"/>
              <a:ea typeface="Dosis"/>
              <a:cs typeface="Dosis"/>
              <a:sym typeface="Dosis"/>
            </a:endParaRPr>
          </a:p>
        </p:txBody>
      </p:sp>
      <p:sp>
        <p:nvSpPr>
          <p:cNvPr id="1351" name="Google Shape;1351;p93"/>
          <p:cNvSpPr/>
          <p:nvPr/>
        </p:nvSpPr>
        <p:spPr>
          <a:xfrm rot="-1337268" flipH="1">
            <a:off x="2826615" y="1972548"/>
            <a:ext cx="3884623" cy="474717"/>
          </a:xfrm>
          <a:custGeom>
            <a:avLst/>
            <a:gdLst/>
            <a:ahLst/>
            <a:cxnLst/>
            <a:rect l="l" t="t" r="r" b="b"/>
            <a:pathLst>
              <a:path w="127529" h="47204" extrusionOk="0">
                <a:moveTo>
                  <a:pt x="127529" y="0"/>
                </a:moveTo>
                <a:cubicBezTo>
                  <a:pt x="117981" y="7721"/>
                  <a:pt x="91496" y="41347"/>
                  <a:pt x="70241" y="46328"/>
                </a:cubicBezTo>
                <a:cubicBezTo>
                  <a:pt x="48986" y="51310"/>
                  <a:pt x="11707" y="32629"/>
                  <a:pt x="0" y="29889"/>
                </a:cubicBezTo>
              </a:path>
            </a:pathLst>
          </a:custGeom>
          <a:noFill/>
          <a:ln w="38100" cap="flat" cmpd="sng">
            <a:solidFill>
              <a:schemeClr val="dk2"/>
            </a:solidFill>
            <a:prstDash val="solid"/>
            <a:round/>
            <a:headEnd type="stealth" w="med" len="med"/>
            <a:tailEnd type="none" w="med" len="med"/>
          </a:ln>
        </p:spPr>
      </p:sp>
      <p:sp>
        <p:nvSpPr>
          <p:cNvPr id="1352" name="Google Shape;1352;p93"/>
          <p:cNvSpPr txBox="1"/>
          <p:nvPr/>
        </p:nvSpPr>
        <p:spPr>
          <a:xfrm>
            <a:off x="0" y="0"/>
            <a:ext cx="5305500" cy="746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3000" b="1">
                <a:solidFill>
                  <a:srgbClr val="666666"/>
                </a:solidFill>
                <a:latin typeface="Dosis"/>
                <a:ea typeface="Dosis"/>
                <a:cs typeface="Dosis"/>
                <a:sym typeface="Dosis"/>
              </a:rPr>
              <a:t>Modelo RAMP</a:t>
            </a:r>
            <a:endParaRPr sz="3000">
              <a:solidFill>
                <a:schemeClr val="dk1"/>
              </a:solidFill>
            </a:endParaRPr>
          </a:p>
        </p:txBody>
      </p:sp>
      <p:sp>
        <p:nvSpPr>
          <p:cNvPr id="1353" name="Google Shape;1353;p93"/>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94"/>
          <p:cNvSpPr txBox="1">
            <a:spLocks noGrp="1"/>
          </p:cNvSpPr>
          <p:nvPr>
            <p:ph type="ctrTitle"/>
          </p:nvPr>
        </p:nvSpPr>
        <p:spPr>
          <a:xfrm>
            <a:off x="1099775" y="111672"/>
            <a:ext cx="68580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r>
              <a:rPr lang="es" b="1">
                <a:latin typeface="Dosis"/>
                <a:ea typeface="Dosis"/>
                <a:cs typeface="Dosis"/>
                <a:sym typeface="Dosis"/>
              </a:rPr>
              <a:t>Seligman</a:t>
            </a:r>
            <a:endParaRPr b="1">
              <a:latin typeface="Dosis"/>
              <a:ea typeface="Dosis"/>
              <a:cs typeface="Dosis"/>
              <a:sym typeface="Dosis"/>
            </a:endParaRPr>
          </a:p>
        </p:txBody>
      </p:sp>
      <p:sp>
        <p:nvSpPr>
          <p:cNvPr id="1359" name="Google Shape;1359;p94"/>
          <p:cNvSpPr txBox="1">
            <a:spLocks noGrp="1"/>
          </p:cNvSpPr>
          <p:nvPr>
            <p:ph type="subTitle" idx="1"/>
          </p:nvPr>
        </p:nvSpPr>
        <p:spPr>
          <a:xfrm>
            <a:off x="1142997" y="878673"/>
            <a:ext cx="6858000" cy="361800"/>
          </a:xfrm>
          <a:prstGeom prst="rect">
            <a:avLst/>
          </a:prstGeom>
          <a:noFill/>
          <a:ln>
            <a:noFill/>
          </a:ln>
        </p:spPr>
        <p:txBody>
          <a:bodyPr spcFirstLastPara="1" wrap="square" lIns="68575" tIns="34275" rIns="68575" bIns="34275" anchor="t" anchorCtr="0">
            <a:normAutofit lnSpcReduction="10000"/>
          </a:bodyPr>
          <a:lstStyle/>
          <a:p>
            <a:pPr marL="0" lvl="0" indent="0" algn="ctr" rtl="0">
              <a:lnSpc>
                <a:spcPct val="90000"/>
              </a:lnSpc>
              <a:spcBef>
                <a:spcPts val="0"/>
              </a:spcBef>
              <a:spcAft>
                <a:spcPts val="0"/>
              </a:spcAft>
              <a:buClr>
                <a:schemeClr val="dk1"/>
              </a:buClr>
              <a:buSzPts val="1800"/>
              <a:buNone/>
            </a:pPr>
            <a:r>
              <a:rPr lang="es" sz="2400">
                <a:latin typeface="Dosis"/>
                <a:ea typeface="Dosis"/>
                <a:cs typeface="Dosis"/>
                <a:sym typeface="Dosis"/>
              </a:rPr>
              <a:t>Componentes personas felices</a:t>
            </a:r>
            <a:endParaRPr sz="2400">
              <a:latin typeface="Dosis"/>
              <a:ea typeface="Dosis"/>
              <a:cs typeface="Dosis"/>
              <a:sym typeface="Dosis"/>
            </a:endParaRPr>
          </a:p>
        </p:txBody>
      </p:sp>
      <p:sp>
        <p:nvSpPr>
          <p:cNvPr id="1360" name="Google Shape;1360;p94"/>
          <p:cNvSpPr/>
          <p:nvPr/>
        </p:nvSpPr>
        <p:spPr>
          <a:xfrm>
            <a:off x="246999" y="1623096"/>
            <a:ext cx="1854300" cy="1418700"/>
          </a:xfrm>
          <a:prstGeom prst="ellipse">
            <a:avLst/>
          </a:prstGeom>
          <a:solidFill>
            <a:srgbClr val="FCE5CD"/>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b="1">
              <a:solidFill>
                <a:schemeClr val="lt1"/>
              </a:solidFill>
              <a:latin typeface="Dosis"/>
              <a:ea typeface="Dosis"/>
              <a:cs typeface="Dosis"/>
              <a:sym typeface="Dosis"/>
            </a:endParaRPr>
          </a:p>
        </p:txBody>
      </p:sp>
      <p:sp>
        <p:nvSpPr>
          <p:cNvPr id="1361" name="Google Shape;1361;p94"/>
          <p:cNvSpPr txBox="1"/>
          <p:nvPr/>
        </p:nvSpPr>
        <p:spPr>
          <a:xfrm>
            <a:off x="669803" y="2089979"/>
            <a:ext cx="1008600" cy="4845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b="1">
                <a:solidFill>
                  <a:schemeClr val="dk1"/>
                </a:solidFill>
                <a:latin typeface="Dosis"/>
                <a:ea typeface="Dosis"/>
                <a:cs typeface="Dosis"/>
                <a:sym typeface="Dosis"/>
              </a:rPr>
              <a:t>EMOCIONES</a:t>
            </a:r>
            <a:endParaRPr b="1">
              <a:latin typeface="Dosis"/>
              <a:ea typeface="Dosis"/>
              <a:cs typeface="Dosis"/>
              <a:sym typeface="Dosis"/>
            </a:endParaRPr>
          </a:p>
          <a:p>
            <a:pPr marL="0" marR="0" lvl="0" indent="0" algn="ctr" rtl="0">
              <a:spcBef>
                <a:spcPts val="0"/>
              </a:spcBef>
              <a:spcAft>
                <a:spcPts val="0"/>
              </a:spcAft>
              <a:buNone/>
            </a:pPr>
            <a:r>
              <a:rPr lang="es" b="1">
                <a:solidFill>
                  <a:schemeClr val="dk1"/>
                </a:solidFill>
                <a:latin typeface="Dosis"/>
                <a:ea typeface="Dosis"/>
                <a:cs typeface="Dosis"/>
                <a:sym typeface="Dosis"/>
              </a:rPr>
              <a:t>POSITIVAS</a:t>
            </a:r>
            <a:endParaRPr b="1">
              <a:solidFill>
                <a:schemeClr val="dk1"/>
              </a:solidFill>
              <a:latin typeface="Dosis"/>
              <a:ea typeface="Dosis"/>
              <a:cs typeface="Dosis"/>
              <a:sym typeface="Dosis"/>
            </a:endParaRPr>
          </a:p>
        </p:txBody>
      </p:sp>
      <p:grpSp>
        <p:nvGrpSpPr>
          <p:cNvPr id="1362" name="Google Shape;1362;p94"/>
          <p:cNvGrpSpPr/>
          <p:nvPr/>
        </p:nvGrpSpPr>
        <p:grpSpPr>
          <a:xfrm>
            <a:off x="6915499" y="1785922"/>
            <a:ext cx="1854225" cy="1418625"/>
            <a:chOff x="3536294" y="3390689"/>
            <a:chExt cx="2472300" cy="1891500"/>
          </a:xfrm>
        </p:grpSpPr>
        <p:sp>
          <p:nvSpPr>
            <p:cNvPr id="1363" name="Google Shape;1363;p94"/>
            <p:cNvSpPr/>
            <p:nvPr/>
          </p:nvSpPr>
          <p:spPr>
            <a:xfrm>
              <a:off x="3536294" y="3390689"/>
              <a:ext cx="2472300" cy="1891500"/>
            </a:xfrm>
            <a:prstGeom prst="ellipse">
              <a:avLst/>
            </a:prstGeom>
            <a:solidFill>
              <a:srgbClr val="D9D2E9"/>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b="1">
                <a:solidFill>
                  <a:schemeClr val="lt1"/>
                </a:solidFill>
                <a:latin typeface="Dosis"/>
                <a:ea typeface="Dosis"/>
                <a:cs typeface="Dosis"/>
                <a:sym typeface="Dosis"/>
              </a:endParaRPr>
            </a:p>
          </p:txBody>
        </p:sp>
        <p:sp>
          <p:nvSpPr>
            <p:cNvPr id="1364" name="Google Shape;1364;p94"/>
            <p:cNvSpPr txBox="1"/>
            <p:nvPr/>
          </p:nvSpPr>
          <p:spPr>
            <a:xfrm>
              <a:off x="4100031" y="4064000"/>
              <a:ext cx="1009800" cy="369300"/>
            </a:xfrm>
            <a:prstGeom prst="rect">
              <a:avLst/>
            </a:prstGeom>
            <a:solidFill>
              <a:srgbClr val="D9D2E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b="1">
                  <a:solidFill>
                    <a:schemeClr val="dk1"/>
                  </a:solidFill>
                  <a:latin typeface="Dosis"/>
                  <a:ea typeface="Dosis"/>
                  <a:cs typeface="Dosis"/>
                  <a:sym typeface="Dosis"/>
                </a:rPr>
                <a:t>   LOGRO</a:t>
              </a:r>
              <a:endParaRPr b="1">
                <a:solidFill>
                  <a:schemeClr val="dk1"/>
                </a:solidFill>
                <a:latin typeface="Dosis"/>
                <a:ea typeface="Dosis"/>
                <a:cs typeface="Dosis"/>
                <a:sym typeface="Dosis"/>
              </a:endParaRPr>
            </a:p>
          </p:txBody>
        </p:sp>
      </p:grpSp>
      <p:grpSp>
        <p:nvGrpSpPr>
          <p:cNvPr id="1365" name="Google Shape;1365;p94"/>
          <p:cNvGrpSpPr/>
          <p:nvPr/>
        </p:nvGrpSpPr>
        <p:grpSpPr>
          <a:xfrm>
            <a:off x="1963123" y="1737396"/>
            <a:ext cx="1854225" cy="1418625"/>
            <a:chOff x="3536294" y="3390689"/>
            <a:chExt cx="2472300" cy="1891500"/>
          </a:xfrm>
        </p:grpSpPr>
        <p:sp>
          <p:nvSpPr>
            <p:cNvPr id="1366" name="Google Shape;1366;p94"/>
            <p:cNvSpPr/>
            <p:nvPr/>
          </p:nvSpPr>
          <p:spPr>
            <a:xfrm>
              <a:off x="3536294" y="3390689"/>
              <a:ext cx="2472300" cy="1891500"/>
            </a:xfrm>
            <a:prstGeom prst="ellipse">
              <a:avLst/>
            </a:prstGeom>
            <a:solidFill>
              <a:srgbClr val="FFD966"/>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b="1">
                <a:solidFill>
                  <a:schemeClr val="lt1"/>
                </a:solidFill>
                <a:latin typeface="Dosis"/>
                <a:ea typeface="Dosis"/>
                <a:cs typeface="Dosis"/>
                <a:sym typeface="Dosis"/>
              </a:endParaRPr>
            </a:p>
          </p:txBody>
        </p:sp>
        <p:sp>
          <p:nvSpPr>
            <p:cNvPr id="1367" name="Google Shape;1367;p94"/>
            <p:cNvSpPr txBox="1"/>
            <p:nvPr/>
          </p:nvSpPr>
          <p:spPr>
            <a:xfrm>
              <a:off x="4100031" y="4064000"/>
              <a:ext cx="1562400" cy="369300"/>
            </a:xfrm>
            <a:prstGeom prst="rect">
              <a:avLst/>
            </a:prstGeom>
            <a:solidFill>
              <a:srgbClr val="FFD966"/>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b="1">
                  <a:solidFill>
                    <a:schemeClr val="dk1"/>
                  </a:solidFill>
                  <a:latin typeface="Dosis"/>
                  <a:ea typeface="Dosis"/>
                  <a:cs typeface="Dosis"/>
                  <a:sym typeface="Dosis"/>
                </a:rPr>
                <a:t>COMPROMISO</a:t>
              </a:r>
              <a:endParaRPr b="1">
                <a:solidFill>
                  <a:schemeClr val="dk1"/>
                </a:solidFill>
                <a:latin typeface="Dosis"/>
                <a:ea typeface="Dosis"/>
                <a:cs typeface="Dosis"/>
                <a:sym typeface="Dosis"/>
              </a:endParaRPr>
            </a:p>
          </p:txBody>
        </p:sp>
      </p:grpSp>
      <p:grpSp>
        <p:nvGrpSpPr>
          <p:cNvPr id="1368" name="Google Shape;1368;p94"/>
          <p:cNvGrpSpPr/>
          <p:nvPr/>
        </p:nvGrpSpPr>
        <p:grpSpPr>
          <a:xfrm>
            <a:off x="3672134" y="1785922"/>
            <a:ext cx="1854225" cy="1418625"/>
            <a:chOff x="3536294" y="3390689"/>
            <a:chExt cx="2472300" cy="1891500"/>
          </a:xfrm>
        </p:grpSpPr>
        <p:sp>
          <p:nvSpPr>
            <p:cNvPr id="1369" name="Google Shape;1369;p94"/>
            <p:cNvSpPr/>
            <p:nvPr/>
          </p:nvSpPr>
          <p:spPr>
            <a:xfrm>
              <a:off x="3536294" y="3390689"/>
              <a:ext cx="2472300" cy="1891500"/>
            </a:xfrm>
            <a:prstGeom prst="ellipse">
              <a:avLst/>
            </a:prstGeom>
            <a:solidFill>
              <a:srgbClr val="B6D7A8"/>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b="1">
                <a:solidFill>
                  <a:schemeClr val="lt1"/>
                </a:solidFill>
                <a:latin typeface="Dosis"/>
                <a:ea typeface="Dosis"/>
                <a:cs typeface="Dosis"/>
                <a:sym typeface="Dosis"/>
              </a:endParaRPr>
            </a:p>
          </p:txBody>
        </p:sp>
        <p:sp>
          <p:nvSpPr>
            <p:cNvPr id="1370" name="Google Shape;1370;p94"/>
            <p:cNvSpPr txBox="1"/>
            <p:nvPr/>
          </p:nvSpPr>
          <p:spPr>
            <a:xfrm>
              <a:off x="4100015" y="4063993"/>
              <a:ext cx="1455900" cy="369300"/>
            </a:xfrm>
            <a:prstGeom prst="rect">
              <a:avLst/>
            </a:prstGeom>
            <a:solidFill>
              <a:srgbClr val="B6D7A8"/>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b="1">
                  <a:solidFill>
                    <a:schemeClr val="dk1"/>
                  </a:solidFill>
                  <a:latin typeface="Dosis"/>
                  <a:ea typeface="Dosis"/>
                  <a:cs typeface="Dosis"/>
                  <a:sym typeface="Dosis"/>
                </a:rPr>
                <a:t>RELACIONES</a:t>
              </a:r>
              <a:endParaRPr b="1">
                <a:latin typeface="Dosis"/>
                <a:ea typeface="Dosis"/>
                <a:cs typeface="Dosis"/>
                <a:sym typeface="Dosis"/>
              </a:endParaRPr>
            </a:p>
          </p:txBody>
        </p:sp>
      </p:grpSp>
      <p:grpSp>
        <p:nvGrpSpPr>
          <p:cNvPr id="1371" name="Google Shape;1371;p94"/>
          <p:cNvGrpSpPr/>
          <p:nvPr/>
        </p:nvGrpSpPr>
        <p:grpSpPr>
          <a:xfrm>
            <a:off x="5357368" y="1864270"/>
            <a:ext cx="1854225" cy="1418625"/>
            <a:chOff x="3536294" y="3390689"/>
            <a:chExt cx="2472300" cy="1891500"/>
          </a:xfrm>
        </p:grpSpPr>
        <p:sp>
          <p:nvSpPr>
            <p:cNvPr id="1372" name="Google Shape;1372;p94"/>
            <p:cNvSpPr/>
            <p:nvPr/>
          </p:nvSpPr>
          <p:spPr>
            <a:xfrm>
              <a:off x="3536294" y="3390689"/>
              <a:ext cx="2472300" cy="1891500"/>
            </a:xfrm>
            <a:prstGeom prst="ellipse">
              <a:avLst/>
            </a:prstGeom>
            <a:solidFill>
              <a:srgbClr val="A4C2F4"/>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b="1">
                <a:solidFill>
                  <a:schemeClr val="lt1"/>
                </a:solidFill>
                <a:latin typeface="Dosis"/>
                <a:ea typeface="Dosis"/>
                <a:cs typeface="Dosis"/>
                <a:sym typeface="Dosis"/>
              </a:endParaRPr>
            </a:p>
          </p:txBody>
        </p:sp>
        <p:sp>
          <p:nvSpPr>
            <p:cNvPr id="1373" name="Google Shape;1373;p94"/>
            <p:cNvSpPr txBox="1"/>
            <p:nvPr/>
          </p:nvSpPr>
          <p:spPr>
            <a:xfrm>
              <a:off x="4100031" y="4064000"/>
              <a:ext cx="1175400" cy="369300"/>
            </a:xfrm>
            <a:prstGeom prst="rect">
              <a:avLst/>
            </a:prstGeom>
            <a:solidFill>
              <a:srgbClr val="A4C2F4"/>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b="1">
                  <a:solidFill>
                    <a:schemeClr val="dk1"/>
                  </a:solidFill>
                  <a:latin typeface="Dosis"/>
                  <a:ea typeface="Dosis"/>
                  <a:cs typeface="Dosis"/>
                  <a:sym typeface="Dosis"/>
                </a:rPr>
                <a:t>   SENTIDO</a:t>
              </a:r>
              <a:endParaRPr b="1">
                <a:latin typeface="Dosis"/>
                <a:ea typeface="Dosis"/>
                <a:cs typeface="Dosis"/>
                <a:sym typeface="Dosis"/>
              </a:endParaRPr>
            </a:p>
          </p:txBody>
        </p:sp>
      </p:grpSp>
      <p:sp>
        <p:nvSpPr>
          <p:cNvPr id="1374" name="Google Shape;1374;p94"/>
          <p:cNvSpPr txBox="1"/>
          <p:nvPr/>
        </p:nvSpPr>
        <p:spPr>
          <a:xfrm>
            <a:off x="388908" y="3204436"/>
            <a:ext cx="1289400" cy="692400"/>
          </a:xfrm>
          <a:prstGeom prst="rect">
            <a:avLst/>
          </a:prstGeom>
          <a:noFill/>
          <a:ln>
            <a:noFill/>
          </a:ln>
        </p:spPr>
        <p:txBody>
          <a:bodyPr spcFirstLastPara="1" wrap="square" lIns="68575" tIns="34275" rIns="68575" bIns="34275" anchor="t" anchorCtr="0">
            <a:noAutofit/>
          </a:bodyPr>
          <a:lstStyle/>
          <a:p>
            <a:pPr marL="215900" marR="0" lvl="0" indent="-215900" algn="l" rtl="0">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PASADO</a:t>
            </a:r>
            <a:endParaRPr sz="1100">
              <a:latin typeface="Dosis"/>
              <a:ea typeface="Dosis"/>
              <a:cs typeface="Dosis"/>
              <a:sym typeface="Dosis"/>
            </a:endParaRPr>
          </a:p>
          <a:p>
            <a:pPr marL="215900" marR="0" lvl="0" indent="-215900" algn="l" rtl="0">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PRESENTE</a:t>
            </a:r>
            <a:endParaRPr sz="1100">
              <a:latin typeface="Dosis"/>
              <a:ea typeface="Dosis"/>
              <a:cs typeface="Dosis"/>
              <a:sym typeface="Dosis"/>
            </a:endParaRPr>
          </a:p>
          <a:p>
            <a:pPr marL="215900" marR="0" lvl="0" indent="-215900" algn="l" rtl="0">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FUTURO</a:t>
            </a:r>
            <a:endParaRPr sz="1400">
              <a:solidFill>
                <a:schemeClr val="dk1"/>
              </a:solidFill>
              <a:latin typeface="Dosis"/>
              <a:ea typeface="Dosis"/>
              <a:cs typeface="Dosis"/>
              <a:sym typeface="Dosis"/>
            </a:endParaRPr>
          </a:p>
        </p:txBody>
      </p:sp>
      <p:sp>
        <p:nvSpPr>
          <p:cNvPr id="1375" name="Google Shape;1375;p94"/>
          <p:cNvSpPr txBox="1"/>
          <p:nvPr/>
        </p:nvSpPr>
        <p:spPr>
          <a:xfrm>
            <a:off x="2327136" y="3262421"/>
            <a:ext cx="1289400" cy="692400"/>
          </a:xfrm>
          <a:prstGeom prst="rect">
            <a:avLst/>
          </a:prstGeom>
          <a:noFill/>
          <a:ln>
            <a:noFill/>
          </a:ln>
        </p:spPr>
        <p:txBody>
          <a:bodyPr spcFirstLastPara="1" wrap="square" lIns="68575" tIns="34275" rIns="68575" bIns="34275" anchor="t" anchorCtr="0">
            <a:noAutofit/>
          </a:bodyPr>
          <a:lstStyle/>
          <a:p>
            <a:pPr marL="215900" marR="0" lvl="0" indent="-215900" algn="l" rtl="0">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NOSOTROS</a:t>
            </a:r>
            <a:endParaRPr sz="1100">
              <a:latin typeface="Dosis"/>
              <a:ea typeface="Dosis"/>
              <a:cs typeface="Dosis"/>
              <a:sym typeface="Dosis"/>
            </a:endParaRPr>
          </a:p>
          <a:p>
            <a:pPr marL="215900" marR="0" lvl="0" indent="-215900" algn="l" rtl="0">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DESARROLLO</a:t>
            </a:r>
            <a:endParaRPr sz="1100">
              <a:latin typeface="Dosis"/>
              <a:ea typeface="Dosis"/>
              <a:cs typeface="Dosis"/>
              <a:sym typeface="Dosis"/>
            </a:endParaRPr>
          </a:p>
          <a:p>
            <a:pPr marL="215900" marR="0" lvl="0" indent="-215900" algn="l" rtl="0">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HABILIDADES</a:t>
            </a:r>
            <a:endParaRPr sz="1400">
              <a:solidFill>
                <a:schemeClr val="dk1"/>
              </a:solidFill>
              <a:latin typeface="Dosis"/>
              <a:ea typeface="Dosis"/>
              <a:cs typeface="Dosis"/>
              <a:sym typeface="Dosis"/>
            </a:endParaRPr>
          </a:p>
        </p:txBody>
      </p:sp>
      <p:sp>
        <p:nvSpPr>
          <p:cNvPr id="1376" name="Google Shape;1376;p94"/>
          <p:cNvSpPr txBox="1"/>
          <p:nvPr/>
        </p:nvSpPr>
        <p:spPr>
          <a:xfrm>
            <a:off x="7042775" y="3282775"/>
            <a:ext cx="2012400" cy="276900"/>
          </a:xfrm>
          <a:prstGeom prst="rect">
            <a:avLst/>
          </a:prstGeom>
          <a:noFill/>
          <a:ln>
            <a:noFill/>
          </a:ln>
        </p:spPr>
        <p:txBody>
          <a:bodyPr spcFirstLastPara="1" wrap="square" lIns="68575" tIns="34275" rIns="68575" bIns="34275" anchor="t" anchorCtr="0">
            <a:noAutofit/>
          </a:bodyPr>
          <a:lstStyle/>
          <a:p>
            <a:pPr marL="457200" marR="0" lvl="0" indent="-317500" algn="l" rtl="0">
              <a:lnSpc>
                <a:spcPct val="100000"/>
              </a:lnSpc>
              <a:spcBef>
                <a:spcPts val="0"/>
              </a:spcBef>
              <a:spcAft>
                <a:spcPts val="0"/>
              </a:spcAft>
              <a:buClr>
                <a:schemeClr val="dk1"/>
              </a:buClr>
              <a:buSzPts val="1400"/>
              <a:buFont typeface="Dosis"/>
              <a:buChar char="●"/>
            </a:pPr>
            <a:r>
              <a:rPr lang="es" sz="1400">
                <a:solidFill>
                  <a:schemeClr val="dk1"/>
                </a:solidFill>
                <a:latin typeface="Dosis"/>
                <a:ea typeface="Dosis"/>
                <a:cs typeface="Dosis"/>
                <a:sym typeface="Dosis"/>
              </a:rPr>
              <a:t>ESTABLECER METAS</a:t>
            </a:r>
            <a:endParaRPr sz="1400">
              <a:solidFill>
                <a:schemeClr val="dk1"/>
              </a:solidFill>
              <a:latin typeface="Dosis"/>
              <a:ea typeface="Dosis"/>
              <a:cs typeface="Dosis"/>
              <a:sym typeface="Dosis"/>
            </a:endParaRPr>
          </a:p>
        </p:txBody>
      </p:sp>
      <p:sp>
        <p:nvSpPr>
          <p:cNvPr id="1377" name="Google Shape;1377;p9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78" name="Google Shape;1378;p94"/>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379" name="Google Shape;1379;p94"/>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95"/>
          <p:cNvSpPr txBox="1">
            <a:spLocks noGrp="1"/>
          </p:cNvSpPr>
          <p:nvPr>
            <p:ph type="title"/>
          </p:nvPr>
        </p:nvSpPr>
        <p:spPr>
          <a:xfrm>
            <a:off x="636950" y="-118856"/>
            <a:ext cx="7886700" cy="994200"/>
          </a:xfrm>
          <a:prstGeom prst="rect">
            <a:avLst/>
          </a:prstGeom>
          <a:noFill/>
          <a:ln>
            <a:noFill/>
          </a:ln>
        </p:spPr>
        <p:txBody>
          <a:bodyPr spcFirstLastPara="1" wrap="square" lIns="68575" tIns="34275" rIns="68575" bIns="34275" anchor="ctr" anchorCtr="0">
            <a:normAutofit fontScale="90000"/>
          </a:bodyPr>
          <a:lstStyle/>
          <a:p>
            <a:pPr marL="0" lvl="0" indent="0" algn="ctr" rtl="0">
              <a:lnSpc>
                <a:spcPct val="90000"/>
              </a:lnSpc>
              <a:spcBef>
                <a:spcPts val="0"/>
              </a:spcBef>
              <a:spcAft>
                <a:spcPts val="0"/>
              </a:spcAft>
              <a:buClr>
                <a:schemeClr val="dk1"/>
              </a:buClr>
              <a:buSzPct val="275000"/>
              <a:buFont typeface="Calibri"/>
              <a:buNone/>
            </a:pPr>
            <a:endParaRPr sz="1200">
              <a:latin typeface="Dosis"/>
              <a:ea typeface="Dosis"/>
              <a:cs typeface="Dosis"/>
              <a:sym typeface="Dosis"/>
            </a:endParaRPr>
          </a:p>
          <a:p>
            <a:pPr marL="0" lvl="0" indent="0" algn="ctr" rtl="0">
              <a:lnSpc>
                <a:spcPct val="90000"/>
              </a:lnSpc>
              <a:spcBef>
                <a:spcPts val="0"/>
              </a:spcBef>
              <a:spcAft>
                <a:spcPts val="0"/>
              </a:spcAft>
              <a:buClr>
                <a:schemeClr val="dk1"/>
              </a:buClr>
              <a:buSzPct val="275000"/>
              <a:buFont typeface="Calibri"/>
              <a:buNone/>
            </a:pPr>
            <a:endParaRPr sz="1200">
              <a:latin typeface="Dosis"/>
              <a:ea typeface="Dosis"/>
              <a:cs typeface="Dosis"/>
              <a:sym typeface="Dosis"/>
            </a:endParaRPr>
          </a:p>
          <a:p>
            <a:pPr marL="0" lvl="0" indent="0" algn="ctr" rtl="0">
              <a:spcBef>
                <a:spcPts val="0"/>
              </a:spcBef>
              <a:spcAft>
                <a:spcPts val="0"/>
              </a:spcAft>
              <a:buClr>
                <a:schemeClr val="dk1"/>
              </a:buClr>
              <a:buSzPct val="117857"/>
              <a:buFont typeface="Calibri"/>
              <a:buNone/>
            </a:pPr>
            <a:r>
              <a:rPr lang="es" b="1">
                <a:latin typeface="Dosis"/>
                <a:ea typeface="Dosis"/>
                <a:cs typeface="Dosis"/>
                <a:sym typeface="Dosis"/>
              </a:rPr>
              <a:t>TEORÍA DEL FLUJO</a:t>
            </a:r>
            <a:endParaRPr b="1">
              <a:latin typeface="Dosis"/>
              <a:ea typeface="Dosis"/>
              <a:cs typeface="Dosis"/>
              <a:sym typeface="Dosis"/>
            </a:endParaRPr>
          </a:p>
          <a:p>
            <a:pPr marL="0" lvl="0" indent="0" algn="ctr" rtl="0">
              <a:lnSpc>
                <a:spcPct val="90000"/>
              </a:lnSpc>
              <a:spcBef>
                <a:spcPts val="0"/>
              </a:spcBef>
              <a:spcAft>
                <a:spcPts val="0"/>
              </a:spcAft>
              <a:buClr>
                <a:schemeClr val="dk1"/>
              </a:buClr>
              <a:buSzPct val="275000"/>
              <a:buFont typeface="Calibri"/>
              <a:buNone/>
            </a:pPr>
            <a:endParaRPr sz="1200">
              <a:latin typeface="Dosis"/>
              <a:ea typeface="Dosis"/>
              <a:cs typeface="Dosis"/>
              <a:sym typeface="Dosis"/>
            </a:endParaRPr>
          </a:p>
          <a:p>
            <a:pPr marL="0" lvl="0" indent="0" algn="ctr" rtl="0">
              <a:lnSpc>
                <a:spcPct val="90000"/>
              </a:lnSpc>
              <a:spcBef>
                <a:spcPts val="0"/>
              </a:spcBef>
              <a:spcAft>
                <a:spcPts val="0"/>
              </a:spcAft>
              <a:buClr>
                <a:schemeClr val="dk1"/>
              </a:buClr>
              <a:buSzPct val="275000"/>
              <a:buFont typeface="Calibri"/>
              <a:buNone/>
            </a:pPr>
            <a:endParaRPr sz="1200">
              <a:latin typeface="Dosis"/>
              <a:ea typeface="Dosis"/>
              <a:cs typeface="Dosis"/>
              <a:sym typeface="Dosis"/>
            </a:endParaRPr>
          </a:p>
        </p:txBody>
      </p:sp>
      <p:sp>
        <p:nvSpPr>
          <p:cNvPr id="1385" name="Google Shape;1385;p95"/>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386" name="Google Shape;1386;p95"/>
          <p:cNvPicPr preferRelativeResize="0"/>
          <p:nvPr/>
        </p:nvPicPr>
        <p:blipFill rotWithShape="1">
          <a:blip r:embed="rId3">
            <a:alphaModFix/>
          </a:blip>
          <a:srcRect/>
          <a:stretch/>
        </p:blipFill>
        <p:spPr>
          <a:xfrm>
            <a:off x="4346249" y="4735775"/>
            <a:ext cx="451500" cy="349500"/>
          </a:xfrm>
          <a:prstGeom prst="rect">
            <a:avLst/>
          </a:prstGeom>
          <a:noFill/>
          <a:ln>
            <a:noFill/>
          </a:ln>
        </p:spPr>
      </p:pic>
      <p:pic>
        <p:nvPicPr>
          <p:cNvPr id="1387" name="Google Shape;1387;p95"/>
          <p:cNvPicPr preferRelativeResize="0"/>
          <p:nvPr/>
        </p:nvPicPr>
        <p:blipFill>
          <a:blip r:embed="rId4">
            <a:alphaModFix/>
          </a:blip>
          <a:stretch>
            <a:fillRect/>
          </a:stretch>
        </p:blipFill>
        <p:spPr>
          <a:xfrm>
            <a:off x="141600" y="1081779"/>
            <a:ext cx="3702961" cy="3525863"/>
          </a:xfrm>
          <a:prstGeom prst="rect">
            <a:avLst/>
          </a:prstGeom>
          <a:noFill/>
          <a:ln>
            <a:noFill/>
          </a:ln>
        </p:spPr>
      </p:pic>
      <p:sp>
        <p:nvSpPr>
          <p:cNvPr id="1388" name="Google Shape;1388;p95"/>
          <p:cNvSpPr txBox="1"/>
          <p:nvPr/>
        </p:nvSpPr>
        <p:spPr>
          <a:xfrm>
            <a:off x="3080300" y="594300"/>
            <a:ext cx="3000000" cy="3495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s" sz="1200">
                <a:solidFill>
                  <a:schemeClr val="dk1"/>
                </a:solidFill>
                <a:latin typeface="Dosis"/>
                <a:ea typeface="Dosis"/>
                <a:cs typeface="Dosis"/>
                <a:sym typeface="Dosis"/>
              </a:rPr>
              <a:t>CSIKSZANTMIHALYI</a:t>
            </a:r>
            <a:endParaRPr sz="1200">
              <a:solidFill>
                <a:schemeClr val="dk1"/>
              </a:solidFill>
              <a:latin typeface="Dosis"/>
              <a:ea typeface="Dosis"/>
              <a:cs typeface="Dosis"/>
              <a:sym typeface="Dosis"/>
            </a:endParaRPr>
          </a:p>
        </p:txBody>
      </p:sp>
      <p:pic>
        <p:nvPicPr>
          <p:cNvPr id="1389" name="Google Shape;1389;p95"/>
          <p:cNvPicPr preferRelativeResize="0"/>
          <p:nvPr/>
        </p:nvPicPr>
        <p:blipFill>
          <a:blip r:embed="rId5">
            <a:alphaModFix/>
          </a:blip>
          <a:stretch>
            <a:fillRect/>
          </a:stretch>
        </p:blipFill>
        <p:spPr>
          <a:xfrm>
            <a:off x="3996961" y="1096200"/>
            <a:ext cx="3569096" cy="3428825"/>
          </a:xfrm>
          <a:prstGeom prst="rect">
            <a:avLst/>
          </a:prstGeom>
          <a:noFill/>
          <a:ln>
            <a:noFill/>
          </a:ln>
        </p:spPr>
      </p:pic>
      <p:pic>
        <p:nvPicPr>
          <p:cNvPr id="1390" name="Google Shape;1390;p95"/>
          <p:cNvPicPr preferRelativeResize="0"/>
          <p:nvPr/>
        </p:nvPicPr>
        <p:blipFill rotWithShape="1">
          <a:blip r:embed="rId6">
            <a:alphaModFix/>
          </a:blip>
          <a:srcRect b="3110"/>
          <a:stretch/>
        </p:blipFill>
        <p:spPr>
          <a:xfrm>
            <a:off x="4246450" y="969825"/>
            <a:ext cx="3877375" cy="3613125"/>
          </a:xfrm>
          <a:prstGeom prst="rect">
            <a:avLst/>
          </a:prstGeom>
          <a:noFill/>
          <a:ln>
            <a:noFill/>
          </a:ln>
        </p:spPr>
      </p:pic>
      <p:sp>
        <p:nvSpPr>
          <p:cNvPr id="1391" name="Google Shape;1391;p95"/>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p96"/>
          <p:cNvSpPr txBox="1">
            <a:spLocks noGrp="1"/>
          </p:cNvSpPr>
          <p:nvPr>
            <p:ph type="title"/>
          </p:nvPr>
        </p:nvSpPr>
        <p:spPr>
          <a:xfrm>
            <a:off x="636950" y="-118856"/>
            <a:ext cx="7886700" cy="9942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chemeClr val="dk1"/>
              </a:buClr>
              <a:buSzPts val="3300"/>
              <a:buFont typeface="Calibri"/>
              <a:buNone/>
            </a:pPr>
            <a:endParaRPr sz="1200">
              <a:latin typeface="Dosis"/>
              <a:ea typeface="Dosis"/>
              <a:cs typeface="Dosis"/>
              <a:sym typeface="Dosis"/>
            </a:endParaRPr>
          </a:p>
          <a:p>
            <a:pPr marL="0" lvl="0" indent="0" algn="ctr" rtl="0">
              <a:lnSpc>
                <a:spcPct val="90000"/>
              </a:lnSpc>
              <a:spcBef>
                <a:spcPts val="0"/>
              </a:spcBef>
              <a:spcAft>
                <a:spcPts val="0"/>
              </a:spcAft>
              <a:buClr>
                <a:schemeClr val="dk1"/>
              </a:buClr>
              <a:buSzPts val="3300"/>
              <a:buFont typeface="Calibri"/>
              <a:buNone/>
            </a:pPr>
            <a:endParaRPr sz="1200">
              <a:latin typeface="Dosis"/>
              <a:ea typeface="Dosis"/>
              <a:cs typeface="Dosis"/>
              <a:sym typeface="Dosis"/>
            </a:endParaRPr>
          </a:p>
          <a:p>
            <a:pPr marL="0" lvl="0" indent="0" algn="ctr" rtl="0">
              <a:spcBef>
                <a:spcPts val="0"/>
              </a:spcBef>
              <a:spcAft>
                <a:spcPts val="0"/>
              </a:spcAft>
              <a:buClr>
                <a:schemeClr val="dk1"/>
              </a:buClr>
              <a:buSzPts val="3300"/>
              <a:buFont typeface="Calibri"/>
              <a:buNone/>
            </a:pPr>
            <a:r>
              <a:rPr lang="es" b="1">
                <a:latin typeface="Dosis"/>
                <a:ea typeface="Dosis"/>
                <a:cs typeface="Dosis"/>
                <a:sym typeface="Dosis"/>
              </a:rPr>
              <a:t>TEORÍA DEL FLUJO</a:t>
            </a:r>
            <a:endParaRPr b="1">
              <a:latin typeface="Dosis"/>
              <a:ea typeface="Dosis"/>
              <a:cs typeface="Dosis"/>
              <a:sym typeface="Dosis"/>
            </a:endParaRPr>
          </a:p>
          <a:p>
            <a:pPr marL="0" lvl="0" indent="0" algn="ctr" rtl="0">
              <a:lnSpc>
                <a:spcPct val="90000"/>
              </a:lnSpc>
              <a:spcBef>
                <a:spcPts val="0"/>
              </a:spcBef>
              <a:spcAft>
                <a:spcPts val="0"/>
              </a:spcAft>
              <a:buClr>
                <a:schemeClr val="dk1"/>
              </a:buClr>
              <a:buSzPts val="3300"/>
              <a:buFont typeface="Calibri"/>
              <a:buNone/>
            </a:pPr>
            <a:endParaRPr sz="1200">
              <a:latin typeface="Dosis"/>
              <a:ea typeface="Dosis"/>
              <a:cs typeface="Dosis"/>
              <a:sym typeface="Dosis"/>
            </a:endParaRPr>
          </a:p>
        </p:txBody>
      </p:sp>
      <p:sp>
        <p:nvSpPr>
          <p:cNvPr id="1397" name="Google Shape;1397;p96"/>
          <p:cNvSpPr txBox="1">
            <a:spLocks noGrp="1"/>
          </p:cNvSpPr>
          <p:nvPr>
            <p:ph type="body" idx="1"/>
          </p:nvPr>
        </p:nvSpPr>
        <p:spPr>
          <a:xfrm>
            <a:off x="542200" y="825225"/>
            <a:ext cx="3886200" cy="3681300"/>
          </a:xfrm>
          <a:prstGeom prst="rect">
            <a:avLst/>
          </a:prstGeom>
          <a:noFill/>
          <a:ln w="28575" cap="flat" cmpd="sng">
            <a:solidFill>
              <a:srgbClr val="000000"/>
            </a:solidFill>
            <a:prstDash val="solid"/>
            <a:round/>
            <a:headEnd type="none" w="sm" len="sm"/>
            <a:tailEnd type="none" w="sm" len="sm"/>
          </a:ln>
        </p:spPr>
        <p:txBody>
          <a:bodyPr spcFirstLastPara="1" wrap="square" lIns="68575" tIns="34275" rIns="68575" bIns="34275" anchor="t" anchorCtr="0">
            <a:normAutofit/>
          </a:bodyPr>
          <a:lstStyle/>
          <a:p>
            <a:pPr marL="0" marR="0" lvl="0" indent="0" algn="l" rtl="0">
              <a:lnSpc>
                <a:spcPct val="90000"/>
              </a:lnSpc>
              <a:spcBef>
                <a:spcPts val="0"/>
              </a:spcBef>
              <a:spcAft>
                <a:spcPts val="0"/>
              </a:spcAft>
              <a:buClr>
                <a:schemeClr val="dk1"/>
              </a:buClr>
              <a:buSzPts val="2100"/>
              <a:buFont typeface="Calibri"/>
              <a:buNone/>
            </a:pPr>
            <a:endParaRPr>
              <a:latin typeface="Dosis"/>
              <a:ea typeface="Dosis"/>
              <a:cs typeface="Dosis"/>
              <a:sym typeface="Dosis"/>
            </a:endParaRPr>
          </a:p>
          <a:p>
            <a:pPr marL="0" marR="0" lvl="0" indent="0" algn="l" rtl="0">
              <a:lnSpc>
                <a:spcPct val="90000"/>
              </a:lnSpc>
              <a:spcBef>
                <a:spcPts val="0"/>
              </a:spcBef>
              <a:spcAft>
                <a:spcPts val="0"/>
              </a:spcAft>
              <a:buClr>
                <a:schemeClr val="dk1"/>
              </a:buClr>
              <a:buSzPts val="2100"/>
              <a:buFont typeface="Calibri"/>
              <a:buNone/>
            </a:pPr>
            <a:endParaRPr>
              <a:latin typeface="Dosis"/>
              <a:ea typeface="Dosis"/>
              <a:cs typeface="Dosis"/>
              <a:sym typeface="Dosis"/>
            </a:endParaRPr>
          </a:p>
          <a:p>
            <a:pPr marL="457200" marR="0" lvl="0" indent="-317500" algn="l" rtl="0">
              <a:lnSpc>
                <a:spcPct val="90000"/>
              </a:lnSpc>
              <a:spcBef>
                <a:spcPts val="0"/>
              </a:spcBef>
              <a:spcAft>
                <a:spcPts val="0"/>
              </a:spcAft>
              <a:buSzPts val="1400"/>
              <a:buFont typeface="Dosis"/>
              <a:buChar char="●"/>
            </a:pPr>
            <a:r>
              <a:rPr lang="es">
                <a:latin typeface="Dosis"/>
                <a:ea typeface="Dosis"/>
                <a:cs typeface="Dosis"/>
                <a:sym typeface="Dosis"/>
              </a:rPr>
              <a:t>Estado óptimo de motivación.</a:t>
            </a:r>
            <a:endParaRPr>
              <a:latin typeface="Dosis"/>
              <a:ea typeface="Dosis"/>
              <a:cs typeface="Dosis"/>
              <a:sym typeface="Dosis"/>
            </a:endParaRPr>
          </a:p>
          <a:p>
            <a:pPr marL="457200" marR="0" lvl="0" indent="0" algn="l" rtl="0">
              <a:lnSpc>
                <a:spcPct val="90000"/>
              </a:lnSpc>
              <a:spcBef>
                <a:spcPts val="0"/>
              </a:spcBef>
              <a:spcAft>
                <a:spcPts val="0"/>
              </a:spcAft>
              <a:buNone/>
            </a:pPr>
            <a:endParaRPr>
              <a:latin typeface="Dosis"/>
              <a:ea typeface="Dosis"/>
              <a:cs typeface="Dosis"/>
              <a:sym typeface="Dosis"/>
            </a:endParaRPr>
          </a:p>
          <a:p>
            <a:pPr marL="457200" marR="0" lvl="0" indent="-317500" algn="l" rtl="0">
              <a:lnSpc>
                <a:spcPct val="90000"/>
              </a:lnSpc>
              <a:spcBef>
                <a:spcPts val="0"/>
              </a:spcBef>
              <a:spcAft>
                <a:spcPts val="0"/>
              </a:spcAft>
              <a:buSzPts val="1400"/>
              <a:buFont typeface="Dosis"/>
              <a:buChar char="●"/>
            </a:pPr>
            <a:r>
              <a:rPr lang="es">
                <a:latin typeface="Dosis"/>
                <a:ea typeface="Dosis"/>
                <a:cs typeface="Dosis"/>
                <a:sym typeface="Dosis"/>
              </a:rPr>
              <a:t>Inmersión</a:t>
            </a:r>
            <a:endParaRPr>
              <a:latin typeface="Dosis"/>
              <a:ea typeface="Dosis"/>
              <a:cs typeface="Dosis"/>
              <a:sym typeface="Dosis"/>
            </a:endParaRPr>
          </a:p>
          <a:p>
            <a:pPr marL="457200" marR="0" lvl="0" indent="0" algn="l" rtl="0">
              <a:lnSpc>
                <a:spcPct val="90000"/>
              </a:lnSpc>
              <a:spcBef>
                <a:spcPts val="0"/>
              </a:spcBef>
              <a:spcAft>
                <a:spcPts val="0"/>
              </a:spcAft>
              <a:buNone/>
            </a:pPr>
            <a:endParaRPr>
              <a:latin typeface="Dosis"/>
              <a:ea typeface="Dosis"/>
              <a:cs typeface="Dosis"/>
              <a:sym typeface="Dosis"/>
            </a:endParaRPr>
          </a:p>
          <a:p>
            <a:pPr marL="457200" marR="0" lvl="0" indent="-317500" algn="l" rtl="0">
              <a:lnSpc>
                <a:spcPct val="90000"/>
              </a:lnSpc>
              <a:spcBef>
                <a:spcPts val="0"/>
              </a:spcBef>
              <a:spcAft>
                <a:spcPts val="0"/>
              </a:spcAft>
              <a:buSzPts val="1400"/>
              <a:buFont typeface="Dosis"/>
              <a:buChar char="●"/>
            </a:pPr>
            <a:r>
              <a:rPr lang="es">
                <a:latin typeface="Dosis"/>
                <a:ea typeface="Dosis"/>
                <a:cs typeface="Dosis"/>
                <a:sym typeface="Dosis"/>
              </a:rPr>
              <a:t>Estado deseable.</a:t>
            </a:r>
            <a:endParaRPr>
              <a:latin typeface="Dosis"/>
              <a:ea typeface="Dosis"/>
              <a:cs typeface="Dosis"/>
              <a:sym typeface="Dosis"/>
            </a:endParaRPr>
          </a:p>
          <a:p>
            <a:pPr marL="0" marR="0" lvl="0" indent="0" algn="l" rtl="0">
              <a:lnSpc>
                <a:spcPct val="90000"/>
              </a:lnSpc>
              <a:spcBef>
                <a:spcPts val="0"/>
              </a:spcBef>
              <a:spcAft>
                <a:spcPts val="0"/>
              </a:spcAft>
              <a:buNone/>
            </a:pPr>
            <a:endParaRPr>
              <a:latin typeface="Dosis"/>
              <a:ea typeface="Dosis"/>
              <a:cs typeface="Dosis"/>
              <a:sym typeface="Dosis"/>
            </a:endParaRPr>
          </a:p>
          <a:p>
            <a:pPr marL="457200" marR="0" lvl="0" indent="-317500" algn="l" rtl="0">
              <a:lnSpc>
                <a:spcPct val="90000"/>
              </a:lnSpc>
              <a:spcBef>
                <a:spcPts val="0"/>
              </a:spcBef>
              <a:spcAft>
                <a:spcPts val="0"/>
              </a:spcAft>
              <a:buSzPts val="1400"/>
              <a:buFont typeface="Dosis"/>
              <a:buChar char="●"/>
            </a:pPr>
            <a:r>
              <a:rPr lang="es">
                <a:latin typeface="Dosis"/>
                <a:ea typeface="Dosis"/>
                <a:cs typeface="Dosis"/>
                <a:sym typeface="Dosis"/>
              </a:rPr>
              <a:t>No fácil de entrar en él</a:t>
            </a:r>
            <a:endParaRPr>
              <a:latin typeface="Dosis"/>
              <a:ea typeface="Dosis"/>
              <a:cs typeface="Dosis"/>
              <a:sym typeface="Dosis"/>
            </a:endParaRPr>
          </a:p>
        </p:txBody>
      </p:sp>
      <p:sp>
        <p:nvSpPr>
          <p:cNvPr id="1398" name="Google Shape;1398;p96"/>
          <p:cNvSpPr txBox="1">
            <a:spLocks noGrp="1"/>
          </p:cNvSpPr>
          <p:nvPr>
            <p:ph type="body" idx="2"/>
          </p:nvPr>
        </p:nvSpPr>
        <p:spPr>
          <a:xfrm>
            <a:off x="4629150" y="825226"/>
            <a:ext cx="3886200" cy="3743100"/>
          </a:xfrm>
          <a:prstGeom prst="rect">
            <a:avLst/>
          </a:prstGeom>
          <a:noFill/>
          <a:ln w="28575" cap="flat" cmpd="sng">
            <a:solidFill>
              <a:srgbClr val="000000"/>
            </a:solidFill>
            <a:prstDash val="dash"/>
            <a:round/>
            <a:headEnd type="none" w="sm" len="sm"/>
            <a:tailEnd type="none" w="sm" len="sm"/>
          </a:ln>
        </p:spPr>
        <p:txBody>
          <a:bodyPr spcFirstLastPara="1" wrap="square" lIns="68575" tIns="34275" rIns="68575" bIns="34275" anchor="t" anchorCtr="0">
            <a:normAutofit/>
          </a:bodyPr>
          <a:lstStyle/>
          <a:p>
            <a:pPr marL="177800" lvl="0" indent="-171450" algn="l" rtl="0">
              <a:lnSpc>
                <a:spcPct val="80000"/>
              </a:lnSpc>
              <a:spcBef>
                <a:spcPts val="0"/>
              </a:spcBef>
              <a:spcAft>
                <a:spcPts val="0"/>
              </a:spcAft>
              <a:buClr>
                <a:schemeClr val="dk1"/>
              </a:buClr>
              <a:buSzPts val="2100"/>
              <a:buFont typeface="Dosis"/>
              <a:buChar char="●"/>
            </a:pPr>
            <a:r>
              <a:rPr lang="es">
                <a:latin typeface="Dosis"/>
                <a:ea typeface="Dosis"/>
                <a:cs typeface="Dosis"/>
                <a:sym typeface="Dosis"/>
              </a:rPr>
              <a:t>8 COMPONENTES:</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TAREA REALIZABLE</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CONCENTRACIÓN</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OBJETIVOS</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FEEDBACK</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PARTICIPACIÓN SIN ESFUERZO</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CONTROL ACCIONES</a:t>
            </a:r>
            <a:endParaRPr>
              <a:latin typeface="Dosis"/>
              <a:ea typeface="Dosis"/>
              <a:cs typeface="Dosis"/>
              <a:sym typeface="Dosis"/>
            </a:endParaRPr>
          </a:p>
          <a:p>
            <a:pPr marL="381000" lvl="0" indent="-374650" algn="l" rtl="0">
              <a:lnSpc>
                <a:spcPct val="80000"/>
              </a:lnSpc>
              <a:spcBef>
                <a:spcPts val="800"/>
              </a:spcBef>
              <a:spcAft>
                <a:spcPts val="0"/>
              </a:spcAft>
              <a:buClr>
                <a:schemeClr val="dk1"/>
              </a:buClr>
              <a:buSzPts val="2100"/>
              <a:buFont typeface="Dosis"/>
              <a:buAutoNum type="arabicPeriod"/>
            </a:pPr>
            <a:r>
              <a:rPr lang="es">
                <a:latin typeface="Dosis"/>
                <a:ea typeface="Dosis"/>
                <a:cs typeface="Dosis"/>
                <a:sym typeface="Dosis"/>
              </a:rPr>
              <a:t>DESAPARECE PREOCUPACIÓN</a:t>
            </a:r>
            <a:endParaRPr>
              <a:latin typeface="Dosis"/>
              <a:ea typeface="Dosis"/>
              <a:cs typeface="Dosis"/>
              <a:sym typeface="Dosis"/>
            </a:endParaRPr>
          </a:p>
          <a:p>
            <a:pPr marL="381000" lvl="0" indent="-374650" algn="l" rtl="0">
              <a:lnSpc>
                <a:spcPct val="80000"/>
              </a:lnSpc>
              <a:spcBef>
                <a:spcPts val="800"/>
              </a:spcBef>
              <a:spcAft>
                <a:spcPts val="1200"/>
              </a:spcAft>
              <a:buClr>
                <a:schemeClr val="dk1"/>
              </a:buClr>
              <a:buSzPts val="2100"/>
              <a:buFont typeface="Dosis"/>
              <a:buAutoNum type="arabicPeriod"/>
            </a:pPr>
            <a:r>
              <a:rPr lang="es">
                <a:latin typeface="Dosis"/>
                <a:ea typeface="Dosis"/>
                <a:cs typeface="Dosis"/>
                <a:sym typeface="Dosis"/>
              </a:rPr>
              <a:t>DESAPARECE SENTIDO TIEMPO</a:t>
            </a:r>
            <a:endParaRPr>
              <a:latin typeface="Dosis"/>
              <a:ea typeface="Dosis"/>
              <a:cs typeface="Dosis"/>
              <a:sym typeface="Dosis"/>
            </a:endParaRPr>
          </a:p>
        </p:txBody>
      </p:sp>
      <p:sp>
        <p:nvSpPr>
          <p:cNvPr id="1399" name="Google Shape;1399;p96"/>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00" name="Google Shape;1400;p96"/>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401" name="Google Shape;1401;p96"/>
          <p:cNvSpPr txBox="1"/>
          <p:nvPr/>
        </p:nvSpPr>
        <p:spPr>
          <a:xfrm>
            <a:off x="-605125" y="-1350700"/>
            <a:ext cx="2906700" cy="27993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endParaRPr sz="1200">
              <a:solidFill>
                <a:schemeClr val="dk1"/>
              </a:solidFill>
              <a:latin typeface="Dosis"/>
              <a:ea typeface="Dosis"/>
              <a:cs typeface="Dosis"/>
              <a:sym typeface="Dosis"/>
            </a:endParaRPr>
          </a:p>
          <a:p>
            <a:pPr marL="0" lvl="0" indent="0" algn="ctr" rtl="0">
              <a:lnSpc>
                <a:spcPct val="90000"/>
              </a:lnSpc>
              <a:spcBef>
                <a:spcPts val="0"/>
              </a:spcBef>
              <a:spcAft>
                <a:spcPts val="0"/>
              </a:spcAft>
              <a:buNone/>
            </a:pPr>
            <a:r>
              <a:rPr lang="es" sz="1200" b="1">
                <a:solidFill>
                  <a:schemeClr val="dk1"/>
                </a:solidFill>
                <a:latin typeface="Dosis"/>
                <a:ea typeface="Dosis"/>
                <a:cs typeface="Dosis"/>
                <a:sym typeface="Dosis"/>
              </a:rPr>
              <a:t>CSIKSZANTMIHALYI</a:t>
            </a:r>
            <a:endParaRPr sz="1200" b="1">
              <a:solidFill>
                <a:schemeClr val="dk1"/>
              </a:solidFill>
              <a:latin typeface="Dosis"/>
              <a:ea typeface="Dosis"/>
              <a:cs typeface="Dosis"/>
              <a:sym typeface="Dosis"/>
            </a:endParaRPr>
          </a:p>
        </p:txBody>
      </p:sp>
      <p:sp>
        <p:nvSpPr>
          <p:cNvPr id="1402" name="Google Shape;1402;p96"/>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97"/>
          <p:cNvSpPr txBox="1">
            <a:spLocks noGrp="1"/>
          </p:cNvSpPr>
          <p:nvPr>
            <p:ph type="ctrTitle"/>
          </p:nvPr>
        </p:nvSpPr>
        <p:spPr>
          <a:xfrm>
            <a:off x="1045700" y="52622"/>
            <a:ext cx="68580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r>
              <a:rPr lang="es" b="1">
                <a:latin typeface="Dosis"/>
                <a:ea typeface="Dosis"/>
                <a:cs typeface="Dosis"/>
                <a:sym typeface="Dosis"/>
              </a:rPr>
              <a:t>JOHN RADOFF</a:t>
            </a:r>
            <a:endParaRPr b="1">
              <a:latin typeface="Dosis"/>
              <a:ea typeface="Dosis"/>
              <a:cs typeface="Dosis"/>
              <a:sym typeface="Dosis"/>
            </a:endParaRPr>
          </a:p>
        </p:txBody>
      </p:sp>
      <p:sp>
        <p:nvSpPr>
          <p:cNvPr id="1408" name="Google Shape;1408;p97"/>
          <p:cNvSpPr txBox="1">
            <a:spLocks noGrp="1"/>
          </p:cNvSpPr>
          <p:nvPr>
            <p:ph type="subTitle" idx="1"/>
          </p:nvPr>
        </p:nvSpPr>
        <p:spPr>
          <a:xfrm>
            <a:off x="859079" y="663123"/>
            <a:ext cx="6858000" cy="361800"/>
          </a:xfrm>
          <a:prstGeom prst="rect">
            <a:avLst/>
          </a:prstGeom>
          <a:noFill/>
          <a:ln>
            <a:noFill/>
          </a:ln>
        </p:spPr>
        <p:txBody>
          <a:bodyPr spcFirstLastPara="1" wrap="square" lIns="68575" tIns="34275" rIns="68575" bIns="34275" anchor="t" anchorCtr="0">
            <a:normAutofit fontScale="92500" lnSpcReduction="20000"/>
          </a:bodyPr>
          <a:lstStyle/>
          <a:p>
            <a:pPr marL="0" lvl="0" indent="0" algn="ctr" rtl="0">
              <a:lnSpc>
                <a:spcPct val="90000"/>
              </a:lnSpc>
              <a:spcBef>
                <a:spcPts val="0"/>
              </a:spcBef>
              <a:spcAft>
                <a:spcPts val="0"/>
              </a:spcAft>
              <a:buClr>
                <a:schemeClr val="dk1"/>
              </a:buClr>
              <a:buSzPct val="64285"/>
              <a:buNone/>
            </a:pPr>
            <a:r>
              <a:rPr lang="es" b="1">
                <a:latin typeface="Dosis"/>
                <a:ea typeface="Dosis"/>
                <a:cs typeface="Dosis"/>
                <a:sym typeface="Dosis"/>
              </a:rPr>
              <a:t>42 FUNDAMENTALS</a:t>
            </a:r>
            <a:endParaRPr b="1">
              <a:latin typeface="Dosis"/>
              <a:ea typeface="Dosis"/>
              <a:cs typeface="Dosis"/>
              <a:sym typeface="Dosis"/>
            </a:endParaRPr>
          </a:p>
        </p:txBody>
      </p:sp>
      <p:sp>
        <p:nvSpPr>
          <p:cNvPr id="1409" name="Google Shape;1409;p9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10" name="Google Shape;1410;p97"/>
          <p:cNvPicPr preferRelativeResize="0"/>
          <p:nvPr/>
        </p:nvPicPr>
        <p:blipFill rotWithShape="1">
          <a:blip r:embed="rId3">
            <a:alphaModFix/>
          </a:blip>
          <a:srcRect/>
          <a:stretch/>
        </p:blipFill>
        <p:spPr>
          <a:xfrm>
            <a:off x="4346249" y="4735775"/>
            <a:ext cx="451500" cy="349500"/>
          </a:xfrm>
          <a:prstGeom prst="rect">
            <a:avLst/>
          </a:prstGeom>
          <a:noFill/>
          <a:ln>
            <a:noFill/>
          </a:ln>
        </p:spPr>
      </p:pic>
      <p:pic>
        <p:nvPicPr>
          <p:cNvPr id="1411" name="Google Shape;1411;p97"/>
          <p:cNvPicPr preferRelativeResize="0"/>
          <p:nvPr/>
        </p:nvPicPr>
        <p:blipFill>
          <a:blip r:embed="rId4">
            <a:alphaModFix/>
          </a:blip>
          <a:stretch>
            <a:fillRect/>
          </a:stretch>
        </p:blipFill>
        <p:spPr>
          <a:xfrm>
            <a:off x="1143000" y="910088"/>
            <a:ext cx="6858001" cy="3792440"/>
          </a:xfrm>
          <a:prstGeom prst="rect">
            <a:avLst/>
          </a:prstGeom>
          <a:noFill/>
          <a:ln>
            <a:noFill/>
          </a:ln>
        </p:spPr>
      </p:pic>
      <p:sp>
        <p:nvSpPr>
          <p:cNvPr id="1412" name="Google Shape;1412;p9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sp>
        <p:nvSpPr>
          <p:cNvPr id="1417" name="Google Shape;1417;p98"/>
          <p:cNvSpPr txBox="1">
            <a:spLocks noGrp="1"/>
          </p:cNvSpPr>
          <p:nvPr>
            <p:ph type="ctrTitle"/>
          </p:nvPr>
        </p:nvSpPr>
        <p:spPr>
          <a:xfrm>
            <a:off x="1034950" y="181747"/>
            <a:ext cx="68580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r>
              <a:rPr lang="es" b="1">
                <a:latin typeface="Dosis"/>
                <a:ea typeface="Dosis"/>
                <a:cs typeface="Dosis"/>
                <a:sym typeface="Dosis"/>
              </a:rPr>
              <a:t>NICOLE LAZZARO</a:t>
            </a:r>
            <a:endParaRPr b="1">
              <a:latin typeface="Dosis"/>
              <a:ea typeface="Dosis"/>
              <a:cs typeface="Dosis"/>
              <a:sym typeface="Dosis"/>
            </a:endParaRPr>
          </a:p>
        </p:txBody>
      </p:sp>
      <p:sp>
        <p:nvSpPr>
          <p:cNvPr id="1418" name="Google Shape;1418;p98"/>
          <p:cNvSpPr txBox="1">
            <a:spLocks noGrp="1"/>
          </p:cNvSpPr>
          <p:nvPr>
            <p:ph type="subTitle" idx="1"/>
          </p:nvPr>
        </p:nvSpPr>
        <p:spPr>
          <a:xfrm>
            <a:off x="869854" y="803023"/>
            <a:ext cx="6858000" cy="361800"/>
          </a:xfrm>
          <a:prstGeom prst="rect">
            <a:avLst/>
          </a:prstGeom>
          <a:noFill/>
          <a:ln>
            <a:noFill/>
          </a:ln>
        </p:spPr>
        <p:txBody>
          <a:bodyPr spcFirstLastPara="1" wrap="square" lIns="68575" tIns="34275" rIns="68575" bIns="34275" anchor="t" anchorCtr="0">
            <a:normAutofit fontScale="92500" lnSpcReduction="20000"/>
          </a:bodyPr>
          <a:lstStyle/>
          <a:p>
            <a:pPr marL="0" lvl="0" indent="0" algn="ctr" rtl="0">
              <a:lnSpc>
                <a:spcPct val="90000"/>
              </a:lnSpc>
              <a:spcBef>
                <a:spcPts val="0"/>
              </a:spcBef>
              <a:spcAft>
                <a:spcPts val="0"/>
              </a:spcAft>
              <a:buClr>
                <a:schemeClr val="dk1"/>
              </a:buClr>
              <a:buSzPct val="64285"/>
              <a:buNone/>
            </a:pPr>
            <a:r>
              <a:rPr lang="es" b="1">
                <a:latin typeface="Dosis"/>
                <a:ea typeface="Dosis"/>
                <a:cs typeface="Dosis"/>
                <a:sym typeface="Dosis"/>
              </a:rPr>
              <a:t>4 TIPOS DE DIVERSIÓN</a:t>
            </a:r>
            <a:endParaRPr b="1">
              <a:latin typeface="Dosis"/>
              <a:ea typeface="Dosis"/>
              <a:cs typeface="Dosis"/>
              <a:sym typeface="Dosis"/>
            </a:endParaRPr>
          </a:p>
        </p:txBody>
      </p:sp>
      <p:sp>
        <p:nvSpPr>
          <p:cNvPr id="1419" name="Google Shape;1419;p98"/>
          <p:cNvSpPr txBox="1"/>
          <p:nvPr/>
        </p:nvSpPr>
        <p:spPr>
          <a:xfrm>
            <a:off x="2568776" y="1717950"/>
            <a:ext cx="1627500" cy="484500"/>
          </a:xfrm>
          <a:prstGeom prst="rect">
            <a:avLst/>
          </a:prstGeom>
          <a:noFill/>
          <a:ln w="9525" cap="flat" cmpd="sng">
            <a:solidFill>
              <a:srgbClr val="000000"/>
            </a:solidFill>
            <a:prstDash val="dot"/>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s" sz="2700" b="1">
                <a:solidFill>
                  <a:schemeClr val="dk1"/>
                </a:solidFill>
                <a:latin typeface="Dosis"/>
                <a:ea typeface="Dosis"/>
                <a:cs typeface="Dosis"/>
                <a:sym typeface="Dosis"/>
              </a:rPr>
              <a:t> SENCILLA</a:t>
            </a:r>
            <a:endParaRPr sz="1100" b="1">
              <a:latin typeface="Dosis"/>
              <a:ea typeface="Dosis"/>
              <a:cs typeface="Dosis"/>
              <a:sym typeface="Dosis"/>
            </a:endParaRPr>
          </a:p>
        </p:txBody>
      </p:sp>
      <p:sp>
        <p:nvSpPr>
          <p:cNvPr id="1420" name="Google Shape;1420;p98"/>
          <p:cNvSpPr txBox="1"/>
          <p:nvPr/>
        </p:nvSpPr>
        <p:spPr>
          <a:xfrm>
            <a:off x="533670" y="1717940"/>
            <a:ext cx="1567800" cy="484500"/>
          </a:xfrm>
          <a:prstGeom prst="rect">
            <a:avLst/>
          </a:prstGeom>
          <a:noFill/>
          <a:ln w="9525" cap="flat" cmpd="sng">
            <a:solidFill>
              <a:srgbClr val="000000"/>
            </a:solidFill>
            <a:prstDash val="dot"/>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s" sz="2700" b="1">
                <a:solidFill>
                  <a:schemeClr val="dk1"/>
                </a:solidFill>
                <a:latin typeface="Dosis"/>
                <a:ea typeface="Dosis"/>
                <a:cs typeface="Dosis"/>
                <a:sym typeface="Dosis"/>
              </a:rPr>
              <a:t>“FUERTE”</a:t>
            </a:r>
            <a:endParaRPr sz="2700" b="1">
              <a:solidFill>
                <a:schemeClr val="dk1"/>
              </a:solidFill>
              <a:latin typeface="Dosis"/>
              <a:ea typeface="Dosis"/>
              <a:cs typeface="Dosis"/>
              <a:sym typeface="Dosis"/>
            </a:endParaRPr>
          </a:p>
        </p:txBody>
      </p:sp>
      <p:sp>
        <p:nvSpPr>
          <p:cNvPr id="1421" name="Google Shape;1421;p98"/>
          <p:cNvSpPr txBox="1"/>
          <p:nvPr/>
        </p:nvSpPr>
        <p:spPr>
          <a:xfrm>
            <a:off x="4887674" y="1717875"/>
            <a:ext cx="1066200" cy="484500"/>
          </a:xfrm>
          <a:prstGeom prst="rect">
            <a:avLst/>
          </a:prstGeom>
          <a:noFill/>
          <a:ln w="9525" cap="flat" cmpd="sng">
            <a:solidFill>
              <a:srgbClr val="000000"/>
            </a:solidFill>
            <a:prstDash val="dot"/>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s" sz="2700" b="1">
                <a:solidFill>
                  <a:schemeClr val="dk1"/>
                </a:solidFill>
                <a:latin typeface="Dosis"/>
                <a:ea typeface="Dosis"/>
                <a:cs typeface="Dosis"/>
                <a:sym typeface="Dosis"/>
              </a:rPr>
              <a:t>SERIA</a:t>
            </a:r>
            <a:endParaRPr sz="1100" b="1">
              <a:latin typeface="Dosis"/>
              <a:ea typeface="Dosis"/>
              <a:cs typeface="Dosis"/>
              <a:sym typeface="Dosis"/>
            </a:endParaRPr>
          </a:p>
        </p:txBody>
      </p:sp>
      <p:sp>
        <p:nvSpPr>
          <p:cNvPr id="1422" name="Google Shape;1422;p98"/>
          <p:cNvSpPr txBox="1"/>
          <p:nvPr/>
        </p:nvSpPr>
        <p:spPr>
          <a:xfrm>
            <a:off x="6811125" y="1746425"/>
            <a:ext cx="1347000" cy="484500"/>
          </a:xfrm>
          <a:prstGeom prst="rect">
            <a:avLst/>
          </a:prstGeom>
          <a:noFill/>
          <a:ln w="9525" cap="flat" cmpd="sng">
            <a:solidFill>
              <a:srgbClr val="000000"/>
            </a:solidFill>
            <a:prstDash val="dot"/>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r>
              <a:rPr lang="es" sz="2700" b="1">
                <a:solidFill>
                  <a:schemeClr val="dk1"/>
                </a:solidFill>
                <a:latin typeface="Dosis"/>
                <a:ea typeface="Dosis"/>
                <a:cs typeface="Dosis"/>
                <a:sym typeface="Dosis"/>
              </a:rPr>
              <a:t>SOCIAL</a:t>
            </a:r>
            <a:endParaRPr sz="1100" b="1">
              <a:latin typeface="Dosis"/>
              <a:ea typeface="Dosis"/>
              <a:cs typeface="Dosis"/>
              <a:sym typeface="Dosis"/>
            </a:endParaRPr>
          </a:p>
        </p:txBody>
      </p:sp>
      <p:sp>
        <p:nvSpPr>
          <p:cNvPr id="1423" name="Google Shape;1423;p9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24" name="Google Shape;1424;p98"/>
          <p:cNvPicPr preferRelativeResize="0"/>
          <p:nvPr/>
        </p:nvPicPr>
        <p:blipFill rotWithShape="1">
          <a:blip r:embed="rId3">
            <a:alphaModFix/>
          </a:blip>
          <a:srcRect/>
          <a:stretch/>
        </p:blipFill>
        <p:spPr>
          <a:xfrm>
            <a:off x="4346249" y="4735775"/>
            <a:ext cx="451500" cy="349500"/>
          </a:xfrm>
          <a:prstGeom prst="rect">
            <a:avLst/>
          </a:prstGeom>
          <a:noFill/>
          <a:ln>
            <a:noFill/>
          </a:ln>
        </p:spPr>
      </p:pic>
      <p:pic>
        <p:nvPicPr>
          <p:cNvPr id="1425" name="Google Shape;1425;p98"/>
          <p:cNvPicPr preferRelativeResize="0"/>
          <p:nvPr/>
        </p:nvPicPr>
        <p:blipFill>
          <a:blip r:embed="rId4">
            <a:alphaModFix/>
          </a:blip>
          <a:stretch>
            <a:fillRect/>
          </a:stretch>
        </p:blipFill>
        <p:spPr>
          <a:xfrm>
            <a:off x="6995950" y="62650"/>
            <a:ext cx="1514825" cy="1514825"/>
          </a:xfrm>
          <a:prstGeom prst="rect">
            <a:avLst/>
          </a:prstGeom>
          <a:noFill/>
          <a:ln>
            <a:noFill/>
          </a:ln>
        </p:spPr>
      </p:pic>
      <p:cxnSp>
        <p:nvCxnSpPr>
          <p:cNvPr id="1426" name="Google Shape;1426;p98"/>
          <p:cNvCxnSpPr/>
          <p:nvPr/>
        </p:nvCxnSpPr>
        <p:spPr>
          <a:xfrm>
            <a:off x="2323250" y="1664675"/>
            <a:ext cx="0" cy="2885100"/>
          </a:xfrm>
          <a:prstGeom prst="straightConnector1">
            <a:avLst/>
          </a:prstGeom>
          <a:noFill/>
          <a:ln w="28575" cap="flat" cmpd="sng">
            <a:solidFill>
              <a:schemeClr val="dk2"/>
            </a:solidFill>
            <a:prstDash val="dash"/>
            <a:round/>
            <a:headEnd type="none" w="med" len="med"/>
            <a:tailEnd type="none" w="med" len="med"/>
          </a:ln>
        </p:spPr>
      </p:cxnSp>
      <p:cxnSp>
        <p:nvCxnSpPr>
          <p:cNvPr id="1427" name="Google Shape;1427;p98"/>
          <p:cNvCxnSpPr/>
          <p:nvPr/>
        </p:nvCxnSpPr>
        <p:spPr>
          <a:xfrm>
            <a:off x="4463950" y="1664675"/>
            <a:ext cx="0" cy="2885100"/>
          </a:xfrm>
          <a:prstGeom prst="straightConnector1">
            <a:avLst/>
          </a:prstGeom>
          <a:noFill/>
          <a:ln w="28575" cap="flat" cmpd="sng">
            <a:solidFill>
              <a:schemeClr val="dk2"/>
            </a:solidFill>
            <a:prstDash val="dash"/>
            <a:round/>
            <a:headEnd type="none" w="med" len="med"/>
            <a:tailEnd type="none" w="med" len="med"/>
          </a:ln>
        </p:spPr>
      </p:cxnSp>
      <p:cxnSp>
        <p:nvCxnSpPr>
          <p:cNvPr id="1428" name="Google Shape;1428;p98"/>
          <p:cNvCxnSpPr/>
          <p:nvPr/>
        </p:nvCxnSpPr>
        <p:spPr>
          <a:xfrm>
            <a:off x="6377675" y="1664675"/>
            <a:ext cx="0" cy="2885100"/>
          </a:xfrm>
          <a:prstGeom prst="straightConnector1">
            <a:avLst/>
          </a:prstGeom>
          <a:noFill/>
          <a:ln w="28575" cap="flat" cmpd="sng">
            <a:solidFill>
              <a:schemeClr val="dk2"/>
            </a:solidFill>
            <a:prstDash val="dash"/>
            <a:round/>
            <a:headEnd type="none" w="med" len="med"/>
            <a:tailEnd type="none" w="med" len="med"/>
          </a:ln>
        </p:spPr>
      </p:cxnSp>
      <p:cxnSp>
        <p:nvCxnSpPr>
          <p:cNvPr id="1429" name="Google Shape;1429;p98"/>
          <p:cNvCxnSpPr/>
          <p:nvPr/>
        </p:nvCxnSpPr>
        <p:spPr>
          <a:xfrm>
            <a:off x="194550" y="3134225"/>
            <a:ext cx="8622900" cy="0"/>
          </a:xfrm>
          <a:prstGeom prst="straightConnector1">
            <a:avLst/>
          </a:prstGeom>
          <a:noFill/>
          <a:ln w="38100" cap="flat" cmpd="sng">
            <a:solidFill>
              <a:schemeClr val="dk2"/>
            </a:solidFill>
            <a:prstDash val="dash"/>
            <a:round/>
            <a:headEnd type="none" w="med" len="med"/>
            <a:tailEnd type="none" w="med" len="med"/>
          </a:ln>
        </p:spPr>
      </p:cxnSp>
      <p:sp>
        <p:nvSpPr>
          <p:cNvPr id="1430" name="Google Shape;1430;p98"/>
          <p:cNvSpPr txBox="1"/>
          <p:nvPr/>
        </p:nvSpPr>
        <p:spPr>
          <a:xfrm>
            <a:off x="236900" y="2238675"/>
            <a:ext cx="1864500" cy="6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Retos placenteros</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Buscar límites habilidad</a:t>
            </a:r>
            <a:endParaRPr>
              <a:latin typeface="Dosis"/>
              <a:ea typeface="Dosis"/>
              <a:cs typeface="Dosis"/>
              <a:sym typeface="Dosis"/>
            </a:endParaRPr>
          </a:p>
        </p:txBody>
      </p:sp>
      <p:sp>
        <p:nvSpPr>
          <p:cNvPr id="1431" name="Google Shape;1431;p98"/>
          <p:cNvSpPr txBox="1"/>
          <p:nvPr/>
        </p:nvSpPr>
        <p:spPr>
          <a:xfrm>
            <a:off x="236900" y="3334675"/>
            <a:ext cx="1864500" cy="12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Frustación</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“Fiero”</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Orgullo</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Vencer adversidad</a:t>
            </a:r>
            <a:endParaRPr>
              <a:latin typeface="Dosis"/>
              <a:ea typeface="Dosis"/>
              <a:cs typeface="Dosis"/>
              <a:sym typeface="Dosis"/>
            </a:endParaRPr>
          </a:p>
        </p:txBody>
      </p:sp>
      <p:sp>
        <p:nvSpPr>
          <p:cNvPr id="1432" name="Google Shape;1432;p98"/>
          <p:cNvSpPr txBox="1"/>
          <p:nvPr/>
        </p:nvSpPr>
        <p:spPr>
          <a:xfrm>
            <a:off x="2461350" y="2284513"/>
            <a:ext cx="1864500" cy="6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Aliviar tensión</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Sin complicaciones</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Explorar juego</a:t>
            </a:r>
            <a:endParaRPr>
              <a:latin typeface="Dosis"/>
              <a:ea typeface="Dosis"/>
              <a:cs typeface="Dosis"/>
              <a:sym typeface="Dosis"/>
            </a:endParaRPr>
          </a:p>
        </p:txBody>
      </p:sp>
      <p:sp>
        <p:nvSpPr>
          <p:cNvPr id="1433" name="Google Shape;1433;p98"/>
          <p:cNvSpPr txBox="1"/>
          <p:nvPr/>
        </p:nvSpPr>
        <p:spPr>
          <a:xfrm>
            <a:off x="2461350" y="3380513"/>
            <a:ext cx="1864500" cy="12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Curiosidad</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Misterios</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Sorpresas</a:t>
            </a:r>
            <a:endParaRPr>
              <a:latin typeface="Dosis"/>
              <a:ea typeface="Dosis"/>
              <a:cs typeface="Dosis"/>
              <a:sym typeface="Dosis"/>
            </a:endParaRPr>
          </a:p>
        </p:txBody>
      </p:sp>
      <p:sp>
        <p:nvSpPr>
          <p:cNvPr id="1434" name="Google Shape;1434;p98"/>
          <p:cNvSpPr txBox="1"/>
          <p:nvPr/>
        </p:nvSpPr>
        <p:spPr>
          <a:xfrm>
            <a:off x="4488563" y="2284388"/>
            <a:ext cx="1864500" cy="6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“Experimental”</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Ser nuevas personas</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Nuevas sensaciones</a:t>
            </a:r>
            <a:endParaRPr>
              <a:latin typeface="Dosis"/>
              <a:ea typeface="Dosis"/>
              <a:cs typeface="Dosis"/>
              <a:sym typeface="Dosis"/>
            </a:endParaRPr>
          </a:p>
        </p:txBody>
      </p:sp>
      <p:sp>
        <p:nvSpPr>
          <p:cNvPr id="1435" name="Google Shape;1435;p98"/>
          <p:cNvSpPr txBox="1"/>
          <p:nvPr/>
        </p:nvSpPr>
        <p:spPr>
          <a:xfrm>
            <a:off x="4488563" y="3380388"/>
            <a:ext cx="1864500" cy="12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Excitación</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Alivio</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(terapia)</a:t>
            </a:r>
            <a:endParaRPr>
              <a:latin typeface="Dosis"/>
              <a:ea typeface="Dosis"/>
              <a:cs typeface="Dosis"/>
              <a:sym typeface="Dosis"/>
            </a:endParaRPr>
          </a:p>
        </p:txBody>
      </p:sp>
      <p:sp>
        <p:nvSpPr>
          <p:cNvPr id="1436" name="Google Shape;1436;p98"/>
          <p:cNvSpPr txBox="1"/>
          <p:nvPr/>
        </p:nvSpPr>
        <p:spPr>
          <a:xfrm>
            <a:off x="6646263" y="2298738"/>
            <a:ext cx="1864500" cy="69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Ligado a la gente</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Interaccion con los demás</a:t>
            </a:r>
            <a:endParaRPr>
              <a:latin typeface="Dosis"/>
              <a:ea typeface="Dosis"/>
              <a:cs typeface="Dosis"/>
              <a:sym typeface="Dosis"/>
            </a:endParaRPr>
          </a:p>
        </p:txBody>
      </p:sp>
      <p:sp>
        <p:nvSpPr>
          <p:cNvPr id="1437" name="Google Shape;1437;p98"/>
          <p:cNvSpPr txBox="1"/>
          <p:nvPr/>
        </p:nvSpPr>
        <p:spPr>
          <a:xfrm>
            <a:off x="6646277" y="3394750"/>
            <a:ext cx="2220600" cy="121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Schadenfreude (alegría por ver desgracia en los demás)</a:t>
            </a:r>
            <a:endParaRPr>
              <a:latin typeface="Dosis"/>
              <a:ea typeface="Dosis"/>
              <a:cs typeface="Dosis"/>
              <a:sym typeface="Dosis"/>
            </a:endParaRPr>
          </a:p>
          <a:p>
            <a:pPr marL="0" lvl="0" indent="0" algn="l" rtl="0">
              <a:spcBef>
                <a:spcPts val="0"/>
              </a:spcBef>
              <a:spcAft>
                <a:spcPts val="0"/>
              </a:spcAft>
              <a:buNone/>
            </a:pP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Naches (yidis) Gozo por el éxito del aprendiz</a:t>
            </a:r>
            <a:endParaRPr>
              <a:latin typeface="Dosis"/>
              <a:ea typeface="Dosis"/>
              <a:cs typeface="Dosis"/>
              <a:sym typeface="Dosis"/>
            </a:endParaRPr>
          </a:p>
        </p:txBody>
      </p:sp>
      <p:sp>
        <p:nvSpPr>
          <p:cNvPr id="1438" name="Google Shape;1438;p98"/>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2"/>
        <p:cNvGrpSpPr/>
        <p:nvPr/>
      </p:nvGrpSpPr>
      <p:grpSpPr>
        <a:xfrm>
          <a:off x="0" y="0"/>
          <a:ext cx="0" cy="0"/>
          <a:chOff x="0" y="0"/>
          <a:chExt cx="0" cy="0"/>
        </a:xfrm>
      </p:grpSpPr>
      <p:sp>
        <p:nvSpPr>
          <p:cNvPr id="1443" name="Google Shape;1443;p99"/>
          <p:cNvSpPr txBox="1">
            <a:spLocks noGrp="1"/>
          </p:cNvSpPr>
          <p:nvPr>
            <p:ph type="ctrTitle"/>
          </p:nvPr>
        </p:nvSpPr>
        <p:spPr>
          <a:xfrm>
            <a:off x="1121400" y="193422"/>
            <a:ext cx="68580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r>
              <a:rPr lang="es" b="1">
                <a:latin typeface="Dosis"/>
                <a:ea typeface="Dosis"/>
                <a:cs typeface="Dosis"/>
                <a:sym typeface="Dosis"/>
              </a:rPr>
              <a:t>AMY JO KIM</a:t>
            </a:r>
            <a:endParaRPr b="1">
              <a:latin typeface="Dosis"/>
              <a:ea typeface="Dosis"/>
              <a:cs typeface="Dosis"/>
              <a:sym typeface="Dosis"/>
            </a:endParaRPr>
          </a:p>
        </p:txBody>
      </p:sp>
      <p:sp>
        <p:nvSpPr>
          <p:cNvPr id="1444" name="Google Shape;1444;p99"/>
          <p:cNvSpPr txBox="1">
            <a:spLocks noGrp="1"/>
          </p:cNvSpPr>
          <p:nvPr>
            <p:ph type="subTitle" idx="1"/>
          </p:nvPr>
        </p:nvSpPr>
        <p:spPr>
          <a:xfrm>
            <a:off x="1028797" y="770598"/>
            <a:ext cx="6858000" cy="361800"/>
          </a:xfrm>
          <a:prstGeom prst="rect">
            <a:avLst/>
          </a:prstGeom>
          <a:noFill/>
          <a:ln>
            <a:noFill/>
          </a:ln>
        </p:spPr>
        <p:txBody>
          <a:bodyPr spcFirstLastPara="1" wrap="square" lIns="68575" tIns="34275" rIns="68575" bIns="34275" anchor="t" anchorCtr="0">
            <a:normAutofit fontScale="85000" lnSpcReduction="10000"/>
          </a:bodyPr>
          <a:lstStyle/>
          <a:p>
            <a:pPr marL="0" lvl="0" indent="0" algn="ctr" rtl="0">
              <a:lnSpc>
                <a:spcPct val="90000"/>
              </a:lnSpc>
              <a:spcBef>
                <a:spcPts val="0"/>
              </a:spcBef>
              <a:spcAft>
                <a:spcPts val="0"/>
              </a:spcAft>
              <a:buClr>
                <a:schemeClr val="dk1"/>
              </a:buClr>
              <a:buSzPct val="64285"/>
              <a:buNone/>
            </a:pPr>
            <a:r>
              <a:rPr lang="es" b="1">
                <a:latin typeface="Dosis"/>
                <a:ea typeface="Dosis"/>
                <a:cs typeface="Dosis"/>
                <a:sym typeface="Dosis"/>
              </a:rPr>
              <a:t>EXPERIENCIA EN LOS JUEGOS. SOSTIENE EL INTERES</a:t>
            </a:r>
            <a:endParaRPr b="1">
              <a:latin typeface="Dosis"/>
              <a:ea typeface="Dosis"/>
              <a:cs typeface="Dosis"/>
              <a:sym typeface="Dosis"/>
            </a:endParaRPr>
          </a:p>
        </p:txBody>
      </p:sp>
      <p:grpSp>
        <p:nvGrpSpPr>
          <p:cNvPr id="1445" name="Google Shape;1445;p99"/>
          <p:cNvGrpSpPr/>
          <p:nvPr/>
        </p:nvGrpSpPr>
        <p:grpSpPr>
          <a:xfrm>
            <a:off x="659226" y="2360458"/>
            <a:ext cx="1854225" cy="1418625"/>
            <a:chOff x="3703327" y="3390689"/>
            <a:chExt cx="2472300" cy="1891500"/>
          </a:xfrm>
        </p:grpSpPr>
        <p:sp>
          <p:nvSpPr>
            <p:cNvPr id="1446" name="Google Shape;1446;p99"/>
            <p:cNvSpPr/>
            <p:nvPr/>
          </p:nvSpPr>
          <p:spPr>
            <a:xfrm>
              <a:off x="3703327" y="3390689"/>
              <a:ext cx="2472300" cy="1891500"/>
            </a:xfrm>
            <a:prstGeom prst="ellipse">
              <a:avLst/>
            </a:prstGeom>
            <a:solidFill>
              <a:srgbClr val="FCE5CD"/>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b="1">
                <a:solidFill>
                  <a:schemeClr val="lt1"/>
                </a:solidFill>
                <a:latin typeface="Dosis"/>
                <a:ea typeface="Dosis"/>
                <a:cs typeface="Dosis"/>
                <a:sym typeface="Dosis"/>
              </a:endParaRPr>
            </a:p>
          </p:txBody>
        </p:sp>
        <p:sp>
          <p:nvSpPr>
            <p:cNvPr id="1447" name="Google Shape;1447;p99"/>
            <p:cNvSpPr txBox="1"/>
            <p:nvPr/>
          </p:nvSpPr>
          <p:spPr>
            <a:xfrm>
              <a:off x="3861759" y="4059412"/>
              <a:ext cx="2175600" cy="369300"/>
            </a:xfrm>
            <a:prstGeom prst="rect">
              <a:avLst/>
            </a:prstGeom>
            <a:solidFill>
              <a:srgbClr val="FCE5CD"/>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sz="1600" b="1">
                  <a:solidFill>
                    <a:schemeClr val="dk1"/>
                  </a:solidFill>
                  <a:latin typeface="Dosis"/>
                  <a:ea typeface="Dosis"/>
                  <a:cs typeface="Dosis"/>
                  <a:sym typeface="Dosis"/>
                </a:rPr>
                <a:t>DESCUBRIMIENTO</a:t>
              </a:r>
              <a:endParaRPr sz="1600" b="1">
                <a:latin typeface="Dosis"/>
                <a:ea typeface="Dosis"/>
                <a:cs typeface="Dosis"/>
                <a:sym typeface="Dosis"/>
              </a:endParaRPr>
            </a:p>
          </p:txBody>
        </p:sp>
      </p:grpSp>
      <p:grpSp>
        <p:nvGrpSpPr>
          <p:cNvPr id="1448" name="Google Shape;1448;p99"/>
          <p:cNvGrpSpPr/>
          <p:nvPr/>
        </p:nvGrpSpPr>
        <p:grpSpPr>
          <a:xfrm>
            <a:off x="3644900" y="2291185"/>
            <a:ext cx="1854225" cy="1418625"/>
            <a:chOff x="3536294" y="3390689"/>
            <a:chExt cx="2472300" cy="1891500"/>
          </a:xfrm>
        </p:grpSpPr>
        <p:sp>
          <p:nvSpPr>
            <p:cNvPr id="1449" name="Google Shape;1449;p99"/>
            <p:cNvSpPr/>
            <p:nvPr/>
          </p:nvSpPr>
          <p:spPr>
            <a:xfrm>
              <a:off x="3536294" y="3390689"/>
              <a:ext cx="2472300" cy="1891500"/>
            </a:xfrm>
            <a:prstGeom prst="ellipse">
              <a:avLst/>
            </a:prstGeom>
            <a:solidFill>
              <a:srgbClr val="F6B26B"/>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b="1">
                <a:solidFill>
                  <a:schemeClr val="lt1"/>
                </a:solidFill>
                <a:latin typeface="Dosis"/>
                <a:ea typeface="Dosis"/>
                <a:cs typeface="Dosis"/>
                <a:sym typeface="Dosis"/>
              </a:endParaRPr>
            </a:p>
          </p:txBody>
        </p:sp>
        <p:sp>
          <p:nvSpPr>
            <p:cNvPr id="1450" name="Google Shape;1450;p99"/>
            <p:cNvSpPr txBox="1"/>
            <p:nvPr/>
          </p:nvSpPr>
          <p:spPr>
            <a:xfrm>
              <a:off x="3801295" y="4063243"/>
              <a:ext cx="1964400" cy="369300"/>
            </a:xfrm>
            <a:prstGeom prst="rect">
              <a:avLst/>
            </a:prstGeom>
            <a:solidFill>
              <a:srgbClr val="F6B26B"/>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s" sz="2400" b="1">
                  <a:solidFill>
                    <a:schemeClr val="dk1"/>
                  </a:solidFill>
                  <a:latin typeface="Dosis"/>
                  <a:ea typeface="Dosis"/>
                  <a:cs typeface="Dosis"/>
                  <a:sym typeface="Dosis"/>
                </a:rPr>
                <a:t>PRACTICA</a:t>
              </a:r>
              <a:endParaRPr sz="2400" b="1">
                <a:latin typeface="Dosis"/>
                <a:ea typeface="Dosis"/>
                <a:cs typeface="Dosis"/>
                <a:sym typeface="Dosis"/>
              </a:endParaRPr>
            </a:p>
          </p:txBody>
        </p:sp>
      </p:grpSp>
      <p:sp>
        <p:nvSpPr>
          <p:cNvPr id="1451" name="Google Shape;1451;p99"/>
          <p:cNvSpPr/>
          <p:nvPr/>
        </p:nvSpPr>
        <p:spPr>
          <a:xfrm>
            <a:off x="6444974" y="2272982"/>
            <a:ext cx="1854300" cy="1418700"/>
          </a:xfrm>
          <a:prstGeom prst="ellipse">
            <a:avLst/>
          </a:prstGeom>
          <a:solidFill>
            <a:srgbClr val="FF9900"/>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r>
              <a:rPr lang="es" sz="2400" b="1">
                <a:solidFill>
                  <a:schemeClr val="lt1"/>
                </a:solidFill>
                <a:latin typeface="Dosis"/>
                <a:ea typeface="Dosis"/>
                <a:cs typeface="Dosis"/>
                <a:sym typeface="Dosis"/>
              </a:rPr>
              <a:t>DOMINIO</a:t>
            </a:r>
            <a:endParaRPr sz="2400" b="1">
              <a:solidFill>
                <a:schemeClr val="lt1"/>
              </a:solidFill>
              <a:latin typeface="Dosis"/>
              <a:ea typeface="Dosis"/>
              <a:cs typeface="Dosis"/>
              <a:sym typeface="Dosis"/>
            </a:endParaRPr>
          </a:p>
        </p:txBody>
      </p:sp>
      <p:sp>
        <p:nvSpPr>
          <p:cNvPr id="1452" name="Google Shape;1452;p99"/>
          <p:cNvSpPr/>
          <p:nvPr/>
        </p:nvSpPr>
        <p:spPr>
          <a:xfrm>
            <a:off x="2594113" y="2777965"/>
            <a:ext cx="819900" cy="4155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b="1">
              <a:solidFill>
                <a:schemeClr val="lt1"/>
              </a:solidFill>
              <a:latin typeface="Dosis"/>
              <a:ea typeface="Dosis"/>
              <a:cs typeface="Dosis"/>
              <a:sym typeface="Dosis"/>
            </a:endParaRPr>
          </a:p>
        </p:txBody>
      </p:sp>
      <p:sp>
        <p:nvSpPr>
          <p:cNvPr id="1453" name="Google Shape;1453;p99"/>
          <p:cNvSpPr/>
          <p:nvPr/>
        </p:nvSpPr>
        <p:spPr>
          <a:xfrm>
            <a:off x="5562047" y="2708715"/>
            <a:ext cx="819900" cy="415500"/>
          </a:xfrm>
          <a:prstGeom prst="righ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2400" b="1">
              <a:solidFill>
                <a:schemeClr val="lt1"/>
              </a:solidFill>
              <a:latin typeface="Dosis"/>
              <a:ea typeface="Dosis"/>
              <a:cs typeface="Dosis"/>
              <a:sym typeface="Dosis"/>
            </a:endParaRPr>
          </a:p>
        </p:txBody>
      </p:sp>
      <p:sp>
        <p:nvSpPr>
          <p:cNvPr id="1454" name="Google Shape;1454;p9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55" name="Google Shape;1455;p99"/>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456" name="Google Shape;1456;p99"/>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4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s" b="1">
                <a:latin typeface="Dosis"/>
                <a:ea typeface="Dosis"/>
                <a:cs typeface="Dosis"/>
                <a:sym typeface="Dosis"/>
              </a:rPr>
              <a:t>LAS MECÁNICAS</a:t>
            </a:r>
            <a:endParaRPr b="1">
              <a:latin typeface="Dosis"/>
              <a:ea typeface="Dosis"/>
              <a:cs typeface="Dosis"/>
              <a:sym typeface="Dosis"/>
            </a:endParaRPr>
          </a:p>
        </p:txBody>
      </p:sp>
      <p:sp>
        <p:nvSpPr>
          <p:cNvPr id="894" name="Google Shape;894;p46"/>
          <p:cNvSpPr txBox="1"/>
          <p:nvPr/>
        </p:nvSpPr>
        <p:spPr>
          <a:xfrm>
            <a:off x="2703625" y="3982925"/>
            <a:ext cx="3152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u="sng">
                <a:solidFill>
                  <a:schemeClr val="hlink"/>
                </a:solidFill>
                <a:hlinkClick r:id="rId3"/>
              </a:rPr>
              <a:t>http://bit.ly/cadaovejaconsupareja</a:t>
            </a:r>
            <a:endParaRPr b="1"/>
          </a:p>
          <a:p>
            <a:pPr marL="0" lvl="0" indent="0" algn="l" rtl="0">
              <a:spcBef>
                <a:spcPts val="0"/>
              </a:spcBef>
              <a:spcAft>
                <a:spcPts val="0"/>
              </a:spcAft>
              <a:buNone/>
            </a:pPr>
            <a:endParaRPr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00"/>
          <p:cNvSpPr txBox="1">
            <a:spLocks noGrp="1"/>
          </p:cNvSpPr>
          <p:nvPr>
            <p:ph type="ctrTitle"/>
          </p:nvPr>
        </p:nvSpPr>
        <p:spPr>
          <a:xfrm>
            <a:off x="1002525" y="129447"/>
            <a:ext cx="6858000" cy="695100"/>
          </a:xfrm>
          <a:prstGeom prst="rect">
            <a:avLst/>
          </a:prstGeom>
          <a:noFill/>
          <a:ln>
            <a:noFill/>
          </a:ln>
        </p:spPr>
        <p:txBody>
          <a:bodyPr spcFirstLastPara="1" wrap="square" lIns="68575" tIns="34275" rIns="68575" bIns="34275" anchor="b" anchorCtr="0">
            <a:normAutofit fontScale="90000"/>
          </a:bodyPr>
          <a:lstStyle/>
          <a:p>
            <a:pPr marL="0" lvl="0" indent="0" algn="ctr" rtl="0">
              <a:lnSpc>
                <a:spcPct val="90000"/>
              </a:lnSpc>
              <a:spcBef>
                <a:spcPts val="0"/>
              </a:spcBef>
              <a:spcAft>
                <a:spcPts val="0"/>
              </a:spcAft>
              <a:buClr>
                <a:schemeClr val="dk1"/>
              </a:buClr>
              <a:buSzPct val="86538"/>
              <a:buFont typeface="Calibri"/>
              <a:buNone/>
            </a:pPr>
            <a:r>
              <a:rPr lang="es" b="1">
                <a:latin typeface="Dosis"/>
                <a:ea typeface="Dosis"/>
                <a:cs typeface="Dosis"/>
                <a:sym typeface="Dosis"/>
              </a:rPr>
              <a:t>FOGG</a:t>
            </a:r>
            <a:endParaRPr b="1">
              <a:latin typeface="Dosis"/>
              <a:ea typeface="Dosis"/>
              <a:cs typeface="Dosis"/>
              <a:sym typeface="Dosis"/>
            </a:endParaRPr>
          </a:p>
        </p:txBody>
      </p:sp>
      <p:sp>
        <p:nvSpPr>
          <p:cNvPr id="1462" name="Google Shape;1462;p100"/>
          <p:cNvSpPr txBox="1">
            <a:spLocks noGrp="1"/>
          </p:cNvSpPr>
          <p:nvPr>
            <p:ph type="subTitle" idx="1"/>
          </p:nvPr>
        </p:nvSpPr>
        <p:spPr>
          <a:xfrm>
            <a:off x="1002522" y="824548"/>
            <a:ext cx="6858000" cy="622800"/>
          </a:xfrm>
          <a:prstGeom prst="rect">
            <a:avLst/>
          </a:prstGeom>
          <a:noFill/>
          <a:ln>
            <a:noFill/>
          </a:ln>
        </p:spPr>
        <p:txBody>
          <a:bodyPr spcFirstLastPara="1" wrap="square" lIns="68575" tIns="34275" rIns="68575" bIns="34275" anchor="t" anchorCtr="0">
            <a:normAutofit fontScale="40000" lnSpcReduction="20000"/>
          </a:bodyPr>
          <a:lstStyle/>
          <a:p>
            <a:pPr marL="0" lvl="0" indent="0" algn="ctr" rtl="0">
              <a:lnSpc>
                <a:spcPct val="80000"/>
              </a:lnSpc>
              <a:spcBef>
                <a:spcPts val="0"/>
              </a:spcBef>
              <a:spcAft>
                <a:spcPts val="0"/>
              </a:spcAft>
              <a:buClr>
                <a:schemeClr val="dk1"/>
              </a:buClr>
              <a:buSzPct val="64285"/>
              <a:buNone/>
            </a:pPr>
            <a:r>
              <a:rPr lang="es" b="1">
                <a:latin typeface="Dosis"/>
                <a:ea typeface="Dosis"/>
                <a:cs typeface="Dosis"/>
                <a:sym typeface="Dosis"/>
              </a:rPr>
              <a:t>FMG MODELO DE COMPORTAMIENTO</a:t>
            </a:r>
            <a:endParaRPr b="1">
              <a:latin typeface="Dosis"/>
              <a:ea typeface="Dosis"/>
              <a:cs typeface="Dosis"/>
              <a:sym typeface="Dosis"/>
            </a:endParaRPr>
          </a:p>
          <a:p>
            <a:pPr marL="0" lvl="0" indent="0" algn="ctr" rtl="0">
              <a:lnSpc>
                <a:spcPct val="80000"/>
              </a:lnSpc>
              <a:spcBef>
                <a:spcPts val="800"/>
              </a:spcBef>
              <a:spcAft>
                <a:spcPts val="0"/>
              </a:spcAft>
              <a:buClr>
                <a:schemeClr val="dk1"/>
              </a:buClr>
              <a:buSzPct val="64285"/>
              <a:buNone/>
            </a:pPr>
            <a:r>
              <a:rPr lang="es" b="1">
                <a:latin typeface="Dosis"/>
                <a:ea typeface="Dosis"/>
                <a:cs typeface="Dosis"/>
                <a:sym typeface="Dosis"/>
              </a:rPr>
              <a:t>Cómo mecánicas juego producen acciones y comportamientos</a:t>
            </a:r>
            <a:endParaRPr b="1">
              <a:latin typeface="Dosis"/>
              <a:ea typeface="Dosis"/>
              <a:cs typeface="Dosis"/>
              <a:sym typeface="Dosis"/>
            </a:endParaRPr>
          </a:p>
          <a:p>
            <a:pPr marL="0" lvl="0" indent="0" algn="ctr" rtl="0">
              <a:lnSpc>
                <a:spcPct val="80000"/>
              </a:lnSpc>
              <a:spcBef>
                <a:spcPts val="800"/>
              </a:spcBef>
              <a:spcAft>
                <a:spcPts val="0"/>
              </a:spcAft>
              <a:buClr>
                <a:schemeClr val="dk1"/>
              </a:buClr>
              <a:buSzPct val="64285"/>
              <a:buNone/>
            </a:pPr>
            <a:endParaRPr b="1">
              <a:latin typeface="Dosis"/>
              <a:ea typeface="Dosis"/>
              <a:cs typeface="Dosis"/>
              <a:sym typeface="Dosis"/>
            </a:endParaRPr>
          </a:p>
        </p:txBody>
      </p:sp>
      <p:sp>
        <p:nvSpPr>
          <p:cNvPr id="1463" name="Google Shape;1463;p100"/>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pic>
        <p:nvPicPr>
          <p:cNvPr id="1464" name="Google Shape;1464;p100"/>
          <p:cNvPicPr preferRelativeResize="0"/>
          <p:nvPr/>
        </p:nvPicPr>
        <p:blipFill rotWithShape="1">
          <a:blip r:embed="rId3">
            <a:alphaModFix/>
          </a:blip>
          <a:srcRect/>
          <a:stretch/>
        </p:blipFill>
        <p:spPr>
          <a:xfrm>
            <a:off x="4346249" y="4735775"/>
            <a:ext cx="451500" cy="349500"/>
          </a:xfrm>
          <a:prstGeom prst="rect">
            <a:avLst/>
          </a:prstGeom>
          <a:noFill/>
          <a:ln>
            <a:noFill/>
          </a:ln>
        </p:spPr>
      </p:pic>
      <p:sp>
        <p:nvSpPr>
          <p:cNvPr id="1465" name="Google Shape;1465;p100"/>
          <p:cNvSpPr/>
          <p:nvPr/>
        </p:nvSpPr>
        <p:spPr>
          <a:xfrm>
            <a:off x="3346850" y="1891525"/>
            <a:ext cx="2697900" cy="1923300"/>
          </a:xfrm>
          <a:prstGeom prst="wedgeRoundRectCallout">
            <a:avLst>
              <a:gd name="adj1" fmla="val 609"/>
              <a:gd name="adj2" fmla="val 83717"/>
              <a:gd name="adj3" fmla="val 0"/>
            </a:avLst>
          </a:prstGeom>
          <a:solidFill>
            <a:srgbClr val="B6D7A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r>
              <a:rPr lang="es" sz="2400" b="1">
                <a:solidFill>
                  <a:schemeClr val="dk1"/>
                </a:solidFill>
                <a:latin typeface="Dosis"/>
                <a:ea typeface="Dosis"/>
                <a:cs typeface="Dosis"/>
                <a:sym typeface="Dosis"/>
              </a:rPr>
              <a:t>MOTIVADORES</a:t>
            </a:r>
            <a:endParaRPr sz="2400" b="1">
              <a:solidFill>
                <a:schemeClr val="dk1"/>
              </a:solidFill>
              <a:latin typeface="Dosis"/>
              <a:ea typeface="Dosis"/>
              <a:cs typeface="Dosis"/>
              <a:sym typeface="Dosis"/>
            </a:endParaRPr>
          </a:p>
          <a:p>
            <a:pPr marL="0" lvl="0" indent="0" algn="l" rtl="0">
              <a:spcBef>
                <a:spcPts val="0"/>
              </a:spcBef>
              <a:spcAft>
                <a:spcPts val="0"/>
              </a:spcAft>
              <a:buClr>
                <a:schemeClr val="dk1"/>
              </a:buClr>
              <a:buFont typeface="Arial"/>
              <a:buNone/>
            </a:pPr>
            <a:r>
              <a:rPr lang="es" sz="2400" b="1">
                <a:solidFill>
                  <a:schemeClr val="dk1"/>
                </a:solidFill>
                <a:latin typeface="Dosis"/>
                <a:ea typeface="Dosis"/>
                <a:cs typeface="Dosis"/>
                <a:sym typeface="Dosis"/>
              </a:rPr>
              <a:t>“Sentido y conectar</a:t>
            </a:r>
            <a:endParaRPr sz="2400" b="1">
              <a:solidFill>
                <a:schemeClr val="dk1"/>
              </a:solidFill>
              <a:latin typeface="Dosis"/>
              <a:ea typeface="Dosis"/>
              <a:cs typeface="Dosis"/>
              <a:sym typeface="Dosis"/>
            </a:endParaRPr>
          </a:p>
          <a:p>
            <a:pPr marL="0" lvl="0" indent="0" algn="l" rtl="0">
              <a:spcBef>
                <a:spcPts val="0"/>
              </a:spcBef>
              <a:spcAft>
                <a:spcPts val="0"/>
              </a:spcAft>
              <a:buClr>
                <a:schemeClr val="dk1"/>
              </a:buClr>
              <a:buFont typeface="Arial"/>
              <a:buNone/>
            </a:pPr>
            <a:r>
              <a:rPr lang="es" sz="2400" b="1">
                <a:solidFill>
                  <a:schemeClr val="dk1"/>
                </a:solidFill>
                <a:latin typeface="Dosis"/>
                <a:ea typeface="Dosis"/>
                <a:cs typeface="Dosis"/>
                <a:sym typeface="Dosis"/>
              </a:rPr>
              <a:t> con interés propio</a:t>
            </a:r>
            <a:endParaRPr sz="2400"/>
          </a:p>
        </p:txBody>
      </p:sp>
      <p:sp>
        <p:nvSpPr>
          <p:cNvPr id="1466" name="Google Shape;1466;p100"/>
          <p:cNvSpPr/>
          <p:nvPr/>
        </p:nvSpPr>
        <p:spPr>
          <a:xfrm>
            <a:off x="6506150" y="1891525"/>
            <a:ext cx="2354700" cy="1923300"/>
          </a:xfrm>
          <a:prstGeom prst="wedgeRoundRectCallout">
            <a:avLst>
              <a:gd name="adj1" fmla="val -34439"/>
              <a:gd name="adj2" fmla="val 89335"/>
              <a:gd name="adj3" fmla="val 0"/>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sz="2400" b="1">
                <a:solidFill>
                  <a:schemeClr val="dk1"/>
                </a:solidFill>
                <a:latin typeface="Dosis"/>
                <a:ea typeface="Dosis"/>
                <a:cs typeface="Dosis"/>
                <a:sym typeface="Dosis"/>
              </a:rPr>
              <a:t>CAPACIDAD</a:t>
            </a:r>
            <a:endParaRPr sz="2400" b="1">
              <a:solidFill>
                <a:schemeClr val="dk1"/>
              </a:solidFill>
              <a:latin typeface="Dosis"/>
              <a:ea typeface="Dosis"/>
              <a:cs typeface="Dosis"/>
              <a:sym typeface="Dosis"/>
            </a:endParaRPr>
          </a:p>
          <a:p>
            <a:pPr marL="0" lvl="0" indent="0" algn="l" rtl="0">
              <a:spcBef>
                <a:spcPts val="0"/>
              </a:spcBef>
              <a:spcAft>
                <a:spcPts val="0"/>
              </a:spcAft>
              <a:buNone/>
            </a:pPr>
            <a:r>
              <a:rPr lang="es" sz="2400" b="1">
                <a:solidFill>
                  <a:schemeClr val="dk1"/>
                </a:solidFill>
                <a:latin typeface="Dosis"/>
                <a:ea typeface="Dosis"/>
                <a:cs typeface="Dosis"/>
                <a:sym typeface="Dosis"/>
              </a:rPr>
              <a:t>“Sentir que somos capaces”</a:t>
            </a:r>
            <a:endParaRPr sz="2400" b="1">
              <a:solidFill>
                <a:schemeClr val="dk1"/>
              </a:solidFill>
              <a:latin typeface="Dosis"/>
              <a:ea typeface="Dosis"/>
              <a:cs typeface="Dosis"/>
              <a:sym typeface="Dosis"/>
            </a:endParaRPr>
          </a:p>
        </p:txBody>
      </p:sp>
      <p:sp>
        <p:nvSpPr>
          <p:cNvPr id="1467" name="Google Shape;1467;p100"/>
          <p:cNvSpPr/>
          <p:nvPr/>
        </p:nvSpPr>
        <p:spPr>
          <a:xfrm>
            <a:off x="406400" y="1891525"/>
            <a:ext cx="2439900" cy="1923300"/>
          </a:xfrm>
          <a:prstGeom prst="wedgeRoundRectCallout">
            <a:avLst>
              <a:gd name="adj1" fmla="val 54875"/>
              <a:gd name="adj2" fmla="val 84277"/>
              <a:gd name="adj3" fmla="val 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s" sz="2400" b="1">
                <a:solidFill>
                  <a:schemeClr val="dk1"/>
                </a:solidFill>
                <a:latin typeface="Dosis"/>
                <a:ea typeface="Dosis"/>
                <a:cs typeface="Dosis"/>
                <a:sym typeface="Dosis"/>
              </a:rPr>
              <a:t>DISPARADORES</a:t>
            </a:r>
            <a:endParaRPr sz="2400" b="1">
              <a:solidFill>
                <a:schemeClr val="dk1"/>
              </a:solidFill>
              <a:latin typeface="Dosis"/>
              <a:ea typeface="Dosis"/>
              <a:cs typeface="Dosis"/>
              <a:sym typeface="Dosis"/>
            </a:endParaRPr>
          </a:p>
          <a:p>
            <a:pPr marL="0" lvl="0" indent="0" algn="l" rtl="0">
              <a:spcBef>
                <a:spcPts val="0"/>
              </a:spcBef>
              <a:spcAft>
                <a:spcPts val="0"/>
              </a:spcAft>
              <a:buNone/>
            </a:pPr>
            <a:r>
              <a:rPr lang="es" sz="2400" b="1">
                <a:solidFill>
                  <a:schemeClr val="dk1"/>
                </a:solidFill>
                <a:latin typeface="Dosis"/>
                <a:ea typeface="Dosis"/>
                <a:cs typeface="Dosis"/>
                <a:sym typeface="Dosis"/>
              </a:rPr>
              <a:t>“La llamada”</a:t>
            </a:r>
            <a:endParaRPr sz="2400" b="1">
              <a:solidFill>
                <a:schemeClr val="dk1"/>
              </a:solidFill>
              <a:latin typeface="Dosis"/>
              <a:ea typeface="Dosis"/>
              <a:cs typeface="Dosis"/>
              <a:sym typeface="Dosis"/>
            </a:endParaRPr>
          </a:p>
        </p:txBody>
      </p:sp>
      <p:sp>
        <p:nvSpPr>
          <p:cNvPr id="1468" name="Google Shape;1468;p100"/>
          <p:cNvSpPr/>
          <p:nvPr/>
        </p:nvSpPr>
        <p:spPr>
          <a:xfrm>
            <a:off x="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2"/>
        <p:cNvGrpSpPr/>
        <p:nvPr/>
      </p:nvGrpSpPr>
      <p:grpSpPr>
        <a:xfrm>
          <a:off x="0" y="0"/>
          <a:ext cx="0" cy="0"/>
          <a:chOff x="0" y="0"/>
          <a:chExt cx="0" cy="0"/>
        </a:xfrm>
      </p:grpSpPr>
      <p:pic>
        <p:nvPicPr>
          <p:cNvPr id="1473" name="Google Shape;1473;p101"/>
          <p:cNvPicPr preferRelativeResize="0"/>
          <p:nvPr/>
        </p:nvPicPr>
        <p:blipFill rotWithShape="1">
          <a:blip r:embed="rId3">
            <a:alphaModFix amt="36000"/>
          </a:blip>
          <a:srcRect t="34764"/>
          <a:stretch/>
        </p:blipFill>
        <p:spPr>
          <a:xfrm>
            <a:off x="0" y="-66625"/>
            <a:ext cx="9144000" cy="4802400"/>
          </a:xfrm>
          <a:prstGeom prst="rect">
            <a:avLst/>
          </a:prstGeom>
          <a:noFill/>
          <a:ln>
            <a:noFill/>
          </a:ln>
        </p:spPr>
      </p:pic>
      <p:sp>
        <p:nvSpPr>
          <p:cNvPr id="1474" name="Google Shape;1474;p101"/>
          <p:cNvSpPr txBox="1">
            <a:spLocks noGrp="1"/>
          </p:cNvSpPr>
          <p:nvPr>
            <p:ph type="ctrTitle"/>
          </p:nvPr>
        </p:nvSpPr>
        <p:spPr>
          <a:xfrm>
            <a:off x="311700" y="341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000000"/>
                </a:solidFill>
                <a:latin typeface="Dosis"/>
                <a:ea typeface="Dosis"/>
                <a:cs typeface="Dosis"/>
                <a:sym typeface="Dosis"/>
              </a:rPr>
              <a:t>MOTIVACIÓN EN EL AULA</a:t>
            </a:r>
            <a:endParaRPr>
              <a:solidFill>
                <a:srgbClr val="000000"/>
              </a:solidFill>
            </a:endParaRPr>
          </a:p>
        </p:txBody>
      </p:sp>
      <p:sp>
        <p:nvSpPr>
          <p:cNvPr id="1475" name="Google Shape;1475;p101"/>
          <p:cNvSpPr txBox="1">
            <a:spLocks noGrp="1"/>
          </p:cNvSpPr>
          <p:nvPr>
            <p:ph type="title" idx="4294967295"/>
          </p:nvPr>
        </p:nvSpPr>
        <p:spPr>
          <a:xfrm>
            <a:off x="419025" y="860250"/>
            <a:ext cx="3882300" cy="3423000"/>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dk1"/>
              </a:buClr>
              <a:buFont typeface="Dosis"/>
              <a:buNone/>
            </a:pPr>
            <a:r>
              <a:rPr lang="es" sz="3800" b="1">
                <a:solidFill>
                  <a:srgbClr val="000000"/>
                </a:solidFill>
                <a:latin typeface="Dosis"/>
                <a:ea typeface="Dosis"/>
                <a:cs typeface="Dosis"/>
                <a:sym typeface="Dosis"/>
              </a:rPr>
              <a:t>INTRÍNSECA</a:t>
            </a:r>
            <a:endParaRPr sz="3800" b="1">
              <a:solidFill>
                <a:srgbClr val="000000"/>
              </a:solidFill>
              <a:latin typeface="Dosis"/>
              <a:ea typeface="Dosis"/>
              <a:cs typeface="Dosis"/>
              <a:sym typeface="Dosis"/>
            </a:endParaRPr>
          </a:p>
          <a:p>
            <a:pPr marL="457200" marR="0" lvl="0" indent="-469900" algn="l" rtl="0">
              <a:lnSpc>
                <a:spcPct val="100000"/>
              </a:lnSpc>
              <a:spcBef>
                <a:spcPts val="0"/>
              </a:spcBef>
              <a:spcAft>
                <a:spcPts val="0"/>
              </a:spcAft>
              <a:buClr>
                <a:srgbClr val="000000"/>
              </a:buClr>
              <a:buSzPts val="3800"/>
              <a:buFont typeface="Dosis"/>
              <a:buChar char="●"/>
            </a:pPr>
            <a:r>
              <a:rPr lang="es" sz="3800" b="1">
                <a:solidFill>
                  <a:srgbClr val="000000"/>
                </a:solidFill>
                <a:latin typeface="Dosis"/>
                <a:ea typeface="Dosis"/>
                <a:cs typeface="Dosis"/>
                <a:sym typeface="Dosis"/>
              </a:rPr>
              <a:t>Maestría</a:t>
            </a:r>
            <a:endParaRPr sz="3800" b="1">
              <a:solidFill>
                <a:srgbClr val="000000"/>
              </a:solidFill>
              <a:latin typeface="Dosis"/>
              <a:ea typeface="Dosis"/>
              <a:cs typeface="Dosis"/>
              <a:sym typeface="Dosis"/>
            </a:endParaRPr>
          </a:p>
          <a:p>
            <a:pPr marL="457200" marR="0" lvl="0" indent="-469900" algn="l" rtl="0">
              <a:lnSpc>
                <a:spcPct val="100000"/>
              </a:lnSpc>
              <a:spcBef>
                <a:spcPts val="0"/>
              </a:spcBef>
              <a:spcAft>
                <a:spcPts val="0"/>
              </a:spcAft>
              <a:buClr>
                <a:srgbClr val="000000"/>
              </a:buClr>
              <a:buSzPts val="3800"/>
              <a:buFont typeface="Dosis"/>
              <a:buChar char="●"/>
            </a:pPr>
            <a:r>
              <a:rPr lang="es" sz="3800" b="1">
                <a:solidFill>
                  <a:srgbClr val="000000"/>
                </a:solidFill>
                <a:latin typeface="Dosis"/>
                <a:ea typeface="Dosis"/>
                <a:cs typeface="Dosis"/>
                <a:sym typeface="Dosis"/>
              </a:rPr>
              <a:t>Competencia</a:t>
            </a:r>
            <a:endParaRPr sz="3800" b="1">
              <a:solidFill>
                <a:srgbClr val="000000"/>
              </a:solidFill>
              <a:latin typeface="Dosis"/>
              <a:ea typeface="Dosis"/>
              <a:cs typeface="Dosis"/>
              <a:sym typeface="Dosis"/>
            </a:endParaRPr>
          </a:p>
          <a:p>
            <a:pPr marL="457200" marR="0" lvl="0" indent="-469900" algn="l" rtl="0">
              <a:lnSpc>
                <a:spcPct val="100000"/>
              </a:lnSpc>
              <a:spcBef>
                <a:spcPts val="0"/>
              </a:spcBef>
              <a:spcAft>
                <a:spcPts val="0"/>
              </a:spcAft>
              <a:buClr>
                <a:srgbClr val="000000"/>
              </a:buClr>
              <a:buSzPts val="3800"/>
              <a:buFont typeface="Dosis"/>
              <a:buChar char="●"/>
            </a:pPr>
            <a:r>
              <a:rPr lang="es" sz="3800" b="1">
                <a:solidFill>
                  <a:srgbClr val="000000"/>
                </a:solidFill>
                <a:latin typeface="Dosis"/>
                <a:ea typeface="Dosis"/>
                <a:cs typeface="Dosis"/>
                <a:sym typeface="Dosis"/>
              </a:rPr>
              <a:t>Propósito</a:t>
            </a:r>
            <a:endParaRPr sz="3800" b="1">
              <a:solidFill>
                <a:srgbClr val="000000"/>
              </a:solidFill>
              <a:latin typeface="Dosis"/>
              <a:ea typeface="Dosis"/>
              <a:cs typeface="Dosis"/>
              <a:sym typeface="Dosis"/>
            </a:endParaRPr>
          </a:p>
          <a:p>
            <a:pPr marL="457200" marR="0" lvl="0" indent="-469900" algn="l" rtl="0">
              <a:lnSpc>
                <a:spcPct val="100000"/>
              </a:lnSpc>
              <a:spcBef>
                <a:spcPts val="0"/>
              </a:spcBef>
              <a:spcAft>
                <a:spcPts val="0"/>
              </a:spcAft>
              <a:buClr>
                <a:srgbClr val="000000"/>
              </a:buClr>
              <a:buSzPts val="3800"/>
              <a:buFont typeface="Dosis"/>
              <a:buChar char="●"/>
            </a:pPr>
            <a:r>
              <a:rPr lang="es" sz="3800" b="1">
                <a:solidFill>
                  <a:srgbClr val="000000"/>
                </a:solidFill>
                <a:latin typeface="Dosis"/>
                <a:ea typeface="Dosis"/>
                <a:cs typeface="Dosis"/>
                <a:sym typeface="Dosis"/>
              </a:rPr>
              <a:t>Autonomía</a:t>
            </a:r>
            <a:endParaRPr sz="3800" b="1">
              <a:solidFill>
                <a:srgbClr val="000000"/>
              </a:solidFill>
              <a:latin typeface="Dosis"/>
              <a:ea typeface="Dosis"/>
              <a:cs typeface="Dosis"/>
              <a:sym typeface="Dosis"/>
            </a:endParaRPr>
          </a:p>
        </p:txBody>
      </p:sp>
      <p:sp>
        <p:nvSpPr>
          <p:cNvPr id="1476" name="Google Shape;1476;p101"/>
          <p:cNvSpPr txBox="1">
            <a:spLocks noGrp="1"/>
          </p:cNvSpPr>
          <p:nvPr>
            <p:ph type="title" idx="4294967295"/>
          </p:nvPr>
        </p:nvSpPr>
        <p:spPr>
          <a:xfrm>
            <a:off x="4690275" y="860250"/>
            <a:ext cx="4034700" cy="34230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000000"/>
                </a:solidFill>
                <a:latin typeface="Dosis"/>
                <a:ea typeface="Dosis"/>
                <a:cs typeface="Dosis"/>
                <a:sym typeface="Dosis"/>
              </a:rPr>
              <a:t>EXTRÍNSECA</a:t>
            </a:r>
            <a:endParaRPr sz="3800" b="1">
              <a:solidFill>
                <a:srgbClr val="000000"/>
              </a:solidFill>
              <a:latin typeface="Dosis"/>
              <a:ea typeface="Dosis"/>
              <a:cs typeface="Dosis"/>
              <a:sym typeface="Dosis"/>
            </a:endParaRPr>
          </a:p>
          <a:p>
            <a:pPr marL="457200" marR="0" lvl="0" indent="-445769" algn="l" rtl="0">
              <a:lnSpc>
                <a:spcPct val="100000"/>
              </a:lnSpc>
              <a:spcBef>
                <a:spcPts val="0"/>
              </a:spcBef>
              <a:spcAft>
                <a:spcPts val="0"/>
              </a:spcAft>
              <a:buClr>
                <a:srgbClr val="000000"/>
              </a:buClr>
              <a:buSzPct val="100000"/>
              <a:buFont typeface="Dosis"/>
              <a:buChar char="●"/>
            </a:pPr>
            <a:r>
              <a:rPr lang="es" sz="3800" b="1">
                <a:solidFill>
                  <a:srgbClr val="000000"/>
                </a:solidFill>
                <a:latin typeface="Dosis"/>
                <a:ea typeface="Dosis"/>
                <a:cs typeface="Dosis"/>
                <a:sym typeface="Dosis"/>
              </a:rPr>
              <a:t>Recompensa</a:t>
            </a:r>
            <a:endParaRPr sz="3800" b="1">
              <a:solidFill>
                <a:srgbClr val="000000"/>
              </a:solidFill>
              <a:latin typeface="Dosis"/>
              <a:ea typeface="Dosis"/>
              <a:cs typeface="Dosis"/>
              <a:sym typeface="Dosis"/>
            </a:endParaRPr>
          </a:p>
          <a:p>
            <a:pPr marL="457200" marR="0" lvl="0" indent="-445769" algn="l" rtl="0">
              <a:lnSpc>
                <a:spcPct val="100000"/>
              </a:lnSpc>
              <a:spcBef>
                <a:spcPts val="0"/>
              </a:spcBef>
              <a:spcAft>
                <a:spcPts val="0"/>
              </a:spcAft>
              <a:buClr>
                <a:srgbClr val="000000"/>
              </a:buClr>
              <a:buSzPct val="100000"/>
              <a:buFont typeface="Dosis"/>
              <a:buChar char="●"/>
            </a:pPr>
            <a:r>
              <a:rPr lang="es" sz="3800" b="1">
                <a:solidFill>
                  <a:srgbClr val="000000"/>
                </a:solidFill>
                <a:latin typeface="Dosis"/>
                <a:ea typeface="Dosis"/>
                <a:cs typeface="Dosis"/>
                <a:sym typeface="Dosis"/>
              </a:rPr>
              <a:t>Seguridad</a:t>
            </a:r>
            <a:endParaRPr sz="3800" b="1">
              <a:solidFill>
                <a:srgbClr val="000000"/>
              </a:solidFill>
              <a:latin typeface="Dosis"/>
              <a:ea typeface="Dosis"/>
              <a:cs typeface="Dosis"/>
              <a:sym typeface="Dosis"/>
            </a:endParaRPr>
          </a:p>
          <a:p>
            <a:pPr marL="457200" marR="0" lvl="0" indent="-445769" algn="l" rtl="0">
              <a:lnSpc>
                <a:spcPct val="100000"/>
              </a:lnSpc>
              <a:spcBef>
                <a:spcPts val="0"/>
              </a:spcBef>
              <a:spcAft>
                <a:spcPts val="0"/>
              </a:spcAft>
              <a:buClr>
                <a:srgbClr val="000000"/>
              </a:buClr>
              <a:buSzPct val="100000"/>
              <a:buFont typeface="Dosis"/>
              <a:buChar char="●"/>
            </a:pPr>
            <a:r>
              <a:rPr lang="es" sz="3800" b="1">
                <a:solidFill>
                  <a:srgbClr val="000000"/>
                </a:solidFill>
                <a:latin typeface="Dosis"/>
                <a:ea typeface="Dosis"/>
                <a:cs typeface="Dosis"/>
                <a:sym typeface="Dosis"/>
              </a:rPr>
              <a:t>Autoestima</a:t>
            </a:r>
            <a:endParaRPr sz="3800" b="1">
              <a:solidFill>
                <a:srgbClr val="000000"/>
              </a:solidFill>
              <a:latin typeface="Dosis"/>
              <a:ea typeface="Dosis"/>
              <a:cs typeface="Dosis"/>
              <a:sym typeface="Dosis"/>
            </a:endParaRPr>
          </a:p>
          <a:p>
            <a:pPr marL="457200" marR="0" lvl="0" indent="-445769" algn="l" rtl="0">
              <a:lnSpc>
                <a:spcPct val="100000"/>
              </a:lnSpc>
              <a:spcBef>
                <a:spcPts val="0"/>
              </a:spcBef>
              <a:spcAft>
                <a:spcPts val="0"/>
              </a:spcAft>
              <a:buClr>
                <a:srgbClr val="000000"/>
              </a:buClr>
              <a:buSzPct val="100000"/>
              <a:buFont typeface="Dosis"/>
              <a:buChar char="●"/>
            </a:pPr>
            <a:r>
              <a:rPr lang="es" sz="3800" b="1">
                <a:solidFill>
                  <a:srgbClr val="000000"/>
                </a:solidFill>
                <a:latin typeface="Dosis"/>
                <a:ea typeface="Dosis"/>
                <a:cs typeface="Dosis"/>
                <a:sym typeface="Dosis"/>
              </a:rPr>
              <a:t>Control personal</a:t>
            </a:r>
            <a:endParaRPr sz="3800" b="1">
              <a:solidFill>
                <a:srgbClr val="000000"/>
              </a:solidFill>
              <a:latin typeface="Dosis"/>
              <a:ea typeface="Dosis"/>
              <a:cs typeface="Dosis"/>
              <a:sym typeface="Dosis"/>
            </a:endParaRPr>
          </a:p>
          <a:p>
            <a:pPr marL="457200" marR="0" lvl="0" indent="-445769" algn="l" rtl="0">
              <a:lnSpc>
                <a:spcPct val="100000"/>
              </a:lnSpc>
              <a:spcBef>
                <a:spcPts val="0"/>
              </a:spcBef>
              <a:spcAft>
                <a:spcPts val="0"/>
              </a:spcAft>
              <a:buClr>
                <a:srgbClr val="000000"/>
              </a:buClr>
              <a:buSzPct val="100000"/>
              <a:buFont typeface="Dosis"/>
              <a:buChar char="●"/>
            </a:pPr>
            <a:r>
              <a:rPr lang="es" sz="3800" b="1">
                <a:solidFill>
                  <a:srgbClr val="000000"/>
                </a:solidFill>
                <a:latin typeface="Dosis"/>
                <a:ea typeface="Dosis"/>
                <a:cs typeface="Dosis"/>
                <a:sym typeface="Dosis"/>
              </a:rPr>
              <a:t>Aceptación</a:t>
            </a:r>
            <a:endParaRPr sz="3800" b="1">
              <a:solidFill>
                <a:srgbClr val="000000"/>
              </a:solidFill>
              <a:latin typeface="Dosis"/>
              <a:ea typeface="Dosis"/>
              <a:cs typeface="Dosis"/>
              <a:sym typeface="Dosi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Google Shape;1481;p102"/>
          <p:cNvSpPr txBox="1">
            <a:spLocks noGrp="1"/>
          </p:cNvSpPr>
          <p:nvPr>
            <p:ph type="title" idx="4294967295"/>
          </p:nvPr>
        </p:nvSpPr>
        <p:spPr>
          <a:xfrm>
            <a:off x="311700" y="341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Stuart Brown</a:t>
            </a:r>
            <a:endParaRPr/>
          </a:p>
        </p:txBody>
      </p:sp>
      <p:cxnSp>
        <p:nvCxnSpPr>
          <p:cNvPr id="1482" name="Google Shape;1482;p102"/>
          <p:cNvCxnSpPr/>
          <p:nvPr/>
        </p:nvCxnSpPr>
        <p:spPr>
          <a:xfrm rot="10800000" flipH="1">
            <a:off x="576175" y="2543775"/>
            <a:ext cx="8073600" cy="6900"/>
          </a:xfrm>
          <a:prstGeom prst="straightConnector1">
            <a:avLst/>
          </a:prstGeom>
          <a:noFill/>
          <a:ln w="38100" cap="flat" cmpd="sng">
            <a:solidFill>
              <a:srgbClr val="000000"/>
            </a:solidFill>
            <a:prstDash val="solid"/>
            <a:round/>
            <a:headEnd type="none" w="med" len="med"/>
            <a:tailEnd type="none" w="med" len="med"/>
          </a:ln>
        </p:spPr>
      </p:cxnSp>
      <p:sp>
        <p:nvSpPr>
          <p:cNvPr id="1483" name="Google Shape;1483;p102"/>
          <p:cNvSpPr/>
          <p:nvPr/>
        </p:nvSpPr>
        <p:spPr>
          <a:xfrm>
            <a:off x="311700" y="2424200"/>
            <a:ext cx="278700" cy="2529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02"/>
          <p:cNvSpPr/>
          <p:nvPr/>
        </p:nvSpPr>
        <p:spPr>
          <a:xfrm>
            <a:off x="8649775" y="2420775"/>
            <a:ext cx="278700" cy="2529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02"/>
          <p:cNvSpPr/>
          <p:nvPr/>
        </p:nvSpPr>
        <p:spPr>
          <a:xfrm>
            <a:off x="1532150" y="2482250"/>
            <a:ext cx="161400" cy="136800"/>
          </a:xfrm>
          <a:prstGeom prst="ellipse">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02"/>
          <p:cNvSpPr/>
          <p:nvPr/>
        </p:nvSpPr>
        <p:spPr>
          <a:xfrm>
            <a:off x="2694200" y="2482250"/>
            <a:ext cx="161400" cy="136800"/>
          </a:xfrm>
          <a:prstGeom prst="ellipse">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02"/>
          <p:cNvSpPr/>
          <p:nvPr/>
        </p:nvSpPr>
        <p:spPr>
          <a:xfrm>
            <a:off x="3753050" y="2478825"/>
            <a:ext cx="161400" cy="136800"/>
          </a:xfrm>
          <a:prstGeom prst="ellipse">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02"/>
          <p:cNvSpPr/>
          <p:nvPr/>
        </p:nvSpPr>
        <p:spPr>
          <a:xfrm>
            <a:off x="4961625" y="2482250"/>
            <a:ext cx="161400" cy="136800"/>
          </a:xfrm>
          <a:prstGeom prst="ellipse">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02"/>
          <p:cNvSpPr/>
          <p:nvPr/>
        </p:nvSpPr>
        <p:spPr>
          <a:xfrm>
            <a:off x="6322600" y="2478825"/>
            <a:ext cx="161400" cy="136800"/>
          </a:xfrm>
          <a:prstGeom prst="ellipse">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02"/>
          <p:cNvSpPr/>
          <p:nvPr/>
        </p:nvSpPr>
        <p:spPr>
          <a:xfrm>
            <a:off x="7529000" y="2478825"/>
            <a:ext cx="161400" cy="136800"/>
          </a:xfrm>
          <a:prstGeom prst="ellipse">
            <a:avLst/>
          </a:prstGeom>
          <a:solidFill>
            <a:srgbClr val="8E7CC3"/>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02"/>
          <p:cNvSpPr txBox="1"/>
          <p:nvPr/>
        </p:nvSpPr>
        <p:spPr>
          <a:xfrm>
            <a:off x="182700" y="2640450"/>
            <a:ext cx="6324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Inicio</a:t>
            </a:r>
            <a:endParaRPr>
              <a:latin typeface="Dosis"/>
              <a:ea typeface="Dosis"/>
              <a:cs typeface="Dosis"/>
              <a:sym typeface="Dosis"/>
            </a:endParaRPr>
          </a:p>
        </p:txBody>
      </p:sp>
      <p:sp>
        <p:nvSpPr>
          <p:cNvPr id="1492" name="Google Shape;1492;p102"/>
          <p:cNvSpPr txBox="1"/>
          <p:nvPr/>
        </p:nvSpPr>
        <p:spPr>
          <a:xfrm>
            <a:off x="8472925" y="1605350"/>
            <a:ext cx="632400" cy="76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a:latin typeface="Dosis"/>
                <a:ea typeface="Dosis"/>
                <a:cs typeface="Dosis"/>
                <a:sym typeface="Dosis"/>
              </a:rPr>
              <a:t>Vuelta</a:t>
            </a:r>
            <a:endParaRPr>
              <a:latin typeface="Dosis"/>
              <a:ea typeface="Dosis"/>
              <a:cs typeface="Dosis"/>
              <a:sym typeface="Dosis"/>
            </a:endParaRPr>
          </a:p>
          <a:p>
            <a:pPr marL="0" lvl="0" indent="0" algn="ctr" rtl="0">
              <a:spcBef>
                <a:spcPts val="0"/>
              </a:spcBef>
              <a:spcAft>
                <a:spcPts val="0"/>
              </a:spcAft>
              <a:buNone/>
            </a:pPr>
            <a:r>
              <a:rPr lang="es">
                <a:latin typeface="Dosis"/>
                <a:ea typeface="Dosis"/>
                <a:cs typeface="Dosis"/>
                <a:sym typeface="Dosis"/>
              </a:rPr>
              <a:t>al inicio</a:t>
            </a:r>
            <a:endParaRPr>
              <a:latin typeface="Dosis"/>
              <a:ea typeface="Dosis"/>
              <a:cs typeface="Dosis"/>
              <a:sym typeface="Dosis"/>
            </a:endParaRPr>
          </a:p>
        </p:txBody>
      </p:sp>
      <p:cxnSp>
        <p:nvCxnSpPr>
          <p:cNvPr id="1493" name="Google Shape;1493;p102"/>
          <p:cNvCxnSpPr>
            <a:stCxn id="1485" idx="0"/>
          </p:cNvCxnSpPr>
          <p:nvPr/>
        </p:nvCxnSpPr>
        <p:spPr>
          <a:xfrm rot="10800000" flipH="1">
            <a:off x="1612850" y="1672250"/>
            <a:ext cx="3300" cy="810000"/>
          </a:xfrm>
          <a:prstGeom prst="straightConnector1">
            <a:avLst/>
          </a:prstGeom>
          <a:noFill/>
          <a:ln w="9525" cap="flat" cmpd="sng">
            <a:solidFill>
              <a:schemeClr val="dk2"/>
            </a:solidFill>
            <a:prstDash val="solid"/>
            <a:round/>
            <a:headEnd type="none" w="med" len="med"/>
            <a:tailEnd type="none" w="med" len="med"/>
          </a:ln>
        </p:spPr>
      </p:cxnSp>
      <p:cxnSp>
        <p:nvCxnSpPr>
          <p:cNvPr id="1494" name="Google Shape;1494;p102"/>
          <p:cNvCxnSpPr/>
          <p:nvPr/>
        </p:nvCxnSpPr>
        <p:spPr>
          <a:xfrm rot="10800000" flipH="1">
            <a:off x="2774363" y="2615625"/>
            <a:ext cx="3300" cy="810000"/>
          </a:xfrm>
          <a:prstGeom prst="straightConnector1">
            <a:avLst/>
          </a:prstGeom>
          <a:noFill/>
          <a:ln w="9525" cap="flat" cmpd="sng">
            <a:solidFill>
              <a:schemeClr val="dk2"/>
            </a:solidFill>
            <a:prstDash val="solid"/>
            <a:round/>
            <a:headEnd type="none" w="med" len="med"/>
            <a:tailEnd type="none" w="med" len="med"/>
          </a:ln>
        </p:spPr>
      </p:cxnSp>
      <p:cxnSp>
        <p:nvCxnSpPr>
          <p:cNvPr id="1495" name="Google Shape;1495;p102"/>
          <p:cNvCxnSpPr/>
          <p:nvPr/>
        </p:nvCxnSpPr>
        <p:spPr>
          <a:xfrm rot="10800000" flipH="1">
            <a:off x="3832088" y="1681550"/>
            <a:ext cx="3300" cy="810000"/>
          </a:xfrm>
          <a:prstGeom prst="straightConnector1">
            <a:avLst/>
          </a:prstGeom>
          <a:noFill/>
          <a:ln w="9525" cap="flat" cmpd="sng">
            <a:solidFill>
              <a:schemeClr val="dk2"/>
            </a:solidFill>
            <a:prstDash val="solid"/>
            <a:round/>
            <a:headEnd type="none" w="med" len="med"/>
            <a:tailEnd type="none" w="med" len="med"/>
          </a:ln>
        </p:spPr>
      </p:cxnSp>
      <p:cxnSp>
        <p:nvCxnSpPr>
          <p:cNvPr id="1496" name="Google Shape;1496;p102"/>
          <p:cNvCxnSpPr/>
          <p:nvPr/>
        </p:nvCxnSpPr>
        <p:spPr>
          <a:xfrm rot="10800000" flipH="1">
            <a:off x="5040663" y="2597475"/>
            <a:ext cx="3300" cy="810000"/>
          </a:xfrm>
          <a:prstGeom prst="straightConnector1">
            <a:avLst/>
          </a:prstGeom>
          <a:noFill/>
          <a:ln w="9525" cap="flat" cmpd="sng">
            <a:solidFill>
              <a:schemeClr val="dk2"/>
            </a:solidFill>
            <a:prstDash val="solid"/>
            <a:round/>
            <a:headEnd type="none" w="med" len="med"/>
            <a:tailEnd type="none" w="med" len="med"/>
          </a:ln>
        </p:spPr>
      </p:cxnSp>
      <p:cxnSp>
        <p:nvCxnSpPr>
          <p:cNvPr id="1497" name="Google Shape;1497;p102"/>
          <p:cNvCxnSpPr/>
          <p:nvPr/>
        </p:nvCxnSpPr>
        <p:spPr>
          <a:xfrm rot="10800000" flipH="1">
            <a:off x="6401638" y="1657850"/>
            <a:ext cx="3300" cy="810000"/>
          </a:xfrm>
          <a:prstGeom prst="straightConnector1">
            <a:avLst/>
          </a:prstGeom>
          <a:noFill/>
          <a:ln w="9525" cap="flat" cmpd="sng">
            <a:solidFill>
              <a:schemeClr val="dk2"/>
            </a:solidFill>
            <a:prstDash val="solid"/>
            <a:round/>
            <a:headEnd type="none" w="med" len="med"/>
            <a:tailEnd type="none" w="med" len="med"/>
          </a:ln>
        </p:spPr>
      </p:cxnSp>
      <p:cxnSp>
        <p:nvCxnSpPr>
          <p:cNvPr id="1498" name="Google Shape;1498;p102"/>
          <p:cNvCxnSpPr/>
          <p:nvPr/>
        </p:nvCxnSpPr>
        <p:spPr>
          <a:xfrm rot="10800000" flipH="1">
            <a:off x="7608038" y="2597475"/>
            <a:ext cx="3300" cy="810000"/>
          </a:xfrm>
          <a:prstGeom prst="straightConnector1">
            <a:avLst/>
          </a:prstGeom>
          <a:noFill/>
          <a:ln w="9525" cap="flat" cmpd="sng">
            <a:solidFill>
              <a:schemeClr val="dk2"/>
            </a:solidFill>
            <a:prstDash val="solid"/>
            <a:round/>
            <a:headEnd type="none" w="med" len="med"/>
            <a:tailEnd type="none" w="med" len="med"/>
          </a:ln>
        </p:spPr>
      </p:cxnSp>
      <p:sp>
        <p:nvSpPr>
          <p:cNvPr id="1499" name="Google Shape;1499;p102"/>
          <p:cNvSpPr/>
          <p:nvPr/>
        </p:nvSpPr>
        <p:spPr>
          <a:xfrm>
            <a:off x="1417700" y="1332050"/>
            <a:ext cx="393600" cy="349500"/>
          </a:xfrm>
          <a:prstGeom prst="ellipse">
            <a:avLst/>
          </a:prstGeom>
          <a:solidFill>
            <a:srgbClr val="FF99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02"/>
          <p:cNvSpPr/>
          <p:nvPr/>
        </p:nvSpPr>
        <p:spPr>
          <a:xfrm>
            <a:off x="2579225" y="3407475"/>
            <a:ext cx="393600" cy="349500"/>
          </a:xfrm>
          <a:prstGeom prst="ellipse">
            <a:avLst/>
          </a:prstGeom>
          <a:solidFill>
            <a:srgbClr val="FF99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02"/>
          <p:cNvSpPr/>
          <p:nvPr/>
        </p:nvSpPr>
        <p:spPr>
          <a:xfrm>
            <a:off x="3636950" y="1332050"/>
            <a:ext cx="393600" cy="349500"/>
          </a:xfrm>
          <a:prstGeom prst="ellipse">
            <a:avLst/>
          </a:prstGeom>
          <a:solidFill>
            <a:srgbClr val="FF99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02"/>
          <p:cNvSpPr/>
          <p:nvPr/>
        </p:nvSpPr>
        <p:spPr>
          <a:xfrm>
            <a:off x="4845525" y="3407475"/>
            <a:ext cx="393600" cy="349500"/>
          </a:xfrm>
          <a:prstGeom prst="ellipse">
            <a:avLst/>
          </a:prstGeom>
          <a:solidFill>
            <a:srgbClr val="FF99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02"/>
          <p:cNvSpPr/>
          <p:nvPr/>
        </p:nvSpPr>
        <p:spPr>
          <a:xfrm>
            <a:off x="6206500" y="1332050"/>
            <a:ext cx="393600" cy="349500"/>
          </a:xfrm>
          <a:prstGeom prst="ellipse">
            <a:avLst/>
          </a:prstGeom>
          <a:solidFill>
            <a:srgbClr val="FF99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02"/>
          <p:cNvSpPr/>
          <p:nvPr/>
        </p:nvSpPr>
        <p:spPr>
          <a:xfrm>
            <a:off x="7412900" y="3407475"/>
            <a:ext cx="393600" cy="349500"/>
          </a:xfrm>
          <a:prstGeom prst="ellipse">
            <a:avLst/>
          </a:prstGeom>
          <a:solidFill>
            <a:srgbClr val="FF9900"/>
          </a:solid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02"/>
          <p:cNvSpPr txBox="1"/>
          <p:nvPr/>
        </p:nvSpPr>
        <p:spPr>
          <a:xfrm>
            <a:off x="1235050" y="991925"/>
            <a:ext cx="9642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Curiosidad</a:t>
            </a:r>
            <a:endParaRPr>
              <a:latin typeface="Dosis"/>
              <a:ea typeface="Dosis"/>
              <a:cs typeface="Dosis"/>
              <a:sym typeface="Dosis"/>
            </a:endParaRPr>
          </a:p>
        </p:txBody>
      </p:sp>
      <p:sp>
        <p:nvSpPr>
          <p:cNvPr id="1506" name="Google Shape;1506;p102"/>
          <p:cNvSpPr txBox="1"/>
          <p:nvPr/>
        </p:nvSpPr>
        <p:spPr>
          <a:xfrm>
            <a:off x="3167925" y="996575"/>
            <a:ext cx="15978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Placer por el juego</a:t>
            </a:r>
            <a:endParaRPr>
              <a:latin typeface="Dosis"/>
              <a:ea typeface="Dosis"/>
              <a:cs typeface="Dosis"/>
              <a:sym typeface="Dosis"/>
            </a:endParaRPr>
          </a:p>
        </p:txBody>
      </p:sp>
      <p:sp>
        <p:nvSpPr>
          <p:cNvPr id="1507" name="Google Shape;1507;p102"/>
          <p:cNvSpPr txBox="1"/>
          <p:nvPr/>
        </p:nvSpPr>
        <p:spPr>
          <a:xfrm>
            <a:off x="2420150" y="3680775"/>
            <a:ext cx="8166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Sorpresa</a:t>
            </a:r>
            <a:endParaRPr>
              <a:latin typeface="Dosis"/>
              <a:ea typeface="Dosis"/>
              <a:cs typeface="Dosis"/>
              <a:sym typeface="Dosis"/>
            </a:endParaRPr>
          </a:p>
        </p:txBody>
      </p:sp>
      <p:sp>
        <p:nvSpPr>
          <p:cNvPr id="1508" name="Google Shape;1508;p102"/>
          <p:cNvSpPr txBox="1"/>
          <p:nvPr/>
        </p:nvSpPr>
        <p:spPr>
          <a:xfrm>
            <a:off x="4511100" y="3726475"/>
            <a:ext cx="11184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Comprensión</a:t>
            </a:r>
            <a:endParaRPr>
              <a:latin typeface="Dosis"/>
              <a:ea typeface="Dosis"/>
              <a:cs typeface="Dosis"/>
              <a:sym typeface="Dosis"/>
            </a:endParaRPr>
          </a:p>
        </p:txBody>
      </p:sp>
      <p:sp>
        <p:nvSpPr>
          <p:cNvPr id="1509" name="Google Shape;1509;p102"/>
          <p:cNvSpPr txBox="1"/>
          <p:nvPr/>
        </p:nvSpPr>
        <p:spPr>
          <a:xfrm>
            <a:off x="5962450" y="813725"/>
            <a:ext cx="859200" cy="4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Maestría</a:t>
            </a:r>
            <a:endParaRPr>
              <a:latin typeface="Dosis"/>
              <a:ea typeface="Dosis"/>
              <a:cs typeface="Dosis"/>
              <a:sym typeface="Dosis"/>
            </a:endParaRPr>
          </a:p>
          <a:p>
            <a:pPr marL="0" lvl="0" indent="0" algn="l" rtl="0">
              <a:spcBef>
                <a:spcPts val="0"/>
              </a:spcBef>
              <a:spcAft>
                <a:spcPts val="0"/>
              </a:spcAft>
              <a:buNone/>
            </a:pPr>
            <a:r>
              <a:rPr lang="es">
                <a:latin typeface="Dosis"/>
                <a:ea typeface="Dosis"/>
                <a:cs typeface="Dosis"/>
                <a:sym typeface="Dosis"/>
              </a:rPr>
              <a:t>Fuerza</a:t>
            </a:r>
            <a:endParaRPr>
              <a:latin typeface="Dosis"/>
              <a:ea typeface="Dosis"/>
              <a:cs typeface="Dosis"/>
              <a:sym typeface="Dosis"/>
            </a:endParaRPr>
          </a:p>
        </p:txBody>
      </p:sp>
      <p:sp>
        <p:nvSpPr>
          <p:cNvPr id="1510" name="Google Shape;1510;p102"/>
          <p:cNvSpPr txBox="1"/>
          <p:nvPr/>
        </p:nvSpPr>
        <p:spPr>
          <a:xfrm>
            <a:off x="6850975" y="3731050"/>
            <a:ext cx="18972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Sensación de equilibrio</a:t>
            </a:r>
            <a:endParaRPr>
              <a:latin typeface="Dosis"/>
              <a:ea typeface="Dosis"/>
              <a:cs typeface="Dosis"/>
              <a:sym typeface="Dosis"/>
            </a:endParaRPr>
          </a:p>
        </p:txBody>
      </p:sp>
      <p:cxnSp>
        <p:nvCxnSpPr>
          <p:cNvPr id="1511" name="Google Shape;1511;p102"/>
          <p:cNvCxnSpPr/>
          <p:nvPr/>
        </p:nvCxnSpPr>
        <p:spPr>
          <a:xfrm rot="10800000">
            <a:off x="477875" y="4223125"/>
            <a:ext cx="3365700" cy="6900"/>
          </a:xfrm>
          <a:prstGeom prst="straightConnector1">
            <a:avLst/>
          </a:prstGeom>
          <a:noFill/>
          <a:ln w="38100" cap="flat" cmpd="sng">
            <a:solidFill>
              <a:schemeClr val="dk2"/>
            </a:solidFill>
            <a:prstDash val="solid"/>
            <a:round/>
            <a:headEnd type="none" w="med" len="med"/>
            <a:tailEnd type="none" w="med" len="med"/>
          </a:ln>
        </p:spPr>
      </p:cxnSp>
      <p:cxnSp>
        <p:nvCxnSpPr>
          <p:cNvPr id="1512" name="Google Shape;1512;p102"/>
          <p:cNvCxnSpPr/>
          <p:nvPr/>
        </p:nvCxnSpPr>
        <p:spPr>
          <a:xfrm flipH="1">
            <a:off x="3993500" y="4217050"/>
            <a:ext cx="2334900" cy="300"/>
          </a:xfrm>
          <a:prstGeom prst="straightConnector1">
            <a:avLst/>
          </a:prstGeom>
          <a:noFill/>
          <a:ln w="38100" cap="flat" cmpd="sng">
            <a:solidFill>
              <a:schemeClr val="dk2"/>
            </a:solidFill>
            <a:prstDash val="solid"/>
            <a:round/>
            <a:headEnd type="none" w="med" len="med"/>
            <a:tailEnd type="none" w="med" len="med"/>
          </a:ln>
        </p:spPr>
      </p:cxnSp>
      <p:cxnSp>
        <p:nvCxnSpPr>
          <p:cNvPr id="1513" name="Google Shape;1513;p102"/>
          <p:cNvCxnSpPr/>
          <p:nvPr/>
        </p:nvCxnSpPr>
        <p:spPr>
          <a:xfrm flipH="1">
            <a:off x="6497400" y="4217050"/>
            <a:ext cx="2334900" cy="300"/>
          </a:xfrm>
          <a:prstGeom prst="straightConnector1">
            <a:avLst/>
          </a:prstGeom>
          <a:noFill/>
          <a:ln w="38100" cap="flat" cmpd="sng">
            <a:solidFill>
              <a:schemeClr val="dk2"/>
            </a:solidFill>
            <a:prstDash val="solid"/>
            <a:round/>
            <a:headEnd type="none" w="med" len="med"/>
            <a:tailEnd type="none" w="med" len="med"/>
          </a:ln>
        </p:spPr>
      </p:cxnSp>
      <p:sp>
        <p:nvSpPr>
          <p:cNvPr id="1514" name="Google Shape;1514;p102"/>
          <p:cNvSpPr/>
          <p:nvPr/>
        </p:nvSpPr>
        <p:spPr>
          <a:xfrm>
            <a:off x="311700" y="4158175"/>
            <a:ext cx="133200" cy="1368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02"/>
          <p:cNvSpPr/>
          <p:nvPr/>
        </p:nvSpPr>
        <p:spPr>
          <a:xfrm>
            <a:off x="3832100" y="4158175"/>
            <a:ext cx="161400" cy="1368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02"/>
          <p:cNvSpPr/>
          <p:nvPr/>
        </p:nvSpPr>
        <p:spPr>
          <a:xfrm>
            <a:off x="6322600" y="4158175"/>
            <a:ext cx="161400" cy="1368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02"/>
          <p:cNvSpPr txBox="1"/>
          <p:nvPr/>
        </p:nvSpPr>
        <p:spPr>
          <a:xfrm>
            <a:off x="1532150" y="4294975"/>
            <a:ext cx="16389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Deseo-Dopamina</a:t>
            </a:r>
            <a:endParaRPr>
              <a:latin typeface="Dosis"/>
              <a:ea typeface="Dosis"/>
              <a:cs typeface="Dosis"/>
              <a:sym typeface="Dosis"/>
            </a:endParaRPr>
          </a:p>
        </p:txBody>
      </p:sp>
      <p:sp>
        <p:nvSpPr>
          <p:cNvPr id="1518" name="Google Shape;1518;p102"/>
          <p:cNvSpPr txBox="1"/>
          <p:nvPr/>
        </p:nvSpPr>
        <p:spPr>
          <a:xfrm>
            <a:off x="4341500" y="4299775"/>
            <a:ext cx="16389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Acción-Adrenalina</a:t>
            </a:r>
            <a:endParaRPr>
              <a:latin typeface="Dosis"/>
              <a:ea typeface="Dosis"/>
              <a:cs typeface="Dosis"/>
              <a:sym typeface="Dosis"/>
            </a:endParaRPr>
          </a:p>
        </p:txBody>
      </p:sp>
      <p:sp>
        <p:nvSpPr>
          <p:cNvPr id="1519" name="Google Shape;1519;p102"/>
          <p:cNvSpPr txBox="1"/>
          <p:nvPr/>
        </p:nvSpPr>
        <p:spPr>
          <a:xfrm>
            <a:off x="6980125" y="4299800"/>
            <a:ext cx="1852200" cy="29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Dosis"/>
                <a:ea typeface="Dosis"/>
                <a:cs typeface="Dosis"/>
                <a:sym typeface="Dosis"/>
              </a:rPr>
              <a:t>Satisfacción-Serotonina</a:t>
            </a:r>
            <a:endParaRPr>
              <a:latin typeface="Dosis"/>
              <a:ea typeface="Dosis"/>
              <a:cs typeface="Dosis"/>
              <a:sym typeface="Dosis"/>
            </a:endParaRPr>
          </a:p>
        </p:txBody>
      </p:sp>
      <p:sp>
        <p:nvSpPr>
          <p:cNvPr id="1520" name="Google Shape;1520;p102"/>
          <p:cNvSpPr/>
          <p:nvPr/>
        </p:nvSpPr>
        <p:spPr>
          <a:xfrm>
            <a:off x="8845700" y="4148800"/>
            <a:ext cx="161400" cy="136800"/>
          </a:xfrm>
          <a:prstGeom prst="ellipse">
            <a:avLst/>
          </a:prstGeom>
          <a:noFill/>
          <a:ln w="381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1"/>
                                        </p:tgtEl>
                                        <p:attrNameLst>
                                          <p:attrName>style.visibility</p:attrName>
                                        </p:attrNameLst>
                                      </p:cBhvr>
                                      <p:to>
                                        <p:strVal val="visible"/>
                                      </p:to>
                                    </p:set>
                                    <p:animEffect transition="in" filter="fade">
                                      <p:cBhvr>
                                        <p:cTn id="7" dur="1000"/>
                                        <p:tgtEl>
                                          <p:spTgt spid="14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2"/>
                                        </p:tgtEl>
                                        <p:attrNameLst>
                                          <p:attrName>style.visibility</p:attrName>
                                        </p:attrNameLst>
                                      </p:cBhvr>
                                      <p:to>
                                        <p:strVal val="visible"/>
                                      </p:to>
                                    </p:set>
                                    <p:animEffect transition="in" filter="fade">
                                      <p:cBhvr>
                                        <p:cTn id="12" dur="1000"/>
                                        <p:tgtEl>
                                          <p:spTgt spid="1482"/>
                                        </p:tgtEl>
                                      </p:cBhvr>
                                    </p:animEffect>
                                  </p:childTnLst>
                                </p:cTn>
                              </p:par>
                              <p:par>
                                <p:cTn id="13" presetID="10" presetClass="entr" presetSubtype="0" fill="hold" nodeType="withEffect">
                                  <p:stCondLst>
                                    <p:cond delay="0"/>
                                  </p:stCondLst>
                                  <p:childTnLst>
                                    <p:set>
                                      <p:cBhvr>
                                        <p:cTn id="14" dur="1" fill="hold">
                                          <p:stCondLst>
                                            <p:cond delay="0"/>
                                          </p:stCondLst>
                                        </p:cTn>
                                        <p:tgtEl>
                                          <p:spTgt spid="1483"/>
                                        </p:tgtEl>
                                        <p:attrNameLst>
                                          <p:attrName>style.visibility</p:attrName>
                                        </p:attrNameLst>
                                      </p:cBhvr>
                                      <p:to>
                                        <p:strVal val="visible"/>
                                      </p:to>
                                    </p:set>
                                    <p:animEffect transition="in" filter="fade">
                                      <p:cBhvr>
                                        <p:cTn id="15" dur="1000"/>
                                        <p:tgtEl>
                                          <p:spTgt spid="1483"/>
                                        </p:tgtEl>
                                      </p:cBhvr>
                                    </p:animEffect>
                                  </p:childTnLst>
                                </p:cTn>
                              </p:par>
                              <p:par>
                                <p:cTn id="16" presetID="10" presetClass="entr" presetSubtype="0" fill="hold" nodeType="withEffect">
                                  <p:stCondLst>
                                    <p:cond delay="0"/>
                                  </p:stCondLst>
                                  <p:childTnLst>
                                    <p:set>
                                      <p:cBhvr>
                                        <p:cTn id="17" dur="1" fill="hold">
                                          <p:stCondLst>
                                            <p:cond delay="0"/>
                                          </p:stCondLst>
                                        </p:cTn>
                                        <p:tgtEl>
                                          <p:spTgt spid="1484"/>
                                        </p:tgtEl>
                                        <p:attrNameLst>
                                          <p:attrName>style.visibility</p:attrName>
                                        </p:attrNameLst>
                                      </p:cBhvr>
                                      <p:to>
                                        <p:strVal val="visible"/>
                                      </p:to>
                                    </p:set>
                                    <p:animEffect transition="in" filter="fade">
                                      <p:cBhvr>
                                        <p:cTn id="18" dur="1000"/>
                                        <p:tgtEl>
                                          <p:spTgt spid="148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91"/>
                                        </p:tgtEl>
                                        <p:attrNameLst>
                                          <p:attrName>style.visibility</p:attrName>
                                        </p:attrNameLst>
                                      </p:cBhvr>
                                      <p:to>
                                        <p:strVal val="visible"/>
                                      </p:to>
                                    </p:set>
                                    <p:animEffect transition="in" filter="fade">
                                      <p:cBhvr>
                                        <p:cTn id="23" dur="1000"/>
                                        <p:tgtEl>
                                          <p:spTgt spid="14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85"/>
                                        </p:tgtEl>
                                        <p:attrNameLst>
                                          <p:attrName>style.visibility</p:attrName>
                                        </p:attrNameLst>
                                      </p:cBhvr>
                                      <p:to>
                                        <p:strVal val="visible"/>
                                      </p:to>
                                    </p:set>
                                    <p:animEffect transition="in" filter="fade">
                                      <p:cBhvr>
                                        <p:cTn id="28" dur="1000"/>
                                        <p:tgtEl>
                                          <p:spTgt spid="1485"/>
                                        </p:tgtEl>
                                      </p:cBhvr>
                                    </p:animEffect>
                                  </p:childTnLst>
                                </p:cTn>
                              </p:par>
                              <p:par>
                                <p:cTn id="29" presetID="10" presetClass="entr" presetSubtype="0" fill="hold" nodeType="withEffect">
                                  <p:stCondLst>
                                    <p:cond delay="0"/>
                                  </p:stCondLst>
                                  <p:childTnLst>
                                    <p:set>
                                      <p:cBhvr>
                                        <p:cTn id="30" dur="1" fill="hold">
                                          <p:stCondLst>
                                            <p:cond delay="0"/>
                                          </p:stCondLst>
                                        </p:cTn>
                                        <p:tgtEl>
                                          <p:spTgt spid="1493"/>
                                        </p:tgtEl>
                                        <p:attrNameLst>
                                          <p:attrName>style.visibility</p:attrName>
                                        </p:attrNameLst>
                                      </p:cBhvr>
                                      <p:to>
                                        <p:strVal val="visible"/>
                                      </p:to>
                                    </p:set>
                                    <p:animEffect transition="in" filter="fade">
                                      <p:cBhvr>
                                        <p:cTn id="31" dur="1000"/>
                                        <p:tgtEl>
                                          <p:spTgt spid="1493"/>
                                        </p:tgtEl>
                                      </p:cBhvr>
                                    </p:animEffect>
                                  </p:childTnLst>
                                </p:cTn>
                              </p:par>
                              <p:par>
                                <p:cTn id="32" presetID="10" presetClass="entr" presetSubtype="0" fill="hold" nodeType="withEffect">
                                  <p:stCondLst>
                                    <p:cond delay="0"/>
                                  </p:stCondLst>
                                  <p:childTnLst>
                                    <p:set>
                                      <p:cBhvr>
                                        <p:cTn id="33" dur="1" fill="hold">
                                          <p:stCondLst>
                                            <p:cond delay="0"/>
                                          </p:stCondLst>
                                        </p:cTn>
                                        <p:tgtEl>
                                          <p:spTgt spid="1499"/>
                                        </p:tgtEl>
                                        <p:attrNameLst>
                                          <p:attrName>style.visibility</p:attrName>
                                        </p:attrNameLst>
                                      </p:cBhvr>
                                      <p:to>
                                        <p:strVal val="visible"/>
                                      </p:to>
                                    </p:set>
                                    <p:animEffect transition="in" filter="fade">
                                      <p:cBhvr>
                                        <p:cTn id="34" dur="1000"/>
                                        <p:tgtEl>
                                          <p:spTgt spid="1499"/>
                                        </p:tgtEl>
                                      </p:cBhvr>
                                    </p:animEffect>
                                  </p:childTnLst>
                                </p:cTn>
                              </p:par>
                              <p:par>
                                <p:cTn id="35" presetID="10" presetClass="entr" presetSubtype="0" fill="hold" nodeType="withEffect">
                                  <p:stCondLst>
                                    <p:cond delay="0"/>
                                  </p:stCondLst>
                                  <p:childTnLst>
                                    <p:set>
                                      <p:cBhvr>
                                        <p:cTn id="36" dur="1" fill="hold">
                                          <p:stCondLst>
                                            <p:cond delay="0"/>
                                          </p:stCondLst>
                                        </p:cTn>
                                        <p:tgtEl>
                                          <p:spTgt spid="1505"/>
                                        </p:tgtEl>
                                        <p:attrNameLst>
                                          <p:attrName>style.visibility</p:attrName>
                                        </p:attrNameLst>
                                      </p:cBhvr>
                                      <p:to>
                                        <p:strVal val="visible"/>
                                      </p:to>
                                    </p:set>
                                    <p:animEffect transition="in" filter="fade">
                                      <p:cBhvr>
                                        <p:cTn id="37" dur="1000"/>
                                        <p:tgtEl>
                                          <p:spTgt spid="150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86"/>
                                        </p:tgtEl>
                                        <p:attrNameLst>
                                          <p:attrName>style.visibility</p:attrName>
                                        </p:attrNameLst>
                                      </p:cBhvr>
                                      <p:to>
                                        <p:strVal val="visible"/>
                                      </p:to>
                                    </p:set>
                                    <p:animEffect transition="in" filter="fade">
                                      <p:cBhvr>
                                        <p:cTn id="42" dur="1000"/>
                                        <p:tgtEl>
                                          <p:spTgt spid="1486"/>
                                        </p:tgtEl>
                                      </p:cBhvr>
                                    </p:animEffect>
                                  </p:childTnLst>
                                </p:cTn>
                              </p:par>
                              <p:par>
                                <p:cTn id="43" presetID="10" presetClass="entr" presetSubtype="0" fill="hold" nodeType="withEffect">
                                  <p:stCondLst>
                                    <p:cond delay="0"/>
                                  </p:stCondLst>
                                  <p:childTnLst>
                                    <p:set>
                                      <p:cBhvr>
                                        <p:cTn id="44" dur="1" fill="hold">
                                          <p:stCondLst>
                                            <p:cond delay="0"/>
                                          </p:stCondLst>
                                        </p:cTn>
                                        <p:tgtEl>
                                          <p:spTgt spid="1494"/>
                                        </p:tgtEl>
                                        <p:attrNameLst>
                                          <p:attrName>style.visibility</p:attrName>
                                        </p:attrNameLst>
                                      </p:cBhvr>
                                      <p:to>
                                        <p:strVal val="visible"/>
                                      </p:to>
                                    </p:set>
                                    <p:animEffect transition="in" filter="fade">
                                      <p:cBhvr>
                                        <p:cTn id="45" dur="1000"/>
                                        <p:tgtEl>
                                          <p:spTgt spid="1494"/>
                                        </p:tgtEl>
                                      </p:cBhvr>
                                    </p:animEffect>
                                  </p:childTnLst>
                                </p:cTn>
                              </p:par>
                              <p:par>
                                <p:cTn id="46" presetID="10" presetClass="entr" presetSubtype="0" fill="hold" nodeType="withEffect">
                                  <p:stCondLst>
                                    <p:cond delay="0"/>
                                  </p:stCondLst>
                                  <p:childTnLst>
                                    <p:set>
                                      <p:cBhvr>
                                        <p:cTn id="47" dur="1" fill="hold">
                                          <p:stCondLst>
                                            <p:cond delay="0"/>
                                          </p:stCondLst>
                                        </p:cTn>
                                        <p:tgtEl>
                                          <p:spTgt spid="1500"/>
                                        </p:tgtEl>
                                        <p:attrNameLst>
                                          <p:attrName>style.visibility</p:attrName>
                                        </p:attrNameLst>
                                      </p:cBhvr>
                                      <p:to>
                                        <p:strVal val="visible"/>
                                      </p:to>
                                    </p:set>
                                    <p:animEffect transition="in" filter="fade">
                                      <p:cBhvr>
                                        <p:cTn id="48" dur="1000"/>
                                        <p:tgtEl>
                                          <p:spTgt spid="1500"/>
                                        </p:tgtEl>
                                      </p:cBhvr>
                                    </p:animEffect>
                                  </p:childTnLst>
                                </p:cTn>
                              </p:par>
                              <p:par>
                                <p:cTn id="49" presetID="10" presetClass="entr" presetSubtype="0" fill="hold" nodeType="withEffect">
                                  <p:stCondLst>
                                    <p:cond delay="0"/>
                                  </p:stCondLst>
                                  <p:childTnLst>
                                    <p:set>
                                      <p:cBhvr>
                                        <p:cTn id="50" dur="1" fill="hold">
                                          <p:stCondLst>
                                            <p:cond delay="0"/>
                                          </p:stCondLst>
                                        </p:cTn>
                                        <p:tgtEl>
                                          <p:spTgt spid="1507"/>
                                        </p:tgtEl>
                                        <p:attrNameLst>
                                          <p:attrName>style.visibility</p:attrName>
                                        </p:attrNameLst>
                                      </p:cBhvr>
                                      <p:to>
                                        <p:strVal val="visible"/>
                                      </p:to>
                                    </p:set>
                                    <p:animEffect transition="in" filter="fade">
                                      <p:cBhvr>
                                        <p:cTn id="51" dur="1000"/>
                                        <p:tgtEl>
                                          <p:spTgt spid="150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487"/>
                                        </p:tgtEl>
                                        <p:attrNameLst>
                                          <p:attrName>style.visibility</p:attrName>
                                        </p:attrNameLst>
                                      </p:cBhvr>
                                      <p:to>
                                        <p:strVal val="visible"/>
                                      </p:to>
                                    </p:set>
                                    <p:animEffect transition="in" filter="fade">
                                      <p:cBhvr>
                                        <p:cTn id="56" dur="1000"/>
                                        <p:tgtEl>
                                          <p:spTgt spid="1487"/>
                                        </p:tgtEl>
                                      </p:cBhvr>
                                    </p:animEffect>
                                  </p:childTnLst>
                                </p:cTn>
                              </p:par>
                              <p:par>
                                <p:cTn id="57" presetID="10" presetClass="entr" presetSubtype="0" fill="hold" nodeType="withEffect">
                                  <p:stCondLst>
                                    <p:cond delay="0"/>
                                  </p:stCondLst>
                                  <p:childTnLst>
                                    <p:set>
                                      <p:cBhvr>
                                        <p:cTn id="58" dur="1" fill="hold">
                                          <p:stCondLst>
                                            <p:cond delay="0"/>
                                          </p:stCondLst>
                                        </p:cTn>
                                        <p:tgtEl>
                                          <p:spTgt spid="1495"/>
                                        </p:tgtEl>
                                        <p:attrNameLst>
                                          <p:attrName>style.visibility</p:attrName>
                                        </p:attrNameLst>
                                      </p:cBhvr>
                                      <p:to>
                                        <p:strVal val="visible"/>
                                      </p:to>
                                    </p:set>
                                    <p:animEffect transition="in" filter="fade">
                                      <p:cBhvr>
                                        <p:cTn id="59" dur="1000"/>
                                        <p:tgtEl>
                                          <p:spTgt spid="1495"/>
                                        </p:tgtEl>
                                      </p:cBhvr>
                                    </p:animEffect>
                                  </p:childTnLst>
                                </p:cTn>
                              </p:par>
                              <p:par>
                                <p:cTn id="60" presetID="10" presetClass="entr" presetSubtype="0" fill="hold" nodeType="withEffect">
                                  <p:stCondLst>
                                    <p:cond delay="0"/>
                                  </p:stCondLst>
                                  <p:childTnLst>
                                    <p:set>
                                      <p:cBhvr>
                                        <p:cTn id="61" dur="1" fill="hold">
                                          <p:stCondLst>
                                            <p:cond delay="0"/>
                                          </p:stCondLst>
                                        </p:cTn>
                                        <p:tgtEl>
                                          <p:spTgt spid="1501"/>
                                        </p:tgtEl>
                                        <p:attrNameLst>
                                          <p:attrName>style.visibility</p:attrName>
                                        </p:attrNameLst>
                                      </p:cBhvr>
                                      <p:to>
                                        <p:strVal val="visible"/>
                                      </p:to>
                                    </p:set>
                                    <p:animEffect transition="in" filter="fade">
                                      <p:cBhvr>
                                        <p:cTn id="62" dur="1000"/>
                                        <p:tgtEl>
                                          <p:spTgt spid="1501"/>
                                        </p:tgtEl>
                                      </p:cBhvr>
                                    </p:animEffect>
                                  </p:childTnLst>
                                </p:cTn>
                              </p:par>
                              <p:par>
                                <p:cTn id="63" presetID="10" presetClass="entr" presetSubtype="0" fill="hold" nodeType="withEffect">
                                  <p:stCondLst>
                                    <p:cond delay="0"/>
                                  </p:stCondLst>
                                  <p:childTnLst>
                                    <p:set>
                                      <p:cBhvr>
                                        <p:cTn id="64" dur="1" fill="hold">
                                          <p:stCondLst>
                                            <p:cond delay="0"/>
                                          </p:stCondLst>
                                        </p:cTn>
                                        <p:tgtEl>
                                          <p:spTgt spid="1506"/>
                                        </p:tgtEl>
                                        <p:attrNameLst>
                                          <p:attrName>style.visibility</p:attrName>
                                        </p:attrNameLst>
                                      </p:cBhvr>
                                      <p:to>
                                        <p:strVal val="visible"/>
                                      </p:to>
                                    </p:set>
                                    <p:animEffect transition="in" filter="fade">
                                      <p:cBhvr>
                                        <p:cTn id="65" dur="1000"/>
                                        <p:tgtEl>
                                          <p:spTgt spid="150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88"/>
                                        </p:tgtEl>
                                        <p:attrNameLst>
                                          <p:attrName>style.visibility</p:attrName>
                                        </p:attrNameLst>
                                      </p:cBhvr>
                                      <p:to>
                                        <p:strVal val="visible"/>
                                      </p:to>
                                    </p:set>
                                    <p:animEffect transition="in" filter="fade">
                                      <p:cBhvr>
                                        <p:cTn id="70" dur="1000"/>
                                        <p:tgtEl>
                                          <p:spTgt spid="1488"/>
                                        </p:tgtEl>
                                      </p:cBhvr>
                                    </p:animEffect>
                                  </p:childTnLst>
                                </p:cTn>
                              </p:par>
                              <p:par>
                                <p:cTn id="71" presetID="10" presetClass="entr" presetSubtype="0" fill="hold" nodeType="withEffect">
                                  <p:stCondLst>
                                    <p:cond delay="0"/>
                                  </p:stCondLst>
                                  <p:childTnLst>
                                    <p:set>
                                      <p:cBhvr>
                                        <p:cTn id="72" dur="1" fill="hold">
                                          <p:stCondLst>
                                            <p:cond delay="0"/>
                                          </p:stCondLst>
                                        </p:cTn>
                                        <p:tgtEl>
                                          <p:spTgt spid="1496"/>
                                        </p:tgtEl>
                                        <p:attrNameLst>
                                          <p:attrName>style.visibility</p:attrName>
                                        </p:attrNameLst>
                                      </p:cBhvr>
                                      <p:to>
                                        <p:strVal val="visible"/>
                                      </p:to>
                                    </p:set>
                                    <p:animEffect transition="in" filter="fade">
                                      <p:cBhvr>
                                        <p:cTn id="73" dur="1000"/>
                                        <p:tgtEl>
                                          <p:spTgt spid="1496"/>
                                        </p:tgtEl>
                                      </p:cBhvr>
                                    </p:animEffect>
                                  </p:childTnLst>
                                </p:cTn>
                              </p:par>
                              <p:par>
                                <p:cTn id="74" presetID="10" presetClass="entr" presetSubtype="0" fill="hold" nodeType="withEffect">
                                  <p:stCondLst>
                                    <p:cond delay="0"/>
                                  </p:stCondLst>
                                  <p:childTnLst>
                                    <p:set>
                                      <p:cBhvr>
                                        <p:cTn id="75" dur="1" fill="hold">
                                          <p:stCondLst>
                                            <p:cond delay="0"/>
                                          </p:stCondLst>
                                        </p:cTn>
                                        <p:tgtEl>
                                          <p:spTgt spid="1502"/>
                                        </p:tgtEl>
                                        <p:attrNameLst>
                                          <p:attrName>style.visibility</p:attrName>
                                        </p:attrNameLst>
                                      </p:cBhvr>
                                      <p:to>
                                        <p:strVal val="visible"/>
                                      </p:to>
                                    </p:set>
                                    <p:animEffect transition="in" filter="fade">
                                      <p:cBhvr>
                                        <p:cTn id="76" dur="1000"/>
                                        <p:tgtEl>
                                          <p:spTgt spid="1502"/>
                                        </p:tgtEl>
                                      </p:cBhvr>
                                    </p:animEffect>
                                  </p:childTnLst>
                                </p:cTn>
                              </p:par>
                              <p:par>
                                <p:cTn id="77" presetID="10" presetClass="entr" presetSubtype="0" fill="hold" nodeType="withEffect">
                                  <p:stCondLst>
                                    <p:cond delay="0"/>
                                  </p:stCondLst>
                                  <p:childTnLst>
                                    <p:set>
                                      <p:cBhvr>
                                        <p:cTn id="78" dur="1" fill="hold">
                                          <p:stCondLst>
                                            <p:cond delay="0"/>
                                          </p:stCondLst>
                                        </p:cTn>
                                        <p:tgtEl>
                                          <p:spTgt spid="1508"/>
                                        </p:tgtEl>
                                        <p:attrNameLst>
                                          <p:attrName>style.visibility</p:attrName>
                                        </p:attrNameLst>
                                      </p:cBhvr>
                                      <p:to>
                                        <p:strVal val="visible"/>
                                      </p:to>
                                    </p:set>
                                    <p:animEffect transition="in" filter="fade">
                                      <p:cBhvr>
                                        <p:cTn id="79" dur="1000"/>
                                        <p:tgtEl>
                                          <p:spTgt spid="150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489"/>
                                        </p:tgtEl>
                                        <p:attrNameLst>
                                          <p:attrName>style.visibility</p:attrName>
                                        </p:attrNameLst>
                                      </p:cBhvr>
                                      <p:to>
                                        <p:strVal val="visible"/>
                                      </p:to>
                                    </p:set>
                                    <p:animEffect transition="in" filter="fade">
                                      <p:cBhvr>
                                        <p:cTn id="84" dur="1000"/>
                                        <p:tgtEl>
                                          <p:spTgt spid="1489"/>
                                        </p:tgtEl>
                                      </p:cBhvr>
                                    </p:animEffect>
                                  </p:childTnLst>
                                </p:cTn>
                              </p:par>
                              <p:par>
                                <p:cTn id="85" presetID="10" presetClass="entr" presetSubtype="0" fill="hold" nodeType="withEffect">
                                  <p:stCondLst>
                                    <p:cond delay="0"/>
                                  </p:stCondLst>
                                  <p:childTnLst>
                                    <p:set>
                                      <p:cBhvr>
                                        <p:cTn id="86" dur="1" fill="hold">
                                          <p:stCondLst>
                                            <p:cond delay="0"/>
                                          </p:stCondLst>
                                        </p:cTn>
                                        <p:tgtEl>
                                          <p:spTgt spid="1497"/>
                                        </p:tgtEl>
                                        <p:attrNameLst>
                                          <p:attrName>style.visibility</p:attrName>
                                        </p:attrNameLst>
                                      </p:cBhvr>
                                      <p:to>
                                        <p:strVal val="visible"/>
                                      </p:to>
                                    </p:set>
                                    <p:animEffect transition="in" filter="fade">
                                      <p:cBhvr>
                                        <p:cTn id="87" dur="1000"/>
                                        <p:tgtEl>
                                          <p:spTgt spid="1497"/>
                                        </p:tgtEl>
                                      </p:cBhvr>
                                    </p:animEffect>
                                  </p:childTnLst>
                                </p:cTn>
                              </p:par>
                              <p:par>
                                <p:cTn id="88" presetID="10" presetClass="entr" presetSubtype="0" fill="hold" nodeType="withEffect">
                                  <p:stCondLst>
                                    <p:cond delay="0"/>
                                  </p:stCondLst>
                                  <p:childTnLst>
                                    <p:set>
                                      <p:cBhvr>
                                        <p:cTn id="89" dur="1" fill="hold">
                                          <p:stCondLst>
                                            <p:cond delay="0"/>
                                          </p:stCondLst>
                                        </p:cTn>
                                        <p:tgtEl>
                                          <p:spTgt spid="1503"/>
                                        </p:tgtEl>
                                        <p:attrNameLst>
                                          <p:attrName>style.visibility</p:attrName>
                                        </p:attrNameLst>
                                      </p:cBhvr>
                                      <p:to>
                                        <p:strVal val="visible"/>
                                      </p:to>
                                    </p:set>
                                    <p:animEffect transition="in" filter="fade">
                                      <p:cBhvr>
                                        <p:cTn id="90" dur="1000"/>
                                        <p:tgtEl>
                                          <p:spTgt spid="1503"/>
                                        </p:tgtEl>
                                      </p:cBhvr>
                                    </p:animEffect>
                                  </p:childTnLst>
                                </p:cTn>
                              </p:par>
                              <p:par>
                                <p:cTn id="91" presetID="10" presetClass="entr" presetSubtype="0" fill="hold" nodeType="withEffect">
                                  <p:stCondLst>
                                    <p:cond delay="0"/>
                                  </p:stCondLst>
                                  <p:childTnLst>
                                    <p:set>
                                      <p:cBhvr>
                                        <p:cTn id="92" dur="1" fill="hold">
                                          <p:stCondLst>
                                            <p:cond delay="0"/>
                                          </p:stCondLst>
                                        </p:cTn>
                                        <p:tgtEl>
                                          <p:spTgt spid="1509"/>
                                        </p:tgtEl>
                                        <p:attrNameLst>
                                          <p:attrName>style.visibility</p:attrName>
                                        </p:attrNameLst>
                                      </p:cBhvr>
                                      <p:to>
                                        <p:strVal val="visible"/>
                                      </p:to>
                                    </p:set>
                                    <p:animEffect transition="in" filter="fade">
                                      <p:cBhvr>
                                        <p:cTn id="93" dur="1000"/>
                                        <p:tgtEl>
                                          <p:spTgt spid="150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490"/>
                                        </p:tgtEl>
                                        <p:attrNameLst>
                                          <p:attrName>style.visibility</p:attrName>
                                        </p:attrNameLst>
                                      </p:cBhvr>
                                      <p:to>
                                        <p:strVal val="visible"/>
                                      </p:to>
                                    </p:set>
                                    <p:animEffect transition="in" filter="fade">
                                      <p:cBhvr>
                                        <p:cTn id="98" dur="1000"/>
                                        <p:tgtEl>
                                          <p:spTgt spid="1490"/>
                                        </p:tgtEl>
                                      </p:cBhvr>
                                    </p:animEffect>
                                  </p:childTnLst>
                                </p:cTn>
                              </p:par>
                              <p:par>
                                <p:cTn id="99" presetID="10" presetClass="entr" presetSubtype="0" fill="hold" nodeType="withEffect">
                                  <p:stCondLst>
                                    <p:cond delay="0"/>
                                  </p:stCondLst>
                                  <p:childTnLst>
                                    <p:set>
                                      <p:cBhvr>
                                        <p:cTn id="100" dur="1" fill="hold">
                                          <p:stCondLst>
                                            <p:cond delay="0"/>
                                          </p:stCondLst>
                                        </p:cTn>
                                        <p:tgtEl>
                                          <p:spTgt spid="1498"/>
                                        </p:tgtEl>
                                        <p:attrNameLst>
                                          <p:attrName>style.visibility</p:attrName>
                                        </p:attrNameLst>
                                      </p:cBhvr>
                                      <p:to>
                                        <p:strVal val="visible"/>
                                      </p:to>
                                    </p:set>
                                    <p:animEffect transition="in" filter="fade">
                                      <p:cBhvr>
                                        <p:cTn id="101" dur="1000"/>
                                        <p:tgtEl>
                                          <p:spTgt spid="1498"/>
                                        </p:tgtEl>
                                      </p:cBhvr>
                                    </p:animEffect>
                                  </p:childTnLst>
                                </p:cTn>
                              </p:par>
                              <p:par>
                                <p:cTn id="102" presetID="10" presetClass="entr" presetSubtype="0" fill="hold" nodeType="withEffect">
                                  <p:stCondLst>
                                    <p:cond delay="0"/>
                                  </p:stCondLst>
                                  <p:childTnLst>
                                    <p:set>
                                      <p:cBhvr>
                                        <p:cTn id="103" dur="1" fill="hold">
                                          <p:stCondLst>
                                            <p:cond delay="0"/>
                                          </p:stCondLst>
                                        </p:cTn>
                                        <p:tgtEl>
                                          <p:spTgt spid="1504"/>
                                        </p:tgtEl>
                                        <p:attrNameLst>
                                          <p:attrName>style.visibility</p:attrName>
                                        </p:attrNameLst>
                                      </p:cBhvr>
                                      <p:to>
                                        <p:strVal val="visible"/>
                                      </p:to>
                                    </p:set>
                                    <p:animEffect transition="in" filter="fade">
                                      <p:cBhvr>
                                        <p:cTn id="104" dur="1000"/>
                                        <p:tgtEl>
                                          <p:spTgt spid="1504"/>
                                        </p:tgtEl>
                                      </p:cBhvr>
                                    </p:animEffect>
                                  </p:childTnLst>
                                </p:cTn>
                              </p:par>
                              <p:par>
                                <p:cTn id="105" presetID="10" presetClass="entr" presetSubtype="0" fill="hold" nodeType="withEffect">
                                  <p:stCondLst>
                                    <p:cond delay="0"/>
                                  </p:stCondLst>
                                  <p:childTnLst>
                                    <p:set>
                                      <p:cBhvr>
                                        <p:cTn id="106" dur="1" fill="hold">
                                          <p:stCondLst>
                                            <p:cond delay="0"/>
                                          </p:stCondLst>
                                        </p:cTn>
                                        <p:tgtEl>
                                          <p:spTgt spid="1510"/>
                                        </p:tgtEl>
                                        <p:attrNameLst>
                                          <p:attrName>style.visibility</p:attrName>
                                        </p:attrNameLst>
                                      </p:cBhvr>
                                      <p:to>
                                        <p:strVal val="visible"/>
                                      </p:to>
                                    </p:set>
                                    <p:animEffect transition="in" filter="fade">
                                      <p:cBhvr>
                                        <p:cTn id="107" dur="1000"/>
                                        <p:tgtEl>
                                          <p:spTgt spid="151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nodeType="clickEffect">
                                  <p:stCondLst>
                                    <p:cond delay="0"/>
                                  </p:stCondLst>
                                  <p:childTnLst>
                                    <p:set>
                                      <p:cBhvr>
                                        <p:cTn id="111" dur="1" fill="hold">
                                          <p:stCondLst>
                                            <p:cond delay="0"/>
                                          </p:stCondLst>
                                        </p:cTn>
                                        <p:tgtEl>
                                          <p:spTgt spid="1492"/>
                                        </p:tgtEl>
                                        <p:attrNameLst>
                                          <p:attrName>style.visibility</p:attrName>
                                        </p:attrNameLst>
                                      </p:cBhvr>
                                      <p:to>
                                        <p:strVal val="visible"/>
                                      </p:to>
                                    </p:set>
                                    <p:animEffect transition="in" filter="fade">
                                      <p:cBhvr>
                                        <p:cTn id="112" dur="1000"/>
                                        <p:tgtEl>
                                          <p:spTgt spid="1492"/>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1511"/>
                                        </p:tgtEl>
                                        <p:attrNameLst>
                                          <p:attrName>style.visibility</p:attrName>
                                        </p:attrNameLst>
                                      </p:cBhvr>
                                      <p:to>
                                        <p:strVal val="visible"/>
                                      </p:to>
                                    </p:set>
                                    <p:animEffect transition="in" filter="fade">
                                      <p:cBhvr>
                                        <p:cTn id="117" dur="1000"/>
                                        <p:tgtEl>
                                          <p:spTgt spid="1511"/>
                                        </p:tgtEl>
                                      </p:cBhvr>
                                    </p:animEffect>
                                  </p:childTnLst>
                                </p:cTn>
                              </p:par>
                              <p:par>
                                <p:cTn id="118" presetID="10" presetClass="entr" presetSubtype="0" fill="hold" nodeType="withEffect">
                                  <p:stCondLst>
                                    <p:cond delay="0"/>
                                  </p:stCondLst>
                                  <p:childTnLst>
                                    <p:set>
                                      <p:cBhvr>
                                        <p:cTn id="119" dur="1" fill="hold">
                                          <p:stCondLst>
                                            <p:cond delay="0"/>
                                          </p:stCondLst>
                                        </p:cTn>
                                        <p:tgtEl>
                                          <p:spTgt spid="1514"/>
                                        </p:tgtEl>
                                        <p:attrNameLst>
                                          <p:attrName>style.visibility</p:attrName>
                                        </p:attrNameLst>
                                      </p:cBhvr>
                                      <p:to>
                                        <p:strVal val="visible"/>
                                      </p:to>
                                    </p:set>
                                    <p:animEffect transition="in" filter="fade">
                                      <p:cBhvr>
                                        <p:cTn id="120" dur="1000"/>
                                        <p:tgtEl>
                                          <p:spTgt spid="1514"/>
                                        </p:tgtEl>
                                      </p:cBhvr>
                                    </p:animEffect>
                                  </p:childTnLst>
                                </p:cTn>
                              </p:par>
                              <p:par>
                                <p:cTn id="121" presetID="10" presetClass="entr" presetSubtype="0" fill="hold" nodeType="withEffect">
                                  <p:stCondLst>
                                    <p:cond delay="0"/>
                                  </p:stCondLst>
                                  <p:childTnLst>
                                    <p:set>
                                      <p:cBhvr>
                                        <p:cTn id="122" dur="1" fill="hold">
                                          <p:stCondLst>
                                            <p:cond delay="0"/>
                                          </p:stCondLst>
                                        </p:cTn>
                                        <p:tgtEl>
                                          <p:spTgt spid="1515"/>
                                        </p:tgtEl>
                                        <p:attrNameLst>
                                          <p:attrName>style.visibility</p:attrName>
                                        </p:attrNameLst>
                                      </p:cBhvr>
                                      <p:to>
                                        <p:strVal val="visible"/>
                                      </p:to>
                                    </p:set>
                                    <p:animEffect transition="in" filter="fade">
                                      <p:cBhvr>
                                        <p:cTn id="123" dur="1000"/>
                                        <p:tgtEl>
                                          <p:spTgt spid="1515"/>
                                        </p:tgtEl>
                                      </p:cBhvr>
                                    </p:animEffect>
                                  </p:childTnLst>
                                </p:cTn>
                              </p:par>
                              <p:par>
                                <p:cTn id="124" presetID="10" presetClass="entr" presetSubtype="0" fill="hold" nodeType="withEffect">
                                  <p:stCondLst>
                                    <p:cond delay="0"/>
                                  </p:stCondLst>
                                  <p:childTnLst>
                                    <p:set>
                                      <p:cBhvr>
                                        <p:cTn id="125" dur="1" fill="hold">
                                          <p:stCondLst>
                                            <p:cond delay="0"/>
                                          </p:stCondLst>
                                        </p:cTn>
                                        <p:tgtEl>
                                          <p:spTgt spid="1517"/>
                                        </p:tgtEl>
                                        <p:attrNameLst>
                                          <p:attrName>style.visibility</p:attrName>
                                        </p:attrNameLst>
                                      </p:cBhvr>
                                      <p:to>
                                        <p:strVal val="visible"/>
                                      </p:to>
                                    </p:set>
                                    <p:animEffect transition="in" filter="fade">
                                      <p:cBhvr>
                                        <p:cTn id="126" dur="1000"/>
                                        <p:tgtEl>
                                          <p:spTgt spid="1517"/>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1512"/>
                                        </p:tgtEl>
                                        <p:attrNameLst>
                                          <p:attrName>style.visibility</p:attrName>
                                        </p:attrNameLst>
                                      </p:cBhvr>
                                      <p:to>
                                        <p:strVal val="visible"/>
                                      </p:to>
                                    </p:set>
                                    <p:animEffect transition="in" filter="fade">
                                      <p:cBhvr>
                                        <p:cTn id="131" dur="1000"/>
                                        <p:tgtEl>
                                          <p:spTgt spid="1512"/>
                                        </p:tgtEl>
                                      </p:cBhvr>
                                    </p:animEffect>
                                  </p:childTnLst>
                                </p:cTn>
                              </p:par>
                              <p:par>
                                <p:cTn id="132" presetID="10" presetClass="entr" presetSubtype="0" fill="hold" nodeType="withEffect">
                                  <p:stCondLst>
                                    <p:cond delay="0"/>
                                  </p:stCondLst>
                                  <p:childTnLst>
                                    <p:set>
                                      <p:cBhvr>
                                        <p:cTn id="133" dur="1" fill="hold">
                                          <p:stCondLst>
                                            <p:cond delay="0"/>
                                          </p:stCondLst>
                                        </p:cTn>
                                        <p:tgtEl>
                                          <p:spTgt spid="1515"/>
                                        </p:tgtEl>
                                        <p:attrNameLst>
                                          <p:attrName>style.visibility</p:attrName>
                                        </p:attrNameLst>
                                      </p:cBhvr>
                                      <p:to>
                                        <p:strVal val="visible"/>
                                      </p:to>
                                    </p:set>
                                    <p:animEffect transition="in" filter="fade">
                                      <p:cBhvr>
                                        <p:cTn id="134" dur="1000"/>
                                        <p:tgtEl>
                                          <p:spTgt spid="1515"/>
                                        </p:tgtEl>
                                      </p:cBhvr>
                                    </p:animEffect>
                                  </p:childTnLst>
                                </p:cTn>
                              </p:par>
                              <p:par>
                                <p:cTn id="135" presetID="10" presetClass="entr" presetSubtype="0" fill="hold" nodeType="withEffect">
                                  <p:stCondLst>
                                    <p:cond delay="0"/>
                                  </p:stCondLst>
                                  <p:childTnLst>
                                    <p:set>
                                      <p:cBhvr>
                                        <p:cTn id="136" dur="1" fill="hold">
                                          <p:stCondLst>
                                            <p:cond delay="0"/>
                                          </p:stCondLst>
                                        </p:cTn>
                                        <p:tgtEl>
                                          <p:spTgt spid="1518"/>
                                        </p:tgtEl>
                                        <p:attrNameLst>
                                          <p:attrName>style.visibility</p:attrName>
                                        </p:attrNameLst>
                                      </p:cBhvr>
                                      <p:to>
                                        <p:strVal val="visible"/>
                                      </p:to>
                                    </p:set>
                                    <p:animEffect transition="in" filter="fade">
                                      <p:cBhvr>
                                        <p:cTn id="137" dur="1000"/>
                                        <p:tgtEl>
                                          <p:spTgt spid="1518"/>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ntr" presetSubtype="0" fill="hold" nodeType="clickEffect">
                                  <p:stCondLst>
                                    <p:cond delay="0"/>
                                  </p:stCondLst>
                                  <p:childTnLst>
                                    <p:set>
                                      <p:cBhvr>
                                        <p:cTn id="141" dur="1" fill="hold">
                                          <p:stCondLst>
                                            <p:cond delay="0"/>
                                          </p:stCondLst>
                                        </p:cTn>
                                        <p:tgtEl>
                                          <p:spTgt spid="1513"/>
                                        </p:tgtEl>
                                        <p:attrNameLst>
                                          <p:attrName>style.visibility</p:attrName>
                                        </p:attrNameLst>
                                      </p:cBhvr>
                                      <p:to>
                                        <p:strVal val="visible"/>
                                      </p:to>
                                    </p:set>
                                    <p:animEffect transition="in" filter="fade">
                                      <p:cBhvr>
                                        <p:cTn id="142" dur="1000"/>
                                        <p:tgtEl>
                                          <p:spTgt spid="1513"/>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1520"/>
                                        </p:tgtEl>
                                        <p:attrNameLst>
                                          <p:attrName>style.visibility</p:attrName>
                                        </p:attrNameLst>
                                      </p:cBhvr>
                                      <p:to>
                                        <p:strVal val="visible"/>
                                      </p:to>
                                    </p:set>
                                    <p:animEffect transition="in" filter="fade">
                                      <p:cBhvr>
                                        <p:cTn id="147" dur="1000"/>
                                        <p:tgtEl>
                                          <p:spTgt spid="1520"/>
                                        </p:tgtEl>
                                      </p:cBhvr>
                                    </p:animEffect>
                                  </p:childTnLst>
                                </p:cTn>
                              </p:par>
                              <p:par>
                                <p:cTn id="148" presetID="10" presetClass="entr" presetSubtype="0" fill="hold" nodeType="withEffect">
                                  <p:stCondLst>
                                    <p:cond delay="0"/>
                                  </p:stCondLst>
                                  <p:childTnLst>
                                    <p:set>
                                      <p:cBhvr>
                                        <p:cTn id="149" dur="1" fill="hold">
                                          <p:stCondLst>
                                            <p:cond delay="0"/>
                                          </p:stCondLst>
                                        </p:cTn>
                                        <p:tgtEl>
                                          <p:spTgt spid="1516"/>
                                        </p:tgtEl>
                                        <p:attrNameLst>
                                          <p:attrName>style.visibility</p:attrName>
                                        </p:attrNameLst>
                                      </p:cBhvr>
                                      <p:to>
                                        <p:strVal val="visible"/>
                                      </p:to>
                                    </p:set>
                                    <p:animEffect transition="in" filter="fade">
                                      <p:cBhvr>
                                        <p:cTn id="150" dur="1000"/>
                                        <p:tgtEl>
                                          <p:spTgt spid="1516"/>
                                        </p:tgtEl>
                                      </p:cBhvr>
                                    </p:animEffect>
                                  </p:childTnLst>
                                </p:cTn>
                              </p:par>
                              <p:par>
                                <p:cTn id="151" presetID="10" presetClass="entr" presetSubtype="0" fill="hold" nodeType="withEffect">
                                  <p:stCondLst>
                                    <p:cond delay="0"/>
                                  </p:stCondLst>
                                  <p:childTnLst>
                                    <p:set>
                                      <p:cBhvr>
                                        <p:cTn id="152" dur="1" fill="hold">
                                          <p:stCondLst>
                                            <p:cond delay="0"/>
                                          </p:stCondLst>
                                        </p:cTn>
                                        <p:tgtEl>
                                          <p:spTgt spid="1519"/>
                                        </p:tgtEl>
                                        <p:attrNameLst>
                                          <p:attrName>style.visibility</p:attrName>
                                        </p:attrNameLst>
                                      </p:cBhvr>
                                      <p:to>
                                        <p:strVal val="visible"/>
                                      </p:to>
                                    </p:set>
                                    <p:animEffect transition="in" filter="fade">
                                      <p:cBhvr>
                                        <p:cTn id="153" dur="1000"/>
                                        <p:tgtEl>
                                          <p:spTgt spid="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1524"/>
        <p:cNvGrpSpPr/>
        <p:nvPr/>
      </p:nvGrpSpPr>
      <p:grpSpPr>
        <a:xfrm>
          <a:off x="0" y="0"/>
          <a:ext cx="0" cy="0"/>
          <a:chOff x="0" y="0"/>
          <a:chExt cx="0" cy="0"/>
        </a:xfrm>
      </p:grpSpPr>
      <p:sp>
        <p:nvSpPr>
          <p:cNvPr id="1525" name="Google Shape;1525;p103"/>
          <p:cNvSpPr txBox="1">
            <a:spLocks noGrp="1"/>
          </p:cNvSpPr>
          <p:nvPr>
            <p:ph type="ctrTitle"/>
          </p:nvPr>
        </p:nvSpPr>
        <p:spPr>
          <a:xfrm>
            <a:off x="1019300" y="2034750"/>
            <a:ext cx="7713300" cy="1074000"/>
          </a:xfrm>
          <a:prstGeom prst="rect">
            <a:avLst/>
          </a:prstGeom>
          <a:noFill/>
          <a:ln w="9525" cap="flat" cmpd="sng">
            <a:solidFill>
              <a:srgbClr val="FFFFFF">
                <a:alpha val="0"/>
              </a:srgbClr>
            </a:solidFill>
            <a:prstDash val="solid"/>
            <a:round/>
            <a:headEnd type="none" w="sm" len="sm"/>
            <a:tailEnd type="none" w="sm" len="sm"/>
          </a:ln>
        </p:spPr>
        <p:txBody>
          <a:bodyPr spcFirstLastPara="1" wrap="square" lIns="91425" tIns="91425" rIns="91425" bIns="91425" anchor="b" anchorCtr="0">
            <a:normAutofit fontScale="90000"/>
          </a:bodyPr>
          <a:lstStyle/>
          <a:p>
            <a:pPr marL="0" marR="0" lvl="0" indent="0" algn="ctr" rtl="0">
              <a:lnSpc>
                <a:spcPct val="100000"/>
              </a:lnSpc>
              <a:spcBef>
                <a:spcPts val="0"/>
              </a:spcBef>
              <a:spcAft>
                <a:spcPts val="0"/>
              </a:spcAft>
              <a:buClr>
                <a:srgbClr val="FFFFFF"/>
              </a:buClr>
              <a:buFont typeface="Dosis"/>
              <a:buNone/>
            </a:pPr>
            <a:r>
              <a:rPr lang="es" sz="6000">
                <a:solidFill>
                  <a:srgbClr val="FFFFFF"/>
                </a:solidFill>
                <a:latin typeface="Righteous"/>
                <a:ea typeface="Righteous"/>
                <a:cs typeface="Righteous"/>
                <a:sym typeface="Righteous"/>
              </a:rPr>
              <a:t>TIPOS JUGADORES</a:t>
            </a:r>
            <a:endParaRPr sz="6000">
              <a:solidFill>
                <a:srgbClr val="FFFFFF"/>
              </a:solidFill>
              <a:latin typeface="Righteous"/>
              <a:ea typeface="Righteous"/>
              <a:cs typeface="Righteous"/>
              <a:sym typeface="Righteou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p104"/>
          <p:cNvSpPr txBox="1">
            <a:spLocks noGrp="1"/>
          </p:cNvSpPr>
          <p:nvPr>
            <p:ph type="title" idx="4294967295"/>
          </p:nvPr>
        </p:nvSpPr>
        <p:spPr>
          <a:xfrm>
            <a:off x="175500" y="1648325"/>
            <a:ext cx="2451000" cy="34953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4000" b="1">
                <a:solidFill>
                  <a:srgbClr val="000000"/>
                </a:solidFill>
                <a:latin typeface="Dosis"/>
                <a:ea typeface="Dosis"/>
                <a:cs typeface="Dosis"/>
                <a:sym typeface="Dosis"/>
              </a:rPr>
              <a:t>Tipos de jugadores (Bartle)</a:t>
            </a:r>
            <a:endParaRPr sz="4000">
              <a:solidFill>
                <a:srgbClr val="000000"/>
              </a:solidFill>
            </a:endParaRPr>
          </a:p>
        </p:txBody>
      </p:sp>
      <p:sp>
        <p:nvSpPr>
          <p:cNvPr id="1531" name="Google Shape;1531;p104"/>
          <p:cNvSpPr/>
          <p:nvPr/>
        </p:nvSpPr>
        <p:spPr>
          <a:xfrm>
            <a:off x="828075" y="331227"/>
            <a:ext cx="2380800" cy="19824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04"/>
          <p:cNvSpPr/>
          <p:nvPr/>
        </p:nvSpPr>
        <p:spPr>
          <a:xfrm>
            <a:off x="2913548" y="2504326"/>
            <a:ext cx="2380800" cy="1982400"/>
          </a:xfrm>
          <a:prstGeom prst="roundRect">
            <a:avLst>
              <a:gd name="adj" fmla="val 16667"/>
            </a:avLst>
          </a:prstGeom>
          <a:no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04"/>
          <p:cNvSpPr/>
          <p:nvPr/>
        </p:nvSpPr>
        <p:spPr>
          <a:xfrm>
            <a:off x="4873430" y="388826"/>
            <a:ext cx="2311800" cy="19248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04"/>
          <p:cNvSpPr/>
          <p:nvPr/>
        </p:nvSpPr>
        <p:spPr>
          <a:xfrm>
            <a:off x="6581916" y="2475225"/>
            <a:ext cx="2451000" cy="2040600"/>
          </a:xfrm>
          <a:prstGeom prst="roundRect">
            <a:avLst>
              <a:gd name="adj" fmla="val 16667"/>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104">
            <a:hlinkClick r:id="rId3"/>
          </p:cNvPr>
          <p:cNvPicPr preferRelativeResize="0"/>
          <p:nvPr/>
        </p:nvPicPr>
        <p:blipFill>
          <a:blip r:embed="rId4">
            <a:alphaModFix/>
          </a:blip>
          <a:stretch>
            <a:fillRect/>
          </a:stretch>
        </p:blipFill>
        <p:spPr>
          <a:xfrm>
            <a:off x="1123505" y="427209"/>
            <a:ext cx="1790125" cy="1790114"/>
          </a:xfrm>
          <a:prstGeom prst="rect">
            <a:avLst/>
          </a:prstGeom>
          <a:noFill/>
          <a:ln>
            <a:noFill/>
          </a:ln>
        </p:spPr>
      </p:pic>
      <p:pic>
        <p:nvPicPr>
          <p:cNvPr id="1536" name="Google Shape;1536;p104">
            <a:hlinkClick r:id="rId5"/>
          </p:cNvPr>
          <p:cNvPicPr preferRelativeResize="0"/>
          <p:nvPr/>
        </p:nvPicPr>
        <p:blipFill>
          <a:blip r:embed="rId6">
            <a:alphaModFix/>
          </a:blip>
          <a:stretch>
            <a:fillRect/>
          </a:stretch>
        </p:blipFill>
        <p:spPr>
          <a:xfrm>
            <a:off x="3208881" y="2600460"/>
            <a:ext cx="1790144" cy="1790144"/>
          </a:xfrm>
          <a:prstGeom prst="rect">
            <a:avLst/>
          </a:prstGeom>
          <a:noFill/>
          <a:ln>
            <a:noFill/>
          </a:ln>
        </p:spPr>
      </p:pic>
      <p:pic>
        <p:nvPicPr>
          <p:cNvPr id="1537" name="Google Shape;1537;p104">
            <a:hlinkClick r:id="rId7"/>
          </p:cNvPr>
          <p:cNvPicPr preferRelativeResize="0"/>
          <p:nvPr/>
        </p:nvPicPr>
        <p:blipFill>
          <a:blip r:embed="rId8">
            <a:alphaModFix/>
          </a:blip>
          <a:stretch>
            <a:fillRect/>
          </a:stretch>
        </p:blipFill>
        <p:spPr>
          <a:xfrm>
            <a:off x="5160173" y="482069"/>
            <a:ext cx="1738319" cy="1738319"/>
          </a:xfrm>
          <a:prstGeom prst="rect">
            <a:avLst/>
          </a:prstGeom>
          <a:noFill/>
          <a:ln>
            <a:noFill/>
          </a:ln>
        </p:spPr>
      </p:pic>
      <p:pic>
        <p:nvPicPr>
          <p:cNvPr id="1538" name="Google Shape;1538;p104">
            <a:hlinkClick r:id="rId9"/>
          </p:cNvPr>
          <p:cNvPicPr preferRelativeResize="0"/>
          <p:nvPr/>
        </p:nvPicPr>
        <p:blipFill>
          <a:blip r:embed="rId10">
            <a:alphaModFix/>
          </a:blip>
          <a:stretch>
            <a:fillRect/>
          </a:stretch>
        </p:blipFill>
        <p:spPr>
          <a:xfrm>
            <a:off x="6931025" y="2619010"/>
            <a:ext cx="1752917" cy="1752917"/>
          </a:xfrm>
          <a:prstGeom prst="rect">
            <a:avLst/>
          </a:prstGeom>
          <a:noFill/>
          <a:ln>
            <a:noFill/>
          </a:ln>
        </p:spPr>
      </p:pic>
      <p:sp>
        <p:nvSpPr>
          <p:cNvPr id="1539" name="Google Shape;1539;p104"/>
          <p:cNvSpPr txBox="1"/>
          <p:nvPr/>
        </p:nvSpPr>
        <p:spPr>
          <a:xfrm>
            <a:off x="5086125" y="4753625"/>
            <a:ext cx="3692400" cy="349500"/>
          </a:xfrm>
          <a:prstGeom prst="rect">
            <a:avLst/>
          </a:prstGeom>
          <a:noFill/>
          <a:ln>
            <a:noFill/>
          </a:ln>
        </p:spPr>
        <p:txBody>
          <a:bodyPr spcFirstLastPara="1" wrap="square" lIns="91425" tIns="91425" rIns="91425" bIns="91425" anchor="ctr" anchorCtr="0">
            <a:noAutofit/>
          </a:bodyPr>
          <a:lstStyle/>
          <a:p>
            <a:pPr marL="0" lvl="0" indent="0" algn="ctr" rtl="0">
              <a:spcBef>
                <a:spcPts val="360"/>
              </a:spcBef>
              <a:spcAft>
                <a:spcPts val="0"/>
              </a:spcAft>
              <a:buNone/>
            </a:pPr>
            <a:r>
              <a:rPr lang="es">
                <a:solidFill>
                  <a:schemeClr val="dk1"/>
                </a:solidFill>
                <a:latin typeface="Dosis"/>
                <a:ea typeface="Dosis"/>
                <a:cs typeface="Dosis"/>
                <a:sym typeface="Dosis"/>
              </a:rPr>
              <a:t>Tipos de jugador según Richard Bartle.</a:t>
            </a:r>
            <a:endParaRPr>
              <a:solidFill>
                <a:schemeClr val="dk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0"/>
                                        </p:tgtEl>
                                        <p:attrNameLst>
                                          <p:attrName>style.visibility</p:attrName>
                                        </p:attrNameLst>
                                      </p:cBhvr>
                                      <p:to>
                                        <p:strVal val="visible"/>
                                      </p:to>
                                    </p:set>
                                    <p:animEffect transition="in" filter="fade">
                                      <p:cBhvr>
                                        <p:cTn id="7" dur="1000"/>
                                        <p:tgtEl>
                                          <p:spTgt spid="15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32"/>
                                        </p:tgtEl>
                                        <p:attrNameLst>
                                          <p:attrName>style.visibility</p:attrName>
                                        </p:attrNameLst>
                                      </p:cBhvr>
                                      <p:to>
                                        <p:strVal val="visible"/>
                                      </p:to>
                                    </p:set>
                                    <p:animEffect transition="in" filter="fade">
                                      <p:cBhvr>
                                        <p:cTn id="12" dur="1000"/>
                                        <p:tgtEl>
                                          <p:spTgt spid="1532"/>
                                        </p:tgtEl>
                                      </p:cBhvr>
                                    </p:animEffect>
                                  </p:childTnLst>
                                </p:cTn>
                              </p:par>
                              <p:par>
                                <p:cTn id="13" presetID="10" presetClass="entr" presetSubtype="0" fill="hold" nodeType="withEffect">
                                  <p:stCondLst>
                                    <p:cond delay="0"/>
                                  </p:stCondLst>
                                  <p:childTnLst>
                                    <p:set>
                                      <p:cBhvr>
                                        <p:cTn id="14" dur="1" fill="hold">
                                          <p:stCondLst>
                                            <p:cond delay="0"/>
                                          </p:stCondLst>
                                        </p:cTn>
                                        <p:tgtEl>
                                          <p:spTgt spid="1536"/>
                                        </p:tgtEl>
                                        <p:attrNameLst>
                                          <p:attrName>style.visibility</p:attrName>
                                        </p:attrNameLst>
                                      </p:cBhvr>
                                      <p:to>
                                        <p:strVal val="visible"/>
                                      </p:to>
                                    </p:set>
                                    <p:animEffect transition="in" filter="fade">
                                      <p:cBhvr>
                                        <p:cTn id="15" dur="1000"/>
                                        <p:tgtEl>
                                          <p:spTgt spid="15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33"/>
                                        </p:tgtEl>
                                        <p:attrNameLst>
                                          <p:attrName>style.visibility</p:attrName>
                                        </p:attrNameLst>
                                      </p:cBhvr>
                                      <p:to>
                                        <p:strVal val="visible"/>
                                      </p:to>
                                    </p:set>
                                    <p:animEffect transition="in" filter="fade">
                                      <p:cBhvr>
                                        <p:cTn id="20" dur="1000"/>
                                        <p:tgtEl>
                                          <p:spTgt spid="1533"/>
                                        </p:tgtEl>
                                      </p:cBhvr>
                                    </p:animEffect>
                                  </p:childTnLst>
                                </p:cTn>
                              </p:par>
                              <p:par>
                                <p:cTn id="21" presetID="10" presetClass="entr" presetSubtype="0" fill="hold" nodeType="withEffect">
                                  <p:stCondLst>
                                    <p:cond delay="0"/>
                                  </p:stCondLst>
                                  <p:childTnLst>
                                    <p:set>
                                      <p:cBhvr>
                                        <p:cTn id="22" dur="1" fill="hold">
                                          <p:stCondLst>
                                            <p:cond delay="0"/>
                                          </p:stCondLst>
                                        </p:cTn>
                                        <p:tgtEl>
                                          <p:spTgt spid="1537"/>
                                        </p:tgtEl>
                                        <p:attrNameLst>
                                          <p:attrName>style.visibility</p:attrName>
                                        </p:attrNameLst>
                                      </p:cBhvr>
                                      <p:to>
                                        <p:strVal val="visible"/>
                                      </p:to>
                                    </p:set>
                                    <p:animEffect transition="in" filter="fade">
                                      <p:cBhvr>
                                        <p:cTn id="23" dur="1000"/>
                                        <p:tgtEl>
                                          <p:spTgt spid="153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4"/>
                                        </p:tgtEl>
                                        <p:attrNameLst>
                                          <p:attrName>style.visibility</p:attrName>
                                        </p:attrNameLst>
                                      </p:cBhvr>
                                      <p:to>
                                        <p:strVal val="visible"/>
                                      </p:to>
                                    </p:set>
                                    <p:animEffect transition="in" filter="fade">
                                      <p:cBhvr>
                                        <p:cTn id="28" dur="1000"/>
                                        <p:tgtEl>
                                          <p:spTgt spid="1534"/>
                                        </p:tgtEl>
                                      </p:cBhvr>
                                    </p:animEffect>
                                  </p:childTnLst>
                                </p:cTn>
                              </p:par>
                              <p:par>
                                <p:cTn id="29" presetID="10" presetClass="entr" presetSubtype="0" fill="hold" nodeType="withEffect">
                                  <p:stCondLst>
                                    <p:cond delay="0"/>
                                  </p:stCondLst>
                                  <p:childTnLst>
                                    <p:set>
                                      <p:cBhvr>
                                        <p:cTn id="30" dur="1" fill="hold">
                                          <p:stCondLst>
                                            <p:cond delay="0"/>
                                          </p:stCondLst>
                                        </p:cTn>
                                        <p:tgtEl>
                                          <p:spTgt spid="1538"/>
                                        </p:tgtEl>
                                        <p:attrNameLst>
                                          <p:attrName>style.visibility</p:attrName>
                                        </p:attrNameLst>
                                      </p:cBhvr>
                                      <p:to>
                                        <p:strVal val="visible"/>
                                      </p:to>
                                    </p:set>
                                    <p:animEffect transition="in" filter="fade">
                                      <p:cBhvr>
                                        <p:cTn id="31" dur="1000"/>
                                        <p:tgtEl>
                                          <p:spTgt spid="15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31"/>
                                        </p:tgtEl>
                                        <p:attrNameLst>
                                          <p:attrName>style.visibility</p:attrName>
                                        </p:attrNameLst>
                                      </p:cBhvr>
                                      <p:to>
                                        <p:strVal val="visible"/>
                                      </p:to>
                                    </p:set>
                                    <p:animEffect transition="in" filter="fade">
                                      <p:cBhvr>
                                        <p:cTn id="36" dur="1000"/>
                                        <p:tgtEl>
                                          <p:spTgt spid="1531"/>
                                        </p:tgtEl>
                                      </p:cBhvr>
                                    </p:animEffect>
                                  </p:childTnLst>
                                </p:cTn>
                              </p:par>
                              <p:par>
                                <p:cTn id="37" presetID="10" presetClass="entr" presetSubtype="0" fill="hold" nodeType="withEffect">
                                  <p:stCondLst>
                                    <p:cond delay="0"/>
                                  </p:stCondLst>
                                  <p:childTnLst>
                                    <p:set>
                                      <p:cBhvr>
                                        <p:cTn id="38" dur="1" fill="hold">
                                          <p:stCondLst>
                                            <p:cond delay="0"/>
                                          </p:stCondLst>
                                        </p:cTn>
                                        <p:tgtEl>
                                          <p:spTgt spid="1535"/>
                                        </p:tgtEl>
                                        <p:attrNameLst>
                                          <p:attrName>style.visibility</p:attrName>
                                        </p:attrNameLst>
                                      </p:cBhvr>
                                      <p:to>
                                        <p:strVal val="visible"/>
                                      </p:to>
                                    </p:set>
                                    <p:animEffect transition="in" filter="fade">
                                      <p:cBhvr>
                                        <p:cTn id="39" dur="1000"/>
                                        <p:tgtEl>
                                          <p:spTgt spid="1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pic>
        <p:nvPicPr>
          <p:cNvPr id="1544" name="Google Shape;1544;p105" descr="Resultado de imagen de monopoly"/>
          <p:cNvPicPr preferRelativeResize="0"/>
          <p:nvPr/>
        </p:nvPicPr>
        <p:blipFill>
          <a:blip r:embed="rId3">
            <a:alphaModFix/>
          </a:blip>
          <a:stretch>
            <a:fillRect/>
          </a:stretch>
        </p:blipFill>
        <p:spPr>
          <a:xfrm>
            <a:off x="5196547" y="213926"/>
            <a:ext cx="2141804" cy="1999409"/>
          </a:xfrm>
          <a:prstGeom prst="rect">
            <a:avLst/>
          </a:prstGeom>
          <a:noFill/>
          <a:ln>
            <a:noFill/>
          </a:ln>
        </p:spPr>
      </p:pic>
      <p:pic>
        <p:nvPicPr>
          <p:cNvPr id="1545" name="Google Shape;1545;p105" descr="Resultado de imagen de trivial pursuit caja"/>
          <p:cNvPicPr preferRelativeResize="0"/>
          <p:nvPr/>
        </p:nvPicPr>
        <p:blipFill>
          <a:blip r:embed="rId4">
            <a:alphaModFix/>
          </a:blip>
          <a:stretch>
            <a:fillRect/>
          </a:stretch>
        </p:blipFill>
        <p:spPr>
          <a:xfrm>
            <a:off x="1048275" y="381718"/>
            <a:ext cx="2362343" cy="1892309"/>
          </a:xfrm>
          <a:prstGeom prst="rect">
            <a:avLst/>
          </a:prstGeom>
          <a:noFill/>
          <a:ln>
            <a:noFill/>
          </a:ln>
        </p:spPr>
      </p:pic>
      <p:pic>
        <p:nvPicPr>
          <p:cNvPr id="1546" name="Google Shape;1546;p105" descr="Resultado de imagen de cluedo español"/>
          <p:cNvPicPr preferRelativeResize="0"/>
          <p:nvPr/>
        </p:nvPicPr>
        <p:blipFill>
          <a:blip r:embed="rId5">
            <a:alphaModFix/>
          </a:blip>
          <a:stretch>
            <a:fillRect/>
          </a:stretch>
        </p:blipFill>
        <p:spPr>
          <a:xfrm rot="-289155">
            <a:off x="4729238" y="2367884"/>
            <a:ext cx="2704858" cy="2154979"/>
          </a:xfrm>
          <a:prstGeom prst="rect">
            <a:avLst/>
          </a:prstGeom>
          <a:noFill/>
          <a:ln>
            <a:noFill/>
          </a:ln>
        </p:spPr>
      </p:pic>
      <p:pic>
        <p:nvPicPr>
          <p:cNvPr id="1547" name="Google Shape;1547;p105" descr="Resultado de imagen de juego de mesa tabu"/>
          <p:cNvPicPr preferRelativeResize="0"/>
          <p:nvPr/>
        </p:nvPicPr>
        <p:blipFill>
          <a:blip r:embed="rId6">
            <a:alphaModFix/>
          </a:blip>
          <a:stretch>
            <a:fillRect/>
          </a:stretch>
        </p:blipFill>
        <p:spPr>
          <a:xfrm>
            <a:off x="1227184" y="2398876"/>
            <a:ext cx="2307078" cy="2153692"/>
          </a:xfrm>
          <a:prstGeom prst="rect">
            <a:avLst/>
          </a:prstGeom>
          <a:noFill/>
          <a:ln>
            <a:noFill/>
          </a:ln>
        </p:spPr>
      </p:pic>
      <p:sp>
        <p:nvSpPr>
          <p:cNvPr id="1548" name="Google Shape;1548;p105"/>
          <p:cNvSpPr txBox="1"/>
          <p:nvPr/>
        </p:nvSpPr>
        <p:spPr>
          <a:xfrm>
            <a:off x="5086125" y="4753625"/>
            <a:ext cx="3692400" cy="349500"/>
          </a:xfrm>
          <a:prstGeom prst="rect">
            <a:avLst/>
          </a:prstGeom>
          <a:noFill/>
          <a:ln>
            <a:noFill/>
          </a:ln>
        </p:spPr>
        <p:txBody>
          <a:bodyPr spcFirstLastPara="1" wrap="square" lIns="91425" tIns="91425" rIns="91425" bIns="91425" anchor="ctr" anchorCtr="0">
            <a:noAutofit/>
          </a:bodyPr>
          <a:lstStyle/>
          <a:p>
            <a:pPr marL="0" lvl="0" indent="0" algn="ctr" rtl="0">
              <a:spcBef>
                <a:spcPts val="360"/>
              </a:spcBef>
              <a:spcAft>
                <a:spcPts val="0"/>
              </a:spcAft>
              <a:buNone/>
            </a:pPr>
            <a:r>
              <a:rPr lang="es">
                <a:solidFill>
                  <a:schemeClr val="dk1"/>
                </a:solidFill>
                <a:latin typeface="Dosis"/>
                <a:ea typeface="Dosis"/>
                <a:cs typeface="Dosis"/>
                <a:sym typeface="Dosis"/>
              </a:rPr>
              <a:t>Tipos de jugador según Bartle.</a:t>
            </a:r>
            <a:endParaRPr>
              <a:solidFill>
                <a:schemeClr val="dk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45"/>
                                        </p:tgtEl>
                                        <p:attrNameLst>
                                          <p:attrName>style.visibility</p:attrName>
                                        </p:attrNameLst>
                                      </p:cBhvr>
                                      <p:to>
                                        <p:strVal val="visible"/>
                                      </p:to>
                                    </p:set>
                                    <p:animEffect transition="in" filter="fade">
                                      <p:cBhvr>
                                        <p:cTn id="7" dur="1000"/>
                                        <p:tgtEl>
                                          <p:spTgt spid="15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47"/>
                                        </p:tgtEl>
                                        <p:attrNameLst>
                                          <p:attrName>style.visibility</p:attrName>
                                        </p:attrNameLst>
                                      </p:cBhvr>
                                      <p:to>
                                        <p:strVal val="visible"/>
                                      </p:to>
                                    </p:set>
                                    <p:animEffect transition="in" filter="fade">
                                      <p:cBhvr>
                                        <p:cTn id="12" dur="1000"/>
                                        <p:tgtEl>
                                          <p:spTgt spid="15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44"/>
                                        </p:tgtEl>
                                        <p:attrNameLst>
                                          <p:attrName>style.visibility</p:attrName>
                                        </p:attrNameLst>
                                      </p:cBhvr>
                                      <p:to>
                                        <p:strVal val="visible"/>
                                      </p:to>
                                    </p:set>
                                    <p:animEffect transition="in" filter="fade">
                                      <p:cBhvr>
                                        <p:cTn id="17" dur="1000"/>
                                        <p:tgtEl>
                                          <p:spTgt spid="15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46"/>
                                        </p:tgtEl>
                                        <p:attrNameLst>
                                          <p:attrName>style.visibility</p:attrName>
                                        </p:attrNameLst>
                                      </p:cBhvr>
                                      <p:to>
                                        <p:strVal val="visible"/>
                                      </p:to>
                                    </p:set>
                                    <p:animEffect transition="in" filter="fade">
                                      <p:cBhvr>
                                        <p:cTn id="22" dur="1000"/>
                                        <p:tgtEl>
                                          <p:spTgt spid="1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pic>
        <p:nvPicPr>
          <p:cNvPr id="1553" name="Google Shape;1553;p106"/>
          <p:cNvPicPr preferRelativeResize="0"/>
          <p:nvPr/>
        </p:nvPicPr>
        <p:blipFill>
          <a:blip r:embed="rId3">
            <a:alphaModFix/>
          </a:blip>
          <a:stretch>
            <a:fillRect/>
          </a:stretch>
        </p:blipFill>
        <p:spPr>
          <a:xfrm>
            <a:off x="3383075" y="107150"/>
            <a:ext cx="1616475" cy="1616475"/>
          </a:xfrm>
          <a:prstGeom prst="rect">
            <a:avLst/>
          </a:prstGeom>
          <a:noFill/>
          <a:ln>
            <a:noFill/>
          </a:ln>
        </p:spPr>
      </p:pic>
      <p:pic>
        <p:nvPicPr>
          <p:cNvPr id="1554" name="Google Shape;1554;p106"/>
          <p:cNvPicPr preferRelativeResize="0"/>
          <p:nvPr/>
        </p:nvPicPr>
        <p:blipFill>
          <a:blip r:embed="rId4">
            <a:alphaModFix/>
          </a:blip>
          <a:stretch>
            <a:fillRect/>
          </a:stretch>
        </p:blipFill>
        <p:spPr>
          <a:xfrm>
            <a:off x="2271487" y="913975"/>
            <a:ext cx="3839651" cy="383965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p107"/>
          <p:cNvSpPr/>
          <p:nvPr/>
        </p:nvSpPr>
        <p:spPr>
          <a:xfrm>
            <a:off x="6654675" y="2619750"/>
            <a:ext cx="1384200" cy="1993800"/>
          </a:xfrm>
          <a:prstGeom prst="roundRect">
            <a:avLst>
              <a:gd name="adj" fmla="val 16667"/>
            </a:avLst>
          </a:prstGeom>
          <a:noFill/>
          <a:ln w="38100" cap="flat" cmpd="sng">
            <a:solidFill>
              <a:srgbClr val="B4A7D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07"/>
          <p:cNvSpPr/>
          <p:nvPr/>
        </p:nvSpPr>
        <p:spPr>
          <a:xfrm>
            <a:off x="732550" y="2564013"/>
            <a:ext cx="1384200" cy="1993800"/>
          </a:xfrm>
          <a:prstGeom prst="roundRect">
            <a:avLst>
              <a:gd name="adj" fmla="val 16667"/>
            </a:avLst>
          </a:prstGeom>
          <a:noFill/>
          <a:ln w="3810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07"/>
          <p:cNvSpPr/>
          <p:nvPr/>
        </p:nvSpPr>
        <p:spPr>
          <a:xfrm>
            <a:off x="2653875" y="2599550"/>
            <a:ext cx="1384200" cy="1993800"/>
          </a:xfrm>
          <a:prstGeom prst="roundRect">
            <a:avLst>
              <a:gd name="adj" fmla="val 16667"/>
            </a:avLst>
          </a:prstGeom>
          <a:noFill/>
          <a:ln w="38100" cap="flat" cmpd="sng">
            <a:solidFill>
              <a:srgbClr val="CCCCC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07"/>
          <p:cNvSpPr/>
          <p:nvPr/>
        </p:nvSpPr>
        <p:spPr>
          <a:xfrm>
            <a:off x="4689400" y="2598425"/>
            <a:ext cx="1384200" cy="1993800"/>
          </a:xfrm>
          <a:prstGeom prst="roundRect">
            <a:avLst>
              <a:gd name="adj" fmla="val 16667"/>
            </a:avLst>
          </a:prstGeom>
          <a:noFill/>
          <a:ln w="38100"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07"/>
          <p:cNvSpPr txBox="1">
            <a:spLocks noGrp="1"/>
          </p:cNvSpPr>
          <p:nvPr>
            <p:ph type="title" idx="4294967295"/>
          </p:nvPr>
        </p:nvSpPr>
        <p:spPr>
          <a:xfrm>
            <a:off x="261350" y="56225"/>
            <a:ext cx="8637900" cy="8757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4000" b="1">
                <a:solidFill>
                  <a:srgbClr val="000000"/>
                </a:solidFill>
                <a:latin typeface="Dosis"/>
                <a:ea typeface="Dosis"/>
                <a:cs typeface="Dosis"/>
                <a:sym typeface="Dosis"/>
              </a:rPr>
              <a:t>Tipos de jugadores (Bartle)</a:t>
            </a:r>
            <a:endParaRPr sz="4000">
              <a:solidFill>
                <a:srgbClr val="000000"/>
              </a:solidFill>
            </a:endParaRPr>
          </a:p>
        </p:txBody>
      </p:sp>
      <p:sp>
        <p:nvSpPr>
          <p:cNvPr id="1564" name="Google Shape;1564;p107"/>
          <p:cNvSpPr/>
          <p:nvPr/>
        </p:nvSpPr>
        <p:spPr>
          <a:xfrm>
            <a:off x="4689400" y="1363175"/>
            <a:ext cx="1384200" cy="11523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07"/>
          <p:cNvSpPr/>
          <p:nvPr/>
        </p:nvSpPr>
        <p:spPr>
          <a:xfrm>
            <a:off x="2653875" y="1363175"/>
            <a:ext cx="1384200" cy="1152300"/>
          </a:xfrm>
          <a:prstGeom prst="roundRect">
            <a:avLst>
              <a:gd name="adj" fmla="val 16667"/>
            </a:avLst>
          </a:prstGeom>
          <a:no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07"/>
          <p:cNvSpPr/>
          <p:nvPr/>
        </p:nvSpPr>
        <p:spPr>
          <a:xfrm>
            <a:off x="732550" y="1307438"/>
            <a:ext cx="1384200" cy="11523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07"/>
          <p:cNvSpPr/>
          <p:nvPr/>
        </p:nvSpPr>
        <p:spPr>
          <a:xfrm>
            <a:off x="6654675" y="1311825"/>
            <a:ext cx="1384200" cy="1152300"/>
          </a:xfrm>
          <a:prstGeom prst="roundRect">
            <a:avLst>
              <a:gd name="adj" fmla="val 16667"/>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8" name="Google Shape;1568;p107">
            <a:hlinkClick r:id="rId3"/>
          </p:cNvPr>
          <p:cNvPicPr preferRelativeResize="0"/>
          <p:nvPr/>
        </p:nvPicPr>
        <p:blipFill>
          <a:blip r:embed="rId4">
            <a:alphaModFix/>
          </a:blip>
          <a:stretch>
            <a:fillRect/>
          </a:stretch>
        </p:blipFill>
        <p:spPr>
          <a:xfrm>
            <a:off x="4861150" y="1418975"/>
            <a:ext cx="1040700" cy="1040700"/>
          </a:xfrm>
          <a:prstGeom prst="rect">
            <a:avLst/>
          </a:prstGeom>
          <a:noFill/>
          <a:ln>
            <a:noFill/>
          </a:ln>
        </p:spPr>
      </p:pic>
      <p:pic>
        <p:nvPicPr>
          <p:cNvPr id="1569" name="Google Shape;1569;p107">
            <a:hlinkClick r:id="rId5"/>
          </p:cNvPr>
          <p:cNvPicPr preferRelativeResize="0"/>
          <p:nvPr/>
        </p:nvPicPr>
        <p:blipFill>
          <a:blip r:embed="rId6">
            <a:alphaModFix/>
          </a:blip>
          <a:stretch>
            <a:fillRect/>
          </a:stretch>
        </p:blipFill>
        <p:spPr>
          <a:xfrm>
            <a:off x="2825625" y="1418975"/>
            <a:ext cx="1040700" cy="1040700"/>
          </a:xfrm>
          <a:prstGeom prst="rect">
            <a:avLst/>
          </a:prstGeom>
          <a:noFill/>
          <a:ln>
            <a:noFill/>
          </a:ln>
        </p:spPr>
      </p:pic>
      <p:pic>
        <p:nvPicPr>
          <p:cNvPr id="1570" name="Google Shape;1570;p107">
            <a:hlinkClick r:id="rId7"/>
          </p:cNvPr>
          <p:cNvPicPr preferRelativeResize="0"/>
          <p:nvPr/>
        </p:nvPicPr>
        <p:blipFill>
          <a:blip r:embed="rId8">
            <a:alphaModFix/>
          </a:blip>
          <a:stretch>
            <a:fillRect/>
          </a:stretch>
        </p:blipFill>
        <p:spPr>
          <a:xfrm>
            <a:off x="904300" y="1363238"/>
            <a:ext cx="1040700" cy="1040700"/>
          </a:xfrm>
          <a:prstGeom prst="rect">
            <a:avLst/>
          </a:prstGeom>
          <a:noFill/>
          <a:ln>
            <a:noFill/>
          </a:ln>
        </p:spPr>
      </p:pic>
      <p:pic>
        <p:nvPicPr>
          <p:cNvPr id="1571" name="Google Shape;1571;p107">
            <a:hlinkClick r:id="rId9"/>
          </p:cNvPr>
          <p:cNvPicPr preferRelativeResize="0"/>
          <p:nvPr/>
        </p:nvPicPr>
        <p:blipFill>
          <a:blip r:embed="rId10">
            <a:alphaModFix/>
          </a:blip>
          <a:stretch>
            <a:fillRect/>
          </a:stretch>
        </p:blipFill>
        <p:spPr>
          <a:xfrm>
            <a:off x="6851822" y="1393022"/>
            <a:ext cx="989900" cy="989900"/>
          </a:xfrm>
          <a:prstGeom prst="rect">
            <a:avLst/>
          </a:prstGeom>
          <a:noFill/>
          <a:ln>
            <a:noFill/>
          </a:ln>
        </p:spPr>
      </p:pic>
      <p:sp>
        <p:nvSpPr>
          <p:cNvPr id="1572" name="Google Shape;1572;p107"/>
          <p:cNvSpPr txBox="1"/>
          <p:nvPr/>
        </p:nvSpPr>
        <p:spPr>
          <a:xfrm>
            <a:off x="4765425" y="2598425"/>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chemeClr val="dk1"/>
                </a:solidFill>
                <a:latin typeface="Dosis"/>
                <a:ea typeface="Dosis"/>
                <a:cs typeface="Dosis"/>
                <a:sym typeface="Dosis"/>
              </a:rPr>
              <a:t>TRIUNFADORES</a:t>
            </a:r>
            <a:endParaRPr b="1"/>
          </a:p>
        </p:txBody>
      </p:sp>
      <p:sp>
        <p:nvSpPr>
          <p:cNvPr id="1573" name="Google Shape;1573;p107"/>
          <p:cNvSpPr txBox="1"/>
          <p:nvPr/>
        </p:nvSpPr>
        <p:spPr>
          <a:xfrm>
            <a:off x="2697025" y="2598425"/>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chemeClr val="dk1"/>
                </a:solidFill>
                <a:latin typeface="Dosis"/>
                <a:ea typeface="Dosis"/>
                <a:cs typeface="Dosis"/>
                <a:sym typeface="Dosis"/>
              </a:rPr>
              <a:t>SOCIALES</a:t>
            </a:r>
            <a:endParaRPr b="1"/>
          </a:p>
        </p:txBody>
      </p:sp>
      <p:sp>
        <p:nvSpPr>
          <p:cNvPr id="1574" name="Google Shape;1574;p107"/>
          <p:cNvSpPr txBox="1"/>
          <p:nvPr/>
        </p:nvSpPr>
        <p:spPr>
          <a:xfrm>
            <a:off x="824375" y="2564013"/>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chemeClr val="dk1"/>
                </a:solidFill>
                <a:latin typeface="Dosis"/>
                <a:ea typeface="Dosis"/>
                <a:cs typeface="Dosis"/>
                <a:sym typeface="Dosis"/>
              </a:rPr>
              <a:t>KILLERS</a:t>
            </a:r>
            <a:endParaRPr b="1"/>
          </a:p>
        </p:txBody>
      </p:sp>
      <p:sp>
        <p:nvSpPr>
          <p:cNvPr id="1575" name="Google Shape;1575;p107"/>
          <p:cNvSpPr txBox="1"/>
          <p:nvPr/>
        </p:nvSpPr>
        <p:spPr>
          <a:xfrm>
            <a:off x="6724925" y="2619750"/>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chemeClr val="dk1"/>
                </a:solidFill>
                <a:latin typeface="Dosis"/>
                <a:ea typeface="Dosis"/>
                <a:cs typeface="Dosis"/>
                <a:sym typeface="Dosis"/>
              </a:rPr>
              <a:t>EXPLORADORES</a:t>
            </a:r>
            <a:endParaRPr b="1"/>
          </a:p>
        </p:txBody>
      </p:sp>
      <p:sp>
        <p:nvSpPr>
          <p:cNvPr id="1576" name="Google Shape;1576;p107"/>
          <p:cNvSpPr txBox="1"/>
          <p:nvPr/>
        </p:nvSpPr>
        <p:spPr>
          <a:xfrm>
            <a:off x="4768175" y="2946650"/>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u="sng">
                <a:solidFill>
                  <a:schemeClr val="dk1"/>
                </a:solidFill>
                <a:latin typeface="Dosis"/>
                <a:ea typeface="Dosis"/>
                <a:cs typeface="Dosis"/>
                <a:sym typeface="Dosis"/>
              </a:rPr>
              <a:t>Definidos por:</a:t>
            </a:r>
            <a:endParaRPr sz="1000" u="sng">
              <a:solidFill>
                <a:schemeClr val="dk1"/>
              </a:solidFill>
              <a:latin typeface="Dosis"/>
              <a:ea typeface="Dosis"/>
              <a:cs typeface="Dosis"/>
              <a:sym typeface="Dosis"/>
            </a:endParaRPr>
          </a:p>
          <a:p>
            <a:pPr marL="0" lvl="0" indent="0" algn="ctr" rtl="0">
              <a:spcBef>
                <a:spcPts val="0"/>
              </a:spcBef>
              <a:spcAft>
                <a:spcPts val="0"/>
              </a:spcAft>
              <a:buNone/>
            </a:pP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Estar enfocados en lograr estatus y alcanzar unos objetivos establecidos rápida y/o totalmente.</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u="sng">
                <a:solidFill>
                  <a:schemeClr val="dk1"/>
                </a:solidFill>
                <a:latin typeface="Dosis"/>
                <a:ea typeface="Dosis"/>
                <a:cs typeface="Dosis"/>
                <a:sym typeface="Dosis"/>
              </a:rPr>
              <a:t>Se les retiene con:</a:t>
            </a:r>
            <a:endParaRPr sz="1000" u="sng">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Logros</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
        <p:nvSpPr>
          <p:cNvPr id="1577" name="Google Shape;1577;p107"/>
          <p:cNvSpPr txBox="1"/>
          <p:nvPr/>
        </p:nvSpPr>
        <p:spPr>
          <a:xfrm>
            <a:off x="2714338" y="2980875"/>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u="sng">
                <a:solidFill>
                  <a:schemeClr val="dk1"/>
                </a:solidFill>
                <a:latin typeface="Dosis"/>
                <a:ea typeface="Dosis"/>
                <a:cs typeface="Dosis"/>
                <a:sym typeface="Dosis"/>
              </a:rPr>
              <a:t>Definidos por:</a:t>
            </a: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Estar enfocados en socializar y por el deseo de crear una red de amigos y contactos.</a:t>
            </a: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u="sng">
                <a:solidFill>
                  <a:schemeClr val="dk1"/>
                </a:solidFill>
                <a:latin typeface="Dosis"/>
                <a:ea typeface="Dosis"/>
                <a:cs typeface="Dosis"/>
                <a:sym typeface="Dosis"/>
              </a:rPr>
              <a:t>Se les retiene con:</a:t>
            </a:r>
            <a:endParaRPr sz="1000" u="sng">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Feedas de noticias.</a:t>
            </a: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Listas</a:t>
            </a: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Chats</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
        <p:nvSpPr>
          <p:cNvPr id="1578" name="Google Shape;1578;p107"/>
          <p:cNvSpPr txBox="1"/>
          <p:nvPr/>
        </p:nvSpPr>
        <p:spPr>
          <a:xfrm>
            <a:off x="824375" y="2932613"/>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u="sng">
                <a:solidFill>
                  <a:schemeClr val="dk1"/>
                </a:solidFill>
                <a:latin typeface="Dosis"/>
                <a:ea typeface="Dosis"/>
                <a:cs typeface="Dosis"/>
                <a:sym typeface="Dosis"/>
              </a:rPr>
              <a:t>Definidos por:</a:t>
            </a:r>
            <a:endParaRPr sz="1000" u="sng">
              <a:solidFill>
                <a:schemeClr val="dk1"/>
              </a:solidFill>
              <a:latin typeface="Dosis"/>
              <a:ea typeface="Dosis"/>
              <a:cs typeface="Dosis"/>
              <a:sym typeface="Dosis"/>
            </a:endParaRPr>
          </a:p>
          <a:p>
            <a:pPr marL="0" lvl="0" indent="0" algn="ctr" rtl="0">
              <a:spcBef>
                <a:spcPts val="0"/>
              </a:spcBef>
              <a:spcAft>
                <a:spcPts val="0"/>
              </a:spcAft>
              <a:buNone/>
            </a:pP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Estar enfocados en ganar, en el rango y la competencia de igual a igual.</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u="sng">
                <a:solidFill>
                  <a:schemeClr val="dk1"/>
                </a:solidFill>
                <a:latin typeface="Dosis"/>
                <a:ea typeface="Dosis"/>
                <a:cs typeface="Dosis"/>
                <a:sym typeface="Dosis"/>
              </a:rPr>
              <a:t>Se les retiene con:</a:t>
            </a:r>
            <a:endParaRPr sz="1000" u="sng">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Clasificaciones</a:t>
            </a: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Categorías</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
        <p:nvSpPr>
          <p:cNvPr id="1579" name="Google Shape;1579;p107"/>
          <p:cNvSpPr txBox="1"/>
          <p:nvPr/>
        </p:nvSpPr>
        <p:spPr>
          <a:xfrm>
            <a:off x="6768075" y="2946650"/>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000" u="sng">
                <a:solidFill>
                  <a:schemeClr val="dk1"/>
                </a:solidFill>
                <a:latin typeface="Dosis"/>
                <a:ea typeface="Dosis"/>
                <a:cs typeface="Dosis"/>
                <a:sym typeface="Dosis"/>
              </a:rPr>
              <a:t>Definidos por:</a:t>
            </a:r>
            <a:endParaRPr sz="1000" u="sng">
              <a:solidFill>
                <a:schemeClr val="dk1"/>
              </a:solidFill>
              <a:latin typeface="Dosis"/>
              <a:ea typeface="Dosis"/>
              <a:cs typeface="Dosis"/>
              <a:sym typeface="Dosis"/>
            </a:endParaRPr>
          </a:p>
          <a:p>
            <a:pPr marL="0" lvl="0" indent="0" algn="ctr" rtl="0">
              <a:spcBef>
                <a:spcPts val="0"/>
              </a:spcBef>
              <a:spcAft>
                <a:spcPts val="0"/>
              </a:spcAft>
              <a:buNone/>
            </a:pP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Estar enfocados en explorar y el deseo de descubrir lo desconocido.</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000">
              <a:solidFill>
                <a:schemeClr val="dk1"/>
              </a:solidFill>
              <a:latin typeface="Dosis"/>
              <a:ea typeface="Dosis"/>
              <a:cs typeface="Dosis"/>
              <a:sym typeface="Dosis"/>
            </a:endParaRPr>
          </a:p>
          <a:p>
            <a:pPr marL="0" lvl="0" indent="0" algn="ctr" rtl="0">
              <a:spcBef>
                <a:spcPts val="0"/>
              </a:spcBef>
              <a:spcAft>
                <a:spcPts val="0"/>
              </a:spcAft>
              <a:buNone/>
            </a:pPr>
            <a:r>
              <a:rPr lang="es" sz="1000" u="sng">
                <a:solidFill>
                  <a:schemeClr val="dk1"/>
                </a:solidFill>
                <a:latin typeface="Dosis"/>
                <a:ea typeface="Dosis"/>
                <a:cs typeface="Dosis"/>
                <a:sym typeface="Dosis"/>
              </a:rPr>
              <a:t>Se les retiene con:</a:t>
            </a:r>
            <a:endParaRPr sz="1000" u="sng">
              <a:solidFill>
                <a:schemeClr val="dk1"/>
              </a:solidFill>
              <a:latin typeface="Dosis"/>
              <a:ea typeface="Dosis"/>
              <a:cs typeface="Dosis"/>
              <a:sym typeface="Dosis"/>
            </a:endParaRPr>
          </a:p>
          <a:p>
            <a:pPr marL="0" lvl="0" indent="0" algn="ctr" rtl="0">
              <a:spcBef>
                <a:spcPts val="0"/>
              </a:spcBef>
              <a:spcAft>
                <a:spcPts val="0"/>
              </a:spcAft>
              <a:buNone/>
            </a:pPr>
            <a:r>
              <a:rPr lang="es" sz="1000">
                <a:solidFill>
                  <a:schemeClr val="dk1"/>
                </a:solidFill>
                <a:latin typeface="Dosis"/>
                <a:ea typeface="Dosis"/>
                <a:cs typeface="Dosis"/>
                <a:sym typeface="Dosis"/>
              </a:rPr>
              <a:t>Logros complejos</a:t>
            </a:r>
            <a:endParaRPr sz="10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3"/>
                                        </p:tgtEl>
                                        <p:attrNameLst>
                                          <p:attrName>style.visibility</p:attrName>
                                        </p:attrNameLst>
                                      </p:cBhvr>
                                      <p:to>
                                        <p:strVal val="visible"/>
                                      </p:to>
                                    </p:set>
                                    <p:animEffect transition="in" filter="fade">
                                      <p:cBhvr>
                                        <p:cTn id="7" dur="1000"/>
                                        <p:tgtEl>
                                          <p:spTgt spid="15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5"/>
                                        </p:tgtEl>
                                        <p:attrNameLst>
                                          <p:attrName>style.visibility</p:attrName>
                                        </p:attrNameLst>
                                      </p:cBhvr>
                                      <p:to>
                                        <p:strVal val="visible"/>
                                      </p:to>
                                    </p:set>
                                    <p:animEffect transition="in" filter="fade">
                                      <p:cBhvr>
                                        <p:cTn id="12" dur="1000"/>
                                        <p:tgtEl>
                                          <p:spTgt spid="1565"/>
                                        </p:tgtEl>
                                      </p:cBhvr>
                                    </p:animEffect>
                                  </p:childTnLst>
                                </p:cTn>
                              </p:par>
                              <p:par>
                                <p:cTn id="13" presetID="10" presetClass="entr" presetSubtype="0" fill="hold" nodeType="withEffect">
                                  <p:stCondLst>
                                    <p:cond delay="0"/>
                                  </p:stCondLst>
                                  <p:childTnLst>
                                    <p:set>
                                      <p:cBhvr>
                                        <p:cTn id="14" dur="1" fill="hold">
                                          <p:stCondLst>
                                            <p:cond delay="0"/>
                                          </p:stCondLst>
                                        </p:cTn>
                                        <p:tgtEl>
                                          <p:spTgt spid="1569"/>
                                        </p:tgtEl>
                                        <p:attrNameLst>
                                          <p:attrName>style.visibility</p:attrName>
                                        </p:attrNameLst>
                                      </p:cBhvr>
                                      <p:to>
                                        <p:strVal val="visible"/>
                                      </p:to>
                                    </p:set>
                                    <p:animEffect transition="in" filter="fade">
                                      <p:cBhvr>
                                        <p:cTn id="15" dur="1000"/>
                                        <p:tgtEl>
                                          <p:spTgt spid="15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61"/>
                                        </p:tgtEl>
                                        <p:attrNameLst>
                                          <p:attrName>style.visibility</p:attrName>
                                        </p:attrNameLst>
                                      </p:cBhvr>
                                      <p:to>
                                        <p:strVal val="visible"/>
                                      </p:to>
                                    </p:set>
                                    <p:animEffect transition="in" filter="fade">
                                      <p:cBhvr>
                                        <p:cTn id="20" dur="1000"/>
                                        <p:tgtEl>
                                          <p:spTgt spid="1561"/>
                                        </p:tgtEl>
                                      </p:cBhvr>
                                    </p:animEffect>
                                  </p:childTnLst>
                                </p:cTn>
                              </p:par>
                              <p:par>
                                <p:cTn id="21" presetID="10" presetClass="entr" presetSubtype="0" fill="hold" nodeType="withEffect">
                                  <p:stCondLst>
                                    <p:cond delay="0"/>
                                  </p:stCondLst>
                                  <p:childTnLst>
                                    <p:set>
                                      <p:cBhvr>
                                        <p:cTn id="22" dur="1" fill="hold">
                                          <p:stCondLst>
                                            <p:cond delay="0"/>
                                          </p:stCondLst>
                                        </p:cTn>
                                        <p:tgtEl>
                                          <p:spTgt spid="1573"/>
                                        </p:tgtEl>
                                        <p:attrNameLst>
                                          <p:attrName>style.visibility</p:attrName>
                                        </p:attrNameLst>
                                      </p:cBhvr>
                                      <p:to>
                                        <p:strVal val="visible"/>
                                      </p:to>
                                    </p:set>
                                    <p:animEffect transition="in" filter="fade">
                                      <p:cBhvr>
                                        <p:cTn id="23" dur="1000"/>
                                        <p:tgtEl>
                                          <p:spTgt spid="1573"/>
                                        </p:tgtEl>
                                      </p:cBhvr>
                                    </p:animEffect>
                                  </p:childTnLst>
                                </p:cTn>
                              </p:par>
                              <p:par>
                                <p:cTn id="24" presetID="10" presetClass="entr" presetSubtype="0" fill="hold" nodeType="withEffect">
                                  <p:stCondLst>
                                    <p:cond delay="0"/>
                                  </p:stCondLst>
                                  <p:childTnLst>
                                    <p:set>
                                      <p:cBhvr>
                                        <p:cTn id="25" dur="1" fill="hold">
                                          <p:stCondLst>
                                            <p:cond delay="0"/>
                                          </p:stCondLst>
                                        </p:cTn>
                                        <p:tgtEl>
                                          <p:spTgt spid="1577"/>
                                        </p:tgtEl>
                                        <p:attrNameLst>
                                          <p:attrName>style.visibility</p:attrName>
                                        </p:attrNameLst>
                                      </p:cBhvr>
                                      <p:to>
                                        <p:strVal val="visible"/>
                                      </p:to>
                                    </p:set>
                                    <p:animEffect transition="in" filter="fade">
                                      <p:cBhvr>
                                        <p:cTn id="26" dur="1000"/>
                                        <p:tgtEl>
                                          <p:spTgt spid="15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66"/>
                                        </p:tgtEl>
                                        <p:attrNameLst>
                                          <p:attrName>style.visibility</p:attrName>
                                        </p:attrNameLst>
                                      </p:cBhvr>
                                      <p:to>
                                        <p:strVal val="visible"/>
                                      </p:to>
                                    </p:set>
                                    <p:animEffect transition="in" filter="fade">
                                      <p:cBhvr>
                                        <p:cTn id="31" dur="1000"/>
                                        <p:tgtEl>
                                          <p:spTgt spid="1566"/>
                                        </p:tgtEl>
                                      </p:cBhvr>
                                    </p:animEffect>
                                  </p:childTnLst>
                                </p:cTn>
                              </p:par>
                              <p:par>
                                <p:cTn id="32" presetID="10" presetClass="entr" presetSubtype="0" fill="hold" nodeType="withEffect">
                                  <p:stCondLst>
                                    <p:cond delay="0"/>
                                  </p:stCondLst>
                                  <p:childTnLst>
                                    <p:set>
                                      <p:cBhvr>
                                        <p:cTn id="33" dur="1" fill="hold">
                                          <p:stCondLst>
                                            <p:cond delay="0"/>
                                          </p:stCondLst>
                                        </p:cTn>
                                        <p:tgtEl>
                                          <p:spTgt spid="1570"/>
                                        </p:tgtEl>
                                        <p:attrNameLst>
                                          <p:attrName>style.visibility</p:attrName>
                                        </p:attrNameLst>
                                      </p:cBhvr>
                                      <p:to>
                                        <p:strVal val="visible"/>
                                      </p:to>
                                    </p:set>
                                    <p:animEffect transition="in" filter="fade">
                                      <p:cBhvr>
                                        <p:cTn id="34" dur="1000"/>
                                        <p:tgtEl>
                                          <p:spTgt spid="157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60"/>
                                        </p:tgtEl>
                                        <p:attrNameLst>
                                          <p:attrName>style.visibility</p:attrName>
                                        </p:attrNameLst>
                                      </p:cBhvr>
                                      <p:to>
                                        <p:strVal val="visible"/>
                                      </p:to>
                                    </p:set>
                                    <p:animEffect transition="in" filter="fade">
                                      <p:cBhvr>
                                        <p:cTn id="39" dur="1000"/>
                                        <p:tgtEl>
                                          <p:spTgt spid="1560"/>
                                        </p:tgtEl>
                                      </p:cBhvr>
                                    </p:animEffect>
                                  </p:childTnLst>
                                </p:cTn>
                              </p:par>
                              <p:par>
                                <p:cTn id="40" presetID="10" presetClass="entr" presetSubtype="0" fill="hold" nodeType="withEffect">
                                  <p:stCondLst>
                                    <p:cond delay="0"/>
                                  </p:stCondLst>
                                  <p:childTnLst>
                                    <p:set>
                                      <p:cBhvr>
                                        <p:cTn id="41" dur="1" fill="hold">
                                          <p:stCondLst>
                                            <p:cond delay="0"/>
                                          </p:stCondLst>
                                        </p:cTn>
                                        <p:tgtEl>
                                          <p:spTgt spid="1574"/>
                                        </p:tgtEl>
                                        <p:attrNameLst>
                                          <p:attrName>style.visibility</p:attrName>
                                        </p:attrNameLst>
                                      </p:cBhvr>
                                      <p:to>
                                        <p:strVal val="visible"/>
                                      </p:to>
                                    </p:set>
                                    <p:animEffect transition="in" filter="fade">
                                      <p:cBhvr>
                                        <p:cTn id="42" dur="1000"/>
                                        <p:tgtEl>
                                          <p:spTgt spid="1574"/>
                                        </p:tgtEl>
                                      </p:cBhvr>
                                    </p:animEffect>
                                  </p:childTnLst>
                                </p:cTn>
                              </p:par>
                              <p:par>
                                <p:cTn id="43" presetID="10" presetClass="entr" presetSubtype="0" fill="hold" nodeType="withEffect">
                                  <p:stCondLst>
                                    <p:cond delay="0"/>
                                  </p:stCondLst>
                                  <p:childTnLst>
                                    <p:set>
                                      <p:cBhvr>
                                        <p:cTn id="44" dur="1" fill="hold">
                                          <p:stCondLst>
                                            <p:cond delay="0"/>
                                          </p:stCondLst>
                                        </p:cTn>
                                        <p:tgtEl>
                                          <p:spTgt spid="1578"/>
                                        </p:tgtEl>
                                        <p:attrNameLst>
                                          <p:attrName>style.visibility</p:attrName>
                                        </p:attrNameLst>
                                      </p:cBhvr>
                                      <p:to>
                                        <p:strVal val="visible"/>
                                      </p:to>
                                    </p:set>
                                    <p:animEffect transition="in" filter="fade">
                                      <p:cBhvr>
                                        <p:cTn id="45" dur="1000"/>
                                        <p:tgtEl>
                                          <p:spTgt spid="157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567"/>
                                        </p:tgtEl>
                                        <p:attrNameLst>
                                          <p:attrName>style.visibility</p:attrName>
                                        </p:attrNameLst>
                                      </p:cBhvr>
                                      <p:to>
                                        <p:strVal val="visible"/>
                                      </p:to>
                                    </p:set>
                                    <p:animEffect transition="in" filter="fade">
                                      <p:cBhvr>
                                        <p:cTn id="50" dur="1000"/>
                                        <p:tgtEl>
                                          <p:spTgt spid="1567"/>
                                        </p:tgtEl>
                                      </p:cBhvr>
                                    </p:animEffect>
                                  </p:childTnLst>
                                </p:cTn>
                              </p:par>
                              <p:par>
                                <p:cTn id="51" presetID="10" presetClass="entr" presetSubtype="0" fill="hold" nodeType="withEffect">
                                  <p:stCondLst>
                                    <p:cond delay="0"/>
                                  </p:stCondLst>
                                  <p:childTnLst>
                                    <p:set>
                                      <p:cBhvr>
                                        <p:cTn id="52" dur="1" fill="hold">
                                          <p:stCondLst>
                                            <p:cond delay="0"/>
                                          </p:stCondLst>
                                        </p:cTn>
                                        <p:tgtEl>
                                          <p:spTgt spid="1571"/>
                                        </p:tgtEl>
                                        <p:attrNameLst>
                                          <p:attrName>style.visibility</p:attrName>
                                        </p:attrNameLst>
                                      </p:cBhvr>
                                      <p:to>
                                        <p:strVal val="visible"/>
                                      </p:to>
                                    </p:set>
                                    <p:animEffect transition="in" filter="fade">
                                      <p:cBhvr>
                                        <p:cTn id="53" dur="1000"/>
                                        <p:tgtEl>
                                          <p:spTgt spid="157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59"/>
                                        </p:tgtEl>
                                        <p:attrNameLst>
                                          <p:attrName>style.visibility</p:attrName>
                                        </p:attrNameLst>
                                      </p:cBhvr>
                                      <p:to>
                                        <p:strVal val="visible"/>
                                      </p:to>
                                    </p:set>
                                    <p:animEffect transition="in" filter="fade">
                                      <p:cBhvr>
                                        <p:cTn id="58" dur="1000"/>
                                        <p:tgtEl>
                                          <p:spTgt spid="1559"/>
                                        </p:tgtEl>
                                      </p:cBhvr>
                                    </p:animEffect>
                                  </p:childTnLst>
                                </p:cTn>
                              </p:par>
                              <p:par>
                                <p:cTn id="59" presetID="10" presetClass="entr" presetSubtype="0" fill="hold" nodeType="withEffect">
                                  <p:stCondLst>
                                    <p:cond delay="0"/>
                                  </p:stCondLst>
                                  <p:childTnLst>
                                    <p:set>
                                      <p:cBhvr>
                                        <p:cTn id="60" dur="1" fill="hold">
                                          <p:stCondLst>
                                            <p:cond delay="0"/>
                                          </p:stCondLst>
                                        </p:cTn>
                                        <p:tgtEl>
                                          <p:spTgt spid="1575"/>
                                        </p:tgtEl>
                                        <p:attrNameLst>
                                          <p:attrName>style.visibility</p:attrName>
                                        </p:attrNameLst>
                                      </p:cBhvr>
                                      <p:to>
                                        <p:strVal val="visible"/>
                                      </p:to>
                                    </p:set>
                                    <p:animEffect transition="in" filter="fade">
                                      <p:cBhvr>
                                        <p:cTn id="61" dur="1000"/>
                                        <p:tgtEl>
                                          <p:spTgt spid="1575"/>
                                        </p:tgtEl>
                                      </p:cBhvr>
                                    </p:animEffect>
                                  </p:childTnLst>
                                </p:cTn>
                              </p:par>
                              <p:par>
                                <p:cTn id="62" presetID="10" presetClass="entr" presetSubtype="0" fill="hold" nodeType="withEffect">
                                  <p:stCondLst>
                                    <p:cond delay="0"/>
                                  </p:stCondLst>
                                  <p:childTnLst>
                                    <p:set>
                                      <p:cBhvr>
                                        <p:cTn id="63" dur="1" fill="hold">
                                          <p:stCondLst>
                                            <p:cond delay="0"/>
                                          </p:stCondLst>
                                        </p:cTn>
                                        <p:tgtEl>
                                          <p:spTgt spid="1579"/>
                                        </p:tgtEl>
                                        <p:attrNameLst>
                                          <p:attrName>style.visibility</p:attrName>
                                        </p:attrNameLst>
                                      </p:cBhvr>
                                      <p:to>
                                        <p:strVal val="visible"/>
                                      </p:to>
                                    </p:set>
                                    <p:animEffect transition="in" filter="fade">
                                      <p:cBhvr>
                                        <p:cTn id="64" dur="1000"/>
                                        <p:tgtEl>
                                          <p:spTgt spid="157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564"/>
                                        </p:tgtEl>
                                        <p:attrNameLst>
                                          <p:attrName>style.visibility</p:attrName>
                                        </p:attrNameLst>
                                      </p:cBhvr>
                                      <p:to>
                                        <p:strVal val="visible"/>
                                      </p:to>
                                    </p:set>
                                    <p:animEffect transition="in" filter="fade">
                                      <p:cBhvr>
                                        <p:cTn id="69" dur="1000"/>
                                        <p:tgtEl>
                                          <p:spTgt spid="1564"/>
                                        </p:tgtEl>
                                      </p:cBhvr>
                                    </p:animEffect>
                                  </p:childTnLst>
                                </p:cTn>
                              </p:par>
                              <p:par>
                                <p:cTn id="70" presetID="10" presetClass="entr" presetSubtype="0" fill="hold" nodeType="withEffect">
                                  <p:stCondLst>
                                    <p:cond delay="0"/>
                                  </p:stCondLst>
                                  <p:childTnLst>
                                    <p:set>
                                      <p:cBhvr>
                                        <p:cTn id="71" dur="1" fill="hold">
                                          <p:stCondLst>
                                            <p:cond delay="0"/>
                                          </p:stCondLst>
                                        </p:cTn>
                                        <p:tgtEl>
                                          <p:spTgt spid="1568"/>
                                        </p:tgtEl>
                                        <p:attrNameLst>
                                          <p:attrName>style.visibility</p:attrName>
                                        </p:attrNameLst>
                                      </p:cBhvr>
                                      <p:to>
                                        <p:strVal val="visible"/>
                                      </p:to>
                                    </p:set>
                                    <p:animEffect transition="in" filter="fade">
                                      <p:cBhvr>
                                        <p:cTn id="72" dur="1000"/>
                                        <p:tgtEl>
                                          <p:spTgt spid="156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562"/>
                                        </p:tgtEl>
                                        <p:attrNameLst>
                                          <p:attrName>style.visibility</p:attrName>
                                        </p:attrNameLst>
                                      </p:cBhvr>
                                      <p:to>
                                        <p:strVal val="visible"/>
                                      </p:to>
                                    </p:set>
                                    <p:animEffect transition="in" filter="fade">
                                      <p:cBhvr>
                                        <p:cTn id="77" dur="1000"/>
                                        <p:tgtEl>
                                          <p:spTgt spid="1562"/>
                                        </p:tgtEl>
                                      </p:cBhvr>
                                    </p:animEffect>
                                  </p:childTnLst>
                                </p:cTn>
                              </p:par>
                              <p:par>
                                <p:cTn id="78" presetID="10" presetClass="entr" presetSubtype="0" fill="hold" nodeType="withEffect">
                                  <p:stCondLst>
                                    <p:cond delay="0"/>
                                  </p:stCondLst>
                                  <p:childTnLst>
                                    <p:set>
                                      <p:cBhvr>
                                        <p:cTn id="79" dur="1" fill="hold">
                                          <p:stCondLst>
                                            <p:cond delay="0"/>
                                          </p:stCondLst>
                                        </p:cTn>
                                        <p:tgtEl>
                                          <p:spTgt spid="1572"/>
                                        </p:tgtEl>
                                        <p:attrNameLst>
                                          <p:attrName>style.visibility</p:attrName>
                                        </p:attrNameLst>
                                      </p:cBhvr>
                                      <p:to>
                                        <p:strVal val="visible"/>
                                      </p:to>
                                    </p:set>
                                    <p:animEffect transition="in" filter="fade">
                                      <p:cBhvr>
                                        <p:cTn id="80" dur="1000"/>
                                        <p:tgtEl>
                                          <p:spTgt spid="1572"/>
                                        </p:tgtEl>
                                      </p:cBhvr>
                                    </p:animEffect>
                                  </p:childTnLst>
                                </p:cTn>
                              </p:par>
                              <p:par>
                                <p:cTn id="81" presetID="10" presetClass="entr" presetSubtype="0" fill="hold" nodeType="withEffect">
                                  <p:stCondLst>
                                    <p:cond delay="0"/>
                                  </p:stCondLst>
                                  <p:childTnLst>
                                    <p:set>
                                      <p:cBhvr>
                                        <p:cTn id="82" dur="1" fill="hold">
                                          <p:stCondLst>
                                            <p:cond delay="0"/>
                                          </p:stCondLst>
                                        </p:cTn>
                                        <p:tgtEl>
                                          <p:spTgt spid="1576"/>
                                        </p:tgtEl>
                                        <p:attrNameLst>
                                          <p:attrName>style.visibility</p:attrName>
                                        </p:attrNameLst>
                                      </p:cBhvr>
                                      <p:to>
                                        <p:strVal val="visible"/>
                                      </p:to>
                                    </p:set>
                                    <p:animEffect transition="in" filter="fade">
                                      <p:cBhvr>
                                        <p:cTn id="83" dur="1000"/>
                                        <p:tgtEl>
                                          <p:spTgt spid="1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08"/>
          <p:cNvSpPr/>
          <p:nvPr/>
        </p:nvSpPr>
        <p:spPr>
          <a:xfrm>
            <a:off x="604300" y="3344375"/>
            <a:ext cx="1384200" cy="11523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08"/>
          <p:cNvSpPr/>
          <p:nvPr/>
        </p:nvSpPr>
        <p:spPr>
          <a:xfrm>
            <a:off x="6817650" y="3362425"/>
            <a:ext cx="1384200" cy="1152300"/>
          </a:xfrm>
          <a:prstGeom prst="roundRect">
            <a:avLst>
              <a:gd name="adj" fmla="val 16667"/>
            </a:avLst>
          </a:prstGeom>
          <a:no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08"/>
          <p:cNvSpPr/>
          <p:nvPr/>
        </p:nvSpPr>
        <p:spPr>
          <a:xfrm>
            <a:off x="2611725" y="3347963"/>
            <a:ext cx="1384200" cy="11523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08"/>
          <p:cNvSpPr/>
          <p:nvPr/>
        </p:nvSpPr>
        <p:spPr>
          <a:xfrm>
            <a:off x="4628800" y="3333588"/>
            <a:ext cx="1384200" cy="1152300"/>
          </a:xfrm>
          <a:prstGeom prst="roundRect">
            <a:avLst>
              <a:gd name="adj" fmla="val 16667"/>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8" name="Google Shape;1588;p108"/>
          <p:cNvPicPr preferRelativeResize="0"/>
          <p:nvPr/>
        </p:nvPicPr>
        <p:blipFill>
          <a:blip r:embed="rId3">
            <a:alphaModFix/>
          </a:blip>
          <a:stretch>
            <a:fillRect/>
          </a:stretch>
        </p:blipFill>
        <p:spPr>
          <a:xfrm>
            <a:off x="776050" y="3400175"/>
            <a:ext cx="1040700" cy="1040700"/>
          </a:xfrm>
          <a:prstGeom prst="rect">
            <a:avLst/>
          </a:prstGeom>
          <a:noFill/>
          <a:ln>
            <a:noFill/>
          </a:ln>
        </p:spPr>
      </p:pic>
      <p:pic>
        <p:nvPicPr>
          <p:cNvPr id="1589" name="Google Shape;1589;p108"/>
          <p:cNvPicPr preferRelativeResize="0"/>
          <p:nvPr/>
        </p:nvPicPr>
        <p:blipFill>
          <a:blip r:embed="rId4">
            <a:alphaModFix/>
          </a:blip>
          <a:stretch>
            <a:fillRect/>
          </a:stretch>
        </p:blipFill>
        <p:spPr>
          <a:xfrm>
            <a:off x="6989400" y="3418225"/>
            <a:ext cx="1040700" cy="1040700"/>
          </a:xfrm>
          <a:prstGeom prst="rect">
            <a:avLst/>
          </a:prstGeom>
          <a:noFill/>
          <a:ln>
            <a:noFill/>
          </a:ln>
        </p:spPr>
      </p:pic>
      <p:pic>
        <p:nvPicPr>
          <p:cNvPr id="1590" name="Google Shape;1590;p108"/>
          <p:cNvPicPr preferRelativeResize="0"/>
          <p:nvPr/>
        </p:nvPicPr>
        <p:blipFill>
          <a:blip r:embed="rId5">
            <a:alphaModFix/>
          </a:blip>
          <a:stretch>
            <a:fillRect/>
          </a:stretch>
        </p:blipFill>
        <p:spPr>
          <a:xfrm>
            <a:off x="2783475" y="3403763"/>
            <a:ext cx="1040700" cy="1040700"/>
          </a:xfrm>
          <a:prstGeom prst="rect">
            <a:avLst/>
          </a:prstGeom>
          <a:noFill/>
          <a:ln>
            <a:noFill/>
          </a:ln>
        </p:spPr>
      </p:pic>
      <p:pic>
        <p:nvPicPr>
          <p:cNvPr id="1591" name="Google Shape;1591;p108"/>
          <p:cNvPicPr preferRelativeResize="0"/>
          <p:nvPr/>
        </p:nvPicPr>
        <p:blipFill>
          <a:blip r:embed="rId6">
            <a:alphaModFix/>
          </a:blip>
          <a:stretch>
            <a:fillRect/>
          </a:stretch>
        </p:blipFill>
        <p:spPr>
          <a:xfrm>
            <a:off x="4825947" y="3414785"/>
            <a:ext cx="989900" cy="989900"/>
          </a:xfrm>
          <a:prstGeom prst="rect">
            <a:avLst/>
          </a:prstGeom>
          <a:noFill/>
          <a:ln>
            <a:noFill/>
          </a:ln>
        </p:spPr>
      </p:pic>
      <p:sp>
        <p:nvSpPr>
          <p:cNvPr id="1592" name="Google Shape;1592;p108"/>
          <p:cNvSpPr txBox="1">
            <a:spLocks noGrp="1"/>
          </p:cNvSpPr>
          <p:nvPr>
            <p:ph type="title" idx="4294967295"/>
          </p:nvPr>
        </p:nvSpPr>
        <p:spPr>
          <a:xfrm>
            <a:off x="311700" y="34100"/>
            <a:ext cx="8520600" cy="5727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Font typeface="Dosis"/>
              <a:buNone/>
            </a:pPr>
            <a:r>
              <a:rPr lang="es" sz="3800" b="1">
                <a:solidFill>
                  <a:srgbClr val="666666"/>
                </a:solidFill>
                <a:latin typeface="Dosis"/>
                <a:ea typeface="Dosis"/>
                <a:cs typeface="Dosis"/>
                <a:sym typeface="Dosis"/>
              </a:rPr>
              <a:t>Tipos de jugadores</a:t>
            </a:r>
            <a:endParaRPr/>
          </a:p>
        </p:txBody>
      </p:sp>
      <p:sp>
        <p:nvSpPr>
          <p:cNvPr id="1593" name="Google Shape;1593;p108"/>
          <p:cNvSpPr txBox="1"/>
          <p:nvPr/>
        </p:nvSpPr>
        <p:spPr>
          <a:xfrm>
            <a:off x="1369625" y="1189850"/>
            <a:ext cx="19767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b="1">
                <a:solidFill>
                  <a:schemeClr val="dk1"/>
                </a:solidFill>
                <a:latin typeface="Dosis"/>
                <a:ea typeface="Dosis"/>
                <a:cs typeface="Dosis"/>
                <a:sym typeface="Dosis"/>
              </a:rPr>
              <a:t>OBJETIVOS</a:t>
            </a:r>
            <a:endParaRPr sz="2400" b="1"/>
          </a:p>
        </p:txBody>
      </p:sp>
      <p:sp>
        <p:nvSpPr>
          <p:cNvPr id="1594" name="Google Shape;1594;p108"/>
          <p:cNvSpPr txBox="1"/>
          <p:nvPr/>
        </p:nvSpPr>
        <p:spPr>
          <a:xfrm>
            <a:off x="5603200" y="1189850"/>
            <a:ext cx="16731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b="1">
                <a:solidFill>
                  <a:schemeClr val="dk1"/>
                </a:solidFill>
                <a:latin typeface="Dosis"/>
                <a:ea typeface="Dosis"/>
                <a:cs typeface="Dosis"/>
                <a:sym typeface="Dosis"/>
              </a:rPr>
              <a:t>DINÁMICAS</a:t>
            </a:r>
            <a:endParaRPr sz="2400" b="1"/>
          </a:p>
        </p:txBody>
      </p:sp>
      <p:cxnSp>
        <p:nvCxnSpPr>
          <p:cNvPr id="1595" name="Google Shape;1595;p108"/>
          <p:cNvCxnSpPr/>
          <p:nvPr/>
        </p:nvCxnSpPr>
        <p:spPr>
          <a:xfrm flipH="1">
            <a:off x="1229650" y="1663725"/>
            <a:ext cx="587100" cy="826500"/>
          </a:xfrm>
          <a:prstGeom prst="straightConnector1">
            <a:avLst/>
          </a:prstGeom>
          <a:noFill/>
          <a:ln w="38100" cap="flat" cmpd="sng">
            <a:solidFill>
              <a:schemeClr val="dk2"/>
            </a:solidFill>
            <a:prstDash val="dash"/>
            <a:round/>
            <a:headEnd type="none" w="med" len="med"/>
            <a:tailEnd type="triangle" w="med" len="med"/>
          </a:ln>
        </p:spPr>
      </p:cxnSp>
      <p:cxnSp>
        <p:nvCxnSpPr>
          <p:cNvPr id="1596" name="Google Shape;1596;p108"/>
          <p:cNvCxnSpPr/>
          <p:nvPr/>
        </p:nvCxnSpPr>
        <p:spPr>
          <a:xfrm>
            <a:off x="2883925" y="1663725"/>
            <a:ext cx="618000" cy="912000"/>
          </a:xfrm>
          <a:prstGeom prst="straightConnector1">
            <a:avLst/>
          </a:prstGeom>
          <a:noFill/>
          <a:ln w="38100" cap="flat" cmpd="sng">
            <a:solidFill>
              <a:schemeClr val="dk2"/>
            </a:solidFill>
            <a:prstDash val="dash"/>
            <a:round/>
            <a:headEnd type="none" w="med" len="med"/>
            <a:tailEnd type="triangle" w="med" len="med"/>
          </a:ln>
        </p:spPr>
      </p:cxnSp>
      <p:cxnSp>
        <p:nvCxnSpPr>
          <p:cNvPr id="1597" name="Google Shape;1597;p108"/>
          <p:cNvCxnSpPr/>
          <p:nvPr/>
        </p:nvCxnSpPr>
        <p:spPr>
          <a:xfrm flipH="1">
            <a:off x="5303613" y="1691725"/>
            <a:ext cx="587100" cy="826500"/>
          </a:xfrm>
          <a:prstGeom prst="straightConnector1">
            <a:avLst/>
          </a:prstGeom>
          <a:noFill/>
          <a:ln w="38100" cap="flat" cmpd="sng">
            <a:solidFill>
              <a:schemeClr val="dk2"/>
            </a:solidFill>
            <a:prstDash val="dash"/>
            <a:round/>
            <a:headEnd type="none" w="med" len="med"/>
            <a:tailEnd type="triangle" w="med" len="med"/>
          </a:ln>
        </p:spPr>
      </p:cxnSp>
      <p:cxnSp>
        <p:nvCxnSpPr>
          <p:cNvPr id="1598" name="Google Shape;1598;p108"/>
          <p:cNvCxnSpPr/>
          <p:nvPr/>
        </p:nvCxnSpPr>
        <p:spPr>
          <a:xfrm>
            <a:off x="6957888" y="1691725"/>
            <a:ext cx="618000" cy="912000"/>
          </a:xfrm>
          <a:prstGeom prst="straightConnector1">
            <a:avLst/>
          </a:prstGeom>
          <a:noFill/>
          <a:ln w="38100" cap="flat" cmpd="sng">
            <a:solidFill>
              <a:schemeClr val="dk2"/>
            </a:solidFill>
            <a:prstDash val="dash"/>
            <a:round/>
            <a:headEnd type="none" w="med" len="med"/>
            <a:tailEnd type="triangle" w="med" len="med"/>
          </a:ln>
        </p:spPr>
      </p:cxnSp>
      <p:pic>
        <p:nvPicPr>
          <p:cNvPr id="1599" name="Google Shape;1599;p108"/>
          <p:cNvPicPr preferRelativeResize="0"/>
          <p:nvPr/>
        </p:nvPicPr>
        <p:blipFill>
          <a:blip r:embed="rId7">
            <a:alphaModFix/>
          </a:blip>
          <a:stretch>
            <a:fillRect/>
          </a:stretch>
        </p:blipFill>
        <p:spPr>
          <a:xfrm>
            <a:off x="7218192" y="1148648"/>
            <a:ext cx="421506" cy="421500"/>
          </a:xfrm>
          <a:prstGeom prst="rect">
            <a:avLst/>
          </a:prstGeom>
          <a:noFill/>
          <a:ln>
            <a:noFill/>
          </a:ln>
        </p:spPr>
      </p:pic>
      <p:pic>
        <p:nvPicPr>
          <p:cNvPr id="1600" name="Google Shape;1600;p108"/>
          <p:cNvPicPr preferRelativeResize="0"/>
          <p:nvPr/>
        </p:nvPicPr>
        <p:blipFill>
          <a:blip r:embed="rId8">
            <a:alphaModFix/>
          </a:blip>
          <a:stretch>
            <a:fillRect/>
          </a:stretch>
        </p:blipFill>
        <p:spPr>
          <a:xfrm>
            <a:off x="1229648" y="1225848"/>
            <a:ext cx="349500" cy="349500"/>
          </a:xfrm>
          <a:prstGeom prst="rect">
            <a:avLst/>
          </a:prstGeom>
          <a:noFill/>
          <a:ln>
            <a:noFill/>
          </a:ln>
        </p:spPr>
      </p:pic>
      <p:sp>
        <p:nvSpPr>
          <p:cNvPr id="1601" name="Google Shape;1601;p108"/>
          <p:cNvSpPr txBox="1"/>
          <p:nvPr/>
        </p:nvSpPr>
        <p:spPr>
          <a:xfrm>
            <a:off x="308050" y="2734450"/>
            <a:ext cx="19767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chemeClr val="dk1"/>
                </a:solidFill>
                <a:latin typeface="Dosis"/>
                <a:ea typeface="Dosis"/>
                <a:cs typeface="Dosis"/>
                <a:sym typeface="Dosis"/>
              </a:rPr>
              <a:t>Corto plazo</a:t>
            </a:r>
            <a:endParaRPr sz="2400"/>
          </a:p>
        </p:txBody>
      </p:sp>
      <p:sp>
        <p:nvSpPr>
          <p:cNvPr id="1602" name="Google Shape;1602;p108"/>
          <p:cNvSpPr txBox="1"/>
          <p:nvPr/>
        </p:nvSpPr>
        <p:spPr>
          <a:xfrm>
            <a:off x="2357625" y="2749300"/>
            <a:ext cx="19767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chemeClr val="dk1"/>
                </a:solidFill>
                <a:latin typeface="Dosis"/>
                <a:ea typeface="Dosis"/>
                <a:cs typeface="Dosis"/>
                <a:sym typeface="Dosis"/>
              </a:rPr>
              <a:t>Largo plazo</a:t>
            </a:r>
            <a:endParaRPr sz="2400"/>
          </a:p>
        </p:txBody>
      </p:sp>
      <p:sp>
        <p:nvSpPr>
          <p:cNvPr id="1603" name="Google Shape;1603;p108"/>
          <p:cNvSpPr txBox="1"/>
          <p:nvPr/>
        </p:nvSpPr>
        <p:spPr>
          <a:xfrm>
            <a:off x="4322900" y="2720550"/>
            <a:ext cx="19767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chemeClr val="dk1"/>
                </a:solidFill>
                <a:latin typeface="Dosis"/>
                <a:ea typeface="Dosis"/>
                <a:cs typeface="Dosis"/>
                <a:sym typeface="Dosis"/>
              </a:rPr>
              <a:t>Individuales</a:t>
            </a:r>
            <a:endParaRPr sz="2400"/>
          </a:p>
        </p:txBody>
      </p:sp>
      <p:sp>
        <p:nvSpPr>
          <p:cNvPr id="1604" name="Google Shape;1604;p108"/>
          <p:cNvSpPr txBox="1"/>
          <p:nvPr/>
        </p:nvSpPr>
        <p:spPr>
          <a:xfrm>
            <a:off x="6440600" y="2778225"/>
            <a:ext cx="19767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400">
                <a:solidFill>
                  <a:schemeClr val="dk1"/>
                </a:solidFill>
                <a:latin typeface="Dosis"/>
                <a:ea typeface="Dosis"/>
                <a:cs typeface="Dosis"/>
                <a:sym typeface="Dosis"/>
              </a:rPr>
              <a:t>Grupales</a:t>
            </a:r>
            <a:endParaRPr sz="2400"/>
          </a:p>
        </p:txBody>
      </p:sp>
      <p:sp>
        <p:nvSpPr>
          <p:cNvPr id="1605" name="Google Shape;1605;p108"/>
          <p:cNvSpPr txBox="1"/>
          <p:nvPr/>
        </p:nvSpPr>
        <p:spPr>
          <a:xfrm>
            <a:off x="3428000" y="743275"/>
            <a:ext cx="19767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800">
                <a:solidFill>
                  <a:schemeClr val="dk1"/>
                </a:solidFill>
                <a:latin typeface="Dosis"/>
                <a:ea typeface="Dosis"/>
                <a:cs typeface="Dosis"/>
                <a:sym typeface="Dosis"/>
              </a:rPr>
              <a:t>Richard Bartle</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92"/>
                                        </p:tgtEl>
                                        <p:attrNameLst>
                                          <p:attrName>style.visibility</p:attrName>
                                        </p:attrNameLst>
                                      </p:cBhvr>
                                      <p:to>
                                        <p:strVal val="visible"/>
                                      </p:to>
                                    </p:set>
                                    <p:animEffect transition="in" filter="fade">
                                      <p:cBhvr>
                                        <p:cTn id="7" dur="1000"/>
                                        <p:tgtEl>
                                          <p:spTgt spid="1592"/>
                                        </p:tgtEl>
                                      </p:cBhvr>
                                    </p:animEffect>
                                  </p:childTnLst>
                                </p:cTn>
                              </p:par>
                              <p:par>
                                <p:cTn id="8" presetID="10" presetClass="entr" presetSubtype="0" fill="hold" nodeType="withEffect">
                                  <p:stCondLst>
                                    <p:cond delay="0"/>
                                  </p:stCondLst>
                                  <p:childTnLst>
                                    <p:set>
                                      <p:cBhvr>
                                        <p:cTn id="9" dur="1" fill="hold">
                                          <p:stCondLst>
                                            <p:cond delay="0"/>
                                          </p:stCondLst>
                                        </p:cTn>
                                        <p:tgtEl>
                                          <p:spTgt spid="1605"/>
                                        </p:tgtEl>
                                        <p:attrNameLst>
                                          <p:attrName>style.visibility</p:attrName>
                                        </p:attrNameLst>
                                      </p:cBhvr>
                                      <p:to>
                                        <p:strVal val="visible"/>
                                      </p:to>
                                    </p:set>
                                    <p:animEffect transition="in" filter="fade">
                                      <p:cBhvr>
                                        <p:cTn id="10" dur="1000"/>
                                        <p:tgtEl>
                                          <p:spTgt spid="160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93"/>
                                        </p:tgtEl>
                                        <p:attrNameLst>
                                          <p:attrName>style.visibility</p:attrName>
                                        </p:attrNameLst>
                                      </p:cBhvr>
                                      <p:to>
                                        <p:strVal val="visible"/>
                                      </p:to>
                                    </p:set>
                                    <p:animEffect transition="in" filter="fade">
                                      <p:cBhvr>
                                        <p:cTn id="15" dur="1000"/>
                                        <p:tgtEl>
                                          <p:spTgt spid="1593"/>
                                        </p:tgtEl>
                                      </p:cBhvr>
                                    </p:animEffect>
                                  </p:childTnLst>
                                </p:cTn>
                              </p:par>
                              <p:par>
                                <p:cTn id="16" presetID="10" presetClass="entr" presetSubtype="0" fill="hold" nodeType="withEffect">
                                  <p:stCondLst>
                                    <p:cond delay="0"/>
                                  </p:stCondLst>
                                  <p:childTnLst>
                                    <p:set>
                                      <p:cBhvr>
                                        <p:cTn id="17" dur="1" fill="hold">
                                          <p:stCondLst>
                                            <p:cond delay="0"/>
                                          </p:stCondLst>
                                        </p:cTn>
                                        <p:tgtEl>
                                          <p:spTgt spid="1600"/>
                                        </p:tgtEl>
                                        <p:attrNameLst>
                                          <p:attrName>style.visibility</p:attrName>
                                        </p:attrNameLst>
                                      </p:cBhvr>
                                      <p:to>
                                        <p:strVal val="visible"/>
                                      </p:to>
                                    </p:set>
                                    <p:animEffect transition="in" filter="fade">
                                      <p:cBhvr>
                                        <p:cTn id="18" dur="1000"/>
                                        <p:tgtEl>
                                          <p:spTgt spid="160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95"/>
                                        </p:tgtEl>
                                        <p:attrNameLst>
                                          <p:attrName>style.visibility</p:attrName>
                                        </p:attrNameLst>
                                      </p:cBhvr>
                                      <p:to>
                                        <p:strVal val="visible"/>
                                      </p:to>
                                    </p:set>
                                    <p:animEffect transition="in" filter="fade">
                                      <p:cBhvr>
                                        <p:cTn id="23" dur="1000"/>
                                        <p:tgtEl>
                                          <p:spTgt spid="1595"/>
                                        </p:tgtEl>
                                      </p:cBhvr>
                                    </p:animEffect>
                                  </p:childTnLst>
                                </p:cTn>
                              </p:par>
                              <p:par>
                                <p:cTn id="24" presetID="10" presetClass="entr" presetSubtype="0" fill="hold" nodeType="withEffect">
                                  <p:stCondLst>
                                    <p:cond delay="0"/>
                                  </p:stCondLst>
                                  <p:childTnLst>
                                    <p:set>
                                      <p:cBhvr>
                                        <p:cTn id="25" dur="1" fill="hold">
                                          <p:stCondLst>
                                            <p:cond delay="0"/>
                                          </p:stCondLst>
                                        </p:cTn>
                                        <p:tgtEl>
                                          <p:spTgt spid="1601"/>
                                        </p:tgtEl>
                                        <p:attrNameLst>
                                          <p:attrName>style.visibility</p:attrName>
                                        </p:attrNameLst>
                                      </p:cBhvr>
                                      <p:to>
                                        <p:strVal val="visible"/>
                                      </p:to>
                                    </p:set>
                                    <p:animEffect transition="in" filter="fade">
                                      <p:cBhvr>
                                        <p:cTn id="26" dur="1000"/>
                                        <p:tgtEl>
                                          <p:spTgt spid="16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84"/>
                                        </p:tgtEl>
                                        <p:attrNameLst>
                                          <p:attrName>style.visibility</p:attrName>
                                        </p:attrNameLst>
                                      </p:cBhvr>
                                      <p:to>
                                        <p:strVal val="visible"/>
                                      </p:to>
                                    </p:set>
                                    <p:animEffect transition="in" filter="fade">
                                      <p:cBhvr>
                                        <p:cTn id="31" dur="1000"/>
                                        <p:tgtEl>
                                          <p:spTgt spid="1584"/>
                                        </p:tgtEl>
                                      </p:cBhvr>
                                    </p:animEffect>
                                  </p:childTnLst>
                                </p:cTn>
                              </p:par>
                              <p:par>
                                <p:cTn id="32" presetID="10" presetClass="entr" presetSubtype="0" fill="hold" nodeType="withEffect">
                                  <p:stCondLst>
                                    <p:cond delay="0"/>
                                  </p:stCondLst>
                                  <p:childTnLst>
                                    <p:set>
                                      <p:cBhvr>
                                        <p:cTn id="33" dur="1" fill="hold">
                                          <p:stCondLst>
                                            <p:cond delay="0"/>
                                          </p:stCondLst>
                                        </p:cTn>
                                        <p:tgtEl>
                                          <p:spTgt spid="1588"/>
                                        </p:tgtEl>
                                        <p:attrNameLst>
                                          <p:attrName>style.visibility</p:attrName>
                                        </p:attrNameLst>
                                      </p:cBhvr>
                                      <p:to>
                                        <p:strVal val="visible"/>
                                      </p:to>
                                    </p:set>
                                    <p:animEffect transition="in" filter="fade">
                                      <p:cBhvr>
                                        <p:cTn id="34" dur="1000"/>
                                        <p:tgtEl>
                                          <p:spTgt spid="158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96"/>
                                        </p:tgtEl>
                                        <p:attrNameLst>
                                          <p:attrName>style.visibility</p:attrName>
                                        </p:attrNameLst>
                                      </p:cBhvr>
                                      <p:to>
                                        <p:strVal val="visible"/>
                                      </p:to>
                                    </p:set>
                                    <p:animEffect transition="in" filter="fade">
                                      <p:cBhvr>
                                        <p:cTn id="39" dur="1000"/>
                                        <p:tgtEl>
                                          <p:spTgt spid="1596"/>
                                        </p:tgtEl>
                                      </p:cBhvr>
                                    </p:animEffect>
                                  </p:childTnLst>
                                </p:cTn>
                              </p:par>
                              <p:par>
                                <p:cTn id="40" presetID="10" presetClass="entr" presetSubtype="0" fill="hold" nodeType="withEffect">
                                  <p:stCondLst>
                                    <p:cond delay="0"/>
                                  </p:stCondLst>
                                  <p:childTnLst>
                                    <p:set>
                                      <p:cBhvr>
                                        <p:cTn id="41" dur="1" fill="hold">
                                          <p:stCondLst>
                                            <p:cond delay="0"/>
                                          </p:stCondLst>
                                        </p:cTn>
                                        <p:tgtEl>
                                          <p:spTgt spid="1602"/>
                                        </p:tgtEl>
                                        <p:attrNameLst>
                                          <p:attrName>style.visibility</p:attrName>
                                        </p:attrNameLst>
                                      </p:cBhvr>
                                      <p:to>
                                        <p:strVal val="visible"/>
                                      </p:to>
                                    </p:set>
                                    <p:animEffect transition="in" filter="fade">
                                      <p:cBhvr>
                                        <p:cTn id="42" dur="1000"/>
                                        <p:tgtEl>
                                          <p:spTgt spid="160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85"/>
                                        </p:tgtEl>
                                        <p:attrNameLst>
                                          <p:attrName>style.visibility</p:attrName>
                                        </p:attrNameLst>
                                      </p:cBhvr>
                                      <p:to>
                                        <p:strVal val="visible"/>
                                      </p:to>
                                    </p:set>
                                    <p:animEffect transition="in" filter="fade">
                                      <p:cBhvr>
                                        <p:cTn id="47" dur="1000"/>
                                        <p:tgtEl>
                                          <p:spTgt spid="1585"/>
                                        </p:tgtEl>
                                      </p:cBhvr>
                                    </p:animEffect>
                                  </p:childTnLst>
                                </p:cTn>
                              </p:par>
                              <p:par>
                                <p:cTn id="48" presetID="10" presetClass="entr" presetSubtype="0" fill="hold" nodeType="withEffect">
                                  <p:stCondLst>
                                    <p:cond delay="0"/>
                                  </p:stCondLst>
                                  <p:childTnLst>
                                    <p:set>
                                      <p:cBhvr>
                                        <p:cTn id="49" dur="1" fill="hold">
                                          <p:stCondLst>
                                            <p:cond delay="0"/>
                                          </p:stCondLst>
                                        </p:cTn>
                                        <p:tgtEl>
                                          <p:spTgt spid="1589"/>
                                        </p:tgtEl>
                                        <p:attrNameLst>
                                          <p:attrName>style.visibility</p:attrName>
                                        </p:attrNameLst>
                                      </p:cBhvr>
                                      <p:to>
                                        <p:strVal val="visible"/>
                                      </p:to>
                                    </p:set>
                                    <p:animEffect transition="in" filter="fade">
                                      <p:cBhvr>
                                        <p:cTn id="50" dur="1000"/>
                                        <p:tgtEl>
                                          <p:spTgt spid="158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594"/>
                                        </p:tgtEl>
                                        <p:attrNameLst>
                                          <p:attrName>style.visibility</p:attrName>
                                        </p:attrNameLst>
                                      </p:cBhvr>
                                      <p:to>
                                        <p:strVal val="visible"/>
                                      </p:to>
                                    </p:set>
                                    <p:animEffect transition="in" filter="fade">
                                      <p:cBhvr>
                                        <p:cTn id="55" dur="2400"/>
                                        <p:tgtEl>
                                          <p:spTgt spid="1594"/>
                                        </p:tgtEl>
                                      </p:cBhvr>
                                    </p:animEffect>
                                  </p:childTnLst>
                                </p:cTn>
                              </p:par>
                              <p:par>
                                <p:cTn id="56" presetID="10" presetClass="entr" presetSubtype="0" fill="hold" nodeType="withEffect">
                                  <p:stCondLst>
                                    <p:cond delay="0"/>
                                  </p:stCondLst>
                                  <p:childTnLst>
                                    <p:set>
                                      <p:cBhvr>
                                        <p:cTn id="57" dur="1" fill="hold">
                                          <p:stCondLst>
                                            <p:cond delay="0"/>
                                          </p:stCondLst>
                                        </p:cTn>
                                        <p:tgtEl>
                                          <p:spTgt spid="1599"/>
                                        </p:tgtEl>
                                        <p:attrNameLst>
                                          <p:attrName>style.visibility</p:attrName>
                                        </p:attrNameLst>
                                      </p:cBhvr>
                                      <p:to>
                                        <p:strVal val="visible"/>
                                      </p:to>
                                    </p:set>
                                    <p:animEffect transition="in" filter="fade">
                                      <p:cBhvr>
                                        <p:cTn id="58" dur="1000"/>
                                        <p:tgtEl>
                                          <p:spTgt spid="159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597"/>
                                        </p:tgtEl>
                                        <p:attrNameLst>
                                          <p:attrName>style.visibility</p:attrName>
                                        </p:attrNameLst>
                                      </p:cBhvr>
                                      <p:to>
                                        <p:strVal val="visible"/>
                                      </p:to>
                                    </p:set>
                                    <p:animEffect transition="in" filter="fade">
                                      <p:cBhvr>
                                        <p:cTn id="63" dur="1000"/>
                                        <p:tgtEl>
                                          <p:spTgt spid="1597"/>
                                        </p:tgtEl>
                                      </p:cBhvr>
                                    </p:animEffect>
                                  </p:childTnLst>
                                </p:cTn>
                              </p:par>
                              <p:par>
                                <p:cTn id="64" presetID="10" presetClass="entr" presetSubtype="0" fill="hold" nodeType="withEffect">
                                  <p:stCondLst>
                                    <p:cond delay="0"/>
                                  </p:stCondLst>
                                  <p:childTnLst>
                                    <p:set>
                                      <p:cBhvr>
                                        <p:cTn id="65" dur="1" fill="hold">
                                          <p:stCondLst>
                                            <p:cond delay="0"/>
                                          </p:stCondLst>
                                        </p:cTn>
                                        <p:tgtEl>
                                          <p:spTgt spid="1603"/>
                                        </p:tgtEl>
                                        <p:attrNameLst>
                                          <p:attrName>style.visibility</p:attrName>
                                        </p:attrNameLst>
                                      </p:cBhvr>
                                      <p:to>
                                        <p:strVal val="visible"/>
                                      </p:to>
                                    </p:set>
                                    <p:animEffect transition="in" filter="fade">
                                      <p:cBhvr>
                                        <p:cTn id="66" dur="1000"/>
                                        <p:tgtEl>
                                          <p:spTgt spid="1603"/>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586"/>
                                        </p:tgtEl>
                                        <p:attrNameLst>
                                          <p:attrName>style.visibility</p:attrName>
                                        </p:attrNameLst>
                                      </p:cBhvr>
                                      <p:to>
                                        <p:strVal val="visible"/>
                                      </p:to>
                                    </p:set>
                                    <p:animEffect transition="in" filter="fade">
                                      <p:cBhvr>
                                        <p:cTn id="71" dur="1000"/>
                                        <p:tgtEl>
                                          <p:spTgt spid="1586"/>
                                        </p:tgtEl>
                                      </p:cBhvr>
                                    </p:animEffect>
                                  </p:childTnLst>
                                </p:cTn>
                              </p:par>
                              <p:par>
                                <p:cTn id="72" presetID="10" presetClass="entr" presetSubtype="0" fill="hold" nodeType="withEffect">
                                  <p:stCondLst>
                                    <p:cond delay="0"/>
                                  </p:stCondLst>
                                  <p:childTnLst>
                                    <p:set>
                                      <p:cBhvr>
                                        <p:cTn id="73" dur="1" fill="hold">
                                          <p:stCondLst>
                                            <p:cond delay="0"/>
                                          </p:stCondLst>
                                        </p:cTn>
                                        <p:tgtEl>
                                          <p:spTgt spid="1590"/>
                                        </p:tgtEl>
                                        <p:attrNameLst>
                                          <p:attrName>style.visibility</p:attrName>
                                        </p:attrNameLst>
                                      </p:cBhvr>
                                      <p:to>
                                        <p:strVal val="visible"/>
                                      </p:to>
                                    </p:set>
                                    <p:animEffect transition="in" filter="fade">
                                      <p:cBhvr>
                                        <p:cTn id="74" dur="1000"/>
                                        <p:tgtEl>
                                          <p:spTgt spid="159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598"/>
                                        </p:tgtEl>
                                        <p:attrNameLst>
                                          <p:attrName>style.visibility</p:attrName>
                                        </p:attrNameLst>
                                      </p:cBhvr>
                                      <p:to>
                                        <p:strVal val="visible"/>
                                      </p:to>
                                    </p:set>
                                    <p:animEffect transition="in" filter="fade">
                                      <p:cBhvr>
                                        <p:cTn id="79" dur="1000"/>
                                        <p:tgtEl>
                                          <p:spTgt spid="1598"/>
                                        </p:tgtEl>
                                      </p:cBhvr>
                                    </p:animEffect>
                                  </p:childTnLst>
                                </p:cTn>
                              </p:par>
                              <p:par>
                                <p:cTn id="80" presetID="10" presetClass="entr" presetSubtype="0" fill="hold" nodeType="withEffect">
                                  <p:stCondLst>
                                    <p:cond delay="0"/>
                                  </p:stCondLst>
                                  <p:childTnLst>
                                    <p:set>
                                      <p:cBhvr>
                                        <p:cTn id="81" dur="1" fill="hold">
                                          <p:stCondLst>
                                            <p:cond delay="0"/>
                                          </p:stCondLst>
                                        </p:cTn>
                                        <p:tgtEl>
                                          <p:spTgt spid="1604"/>
                                        </p:tgtEl>
                                        <p:attrNameLst>
                                          <p:attrName>style.visibility</p:attrName>
                                        </p:attrNameLst>
                                      </p:cBhvr>
                                      <p:to>
                                        <p:strVal val="visible"/>
                                      </p:to>
                                    </p:set>
                                    <p:animEffect transition="in" filter="fade">
                                      <p:cBhvr>
                                        <p:cTn id="82" dur="1000"/>
                                        <p:tgtEl>
                                          <p:spTgt spid="1604"/>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587"/>
                                        </p:tgtEl>
                                        <p:attrNameLst>
                                          <p:attrName>style.visibility</p:attrName>
                                        </p:attrNameLst>
                                      </p:cBhvr>
                                      <p:to>
                                        <p:strVal val="visible"/>
                                      </p:to>
                                    </p:set>
                                    <p:animEffect transition="in" filter="fade">
                                      <p:cBhvr>
                                        <p:cTn id="87" dur="1000"/>
                                        <p:tgtEl>
                                          <p:spTgt spid="1587"/>
                                        </p:tgtEl>
                                      </p:cBhvr>
                                    </p:animEffect>
                                  </p:childTnLst>
                                </p:cTn>
                              </p:par>
                              <p:par>
                                <p:cTn id="88" presetID="10" presetClass="entr" presetSubtype="0" fill="hold" nodeType="withEffect">
                                  <p:stCondLst>
                                    <p:cond delay="0"/>
                                  </p:stCondLst>
                                  <p:childTnLst>
                                    <p:set>
                                      <p:cBhvr>
                                        <p:cTn id="89" dur="1" fill="hold">
                                          <p:stCondLst>
                                            <p:cond delay="0"/>
                                          </p:stCondLst>
                                        </p:cTn>
                                        <p:tgtEl>
                                          <p:spTgt spid="1591"/>
                                        </p:tgtEl>
                                        <p:attrNameLst>
                                          <p:attrName>style.visibility</p:attrName>
                                        </p:attrNameLst>
                                      </p:cBhvr>
                                      <p:to>
                                        <p:strVal val="visible"/>
                                      </p:to>
                                    </p:set>
                                    <p:animEffect transition="in" filter="fade">
                                      <p:cBhvr>
                                        <p:cTn id="90" dur="1000"/>
                                        <p:tgtEl>
                                          <p:spTgt spid="1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609"/>
        <p:cNvGrpSpPr/>
        <p:nvPr/>
      </p:nvGrpSpPr>
      <p:grpSpPr>
        <a:xfrm>
          <a:off x="0" y="0"/>
          <a:ext cx="0" cy="0"/>
          <a:chOff x="0" y="0"/>
          <a:chExt cx="0" cy="0"/>
        </a:xfrm>
      </p:grpSpPr>
      <p:sp>
        <p:nvSpPr>
          <p:cNvPr id="1610" name="Google Shape;1610;p109"/>
          <p:cNvSpPr/>
          <p:nvPr/>
        </p:nvSpPr>
        <p:spPr>
          <a:xfrm>
            <a:off x="6654675" y="2619750"/>
            <a:ext cx="1384200" cy="1993800"/>
          </a:xfrm>
          <a:prstGeom prst="roundRect">
            <a:avLst>
              <a:gd name="adj" fmla="val 16667"/>
            </a:avLst>
          </a:prstGeom>
          <a:noFill/>
          <a:ln w="38100" cap="flat" cmpd="sng">
            <a:solidFill>
              <a:srgbClr val="B4A7D6"/>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09"/>
          <p:cNvSpPr/>
          <p:nvPr/>
        </p:nvSpPr>
        <p:spPr>
          <a:xfrm>
            <a:off x="732550" y="2564013"/>
            <a:ext cx="1384200" cy="1993800"/>
          </a:xfrm>
          <a:prstGeom prst="roundRect">
            <a:avLst>
              <a:gd name="adj" fmla="val 16667"/>
            </a:avLst>
          </a:prstGeom>
          <a:noFill/>
          <a:ln w="38100" cap="flat" cmpd="sng">
            <a:solidFill>
              <a:srgbClr val="000000"/>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09"/>
          <p:cNvSpPr/>
          <p:nvPr/>
        </p:nvSpPr>
        <p:spPr>
          <a:xfrm>
            <a:off x="2653875" y="2599550"/>
            <a:ext cx="1384200" cy="1993800"/>
          </a:xfrm>
          <a:prstGeom prst="roundRect">
            <a:avLst>
              <a:gd name="adj" fmla="val 16667"/>
            </a:avLst>
          </a:prstGeom>
          <a:noFill/>
          <a:ln w="38100" cap="flat" cmpd="sng">
            <a:solidFill>
              <a:srgbClr val="CCCCCC"/>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09"/>
          <p:cNvSpPr/>
          <p:nvPr/>
        </p:nvSpPr>
        <p:spPr>
          <a:xfrm>
            <a:off x="4689400" y="2598425"/>
            <a:ext cx="1384200" cy="1993800"/>
          </a:xfrm>
          <a:prstGeom prst="roundRect">
            <a:avLst>
              <a:gd name="adj" fmla="val 16667"/>
            </a:avLst>
          </a:prstGeom>
          <a:noFill/>
          <a:ln w="38100" cap="flat" cmpd="sng">
            <a:solidFill>
              <a:schemeClr val="accen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09"/>
          <p:cNvSpPr txBox="1">
            <a:spLocks noGrp="1"/>
          </p:cNvSpPr>
          <p:nvPr>
            <p:ph type="title" idx="4294967295"/>
          </p:nvPr>
        </p:nvSpPr>
        <p:spPr>
          <a:xfrm>
            <a:off x="261350" y="56225"/>
            <a:ext cx="8637900" cy="8757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chemeClr val="dk1"/>
              </a:buClr>
              <a:buFont typeface="Dosis"/>
              <a:buNone/>
            </a:pPr>
            <a:r>
              <a:rPr lang="es" sz="4000" b="1">
                <a:solidFill>
                  <a:srgbClr val="000000"/>
                </a:solidFill>
                <a:latin typeface="Dosis"/>
                <a:ea typeface="Dosis"/>
                <a:cs typeface="Dosis"/>
                <a:sym typeface="Dosis"/>
              </a:rPr>
              <a:t>Tipos de jugadores (Amy Jo Kim)</a:t>
            </a:r>
            <a:endParaRPr sz="4000">
              <a:solidFill>
                <a:srgbClr val="000000"/>
              </a:solidFill>
            </a:endParaRPr>
          </a:p>
        </p:txBody>
      </p:sp>
      <p:sp>
        <p:nvSpPr>
          <p:cNvPr id="1615" name="Google Shape;1615;p109"/>
          <p:cNvSpPr/>
          <p:nvPr/>
        </p:nvSpPr>
        <p:spPr>
          <a:xfrm>
            <a:off x="4689400" y="1363175"/>
            <a:ext cx="1384200" cy="1152300"/>
          </a:xfrm>
          <a:prstGeom prst="roundRect">
            <a:avLst>
              <a:gd name="adj" fmla="val 16667"/>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9"/>
          <p:cNvSpPr/>
          <p:nvPr/>
        </p:nvSpPr>
        <p:spPr>
          <a:xfrm>
            <a:off x="2653875" y="1363175"/>
            <a:ext cx="1384200" cy="1152300"/>
          </a:xfrm>
          <a:prstGeom prst="roundRect">
            <a:avLst>
              <a:gd name="adj" fmla="val 16667"/>
            </a:avLst>
          </a:prstGeom>
          <a:noFill/>
          <a:ln w="38100"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09"/>
          <p:cNvSpPr/>
          <p:nvPr/>
        </p:nvSpPr>
        <p:spPr>
          <a:xfrm>
            <a:off x="732550" y="1307438"/>
            <a:ext cx="1384200" cy="1152300"/>
          </a:xfrm>
          <a:prstGeom prst="roundRect">
            <a:avLst>
              <a:gd name="adj" fmla="val 16667"/>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09"/>
          <p:cNvSpPr/>
          <p:nvPr/>
        </p:nvSpPr>
        <p:spPr>
          <a:xfrm>
            <a:off x="6654675" y="1311825"/>
            <a:ext cx="1384200" cy="1152300"/>
          </a:xfrm>
          <a:prstGeom prst="roundRect">
            <a:avLst>
              <a:gd name="adj" fmla="val 16667"/>
            </a:avLst>
          </a:prstGeom>
          <a:noFill/>
          <a:ln w="38100" cap="flat" cmpd="sng">
            <a:solidFill>
              <a:srgbClr val="B4A7D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9" name="Google Shape;1619;p109">
            <a:hlinkClick r:id="rId3"/>
          </p:cNvPr>
          <p:cNvPicPr preferRelativeResize="0"/>
          <p:nvPr/>
        </p:nvPicPr>
        <p:blipFill>
          <a:blip r:embed="rId4">
            <a:alphaModFix/>
          </a:blip>
          <a:stretch>
            <a:fillRect/>
          </a:stretch>
        </p:blipFill>
        <p:spPr>
          <a:xfrm>
            <a:off x="4861150" y="1418975"/>
            <a:ext cx="1040700" cy="1040700"/>
          </a:xfrm>
          <a:prstGeom prst="rect">
            <a:avLst/>
          </a:prstGeom>
          <a:noFill/>
          <a:ln>
            <a:noFill/>
          </a:ln>
        </p:spPr>
      </p:pic>
      <p:pic>
        <p:nvPicPr>
          <p:cNvPr id="1620" name="Google Shape;1620;p109">
            <a:hlinkClick r:id="rId5"/>
          </p:cNvPr>
          <p:cNvPicPr preferRelativeResize="0"/>
          <p:nvPr/>
        </p:nvPicPr>
        <p:blipFill>
          <a:blip r:embed="rId6">
            <a:alphaModFix/>
          </a:blip>
          <a:stretch>
            <a:fillRect/>
          </a:stretch>
        </p:blipFill>
        <p:spPr>
          <a:xfrm>
            <a:off x="2825625" y="1418975"/>
            <a:ext cx="1040700" cy="1040700"/>
          </a:xfrm>
          <a:prstGeom prst="rect">
            <a:avLst/>
          </a:prstGeom>
          <a:noFill/>
          <a:ln>
            <a:noFill/>
          </a:ln>
        </p:spPr>
      </p:pic>
      <p:pic>
        <p:nvPicPr>
          <p:cNvPr id="1621" name="Google Shape;1621;p109">
            <a:hlinkClick r:id="rId7"/>
          </p:cNvPr>
          <p:cNvPicPr preferRelativeResize="0"/>
          <p:nvPr/>
        </p:nvPicPr>
        <p:blipFill>
          <a:blip r:embed="rId8">
            <a:alphaModFix/>
          </a:blip>
          <a:stretch>
            <a:fillRect/>
          </a:stretch>
        </p:blipFill>
        <p:spPr>
          <a:xfrm>
            <a:off x="904300" y="1363238"/>
            <a:ext cx="1040700" cy="1040700"/>
          </a:xfrm>
          <a:prstGeom prst="rect">
            <a:avLst/>
          </a:prstGeom>
          <a:noFill/>
          <a:ln>
            <a:noFill/>
          </a:ln>
        </p:spPr>
      </p:pic>
      <p:pic>
        <p:nvPicPr>
          <p:cNvPr id="1622" name="Google Shape;1622;p109">
            <a:hlinkClick r:id="rId9"/>
          </p:cNvPr>
          <p:cNvPicPr preferRelativeResize="0"/>
          <p:nvPr/>
        </p:nvPicPr>
        <p:blipFill>
          <a:blip r:embed="rId10">
            <a:alphaModFix/>
          </a:blip>
          <a:stretch>
            <a:fillRect/>
          </a:stretch>
        </p:blipFill>
        <p:spPr>
          <a:xfrm>
            <a:off x="6851822" y="1393022"/>
            <a:ext cx="989900" cy="989900"/>
          </a:xfrm>
          <a:prstGeom prst="rect">
            <a:avLst/>
          </a:prstGeom>
          <a:noFill/>
          <a:ln>
            <a:noFill/>
          </a:ln>
        </p:spPr>
      </p:pic>
      <p:sp>
        <p:nvSpPr>
          <p:cNvPr id="1623" name="Google Shape;1623;p109"/>
          <p:cNvSpPr txBox="1"/>
          <p:nvPr/>
        </p:nvSpPr>
        <p:spPr>
          <a:xfrm>
            <a:off x="4765425" y="2598425"/>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chemeClr val="dk1"/>
                </a:solidFill>
                <a:latin typeface="Dosis"/>
                <a:ea typeface="Dosis"/>
                <a:cs typeface="Dosis"/>
                <a:sym typeface="Dosis"/>
              </a:rPr>
              <a:t>TRIUNFADORES</a:t>
            </a:r>
            <a:endParaRPr b="1"/>
          </a:p>
        </p:txBody>
      </p:sp>
      <p:sp>
        <p:nvSpPr>
          <p:cNvPr id="1624" name="Google Shape;1624;p109"/>
          <p:cNvSpPr txBox="1"/>
          <p:nvPr/>
        </p:nvSpPr>
        <p:spPr>
          <a:xfrm>
            <a:off x="2697025" y="2598425"/>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solidFill>
                  <a:schemeClr val="dk1"/>
                </a:solidFill>
                <a:latin typeface="Dosis"/>
                <a:ea typeface="Dosis"/>
                <a:cs typeface="Dosis"/>
                <a:sym typeface="Dosis"/>
              </a:rPr>
              <a:t>SOCIALES</a:t>
            </a:r>
            <a:endParaRPr sz="2000" b="1"/>
          </a:p>
        </p:txBody>
      </p:sp>
      <p:sp>
        <p:nvSpPr>
          <p:cNvPr id="1625" name="Google Shape;1625;p109"/>
          <p:cNvSpPr txBox="1"/>
          <p:nvPr/>
        </p:nvSpPr>
        <p:spPr>
          <a:xfrm>
            <a:off x="824375" y="2564013"/>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2000" b="1">
                <a:solidFill>
                  <a:schemeClr val="dk1"/>
                </a:solidFill>
                <a:latin typeface="Dosis"/>
                <a:ea typeface="Dosis"/>
                <a:cs typeface="Dosis"/>
                <a:sym typeface="Dosis"/>
              </a:rPr>
              <a:t>KILLERS</a:t>
            </a:r>
            <a:endParaRPr sz="2000" b="1"/>
          </a:p>
        </p:txBody>
      </p:sp>
      <p:sp>
        <p:nvSpPr>
          <p:cNvPr id="1626" name="Google Shape;1626;p109"/>
          <p:cNvSpPr txBox="1"/>
          <p:nvPr/>
        </p:nvSpPr>
        <p:spPr>
          <a:xfrm>
            <a:off x="6724925" y="2619750"/>
            <a:ext cx="1270800" cy="42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200" b="1">
                <a:solidFill>
                  <a:schemeClr val="dk1"/>
                </a:solidFill>
                <a:latin typeface="Dosis"/>
                <a:ea typeface="Dosis"/>
                <a:cs typeface="Dosis"/>
                <a:sym typeface="Dosis"/>
              </a:rPr>
              <a:t>EXPLORADORES</a:t>
            </a:r>
            <a:endParaRPr b="1"/>
          </a:p>
        </p:txBody>
      </p:sp>
      <p:sp>
        <p:nvSpPr>
          <p:cNvPr id="1627" name="Google Shape;1627;p109"/>
          <p:cNvSpPr txBox="1"/>
          <p:nvPr/>
        </p:nvSpPr>
        <p:spPr>
          <a:xfrm>
            <a:off x="4768175" y="2946650"/>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500" u="sng">
                <a:solidFill>
                  <a:schemeClr val="dk1"/>
                </a:solidFill>
                <a:latin typeface="Dosis"/>
                <a:ea typeface="Dosis"/>
                <a:cs typeface="Dosis"/>
                <a:sym typeface="Dosis"/>
              </a:rPr>
              <a:t>EXPRESAR</a:t>
            </a:r>
            <a:endParaRPr sz="1500" u="sng">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Crear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Construir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Personalizar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Mostrar</a:t>
            </a:r>
            <a:endParaRPr sz="15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
        <p:nvSpPr>
          <p:cNvPr id="1628" name="Google Shape;1628;p109"/>
          <p:cNvSpPr txBox="1"/>
          <p:nvPr/>
        </p:nvSpPr>
        <p:spPr>
          <a:xfrm>
            <a:off x="2714338" y="2980875"/>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500" u="sng">
                <a:solidFill>
                  <a:schemeClr val="dk1"/>
                </a:solidFill>
                <a:latin typeface="Dosis"/>
                <a:ea typeface="Dosis"/>
                <a:cs typeface="Dosis"/>
                <a:sym typeface="Dosis"/>
              </a:rPr>
              <a:t>COLABORAR</a:t>
            </a:r>
            <a:endParaRPr sz="1500" u="sng">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Comentar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Compartir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Ayudar</a:t>
            </a:r>
            <a:endParaRPr sz="1500">
              <a:solidFill>
                <a:schemeClr val="dk1"/>
              </a:solidFill>
              <a:latin typeface="Dosis"/>
              <a:ea typeface="Dosis"/>
              <a:cs typeface="Dosis"/>
              <a:sym typeface="Dosis"/>
            </a:endParaRPr>
          </a:p>
          <a:p>
            <a:pPr marL="0" lvl="0" indent="0" algn="ctr" rtl="0">
              <a:spcBef>
                <a:spcPts val="0"/>
              </a:spcBef>
              <a:spcAft>
                <a:spcPts val="0"/>
              </a:spcAft>
              <a:buClr>
                <a:schemeClr val="dk1"/>
              </a:buClr>
              <a:buSzPts val="1100"/>
              <a:buFont typeface="Arial"/>
              <a:buNone/>
            </a:pPr>
            <a:r>
              <a:rPr lang="es" sz="1500">
                <a:solidFill>
                  <a:schemeClr val="dk1"/>
                </a:solidFill>
                <a:latin typeface="Dosis"/>
                <a:ea typeface="Dosis"/>
                <a:cs typeface="Dosis"/>
                <a:sym typeface="Dosis"/>
              </a:rPr>
              <a:t>Dar</a:t>
            </a:r>
            <a:endParaRPr sz="15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
        <p:nvSpPr>
          <p:cNvPr id="1629" name="Google Shape;1629;p109"/>
          <p:cNvSpPr txBox="1"/>
          <p:nvPr/>
        </p:nvSpPr>
        <p:spPr>
          <a:xfrm>
            <a:off x="824375" y="2932613"/>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500" u="sng">
                <a:solidFill>
                  <a:schemeClr val="dk1"/>
                </a:solidFill>
                <a:latin typeface="Dosis"/>
                <a:ea typeface="Dosis"/>
                <a:cs typeface="Dosis"/>
                <a:sym typeface="Dosis"/>
              </a:rPr>
              <a:t>COMPETIR</a:t>
            </a:r>
            <a:endParaRPr sz="1500" u="sng">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Ganar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Compararse</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Retar</a:t>
            </a:r>
            <a:endParaRPr sz="1500">
              <a:solidFill>
                <a:schemeClr val="dk1"/>
              </a:solidFill>
              <a:latin typeface="Dosis"/>
              <a:ea typeface="Dosis"/>
              <a:cs typeface="Dosis"/>
              <a:sym typeface="Dosis"/>
            </a:endParaRPr>
          </a:p>
          <a:p>
            <a:pPr marL="0" lvl="0" indent="0" algn="ctr" rtl="0">
              <a:spcBef>
                <a:spcPts val="0"/>
              </a:spcBef>
              <a:spcAft>
                <a:spcPts val="0"/>
              </a:spcAft>
              <a:buClr>
                <a:schemeClr val="dk1"/>
              </a:buClr>
              <a:buSzPts val="1100"/>
              <a:buFont typeface="Arial"/>
              <a:buNone/>
            </a:pPr>
            <a:r>
              <a:rPr lang="es" sz="1500">
                <a:solidFill>
                  <a:schemeClr val="dk1"/>
                </a:solidFill>
                <a:latin typeface="Dosis"/>
                <a:ea typeface="Dosis"/>
                <a:cs typeface="Dosis"/>
                <a:sym typeface="Dosis"/>
              </a:rPr>
              <a:t>Mostrar</a:t>
            </a:r>
            <a:endParaRPr sz="1500">
              <a:solidFill>
                <a:schemeClr val="dk1"/>
              </a:solidFill>
              <a:latin typeface="Dosis"/>
              <a:ea typeface="Dosis"/>
              <a:cs typeface="Dosis"/>
              <a:sym typeface="Dosis"/>
            </a:endParaRPr>
          </a:p>
        </p:txBody>
      </p:sp>
      <p:sp>
        <p:nvSpPr>
          <p:cNvPr id="1630" name="Google Shape;1630;p109"/>
          <p:cNvSpPr txBox="1"/>
          <p:nvPr/>
        </p:nvSpPr>
        <p:spPr>
          <a:xfrm>
            <a:off x="6768075" y="2946650"/>
            <a:ext cx="1270800" cy="1645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500" u="sng">
                <a:solidFill>
                  <a:schemeClr val="dk1"/>
                </a:solidFill>
                <a:latin typeface="Dosis"/>
                <a:ea typeface="Dosis"/>
                <a:cs typeface="Dosis"/>
                <a:sym typeface="Dosis"/>
              </a:rPr>
              <a:t>EXPLORAR</a:t>
            </a:r>
            <a:endParaRPr sz="1500" u="sng">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Coleccionar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Votar</a:t>
            </a:r>
            <a:endParaRPr sz="1500">
              <a:solidFill>
                <a:schemeClr val="dk1"/>
              </a:solidFill>
              <a:latin typeface="Dosis"/>
              <a:ea typeface="Dosis"/>
              <a:cs typeface="Dosis"/>
              <a:sym typeface="Dosis"/>
            </a:endParaRPr>
          </a:p>
          <a:p>
            <a:pPr marL="0" lvl="0" indent="0" algn="ctr" rtl="0">
              <a:spcBef>
                <a:spcPts val="0"/>
              </a:spcBef>
              <a:spcAft>
                <a:spcPts val="0"/>
              </a:spcAft>
              <a:buNone/>
            </a:pPr>
            <a:r>
              <a:rPr lang="es" sz="1500">
                <a:solidFill>
                  <a:schemeClr val="dk1"/>
                </a:solidFill>
                <a:latin typeface="Dosis"/>
                <a:ea typeface="Dosis"/>
                <a:cs typeface="Dosis"/>
                <a:sym typeface="Dosis"/>
              </a:rPr>
              <a:t>Mirar</a:t>
            </a:r>
            <a:endParaRPr sz="1500">
              <a:solidFill>
                <a:schemeClr val="dk1"/>
              </a:solidFill>
              <a:latin typeface="Dosis"/>
              <a:ea typeface="Dosis"/>
              <a:cs typeface="Dosis"/>
              <a:sym typeface="Dosis"/>
            </a:endParaRPr>
          </a:p>
          <a:p>
            <a:pPr marL="0" lvl="0" indent="0" algn="ctr" rtl="0">
              <a:spcBef>
                <a:spcPts val="0"/>
              </a:spcBef>
              <a:spcAft>
                <a:spcPts val="0"/>
              </a:spcAft>
              <a:buClr>
                <a:schemeClr val="dk1"/>
              </a:buClr>
              <a:buSzPts val="1100"/>
              <a:buFont typeface="Arial"/>
              <a:buNone/>
            </a:pPr>
            <a:r>
              <a:rPr lang="es" sz="1500">
                <a:solidFill>
                  <a:schemeClr val="dk1"/>
                </a:solidFill>
                <a:latin typeface="Dosis"/>
                <a:ea typeface="Dosis"/>
                <a:cs typeface="Dosis"/>
                <a:sym typeface="Dosis"/>
              </a:rPr>
              <a:t>Revisar</a:t>
            </a:r>
            <a:endParaRPr sz="1500">
              <a:solidFill>
                <a:schemeClr val="dk1"/>
              </a:solidFill>
              <a:latin typeface="Dosis"/>
              <a:ea typeface="Dosis"/>
              <a:cs typeface="Dosis"/>
              <a:sym typeface="Dosis"/>
            </a:endParaRPr>
          </a:p>
          <a:p>
            <a:pPr marL="0" lvl="0" indent="0" algn="ctr" rtl="0">
              <a:spcBef>
                <a:spcPts val="0"/>
              </a:spcBef>
              <a:spcAft>
                <a:spcPts val="0"/>
              </a:spcAft>
              <a:buNone/>
            </a:pPr>
            <a:endParaRPr sz="1200" b="1">
              <a:solidFill>
                <a:schemeClr val="dk1"/>
              </a:solidFill>
              <a:latin typeface="Dosis"/>
              <a:ea typeface="Dosis"/>
              <a:cs typeface="Dosis"/>
              <a:sym typeface="Dosi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14"/>
                                        </p:tgtEl>
                                        <p:attrNameLst>
                                          <p:attrName>style.visibility</p:attrName>
                                        </p:attrNameLst>
                                      </p:cBhvr>
                                      <p:to>
                                        <p:strVal val="visible"/>
                                      </p:to>
                                    </p:set>
                                    <p:animEffect transition="in" filter="fade">
                                      <p:cBhvr>
                                        <p:cTn id="7" dur="1000"/>
                                        <p:tgtEl>
                                          <p:spTgt spid="16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6"/>
                                        </p:tgtEl>
                                        <p:attrNameLst>
                                          <p:attrName>style.visibility</p:attrName>
                                        </p:attrNameLst>
                                      </p:cBhvr>
                                      <p:to>
                                        <p:strVal val="visible"/>
                                      </p:to>
                                    </p:set>
                                    <p:animEffect transition="in" filter="fade">
                                      <p:cBhvr>
                                        <p:cTn id="12" dur="1000"/>
                                        <p:tgtEl>
                                          <p:spTgt spid="1616"/>
                                        </p:tgtEl>
                                      </p:cBhvr>
                                    </p:animEffect>
                                  </p:childTnLst>
                                </p:cTn>
                              </p:par>
                              <p:par>
                                <p:cTn id="13" presetID="10" presetClass="entr" presetSubtype="0" fill="hold" nodeType="withEffect">
                                  <p:stCondLst>
                                    <p:cond delay="0"/>
                                  </p:stCondLst>
                                  <p:childTnLst>
                                    <p:set>
                                      <p:cBhvr>
                                        <p:cTn id="14" dur="1" fill="hold">
                                          <p:stCondLst>
                                            <p:cond delay="0"/>
                                          </p:stCondLst>
                                        </p:cTn>
                                        <p:tgtEl>
                                          <p:spTgt spid="1620"/>
                                        </p:tgtEl>
                                        <p:attrNameLst>
                                          <p:attrName>style.visibility</p:attrName>
                                        </p:attrNameLst>
                                      </p:cBhvr>
                                      <p:to>
                                        <p:strVal val="visible"/>
                                      </p:to>
                                    </p:set>
                                    <p:animEffect transition="in" filter="fade">
                                      <p:cBhvr>
                                        <p:cTn id="15" dur="1000"/>
                                        <p:tgtEl>
                                          <p:spTgt spid="16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12"/>
                                        </p:tgtEl>
                                        <p:attrNameLst>
                                          <p:attrName>style.visibility</p:attrName>
                                        </p:attrNameLst>
                                      </p:cBhvr>
                                      <p:to>
                                        <p:strVal val="visible"/>
                                      </p:to>
                                    </p:set>
                                    <p:animEffect transition="in" filter="fade">
                                      <p:cBhvr>
                                        <p:cTn id="20" dur="1000"/>
                                        <p:tgtEl>
                                          <p:spTgt spid="1612"/>
                                        </p:tgtEl>
                                      </p:cBhvr>
                                    </p:animEffect>
                                  </p:childTnLst>
                                </p:cTn>
                              </p:par>
                              <p:par>
                                <p:cTn id="21" presetID="10" presetClass="entr" presetSubtype="0" fill="hold" nodeType="withEffect">
                                  <p:stCondLst>
                                    <p:cond delay="0"/>
                                  </p:stCondLst>
                                  <p:childTnLst>
                                    <p:set>
                                      <p:cBhvr>
                                        <p:cTn id="22" dur="1" fill="hold">
                                          <p:stCondLst>
                                            <p:cond delay="0"/>
                                          </p:stCondLst>
                                        </p:cTn>
                                        <p:tgtEl>
                                          <p:spTgt spid="1624"/>
                                        </p:tgtEl>
                                        <p:attrNameLst>
                                          <p:attrName>style.visibility</p:attrName>
                                        </p:attrNameLst>
                                      </p:cBhvr>
                                      <p:to>
                                        <p:strVal val="visible"/>
                                      </p:to>
                                    </p:set>
                                    <p:animEffect transition="in" filter="fade">
                                      <p:cBhvr>
                                        <p:cTn id="23" dur="1000"/>
                                        <p:tgtEl>
                                          <p:spTgt spid="1624"/>
                                        </p:tgtEl>
                                      </p:cBhvr>
                                    </p:animEffect>
                                  </p:childTnLst>
                                </p:cTn>
                              </p:par>
                              <p:par>
                                <p:cTn id="24" presetID="10" presetClass="entr" presetSubtype="0" fill="hold" nodeType="withEffect">
                                  <p:stCondLst>
                                    <p:cond delay="0"/>
                                  </p:stCondLst>
                                  <p:childTnLst>
                                    <p:set>
                                      <p:cBhvr>
                                        <p:cTn id="25" dur="1" fill="hold">
                                          <p:stCondLst>
                                            <p:cond delay="0"/>
                                          </p:stCondLst>
                                        </p:cTn>
                                        <p:tgtEl>
                                          <p:spTgt spid="1628"/>
                                        </p:tgtEl>
                                        <p:attrNameLst>
                                          <p:attrName>style.visibility</p:attrName>
                                        </p:attrNameLst>
                                      </p:cBhvr>
                                      <p:to>
                                        <p:strVal val="visible"/>
                                      </p:to>
                                    </p:set>
                                    <p:animEffect transition="in" filter="fade">
                                      <p:cBhvr>
                                        <p:cTn id="26" dur="1000"/>
                                        <p:tgtEl>
                                          <p:spTgt spid="162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617"/>
                                        </p:tgtEl>
                                        <p:attrNameLst>
                                          <p:attrName>style.visibility</p:attrName>
                                        </p:attrNameLst>
                                      </p:cBhvr>
                                      <p:to>
                                        <p:strVal val="visible"/>
                                      </p:to>
                                    </p:set>
                                    <p:animEffect transition="in" filter="fade">
                                      <p:cBhvr>
                                        <p:cTn id="31" dur="1000"/>
                                        <p:tgtEl>
                                          <p:spTgt spid="1617"/>
                                        </p:tgtEl>
                                      </p:cBhvr>
                                    </p:animEffect>
                                  </p:childTnLst>
                                </p:cTn>
                              </p:par>
                              <p:par>
                                <p:cTn id="32" presetID="10" presetClass="entr" presetSubtype="0" fill="hold" nodeType="withEffect">
                                  <p:stCondLst>
                                    <p:cond delay="0"/>
                                  </p:stCondLst>
                                  <p:childTnLst>
                                    <p:set>
                                      <p:cBhvr>
                                        <p:cTn id="33" dur="1" fill="hold">
                                          <p:stCondLst>
                                            <p:cond delay="0"/>
                                          </p:stCondLst>
                                        </p:cTn>
                                        <p:tgtEl>
                                          <p:spTgt spid="1621"/>
                                        </p:tgtEl>
                                        <p:attrNameLst>
                                          <p:attrName>style.visibility</p:attrName>
                                        </p:attrNameLst>
                                      </p:cBhvr>
                                      <p:to>
                                        <p:strVal val="visible"/>
                                      </p:to>
                                    </p:set>
                                    <p:animEffect transition="in" filter="fade">
                                      <p:cBhvr>
                                        <p:cTn id="34" dur="1000"/>
                                        <p:tgtEl>
                                          <p:spTgt spid="16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11"/>
                                        </p:tgtEl>
                                        <p:attrNameLst>
                                          <p:attrName>style.visibility</p:attrName>
                                        </p:attrNameLst>
                                      </p:cBhvr>
                                      <p:to>
                                        <p:strVal val="visible"/>
                                      </p:to>
                                    </p:set>
                                    <p:animEffect transition="in" filter="fade">
                                      <p:cBhvr>
                                        <p:cTn id="39" dur="1000"/>
                                        <p:tgtEl>
                                          <p:spTgt spid="1611"/>
                                        </p:tgtEl>
                                      </p:cBhvr>
                                    </p:animEffect>
                                  </p:childTnLst>
                                </p:cTn>
                              </p:par>
                              <p:par>
                                <p:cTn id="40" presetID="10" presetClass="entr" presetSubtype="0" fill="hold" nodeType="withEffect">
                                  <p:stCondLst>
                                    <p:cond delay="0"/>
                                  </p:stCondLst>
                                  <p:childTnLst>
                                    <p:set>
                                      <p:cBhvr>
                                        <p:cTn id="41" dur="1" fill="hold">
                                          <p:stCondLst>
                                            <p:cond delay="0"/>
                                          </p:stCondLst>
                                        </p:cTn>
                                        <p:tgtEl>
                                          <p:spTgt spid="1625"/>
                                        </p:tgtEl>
                                        <p:attrNameLst>
                                          <p:attrName>style.visibility</p:attrName>
                                        </p:attrNameLst>
                                      </p:cBhvr>
                                      <p:to>
                                        <p:strVal val="visible"/>
                                      </p:to>
                                    </p:set>
                                    <p:animEffect transition="in" filter="fade">
                                      <p:cBhvr>
                                        <p:cTn id="42" dur="1000"/>
                                        <p:tgtEl>
                                          <p:spTgt spid="1625"/>
                                        </p:tgtEl>
                                      </p:cBhvr>
                                    </p:animEffect>
                                  </p:childTnLst>
                                </p:cTn>
                              </p:par>
                              <p:par>
                                <p:cTn id="43" presetID="10" presetClass="entr" presetSubtype="0" fill="hold" nodeType="withEffect">
                                  <p:stCondLst>
                                    <p:cond delay="0"/>
                                  </p:stCondLst>
                                  <p:childTnLst>
                                    <p:set>
                                      <p:cBhvr>
                                        <p:cTn id="44" dur="1" fill="hold">
                                          <p:stCondLst>
                                            <p:cond delay="0"/>
                                          </p:stCondLst>
                                        </p:cTn>
                                        <p:tgtEl>
                                          <p:spTgt spid="1629"/>
                                        </p:tgtEl>
                                        <p:attrNameLst>
                                          <p:attrName>style.visibility</p:attrName>
                                        </p:attrNameLst>
                                      </p:cBhvr>
                                      <p:to>
                                        <p:strVal val="visible"/>
                                      </p:to>
                                    </p:set>
                                    <p:animEffect transition="in" filter="fade">
                                      <p:cBhvr>
                                        <p:cTn id="45" dur="1000"/>
                                        <p:tgtEl>
                                          <p:spTgt spid="162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618"/>
                                        </p:tgtEl>
                                        <p:attrNameLst>
                                          <p:attrName>style.visibility</p:attrName>
                                        </p:attrNameLst>
                                      </p:cBhvr>
                                      <p:to>
                                        <p:strVal val="visible"/>
                                      </p:to>
                                    </p:set>
                                    <p:animEffect transition="in" filter="fade">
                                      <p:cBhvr>
                                        <p:cTn id="50" dur="1000"/>
                                        <p:tgtEl>
                                          <p:spTgt spid="1618"/>
                                        </p:tgtEl>
                                      </p:cBhvr>
                                    </p:animEffect>
                                  </p:childTnLst>
                                </p:cTn>
                              </p:par>
                              <p:par>
                                <p:cTn id="51" presetID="10" presetClass="entr" presetSubtype="0" fill="hold" nodeType="withEffect">
                                  <p:stCondLst>
                                    <p:cond delay="0"/>
                                  </p:stCondLst>
                                  <p:childTnLst>
                                    <p:set>
                                      <p:cBhvr>
                                        <p:cTn id="52" dur="1" fill="hold">
                                          <p:stCondLst>
                                            <p:cond delay="0"/>
                                          </p:stCondLst>
                                        </p:cTn>
                                        <p:tgtEl>
                                          <p:spTgt spid="1622"/>
                                        </p:tgtEl>
                                        <p:attrNameLst>
                                          <p:attrName>style.visibility</p:attrName>
                                        </p:attrNameLst>
                                      </p:cBhvr>
                                      <p:to>
                                        <p:strVal val="visible"/>
                                      </p:to>
                                    </p:set>
                                    <p:animEffect transition="in" filter="fade">
                                      <p:cBhvr>
                                        <p:cTn id="53" dur="1000"/>
                                        <p:tgtEl>
                                          <p:spTgt spid="16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10"/>
                                        </p:tgtEl>
                                        <p:attrNameLst>
                                          <p:attrName>style.visibility</p:attrName>
                                        </p:attrNameLst>
                                      </p:cBhvr>
                                      <p:to>
                                        <p:strVal val="visible"/>
                                      </p:to>
                                    </p:set>
                                    <p:animEffect transition="in" filter="fade">
                                      <p:cBhvr>
                                        <p:cTn id="58" dur="1000"/>
                                        <p:tgtEl>
                                          <p:spTgt spid="1610"/>
                                        </p:tgtEl>
                                      </p:cBhvr>
                                    </p:animEffect>
                                  </p:childTnLst>
                                </p:cTn>
                              </p:par>
                              <p:par>
                                <p:cTn id="59" presetID="10" presetClass="entr" presetSubtype="0" fill="hold" nodeType="withEffect">
                                  <p:stCondLst>
                                    <p:cond delay="0"/>
                                  </p:stCondLst>
                                  <p:childTnLst>
                                    <p:set>
                                      <p:cBhvr>
                                        <p:cTn id="60" dur="1" fill="hold">
                                          <p:stCondLst>
                                            <p:cond delay="0"/>
                                          </p:stCondLst>
                                        </p:cTn>
                                        <p:tgtEl>
                                          <p:spTgt spid="1626"/>
                                        </p:tgtEl>
                                        <p:attrNameLst>
                                          <p:attrName>style.visibility</p:attrName>
                                        </p:attrNameLst>
                                      </p:cBhvr>
                                      <p:to>
                                        <p:strVal val="visible"/>
                                      </p:to>
                                    </p:set>
                                    <p:animEffect transition="in" filter="fade">
                                      <p:cBhvr>
                                        <p:cTn id="61" dur="1000"/>
                                        <p:tgtEl>
                                          <p:spTgt spid="1626"/>
                                        </p:tgtEl>
                                      </p:cBhvr>
                                    </p:animEffect>
                                  </p:childTnLst>
                                </p:cTn>
                              </p:par>
                              <p:par>
                                <p:cTn id="62" presetID="10" presetClass="entr" presetSubtype="0" fill="hold" nodeType="withEffect">
                                  <p:stCondLst>
                                    <p:cond delay="0"/>
                                  </p:stCondLst>
                                  <p:childTnLst>
                                    <p:set>
                                      <p:cBhvr>
                                        <p:cTn id="63" dur="1" fill="hold">
                                          <p:stCondLst>
                                            <p:cond delay="0"/>
                                          </p:stCondLst>
                                        </p:cTn>
                                        <p:tgtEl>
                                          <p:spTgt spid="1630"/>
                                        </p:tgtEl>
                                        <p:attrNameLst>
                                          <p:attrName>style.visibility</p:attrName>
                                        </p:attrNameLst>
                                      </p:cBhvr>
                                      <p:to>
                                        <p:strVal val="visible"/>
                                      </p:to>
                                    </p:set>
                                    <p:animEffect transition="in" filter="fade">
                                      <p:cBhvr>
                                        <p:cTn id="64" dur="1000"/>
                                        <p:tgtEl>
                                          <p:spTgt spid="163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15"/>
                                        </p:tgtEl>
                                        <p:attrNameLst>
                                          <p:attrName>style.visibility</p:attrName>
                                        </p:attrNameLst>
                                      </p:cBhvr>
                                      <p:to>
                                        <p:strVal val="visible"/>
                                      </p:to>
                                    </p:set>
                                    <p:animEffect transition="in" filter="fade">
                                      <p:cBhvr>
                                        <p:cTn id="69" dur="1000"/>
                                        <p:tgtEl>
                                          <p:spTgt spid="1615"/>
                                        </p:tgtEl>
                                      </p:cBhvr>
                                    </p:animEffect>
                                  </p:childTnLst>
                                </p:cTn>
                              </p:par>
                              <p:par>
                                <p:cTn id="70" presetID="10" presetClass="entr" presetSubtype="0" fill="hold" nodeType="withEffect">
                                  <p:stCondLst>
                                    <p:cond delay="0"/>
                                  </p:stCondLst>
                                  <p:childTnLst>
                                    <p:set>
                                      <p:cBhvr>
                                        <p:cTn id="71" dur="1" fill="hold">
                                          <p:stCondLst>
                                            <p:cond delay="0"/>
                                          </p:stCondLst>
                                        </p:cTn>
                                        <p:tgtEl>
                                          <p:spTgt spid="1619"/>
                                        </p:tgtEl>
                                        <p:attrNameLst>
                                          <p:attrName>style.visibility</p:attrName>
                                        </p:attrNameLst>
                                      </p:cBhvr>
                                      <p:to>
                                        <p:strVal val="visible"/>
                                      </p:to>
                                    </p:set>
                                    <p:animEffect transition="in" filter="fade">
                                      <p:cBhvr>
                                        <p:cTn id="72" dur="1000"/>
                                        <p:tgtEl>
                                          <p:spTgt spid="1619"/>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613"/>
                                        </p:tgtEl>
                                        <p:attrNameLst>
                                          <p:attrName>style.visibility</p:attrName>
                                        </p:attrNameLst>
                                      </p:cBhvr>
                                      <p:to>
                                        <p:strVal val="visible"/>
                                      </p:to>
                                    </p:set>
                                    <p:animEffect transition="in" filter="fade">
                                      <p:cBhvr>
                                        <p:cTn id="77" dur="1000"/>
                                        <p:tgtEl>
                                          <p:spTgt spid="1613"/>
                                        </p:tgtEl>
                                      </p:cBhvr>
                                    </p:animEffect>
                                  </p:childTnLst>
                                </p:cTn>
                              </p:par>
                              <p:par>
                                <p:cTn id="78" presetID="10" presetClass="entr" presetSubtype="0" fill="hold" nodeType="withEffect">
                                  <p:stCondLst>
                                    <p:cond delay="0"/>
                                  </p:stCondLst>
                                  <p:childTnLst>
                                    <p:set>
                                      <p:cBhvr>
                                        <p:cTn id="79" dur="1" fill="hold">
                                          <p:stCondLst>
                                            <p:cond delay="0"/>
                                          </p:stCondLst>
                                        </p:cTn>
                                        <p:tgtEl>
                                          <p:spTgt spid="1623"/>
                                        </p:tgtEl>
                                        <p:attrNameLst>
                                          <p:attrName>style.visibility</p:attrName>
                                        </p:attrNameLst>
                                      </p:cBhvr>
                                      <p:to>
                                        <p:strVal val="visible"/>
                                      </p:to>
                                    </p:set>
                                    <p:animEffect transition="in" filter="fade">
                                      <p:cBhvr>
                                        <p:cTn id="80" dur="1000"/>
                                        <p:tgtEl>
                                          <p:spTgt spid="1623"/>
                                        </p:tgtEl>
                                      </p:cBhvr>
                                    </p:animEffect>
                                  </p:childTnLst>
                                </p:cTn>
                              </p:par>
                              <p:par>
                                <p:cTn id="81" presetID="10" presetClass="entr" presetSubtype="0" fill="hold" nodeType="withEffect">
                                  <p:stCondLst>
                                    <p:cond delay="0"/>
                                  </p:stCondLst>
                                  <p:childTnLst>
                                    <p:set>
                                      <p:cBhvr>
                                        <p:cTn id="82" dur="1" fill="hold">
                                          <p:stCondLst>
                                            <p:cond delay="0"/>
                                          </p:stCondLst>
                                        </p:cTn>
                                        <p:tgtEl>
                                          <p:spTgt spid="1627"/>
                                        </p:tgtEl>
                                        <p:attrNameLst>
                                          <p:attrName>style.visibility</p:attrName>
                                        </p:attrNameLst>
                                      </p:cBhvr>
                                      <p:to>
                                        <p:strVal val="visible"/>
                                      </p:to>
                                    </p:set>
                                    <p:animEffect transition="in" filter="fade">
                                      <p:cBhvr>
                                        <p:cTn id="83" dur="1000"/>
                                        <p:tgtEl>
                                          <p:spTgt spid="1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pic>
        <p:nvPicPr>
          <p:cNvPr id="899" name="Google Shape;899;p47"/>
          <p:cNvPicPr preferRelativeResize="0"/>
          <p:nvPr/>
        </p:nvPicPr>
        <p:blipFill>
          <a:blip r:embed="rId3">
            <a:alphaModFix/>
          </a:blip>
          <a:stretch>
            <a:fillRect/>
          </a:stretch>
        </p:blipFill>
        <p:spPr>
          <a:xfrm>
            <a:off x="4080657" y="1044821"/>
            <a:ext cx="3750521" cy="2379950"/>
          </a:xfrm>
          <a:prstGeom prst="rect">
            <a:avLst/>
          </a:prstGeom>
          <a:noFill/>
          <a:ln>
            <a:noFill/>
          </a:ln>
        </p:spPr>
      </p:pic>
      <p:pic>
        <p:nvPicPr>
          <p:cNvPr id="900" name="Google Shape;900;p47"/>
          <p:cNvPicPr preferRelativeResize="0"/>
          <p:nvPr/>
        </p:nvPicPr>
        <p:blipFill>
          <a:blip r:embed="rId4">
            <a:alphaModFix/>
          </a:blip>
          <a:stretch>
            <a:fillRect/>
          </a:stretch>
        </p:blipFill>
        <p:spPr>
          <a:xfrm>
            <a:off x="3947099" y="3280001"/>
            <a:ext cx="4572000" cy="677693"/>
          </a:xfrm>
          <a:prstGeom prst="rect">
            <a:avLst/>
          </a:prstGeom>
          <a:noFill/>
          <a:ln>
            <a:noFill/>
          </a:ln>
        </p:spPr>
      </p:pic>
      <p:sp>
        <p:nvSpPr>
          <p:cNvPr id="901" name="Google Shape;901;p47"/>
          <p:cNvSpPr txBox="1">
            <a:spLocks noGrp="1"/>
          </p:cNvSpPr>
          <p:nvPr>
            <p:ph type="title"/>
          </p:nvPr>
        </p:nvSpPr>
        <p:spPr>
          <a:xfrm>
            <a:off x="720000" y="343909"/>
            <a:ext cx="7706400" cy="5727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s" b="1">
                <a:latin typeface="Dosis"/>
                <a:ea typeface="Dosis"/>
                <a:cs typeface="Dosis"/>
                <a:sym typeface="Dosis"/>
              </a:rPr>
              <a:t>EJEMPLO</a:t>
            </a:r>
            <a:endParaRPr b="1">
              <a:latin typeface="Dosis"/>
              <a:ea typeface="Dosis"/>
              <a:cs typeface="Dosis"/>
              <a:sym typeface="Dosi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8E7CC3"/>
        </a:solidFill>
        <a:effectLst/>
      </p:bgPr>
    </p:bg>
    <p:spTree>
      <p:nvGrpSpPr>
        <p:cNvPr id="1" name="Shape 1634"/>
        <p:cNvGrpSpPr/>
        <p:nvPr/>
      </p:nvGrpSpPr>
      <p:grpSpPr>
        <a:xfrm>
          <a:off x="0" y="0"/>
          <a:ext cx="0" cy="0"/>
          <a:chOff x="0" y="0"/>
          <a:chExt cx="0" cy="0"/>
        </a:xfrm>
      </p:grpSpPr>
      <p:sp>
        <p:nvSpPr>
          <p:cNvPr id="1635" name="Google Shape;1635;p110"/>
          <p:cNvSpPr txBox="1">
            <a:spLocks noGrp="1"/>
          </p:cNvSpPr>
          <p:nvPr>
            <p:ph type="ctrTitle"/>
          </p:nvPr>
        </p:nvSpPr>
        <p:spPr>
          <a:xfrm>
            <a:off x="1019300" y="2034750"/>
            <a:ext cx="7713300" cy="1074000"/>
          </a:xfrm>
          <a:prstGeom prst="rect">
            <a:avLst/>
          </a:prstGeom>
          <a:noFill/>
          <a:ln w="9525" cap="flat" cmpd="sng">
            <a:solidFill>
              <a:srgbClr val="FFFFFF">
                <a:alpha val="0"/>
              </a:srgbClr>
            </a:solidFill>
            <a:prstDash val="solid"/>
            <a:round/>
            <a:headEnd type="none" w="sm" len="sm"/>
            <a:tailEnd type="none" w="sm" len="sm"/>
          </a:ln>
        </p:spPr>
        <p:txBody>
          <a:bodyPr spcFirstLastPara="1" wrap="square" lIns="91425" tIns="91425" rIns="91425" bIns="91425" anchor="b" anchorCtr="0">
            <a:normAutofit fontScale="90000"/>
          </a:bodyPr>
          <a:lstStyle/>
          <a:p>
            <a:pPr marL="0" marR="0" lvl="0" indent="0" algn="ctr" rtl="0">
              <a:lnSpc>
                <a:spcPct val="100000"/>
              </a:lnSpc>
              <a:spcBef>
                <a:spcPts val="0"/>
              </a:spcBef>
              <a:spcAft>
                <a:spcPts val="0"/>
              </a:spcAft>
              <a:buClr>
                <a:srgbClr val="FFFFFF"/>
              </a:buClr>
              <a:buFont typeface="Dosis"/>
              <a:buNone/>
            </a:pPr>
            <a:r>
              <a:rPr lang="es" sz="6000">
                <a:solidFill>
                  <a:srgbClr val="FFFFFF"/>
                </a:solidFill>
                <a:latin typeface="Righteous"/>
                <a:ea typeface="Righteous"/>
                <a:cs typeface="Righteous"/>
                <a:sym typeface="Righteous"/>
              </a:rPr>
              <a:t>EJEMPLOS DE GAMIFICACIONES</a:t>
            </a:r>
            <a:endParaRPr sz="6000">
              <a:solidFill>
                <a:srgbClr val="FFFFFF"/>
              </a:solidFill>
              <a:latin typeface="Righteous"/>
              <a:ea typeface="Righteous"/>
              <a:cs typeface="Righteous"/>
              <a:sym typeface="Righteou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pic>
        <p:nvPicPr>
          <p:cNvPr id="1640" name="Google Shape;1640;p111" descr="Resultado de imagen de harry potter class decoration"/>
          <p:cNvPicPr preferRelativeResize="0"/>
          <p:nvPr/>
        </p:nvPicPr>
        <p:blipFill>
          <a:blip r:embed="rId3">
            <a:alphaModFix/>
          </a:blip>
          <a:stretch>
            <a:fillRect/>
          </a:stretch>
        </p:blipFill>
        <p:spPr>
          <a:xfrm>
            <a:off x="626225" y="97263"/>
            <a:ext cx="6857999" cy="3256241"/>
          </a:xfrm>
          <a:prstGeom prst="rect">
            <a:avLst/>
          </a:prstGeom>
          <a:noFill/>
          <a:ln>
            <a:noFill/>
          </a:ln>
        </p:spPr>
      </p:pic>
      <p:pic>
        <p:nvPicPr>
          <p:cNvPr id="1641" name="Google Shape;1641;p111"/>
          <p:cNvPicPr preferRelativeResize="0"/>
          <p:nvPr/>
        </p:nvPicPr>
        <p:blipFill>
          <a:blip r:embed="rId4">
            <a:alphaModFix/>
          </a:blip>
          <a:stretch>
            <a:fillRect/>
          </a:stretch>
        </p:blipFill>
        <p:spPr>
          <a:xfrm>
            <a:off x="2039398" y="2257805"/>
            <a:ext cx="4577513" cy="1415550"/>
          </a:xfrm>
          <a:prstGeom prst="rect">
            <a:avLst/>
          </a:prstGeom>
          <a:noFill/>
          <a:ln>
            <a:noFill/>
          </a:ln>
        </p:spPr>
      </p:pic>
      <p:pic>
        <p:nvPicPr>
          <p:cNvPr id="1642" name="Google Shape;1642;p111">
            <a:hlinkClick r:id="rId5"/>
          </p:cNvPr>
          <p:cNvPicPr preferRelativeResize="0"/>
          <p:nvPr/>
        </p:nvPicPr>
        <p:blipFill>
          <a:blip r:embed="rId6">
            <a:alphaModFix/>
          </a:blip>
          <a:stretch>
            <a:fillRect/>
          </a:stretch>
        </p:blipFill>
        <p:spPr>
          <a:xfrm>
            <a:off x="3576525" y="3783894"/>
            <a:ext cx="2273531" cy="62604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pic>
        <p:nvPicPr>
          <p:cNvPr id="1647" name="Google Shape;1647;p112" descr="Captura de pantalla 2015-09-18 a las 18.44.35.png"/>
          <p:cNvPicPr preferRelativeResize="0"/>
          <p:nvPr/>
        </p:nvPicPr>
        <p:blipFill rotWithShape="1">
          <a:blip r:embed="rId3">
            <a:alphaModFix/>
          </a:blip>
          <a:srcRect/>
          <a:stretch/>
        </p:blipFill>
        <p:spPr>
          <a:xfrm>
            <a:off x="0" y="0"/>
            <a:ext cx="9144000" cy="4302900"/>
          </a:xfrm>
          <a:prstGeom prst="rect">
            <a:avLst/>
          </a:prstGeom>
          <a:noFill/>
          <a:ln>
            <a:noFill/>
          </a:ln>
        </p:spPr>
      </p:pic>
      <p:sp>
        <p:nvSpPr>
          <p:cNvPr id="1648" name="Google Shape;1648;p112"/>
          <p:cNvSpPr txBox="1"/>
          <p:nvPr/>
        </p:nvSpPr>
        <p:spPr>
          <a:xfrm>
            <a:off x="3673228" y="4461292"/>
            <a:ext cx="1396200" cy="346200"/>
          </a:xfrm>
          <a:prstGeom prst="rect">
            <a:avLst/>
          </a:prstGeom>
          <a:no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r>
              <a:rPr lang="es" sz="2300" b="0" i="0" u="none" strike="noStrike" cap="none">
                <a:solidFill>
                  <a:srgbClr val="000000"/>
                </a:solidFill>
                <a:latin typeface="Helvetica Neue"/>
                <a:ea typeface="Helvetica Neue"/>
                <a:cs typeface="Helvetica Neue"/>
                <a:sym typeface="Helvetica Neue"/>
              </a:rPr>
              <a:t>@jaioneP</a:t>
            </a:r>
            <a:endParaRPr sz="2300" b="0" i="0" u="none" strike="noStrike" cap="none">
              <a:solidFill>
                <a:srgbClr val="000000"/>
              </a:solidFill>
              <a:latin typeface="Helvetica Neue"/>
              <a:ea typeface="Helvetica Neue"/>
              <a:cs typeface="Helvetica Neue"/>
              <a:sym typeface="Helvetica Neue"/>
            </a:endParaRPr>
          </a:p>
        </p:txBody>
      </p:sp>
      <p:pic>
        <p:nvPicPr>
          <p:cNvPr id="1649" name="Google Shape;1649;p112" descr="Captura de pantalla 2016-10-01 a las 18.28.33.png"/>
          <p:cNvPicPr preferRelativeResize="0"/>
          <p:nvPr/>
        </p:nvPicPr>
        <p:blipFill>
          <a:blip r:embed="rId4">
            <a:alphaModFix/>
          </a:blip>
          <a:stretch>
            <a:fillRect/>
          </a:stretch>
        </p:blipFill>
        <p:spPr>
          <a:xfrm>
            <a:off x="7307527" y="4199134"/>
            <a:ext cx="1047147" cy="79826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53"/>
        <p:cNvGrpSpPr/>
        <p:nvPr/>
      </p:nvGrpSpPr>
      <p:grpSpPr>
        <a:xfrm>
          <a:off x="0" y="0"/>
          <a:ext cx="0" cy="0"/>
          <a:chOff x="0" y="0"/>
          <a:chExt cx="0" cy="0"/>
        </a:xfrm>
      </p:grpSpPr>
      <p:pic>
        <p:nvPicPr>
          <p:cNvPr id="1654" name="Google Shape;1654;p113"/>
          <p:cNvPicPr preferRelativeResize="0"/>
          <p:nvPr/>
        </p:nvPicPr>
        <p:blipFill>
          <a:blip r:embed="rId3">
            <a:alphaModFix/>
          </a:blip>
          <a:stretch>
            <a:fillRect/>
          </a:stretch>
        </p:blipFill>
        <p:spPr>
          <a:xfrm>
            <a:off x="-37072" y="218980"/>
            <a:ext cx="9143999" cy="4416452"/>
          </a:xfrm>
          <a:prstGeom prst="rect">
            <a:avLst/>
          </a:prstGeom>
          <a:noFill/>
          <a:ln>
            <a:noFill/>
          </a:ln>
        </p:spPr>
      </p:pic>
      <p:sp>
        <p:nvSpPr>
          <p:cNvPr id="1655" name="Google Shape;1655;p113"/>
          <p:cNvSpPr txBox="1"/>
          <p:nvPr/>
        </p:nvSpPr>
        <p:spPr>
          <a:xfrm>
            <a:off x="2808088" y="4468605"/>
            <a:ext cx="3390900" cy="6048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2300">
                <a:latin typeface="Helvetica Neue"/>
                <a:ea typeface="Helvetica Neue"/>
                <a:cs typeface="Helvetica Neue"/>
                <a:sym typeface="Helvetica Neue"/>
              </a:rPr>
              <a:t>@FernandezGalera</a:t>
            </a:r>
            <a:endParaRPr sz="2300">
              <a:latin typeface="Helvetica Neue"/>
              <a:ea typeface="Helvetica Neue"/>
              <a:cs typeface="Helvetica Neue"/>
              <a:sym typeface="Helvetica Neue"/>
            </a:endParaRPr>
          </a:p>
        </p:txBody>
      </p:sp>
      <p:pic>
        <p:nvPicPr>
          <p:cNvPr id="1656" name="Google Shape;1656;p113" descr="Resultado de imagen de juan fernandez galera"/>
          <p:cNvPicPr preferRelativeResize="0"/>
          <p:nvPr/>
        </p:nvPicPr>
        <p:blipFill>
          <a:blip r:embed="rId4">
            <a:alphaModFix/>
          </a:blip>
          <a:stretch>
            <a:fillRect/>
          </a:stretch>
        </p:blipFill>
        <p:spPr>
          <a:xfrm>
            <a:off x="6649400" y="3430806"/>
            <a:ext cx="1642451" cy="1642451"/>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60"/>
        <p:cNvGrpSpPr/>
        <p:nvPr/>
      </p:nvGrpSpPr>
      <p:grpSpPr>
        <a:xfrm>
          <a:off x="0" y="0"/>
          <a:ext cx="0" cy="0"/>
          <a:chOff x="0" y="0"/>
          <a:chExt cx="0" cy="0"/>
        </a:xfrm>
      </p:grpSpPr>
      <p:sp>
        <p:nvSpPr>
          <p:cNvPr id="1661" name="Google Shape;1661;p114"/>
          <p:cNvSpPr txBox="1"/>
          <p:nvPr/>
        </p:nvSpPr>
        <p:spPr>
          <a:xfrm>
            <a:off x="3753316" y="4538848"/>
            <a:ext cx="2725200" cy="6048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2300">
                <a:latin typeface="Helvetica Neue"/>
                <a:ea typeface="Helvetica Neue"/>
                <a:cs typeface="Helvetica Neue"/>
                <a:sym typeface="Helvetica Neue"/>
              </a:rPr>
              <a:t>@mchlthmsbnntt</a:t>
            </a:r>
            <a:endParaRPr sz="2300">
              <a:latin typeface="Helvetica Neue"/>
              <a:ea typeface="Helvetica Neue"/>
              <a:cs typeface="Helvetica Neue"/>
              <a:sym typeface="Helvetica Neue"/>
            </a:endParaRPr>
          </a:p>
        </p:txBody>
      </p:sp>
      <p:pic>
        <p:nvPicPr>
          <p:cNvPr id="1662" name="Google Shape;1662;p114"/>
          <p:cNvPicPr preferRelativeResize="0"/>
          <p:nvPr/>
        </p:nvPicPr>
        <p:blipFill>
          <a:blip r:embed="rId3">
            <a:alphaModFix/>
          </a:blip>
          <a:stretch>
            <a:fillRect/>
          </a:stretch>
        </p:blipFill>
        <p:spPr>
          <a:xfrm>
            <a:off x="274078" y="131164"/>
            <a:ext cx="8537414" cy="4481077"/>
          </a:xfrm>
          <a:prstGeom prst="rect">
            <a:avLst/>
          </a:prstGeom>
          <a:noFill/>
          <a:ln>
            <a:noFill/>
          </a:ln>
        </p:spPr>
      </p:pic>
      <p:pic>
        <p:nvPicPr>
          <p:cNvPr id="1663" name="Google Shape;1663;p114" descr="Resultado de imagen de michael thomas bennett"/>
          <p:cNvPicPr preferRelativeResize="0"/>
          <p:nvPr/>
        </p:nvPicPr>
        <p:blipFill>
          <a:blip r:embed="rId4">
            <a:alphaModFix/>
          </a:blip>
          <a:stretch>
            <a:fillRect/>
          </a:stretch>
        </p:blipFill>
        <p:spPr>
          <a:xfrm>
            <a:off x="6930756" y="3833750"/>
            <a:ext cx="1221605" cy="122160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67"/>
        <p:cNvGrpSpPr/>
        <p:nvPr/>
      </p:nvGrpSpPr>
      <p:grpSpPr>
        <a:xfrm>
          <a:off x="0" y="0"/>
          <a:ext cx="0" cy="0"/>
          <a:chOff x="0" y="0"/>
          <a:chExt cx="0" cy="0"/>
        </a:xfrm>
      </p:grpSpPr>
      <p:pic>
        <p:nvPicPr>
          <p:cNvPr id="1668" name="Google Shape;1668;p115"/>
          <p:cNvPicPr preferRelativeResize="0"/>
          <p:nvPr/>
        </p:nvPicPr>
        <p:blipFill>
          <a:blip r:embed="rId3">
            <a:alphaModFix/>
          </a:blip>
          <a:stretch>
            <a:fillRect/>
          </a:stretch>
        </p:blipFill>
        <p:spPr>
          <a:xfrm>
            <a:off x="79980" y="150425"/>
            <a:ext cx="8902179" cy="4496726"/>
          </a:xfrm>
          <a:prstGeom prst="rect">
            <a:avLst/>
          </a:prstGeom>
          <a:noFill/>
          <a:ln>
            <a:noFill/>
          </a:ln>
        </p:spPr>
      </p:pic>
      <p:sp>
        <p:nvSpPr>
          <p:cNvPr id="1669" name="Google Shape;1669;p115"/>
          <p:cNvSpPr txBox="1"/>
          <p:nvPr/>
        </p:nvSpPr>
        <p:spPr>
          <a:xfrm>
            <a:off x="3753316" y="4538848"/>
            <a:ext cx="2725200" cy="604800"/>
          </a:xfrm>
          <a:prstGeom prst="rect">
            <a:avLst/>
          </a:prstGeom>
          <a:noFill/>
          <a:ln>
            <a:noFill/>
          </a:ln>
        </p:spPr>
        <p:txBody>
          <a:bodyPr spcFirstLastPara="1" wrap="square" lIns="58925" tIns="58925" rIns="58925" bIns="58925" anchor="ctr" anchorCtr="0">
            <a:noAutofit/>
          </a:bodyPr>
          <a:lstStyle/>
          <a:p>
            <a:pPr marL="0" lvl="0" indent="0" algn="l" rtl="0">
              <a:spcBef>
                <a:spcPts val="0"/>
              </a:spcBef>
              <a:spcAft>
                <a:spcPts val="0"/>
              </a:spcAft>
              <a:buNone/>
            </a:pPr>
            <a:r>
              <a:rPr lang="es" sz="2300">
                <a:latin typeface="Helvetica Neue"/>
                <a:ea typeface="Helvetica Neue"/>
                <a:cs typeface="Helvetica Neue"/>
                <a:sym typeface="Helvetica Neue"/>
              </a:rPr>
              <a:t>@salva_cv</a:t>
            </a:r>
            <a:endParaRPr sz="2300">
              <a:latin typeface="Helvetica Neue"/>
              <a:ea typeface="Helvetica Neue"/>
              <a:cs typeface="Helvetica Neue"/>
              <a:sym typeface="Helvetica Neue"/>
            </a:endParaRPr>
          </a:p>
        </p:txBody>
      </p:sp>
      <p:pic>
        <p:nvPicPr>
          <p:cNvPr id="1670" name="Google Shape;1670;p115" descr="Captura de pantalla 2016-10-01 a las 18.30.23.png"/>
          <p:cNvPicPr preferRelativeResize="0"/>
          <p:nvPr/>
        </p:nvPicPr>
        <p:blipFill rotWithShape="1">
          <a:blip r:embed="rId4">
            <a:alphaModFix/>
          </a:blip>
          <a:srcRect b="3975"/>
          <a:stretch/>
        </p:blipFill>
        <p:spPr>
          <a:xfrm>
            <a:off x="199898" y="3570617"/>
            <a:ext cx="1911762" cy="1401614"/>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sp>
        <p:nvSpPr>
          <p:cNvPr id="1675" name="Google Shape;1675;p116"/>
          <p:cNvSpPr txBox="1"/>
          <p:nvPr/>
        </p:nvSpPr>
        <p:spPr>
          <a:xfrm>
            <a:off x="3333970" y="4655743"/>
            <a:ext cx="2045400" cy="346200"/>
          </a:xfrm>
          <a:prstGeom prst="rect">
            <a:avLst/>
          </a:prstGeom>
          <a:no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r>
              <a:rPr lang="es" sz="2300" b="0" i="0" u="none" strike="noStrike" cap="none">
                <a:solidFill>
                  <a:srgbClr val="000000"/>
                </a:solidFill>
                <a:latin typeface="Helvetica Neue"/>
                <a:ea typeface="Helvetica Neue"/>
                <a:cs typeface="Helvetica Neue"/>
                <a:sym typeface="Helvetica Neue"/>
              </a:rPr>
              <a:t>@negrevernis</a:t>
            </a:r>
            <a:r>
              <a:rPr lang="es" sz="900">
                <a:solidFill>
                  <a:srgbClr val="FFFFFF"/>
                </a:solidFill>
              </a:rPr>
              <a:t>@FernandezGalera</a:t>
            </a:r>
            <a:endParaRPr sz="2300" b="0" i="0" u="none" strike="noStrike" cap="none">
              <a:solidFill>
                <a:srgbClr val="000000"/>
              </a:solidFill>
              <a:latin typeface="Helvetica Neue"/>
              <a:ea typeface="Helvetica Neue"/>
              <a:cs typeface="Helvetica Neue"/>
              <a:sym typeface="Helvetica Neue"/>
            </a:endParaRPr>
          </a:p>
        </p:txBody>
      </p:sp>
      <p:pic>
        <p:nvPicPr>
          <p:cNvPr id="1676" name="Google Shape;1676;p116" descr="Captura de pantalla 2015-07-06 a las 16.21.22.png"/>
          <p:cNvPicPr preferRelativeResize="0"/>
          <p:nvPr/>
        </p:nvPicPr>
        <p:blipFill rotWithShape="1">
          <a:blip r:embed="rId3">
            <a:alphaModFix/>
          </a:blip>
          <a:srcRect/>
          <a:stretch/>
        </p:blipFill>
        <p:spPr>
          <a:xfrm>
            <a:off x="0" y="0"/>
            <a:ext cx="9144000" cy="4623600"/>
          </a:xfrm>
          <a:prstGeom prst="rect">
            <a:avLst/>
          </a:prstGeom>
          <a:noFill/>
          <a:ln>
            <a:noFill/>
          </a:ln>
        </p:spPr>
      </p:pic>
      <p:pic>
        <p:nvPicPr>
          <p:cNvPr id="1677" name="Google Shape;1677;p116" descr="Resultado de imagen de montse negrevernis"/>
          <p:cNvPicPr preferRelativeResize="0"/>
          <p:nvPr/>
        </p:nvPicPr>
        <p:blipFill>
          <a:blip r:embed="rId4">
            <a:alphaModFix/>
          </a:blip>
          <a:stretch>
            <a:fillRect/>
          </a:stretch>
        </p:blipFill>
        <p:spPr>
          <a:xfrm>
            <a:off x="6639697" y="3394644"/>
            <a:ext cx="1607344" cy="1607344"/>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pic>
        <p:nvPicPr>
          <p:cNvPr id="1682" name="Google Shape;1682;p117" descr="Captura de pantalla 2015-07-06 a las 16.31.58.png"/>
          <p:cNvPicPr preferRelativeResize="0"/>
          <p:nvPr/>
        </p:nvPicPr>
        <p:blipFill rotWithShape="1">
          <a:blip r:embed="rId3">
            <a:alphaModFix/>
          </a:blip>
          <a:srcRect/>
          <a:stretch/>
        </p:blipFill>
        <p:spPr>
          <a:xfrm>
            <a:off x="0" y="0"/>
            <a:ext cx="9144000" cy="4580400"/>
          </a:xfrm>
          <a:prstGeom prst="rect">
            <a:avLst/>
          </a:prstGeom>
          <a:noFill/>
          <a:ln>
            <a:noFill/>
          </a:ln>
        </p:spPr>
      </p:pic>
      <p:sp>
        <p:nvSpPr>
          <p:cNvPr id="1683" name="Google Shape;1683;p117"/>
          <p:cNvSpPr txBox="1"/>
          <p:nvPr/>
        </p:nvSpPr>
        <p:spPr>
          <a:xfrm>
            <a:off x="3399069" y="4655743"/>
            <a:ext cx="1684800" cy="346200"/>
          </a:xfrm>
          <a:prstGeom prst="rect">
            <a:avLst/>
          </a:prstGeom>
          <a:no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r>
              <a:rPr lang="es" sz="2300" b="0" i="0" u="none" strike="noStrike" cap="none">
                <a:solidFill>
                  <a:srgbClr val="000000"/>
                </a:solidFill>
                <a:latin typeface="Helvetica Neue"/>
                <a:ea typeface="Helvetica Neue"/>
                <a:cs typeface="Helvetica Neue"/>
                <a:sym typeface="Helvetica Neue"/>
              </a:rPr>
              <a:t>@jlred1978</a:t>
            </a:r>
            <a:endParaRPr sz="2300" b="0" i="0" u="none" strike="noStrike" cap="none">
              <a:solidFill>
                <a:srgbClr val="000000"/>
              </a:solidFill>
              <a:latin typeface="Helvetica Neue"/>
              <a:ea typeface="Helvetica Neue"/>
              <a:cs typeface="Helvetica Neue"/>
              <a:sym typeface="Helvetica Neue"/>
            </a:endParaRPr>
          </a:p>
        </p:txBody>
      </p:sp>
      <p:pic>
        <p:nvPicPr>
          <p:cNvPr id="1684" name="Google Shape;1684;p117" descr="Resultado de imagen de jose luis redondo"/>
          <p:cNvPicPr preferRelativeResize="0"/>
          <p:nvPr/>
        </p:nvPicPr>
        <p:blipFill>
          <a:blip r:embed="rId4">
            <a:alphaModFix/>
          </a:blip>
          <a:stretch>
            <a:fillRect/>
          </a:stretch>
        </p:blipFill>
        <p:spPr>
          <a:xfrm>
            <a:off x="6874436" y="3738406"/>
            <a:ext cx="1263582" cy="1263582"/>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pic>
        <p:nvPicPr>
          <p:cNvPr id="1689" name="Google Shape;1689;p118" descr="Captura de pantalla 2015-07-06 a las 16.33.10.png"/>
          <p:cNvPicPr preferRelativeResize="0"/>
          <p:nvPr/>
        </p:nvPicPr>
        <p:blipFill rotWithShape="1">
          <a:blip r:embed="rId3">
            <a:alphaModFix/>
          </a:blip>
          <a:srcRect/>
          <a:stretch/>
        </p:blipFill>
        <p:spPr>
          <a:xfrm>
            <a:off x="0" y="0"/>
            <a:ext cx="9144000" cy="4234500"/>
          </a:xfrm>
          <a:prstGeom prst="rect">
            <a:avLst/>
          </a:prstGeom>
          <a:noFill/>
          <a:ln>
            <a:noFill/>
          </a:ln>
        </p:spPr>
      </p:pic>
      <p:sp>
        <p:nvSpPr>
          <p:cNvPr id="1690" name="Google Shape;1690;p118"/>
          <p:cNvSpPr txBox="1"/>
          <p:nvPr/>
        </p:nvSpPr>
        <p:spPr>
          <a:xfrm>
            <a:off x="3191230" y="4558518"/>
            <a:ext cx="2100900" cy="346200"/>
          </a:xfrm>
          <a:prstGeom prst="rect">
            <a:avLst/>
          </a:prstGeom>
          <a:no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r>
              <a:rPr lang="es" sz="2300" b="0" i="0" u="none" strike="noStrike" cap="none">
                <a:solidFill>
                  <a:srgbClr val="000000"/>
                </a:solidFill>
                <a:latin typeface="Helvetica Neue"/>
                <a:ea typeface="Helvetica Neue"/>
                <a:cs typeface="Helvetica Neue"/>
                <a:sym typeface="Helvetica Neue"/>
              </a:rPr>
              <a:t>@zombiologia</a:t>
            </a:r>
            <a:endParaRPr sz="2300" b="0" i="0" u="none" strike="noStrike" cap="none">
              <a:solidFill>
                <a:srgbClr val="000000"/>
              </a:solidFill>
              <a:latin typeface="Helvetica Neue"/>
              <a:ea typeface="Helvetica Neue"/>
              <a:cs typeface="Helvetica Neue"/>
              <a:sym typeface="Helvetica Neue"/>
            </a:endParaRPr>
          </a:p>
        </p:txBody>
      </p:sp>
      <p:pic>
        <p:nvPicPr>
          <p:cNvPr id="1691" name="Google Shape;1691;p118" descr="Resultado de imagen de santiago vallejo"/>
          <p:cNvPicPr preferRelativeResize="0"/>
          <p:nvPr/>
        </p:nvPicPr>
        <p:blipFill>
          <a:blip r:embed="rId4">
            <a:alphaModFix/>
          </a:blip>
          <a:stretch>
            <a:fillRect/>
          </a:stretch>
        </p:blipFill>
        <p:spPr>
          <a:xfrm>
            <a:off x="7188170" y="3506295"/>
            <a:ext cx="1235421" cy="158150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95"/>
        <p:cNvGrpSpPr/>
        <p:nvPr/>
      </p:nvGrpSpPr>
      <p:grpSpPr>
        <a:xfrm>
          <a:off x="0" y="0"/>
          <a:ext cx="0" cy="0"/>
          <a:chOff x="0" y="0"/>
          <a:chExt cx="0" cy="0"/>
        </a:xfrm>
      </p:grpSpPr>
      <p:pic>
        <p:nvPicPr>
          <p:cNvPr id="1696" name="Google Shape;1696;p119"/>
          <p:cNvPicPr preferRelativeResize="0"/>
          <p:nvPr/>
        </p:nvPicPr>
        <p:blipFill rotWithShape="1">
          <a:blip r:embed="rId3">
            <a:alphaModFix/>
          </a:blip>
          <a:srcRect t="7073" r="34563" b="4509"/>
          <a:stretch/>
        </p:blipFill>
        <p:spPr>
          <a:xfrm>
            <a:off x="0" y="0"/>
            <a:ext cx="9022728" cy="4652345"/>
          </a:xfrm>
          <a:prstGeom prst="rect">
            <a:avLst/>
          </a:prstGeom>
          <a:noFill/>
          <a:ln>
            <a:noFill/>
          </a:ln>
        </p:spPr>
      </p:pic>
      <p:sp>
        <p:nvSpPr>
          <p:cNvPr id="1697" name="Google Shape;1697;p119"/>
          <p:cNvSpPr txBox="1"/>
          <p:nvPr/>
        </p:nvSpPr>
        <p:spPr>
          <a:xfrm>
            <a:off x="3109045" y="4714361"/>
            <a:ext cx="2220900" cy="346200"/>
          </a:xfrm>
          <a:prstGeom prst="rect">
            <a:avLst/>
          </a:prstGeom>
          <a:no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r>
              <a:rPr lang="es" sz="2300" b="0" i="0" u="none" strike="noStrike" cap="none">
                <a:solidFill>
                  <a:srgbClr val="000000"/>
                </a:solidFill>
                <a:latin typeface="Helvetica Neue"/>
                <a:ea typeface="Helvetica Neue"/>
                <a:cs typeface="Helvetica Neue"/>
                <a:sym typeface="Helvetica Neue"/>
              </a:rPr>
              <a:t>@</a:t>
            </a:r>
            <a:r>
              <a:rPr lang="es" sz="2300">
                <a:latin typeface="Helvetica Neue"/>
                <a:ea typeface="Helvetica Neue"/>
                <a:cs typeface="Helvetica Neue"/>
                <a:sym typeface="Helvetica Neue"/>
              </a:rPr>
              <a:t>natxo1d10</a:t>
            </a:r>
            <a:endParaRPr sz="2300" b="0" i="0" u="none" strike="noStrike" cap="none">
              <a:solidFill>
                <a:srgbClr val="000000"/>
              </a:solidFill>
              <a:latin typeface="Helvetica Neue"/>
              <a:ea typeface="Helvetica Neue"/>
              <a:cs typeface="Helvetica Neue"/>
              <a:sym typeface="Helvetica Neue"/>
            </a:endParaRPr>
          </a:p>
        </p:txBody>
      </p:sp>
      <p:pic>
        <p:nvPicPr>
          <p:cNvPr id="1698" name="Google Shape;1698;p119" descr="Resultado de imagen de natxomate"/>
          <p:cNvPicPr preferRelativeResize="0"/>
          <p:nvPr/>
        </p:nvPicPr>
        <p:blipFill rotWithShape="1">
          <a:blip r:embed="rId4">
            <a:alphaModFix/>
          </a:blip>
          <a:srcRect l="45764"/>
          <a:stretch/>
        </p:blipFill>
        <p:spPr>
          <a:xfrm>
            <a:off x="6416877" y="2796992"/>
            <a:ext cx="2436065" cy="22636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pic>
        <p:nvPicPr>
          <p:cNvPr id="906" name="Google Shape;906;p48"/>
          <p:cNvPicPr preferRelativeResize="0"/>
          <p:nvPr/>
        </p:nvPicPr>
        <p:blipFill rotWithShape="1">
          <a:blip r:embed="rId3">
            <a:alphaModFix/>
          </a:blip>
          <a:srcRect r="2095"/>
          <a:stretch/>
        </p:blipFill>
        <p:spPr>
          <a:xfrm>
            <a:off x="914073" y="899650"/>
            <a:ext cx="7117249" cy="33442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pic>
        <p:nvPicPr>
          <p:cNvPr id="1703" name="Google Shape;1703;p120">
            <a:hlinkClick r:id="rId3"/>
          </p:cNvPr>
          <p:cNvPicPr preferRelativeResize="0"/>
          <p:nvPr/>
        </p:nvPicPr>
        <p:blipFill rotWithShape="1">
          <a:blip r:embed="rId4">
            <a:alphaModFix/>
          </a:blip>
          <a:srcRect/>
          <a:stretch/>
        </p:blipFill>
        <p:spPr>
          <a:xfrm>
            <a:off x="480134" y="885834"/>
            <a:ext cx="6673500" cy="3750000"/>
          </a:xfrm>
          <a:prstGeom prst="rect">
            <a:avLst/>
          </a:prstGeom>
          <a:noFill/>
          <a:ln>
            <a:noFill/>
          </a:ln>
        </p:spPr>
      </p:pic>
      <p:pic>
        <p:nvPicPr>
          <p:cNvPr id="1704" name="Google Shape;1704;p120"/>
          <p:cNvPicPr preferRelativeResize="0"/>
          <p:nvPr/>
        </p:nvPicPr>
        <p:blipFill rotWithShape="1">
          <a:blip r:embed="rId5">
            <a:alphaModFix/>
          </a:blip>
          <a:srcRect/>
          <a:stretch/>
        </p:blipFill>
        <p:spPr>
          <a:xfrm>
            <a:off x="5051403" y="237662"/>
            <a:ext cx="3787200" cy="2085300"/>
          </a:xfrm>
          <a:prstGeom prst="rect">
            <a:avLst/>
          </a:prstGeom>
          <a:noFill/>
          <a:ln>
            <a:noFill/>
          </a:ln>
        </p:spPr>
      </p:pic>
      <p:pic>
        <p:nvPicPr>
          <p:cNvPr id="1705" name="Google Shape;1705;p120"/>
          <p:cNvPicPr preferRelativeResize="0"/>
          <p:nvPr/>
        </p:nvPicPr>
        <p:blipFill rotWithShape="1">
          <a:blip r:embed="rId6">
            <a:alphaModFix/>
          </a:blip>
          <a:srcRect/>
          <a:stretch/>
        </p:blipFill>
        <p:spPr>
          <a:xfrm>
            <a:off x="6131860" y="2801467"/>
            <a:ext cx="2706600" cy="1521000"/>
          </a:xfrm>
          <a:prstGeom prst="rect">
            <a:avLst/>
          </a:prstGeom>
          <a:noFill/>
          <a:ln>
            <a:noFill/>
          </a:ln>
        </p:spPr>
      </p:pic>
      <p:pic>
        <p:nvPicPr>
          <p:cNvPr id="1706" name="Google Shape;1706;p120"/>
          <p:cNvPicPr preferRelativeResize="0"/>
          <p:nvPr/>
        </p:nvPicPr>
        <p:blipFill rotWithShape="1">
          <a:blip r:embed="rId7">
            <a:alphaModFix/>
          </a:blip>
          <a:srcRect/>
          <a:stretch/>
        </p:blipFill>
        <p:spPr>
          <a:xfrm>
            <a:off x="222379" y="139282"/>
            <a:ext cx="2174700" cy="1493100"/>
          </a:xfrm>
          <a:prstGeom prst="rect">
            <a:avLst/>
          </a:prstGeom>
          <a:noFill/>
          <a:ln>
            <a:noFill/>
          </a:ln>
        </p:spPr>
      </p:pic>
      <p:sp>
        <p:nvSpPr>
          <p:cNvPr id="1707" name="Google Shape;1707;p120"/>
          <p:cNvSpPr/>
          <p:nvPr/>
        </p:nvSpPr>
        <p:spPr>
          <a:xfrm>
            <a:off x="3058669" y="4706190"/>
            <a:ext cx="2517900" cy="34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r>
              <a:rPr lang="es" sz="2300">
                <a:latin typeface="Helvetica Neue"/>
                <a:ea typeface="Helvetica Neue"/>
                <a:cs typeface="Helvetica Neue"/>
                <a:sym typeface="Helvetica Neue"/>
              </a:rPr>
              <a:t>@juegosdelrojas</a:t>
            </a:r>
            <a:endParaRPr sz="2300">
              <a:latin typeface="Helvetica Neue"/>
              <a:ea typeface="Helvetica Neue"/>
              <a:cs typeface="Helvetica Neue"/>
              <a:sym typeface="Helvetica Neue"/>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11"/>
        <p:cNvGrpSpPr/>
        <p:nvPr/>
      </p:nvGrpSpPr>
      <p:grpSpPr>
        <a:xfrm>
          <a:off x="0" y="0"/>
          <a:ext cx="0" cy="0"/>
          <a:chOff x="0" y="0"/>
          <a:chExt cx="0" cy="0"/>
        </a:xfrm>
      </p:grpSpPr>
      <p:sp>
        <p:nvSpPr>
          <p:cNvPr id="1712" name="Google Shape;1712;p121"/>
          <p:cNvSpPr/>
          <p:nvPr/>
        </p:nvSpPr>
        <p:spPr>
          <a:xfrm>
            <a:off x="3076862" y="4597057"/>
            <a:ext cx="2517900" cy="340800"/>
          </a:xfrm>
          <a:prstGeom prst="rect">
            <a:avLst/>
          </a:prstGeom>
          <a:noFill/>
          <a:ln>
            <a:noFill/>
          </a:ln>
        </p:spPr>
        <p:txBody>
          <a:bodyPr spcFirstLastPara="1" wrap="square" lIns="58925" tIns="29450" rIns="58925" bIns="29450" anchor="t" anchorCtr="0">
            <a:noAutofit/>
          </a:bodyPr>
          <a:lstStyle/>
          <a:p>
            <a:pPr marL="0" lvl="0" indent="0" algn="l" rtl="0">
              <a:spcBef>
                <a:spcPts val="0"/>
              </a:spcBef>
              <a:spcAft>
                <a:spcPts val="0"/>
              </a:spcAft>
              <a:buClr>
                <a:schemeClr val="dk1"/>
              </a:buClr>
              <a:buSzPts val="700"/>
              <a:buFont typeface="Arial"/>
              <a:buNone/>
            </a:pPr>
            <a:r>
              <a:rPr lang="es" sz="3200">
                <a:latin typeface="Calibri"/>
                <a:ea typeface="Calibri"/>
                <a:cs typeface="Calibri"/>
                <a:sym typeface="Calibri"/>
              </a:rPr>
              <a:t>@Nvilandry</a:t>
            </a:r>
            <a:endParaRPr sz="3200">
              <a:latin typeface="Calibri"/>
              <a:ea typeface="Calibri"/>
              <a:cs typeface="Calibri"/>
              <a:sym typeface="Calibri"/>
            </a:endParaRPr>
          </a:p>
        </p:txBody>
      </p:sp>
      <p:pic>
        <p:nvPicPr>
          <p:cNvPr id="1713" name="Google Shape;1713;p121"/>
          <p:cNvPicPr preferRelativeResize="0"/>
          <p:nvPr/>
        </p:nvPicPr>
        <p:blipFill>
          <a:blip r:embed="rId3">
            <a:alphaModFix/>
          </a:blip>
          <a:stretch>
            <a:fillRect/>
          </a:stretch>
        </p:blipFill>
        <p:spPr>
          <a:xfrm>
            <a:off x="81325" y="-1"/>
            <a:ext cx="8981350" cy="4309202"/>
          </a:xfrm>
          <a:prstGeom prst="rect">
            <a:avLst/>
          </a:prstGeom>
          <a:noFill/>
          <a:ln>
            <a:noFill/>
          </a:ln>
        </p:spPr>
      </p:pic>
      <p:pic>
        <p:nvPicPr>
          <p:cNvPr id="1714" name="Google Shape;1714;p121" descr="DSC02932.JPG"/>
          <p:cNvPicPr preferRelativeResize="0"/>
          <p:nvPr/>
        </p:nvPicPr>
        <p:blipFill>
          <a:blip r:embed="rId4">
            <a:alphaModFix/>
          </a:blip>
          <a:stretch>
            <a:fillRect/>
          </a:stretch>
        </p:blipFill>
        <p:spPr>
          <a:xfrm>
            <a:off x="7017414" y="3691811"/>
            <a:ext cx="1227314" cy="124600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18"/>
        <p:cNvGrpSpPr/>
        <p:nvPr/>
      </p:nvGrpSpPr>
      <p:grpSpPr>
        <a:xfrm>
          <a:off x="0" y="0"/>
          <a:ext cx="0" cy="0"/>
          <a:chOff x="0" y="0"/>
          <a:chExt cx="0" cy="0"/>
        </a:xfrm>
      </p:grpSpPr>
      <p:sp>
        <p:nvSpPr>
          <p:cNvPr id="1719" name="Google Shape;1719;p122"/>
          <p:cNvSpPr/>
          <p:nvPr/>
        </p:nvSpPr>
        <p:spPr>
          <a:xfrm>
            <a:off x="3058669" y="4706190"/>
            <a:ext cx="2517900" cy="34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a:ea typeface="Helvetica Neue"/>
              <a:cs typeface="Helvetica Neue"/>
              <a:sym typeface="Helvetica Neue"/>
            </a:endParaRPr>
          </a:p>
        </p:txBody>
      </p:sp>
      <p:pic>
        <p:nvPicPr>
          <p:cNvPr id="1720" name="Google Shape;1720;p122"/>
          <p:cNvPicPr preferRelativeResize="0"/>
          <p:nvPr/>
        </p:nvPicPr>
        <p:blipFill>
          <a:blip r:embed="rId3">
            <a:alphaModFix/>
          </a:blip>
          <a:stretch>
            <a:fillRect/>
          </a:stretch>
        </p:blipFill>
        <p:spPr>
          <a:xfrm>
            <a:off x="183674" y="95594"/>
            <a:ext cx="8810525" cy="4516646"/>
          </a:xfrm>
          <a:prstGeom prst="rect">
            <a:avLst/>
          </a:prstGeom>
          <a:noFill/>
          <a:ln>
            <a:noFill/>
          </a:ln>
        </p:spPr>
      </p:pic>
      <p:pic>
        <p:nvPicPr>
          <p:cNvPr id="1721" name="Google Shape;1721;p122" descr="Captura de pantalla 2016-10-01 a las 19.16.18.png"/>
          <p:cNvPicPr preferRelativeResize="0"/>
          <p:nvPr/>
        </p:nvPicPr>
        <p:blipFill>
          <a:blip r:embed="rId4">
            <a:alphaModFix/>
          </a:blip>
          <a:stretch>
            <a:fillRect/>
          </a:stretch>
        </p:blipFill>
        <p:spPr>
          <a:xfrm>
            <a:off x="7185450" y="3635363"/>
            <a:ext cx="1231242" cy="1283146"/>
          </a:xfrm>
          <a:prstGeom prst="rect">
            <a:avLst/>
          </a:prstGeom>
          <a:noFill/>
          <a:ln>
            <a:noFill/>
          </a:ln>
        </p:spPr>
      </p:pic>
      <p:sp>
        <p:nvSpPr>
          <p:cNvPr id="1722" name="Google Shape;1722;p122"/>
          <p:cNvSpPr txBox="1"/>
          <p:nvPr/>
        </p:nvSpPr>
        <p:spPr>
          <a:xfrm>
            <a:off x="2579449" y="4085556"/>
            <a:ext cx="3731100" cy="1581900"/>
          </a:xfrm>
          <a:prstGeom prst="rect">
            <a:avLst/>
          </a:prstGeom>
          <a:noFill/>
          <a:ln>
            <a:noFill/>
          </a:ln>
        </p:spPr>
        <p:txBody>
          <a:bodyPr spcFirstLastPara="1" wrap="square" lIns="58925" tIns="58925" rIns="58925" bIns="58925" anchor="ctr" anchorCtr="0">
            <a:noAutofit/>
          </a:bodyPr>
          <a:lstStyle/>
          <a:p>
            <a:pPr marL="0" lvl="0" indent="0" algn="l" rtl="0">
              <a:lnSpc>
                <a:spcPct val="145227"/>
              </a:lnSpc>
              <a:spcBef>
                <a:spcPts val="0"/>
              </a:spcBef>
              <a:spcAft>
                <a:spcPts val="0"/>
              </a:spcAft>
              <a:buNone/>
            </a:pPr>
            <a:r>
              <a:rPr lang="es" sz="3200">
                <a:latin typeface="Calibri"/>
                <a:ea typeface="Calibri"/>
                <a:cs typeface="Calibri"/>
                <a:sym typeface="Calibri"/>
              </a:rPr>
              <a:t>@javito_grillo</a:t>
            </a:r>
            <a:endParaRPr sz="3200">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26"/>
        <p:cNvGrpSpPr/>
        <p:nvPr/>
      </p:nvGrpSpPr>
      <p:grpSpPr>
        <a:xfrm>
          <a:off x="0" y="0"/>
          <a:ext cx="0" cy="0"/>
          <a:chOff x="0" y="0"/>
          <a:chExt cx="0" cy="0"/>
        </a:xfrm>
      </p:grpSpPr>
      <p:pic>
        <p:nvPicPr>
          <p:cNvPr id="1727" name="Google Shape;1727;p123"/>
          <p:cNvPicPr preferRelativeResize="0"/>
          <p:nvPr/>
        </p:nvPicPr>
        <p:blipFill>
          <a:blip r:embed="rId3">
            <a:alphaModFix/>
          </a:blip>
          <a:stretch>
            <a:fillRect/>
          </a:stretch>
        </p:blipFill>
        <p:spPr>
          <a:xfrm>
            <a:off x="0" y="0"/>
            <a:ext cx="9143999" cy="5143499"/>
          </a:xfrm>
          <a:prstGeom prst="rect">
            <a:avLst/>
          </a:prstGeom>
          <a:noFill/>
          <a:ln>
            <a:noFill/>
          </a:ln>
        </p:spPr>
      </p:pic>
      <p:sp>
        <p:nvSpPr>
          <p:cNvPr id="1728" name="Google Shape;1728;p123"/>
          <p:cNvSpPr/>
          <p:nvPr/>
        </p:nvSpPr>
        <p:spPr>
          <a:xfrm>
            <a:off x="1941725" y="4597050"/>
            <a:ext cx="4682100" cy="510600"/>
          </a:xfrm>
          <a:prstGeom prst="rect">
            <a:avLst/>
          </a:prstGeom>
          <a:solidFill>
            <a:srgbClr val="FFFFFF"/>
          </a:solidFill>
          <a:ln>
            <a:noFill/>
          </a:ln>
        </p:spPr>
        <p:txBody>
          <a:bodyPr spcFirstLastPara="1" wrap="square" lIns="58925" tIns="29450" rIns="58925" bIns="29450" anchor="t" anchorCtr="0">
            <a:noAutofit/>
          </a:bodyPr>
          <a:lstStyle/>
          <a:p>
            <a:pPr marL="0" lvl="0" indent="0" algn="l" rtl="0">
              <a:spcBef>
                <a:spcPts val="0"/>
              </a:spcBef>
              <a:spcAft>
                <a:spcPts val="0"/>
              </a:spcAft>
              <a:buClr>
                <a:schemeClr val="dk1"/>
              </a:buClr>
              <a:buSzPts val="700"/>
              <a:buFont typeface="Arial"/>
              <a:buNone/>
            </a:pPr>
            <a:r>
              <a:rPr lang="es" sz="3200">
                <a:latin typeface="Calibri"/>
                <a:ea typeface="Calibri"/>
                <a:cs typeface="Calibri"/>
                <a:sym typeface="Calibri"/>
              </a:rPr>
              <a:t>Elena Rodríguez @iElenaR </a:t>
            </a:r>
            <a:endParaRPr sz="3200">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32"/>
        <p:cNvGrpSpPr/>
        <p:nvPr/>
      </p:nvGrpSpPr>
      <p:grpSpPr>
        <a:xfrm>
          <a:off x="0" y="0"/>
          <a:ext cx="0" cy="0"/>
          <a:chOff x="0" y="0"/>
          <a:chExt cx="0" cy="0"/>
        </a:xfrm>
      </p:grpSpPr>
      <p:sp>
        <p:nvSpPr>
          <p:cNvPr id="1733" name="Google Shape;1733;p124"/>
          <p:cNvSpPr/>
          <p:nvPr/>
        </p:nvSpPr>
        <p:spPr>
          <a:xfrm>
            <a:off x="3058669" y="4706190"/>
            <a:ext cx="2517900" cy="34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endParaRPr sz="2300">
              <a:latin typeface="Helvetica Neue"/>
              <a:ea typeface="Helvetica Neue"/>
              <a:cs typeface="Helvetica Neue"/>
              <a:sym typeface="Helvetica Neue"/>
            </a:endParaRPr>
          </a:p>
        </p:txBody>
      </p:sp>
      <p:pic>
        <p:nvPicPr>
          <p:cNvPr id="1734" name="Google Shape;1734;p124">
            <a:hlinkClick r:id="rId3"/>
          </p:cNvPr>
          <p:cNvPicPr preferRelativeResize="0"/>
          <p:nvPr/>
        </p:nvPicPr>
        <p:blipFill rotWithShape="1">
          <a:blip r:embed="rId4">
            <a:alphaModFix/>
          </a:blip>
          <a:srcRect t="13919" r="1409" b="9346"/>
          <a:stretch/>
        </p:blipFill>
        <p:spPr>
          <a:xfrm>
            <a:off x="0" y="0"/>
            <a:ext cx="9144000" cy="5143501"/>
          </a:xfrm>
          <a:prstGeom prst="rect">
            <a:avLst/>
          </a:prstGeom>
          <a:noFill/>
          <a:ln>
            <a:noFill/>
          </a:ln>
        </p:spPr>
      </p:pic>
      <p:sp>
        <p:nvSpPr>
          <p:cNvPr id="1735" name="Google Shape;1735;p124"/>
          <p:cNvSpPr txBox="1"/>
          <p:nvPr/>
        </p:nvSpPr>
        <p:spPr>
          <a:xfrm>
            <a:off x="3058675" y="4596250"/>
            <a:ext cx="3871500" cy="560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sz="3000" u="sng">
                <a:solidFill>
                  <a:srgbClr val="657786"/>
                </a:solidFill>
                <a:highlight>
                  <a:srgbClr val="F5F8FA"/>
                </a:highlight>
                <a:hlinkClick r:id="rId5">
                  <a:extLst>
                    <a:ext uri="{A12FA001-AC4F-418D-AE19-62706E023703}">
                      <ahyp:hlinkClr xmlns:ahyp="http://schemas.microsoft.com/office/drawing/2018/hyperlinkcolor" val="tx"/>
                    </a:ext>
                  </a:extLst>
                </a:hlinkClick>
              </a:rPr>
              <a:t>@HackeaDistopia</a:t>
            </a:r>
            <a:endParaRPr sz="30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9"/>
        <p:cNvGrpSpPr/>
        <p:nvPr/>
      </p:nvGrpSpPr>
      <p:grpSpPr>
        <a:xfrm>
          <a:off x="0" y="0"/>
          <a:ext cx="0" cy="0"/>
          <a:chOff x="0" y="0"/>
          <a:chExt cx="0" cy="0"/>
        </a:xfrm>
      </p:grpSpPr>
      <p:pic>
        <p:nvPicPr>
          <p:cNvPr id="1740" name="Google Shape;1740;p125" descr="Captura de pantalla 2015-04-13 a la(s) 22.21.02.png"/>
          <p:cNvPicPr preferRelativeResize="0"/>
          <p:nvPr/>
        </p:nvPicPr>
        <p:blipFill rotWithShape="1">
          <a:blip r:embed="rId3">
            <a:alphaModFix/>
          </a:blip>
          <a:srcRect t="27566" b="11364"/>
          <a:stretch/>
        </p:blipFill>
        <p:spPr>
          <a:xfrm>
            <a:off x="291565" y="319597"/>
            <a:ext cx="8478150" cy="4667349"/>
          </a:xfrm>
          <a:prstGeom prst="rect">
            <a:avLst/>
          </a:prstGeom>
          <a:noFill/>
          <a:ln>
            <a:noFill/>
          </a:ln>
        </p:spPr>
      </p:pic>
      <p:pic>
        <p:nvPicPr>
          <p:cNvPr id="1741" name="Google Shape;1741;p125"/>
          <p:cNvPicPr preferRelativeResize="0"/>
          <p:nvPr/>
        </p:nvPicPr>
        <p:blipFill>
          <a:blip r:embed="rId4">
            <a:alphaModFix/>
          </a:blip>
          <a:stretch>
            <a:fillRect/>
          </a:stretch>
        </p:blipFill>
        <p:spPr>
          <a:xfrm>
            <a:off x="2223158" y="3938071"/>
            <a:ext cx="969189" cy="1205429"/>
          </a:xfrm>
          <a:prstGeom prst="rect">
            <a:avLst/>
          </a:prstGeom>
          <a:noFill/>
          <a:ln>
            <a:noFill/>
          </a:ln>
        </p:spPr>
      </p:pic>
      <p:pic>
        <p:nvPicPr>
          <p:cNvPr id="1742" name="Google Shape;1742;p125"/>
          <p:cNvPicPr preferRelativeResize="0"/>
          <p:nvPr/>
        </p:nvPicPr>
        <p:blipFill>
          <a:blip r:embed="rId5">
            <a:alphaModFix/>
          </a:blip>
          <a:stretch>
            <a:fillRect/>
          </a:stretch>
        </p:blipFill>
        <p:spPr>
          <a:xfrm>
            <a:off x="5947699" y="3890498"/>
            <a:ext cx="911843" cy="1253009"/>
          </a:xfrm>
          <a:prstGeom prst="rect">
            <a:avLst/>
          </a:prstGeom>
          <a:noFill/>
          <a:ln>
            <a:noFill/>
          </a:ln>
        </p:spPr>
      </p:pic>
      <p:pic>
        <p:nvPicPr>
          <p:cNvPr id="1743" name="Google Shape;1743;p125"/>
          <p:cNvPicPr preferRelativeResize="0"/>
          <p:nvPr/>
        </p:nvPicPr>
        <p:blipFill>
          <a:blip r:embed="rId6">
            <a:alphaModFix/>
          </a:blip>
          <a:stretch>
            <a:fillRect/>
          </a:stretch>
        </p:blipFill>
        <p:spPr>
          <a:xfrm>
            <a:off x="3927885" y="4143089"/>
            <a:ext cx="1205508" cy="84385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pic>
        <p:nvPicPr>
          <p:cNvPr id="1748" name="Google Shape;1748;p126"/>
          <p:cNvPicPr preferRelativeResize="0"/>
          <p:nvPr/>
        </p:nvPicPr>
        <p:blipFill>
          <a:blip r:embed="rId3">
            <a:alphaModFix/>
          </a:blip>
          <a:stretch>
            <a:fillRect/>
          </a:stretch>
        </p:blipFill>
        <p:spPr>
          <a:xfrm>
            <a:off x="11" y="73050"/>
            <a:ext cx="9001388" cy="4997400"/>
          </a:xfrm>
          <a:prstGeom prst="rect">
            <a:avLst/>
          </a:prstGeom>
          <a:noFill/>
          <a:ln>
            <a:noFill/>
          </a:ln>
        </p:spPr>
      </p:pic>
      <p:sp>
        <p:nvSpPr>
          <p:cNvPr id="1749" name="Google Shape;1749;p126"/>
          <p:cNvSpPr txBox="1"/>
          <p:nvPr/>
        </p:nvSpPr>
        <p:spPr>
          <a:xfrm>
            <a:off x="-125063" y="3262924"/>
            <a:ext cx="3195300" cy="346200"/>
          </a:xfrm>
          <a:prstGeom prst="rect">
            <a:avLst/>
          </a:prstGeom>
          <a:noFill/>
          <a:ln>
            <a:noFill/>
          </a:ln>
        </p:spPr>
        <p:txBody>
          <a:bodyPr spcFirstLastPara="1" wrap="square" lIns="32750" tIns="32750" rIns="32750" bIns="32750" anchor="ctr" anchorCtr="0">
            <a:noAutofit/>
          </a:bodyPr>
          <a:lstStyle/>
          <a:p>
            <a:pPr marL="0" marR="0" lvl="0" indent="0" algn="ctr" rtl="0">
              <a:lnSpc>
                <a:spcPct val="100000"/>
              </a:lnSpc>
              <a:spcBef>
                <a:spcPts val="0"/>
              </a:spcBef>
              <a:spcAft>
                <a:spcPts val="0"/>
              </a:spcAft>
              <a:buClr>
                <a:srgbClr val="000000"/>
              </a:buClr>
              <a:buFont typeface="Helvetica Neue"/>
              <a:buNone/>
            </a:pPr>
            <a:r>
              <a:rPr lang="es" sz="2300" b="1">
                <a:solidFill>
                  <a:schemeClr val="lt1"/>
                </a:solidFill>
                <a:latin typeface="Dosis"/>
                <a:ea typeface="Dosis"/>
                <a:cs typeface="Dosis"/>
                <a:sym typeface="Dosis"/>
              </a:rPr>
              <a:t>8 ASIGNATURAS</a:t>
            </a:r>
            <a:endParaRPr sz="2300" b="1" i="0" u="none" strike="noStrike" cap="none">
              <a:solidFill>
                <a:schemeClr val="lt1"/>
              </a:solidFill>
              <a:latin typeface="Dosis"/>
              <a:ea typeface="Dosis"/>
              <a:cs typeface="Dosis"/>
              <a:sym typeface="Dosis"/>
            </a:endParaRPr>
          </a:p>
        </p:txBody>
      </p:sp>
      <p:pic>
        <p:nvPicPr>
          <p:cNvPr id="1750" name="Google Shape;1750;p126" descr="Captura de pantalla 2016-10-01 a las 18.28.33.png"/>
          <p:cNvPicPr preferRelativeResize="0"/>
          <p:nvPr/>
        </p:nvPicPr>
        <p:blipFill>
          <a:blip r:embed="rId4">
            <a:alphaModFix/>
          </a:blip>
          <a:stretch>
            <a:fillRect/>
          </a:stretch>
        </p:blipFill>
        <p:spPr>
          <a:xfrm>
            <a:off x="1747877" y="3995559"/>
            <a:ext cx="1047147" cy="798265"/>
          </a:xfrm>
          <a:prstGeom prst="rect">
            <a:avLst/>
          </a:prstGeom>
          <a:noFill/>
          <a:ln>
            <a:noFill/>
          </a:ln>
        </p:spPr>
      </p:pic>
      <p:pic>
        <p:nvPicPr>
          <p:cNvPr id="1751" name="Google Shape;1751;p126"/>
          <p:cNvPicPr preferRelativeResize="0"/>
          <p:nvPr/>
        </p:nvPicPr>
        <p:blipFill>
          <a:blip r:embed="rId5">
            <a:alphaModFix/>
          </a:blip>
          <a:stretch>
            <a:fillRect/>
          </a:stretch>
        </p:blipFill>
        <p:spPr>
          <a:xfrm>
            <a:off x="209195" y="3791971"/>
            <a:ext cx="969189" cy="120542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55"/>
        <p:cNvGrpSpPr/>
        <p:nvPr/>
      </p:nvGrpSpPr>
      <p:grpSpPr>
        <a:xfrm>
          <a:off x="0" y="0"/>
          <a:ext cx="0" cy="0"/>
          <a:chOff x="0" y="0"/>
          <a:chExt cx="0" cy="0"/>
        </a:xfrm>
      </p:grpSpPr>
      <p:pic>
        <p:nvPicPr>
          <p:cNvPr id="1756" name="Google Shape;1756;p127"/>
          <p:cNvPicPr preferRelativeResize="0"/>
          <p:nvPr/>
        </p:nvPicPr>
        <p:blipFill>
          <a:blip r:embed="rId3">
            <a:alphaModFix/>
          </a:blip>
          <a:stretch>
            <a:fillRect/>
          </a:stretch>
        </p:blipFill>
        <p:spPr>
          <a:xfrm>
            <a:off x="2032525" y="97050"/>
            <a:ext cx="5095545" cy="2733540"/>
          </a:xfrm>
          <a:prstGeom prst="rect">
            <a:avLst/>
          </a:prstGeom>
          <a:noFill/>
          <a:ln>
            <a:noFill/>
          </a:ln>
        </p:spPr>
      </p:pic>
      <p:pic>
        <p:nvPicPr>
          <p:cNvPr id="1757" name="Google Shape;1757;p127"/>
          <p:cNvPicPr preferRelativeResize="0"/>
          <p:nvPr/>
        </p:nvPicPr>
        <p:blipFill>
          <a:blip r:embed="rId4">
            <a:alphaModFix/>
          </a:blip>
          <a:stretch>
            <a:fillRect/>
          </a:stretch>
        </p:blipFill>
        <p:spPr>
          <a:xfrm>
            <a:off x="7532402" y="0"/>
            <a:ext cx="1611600" cy="4365075"/>
          </a:xfrm>
          <a:prstGeom prst="rect">
            <a:avLst/>
          </a:prstGeom>
          <a:noFill/>
          <a:ln>
            <a:noFill/>
          </a:ln>
        </p:spPr>
      </p:pic>
      <p:pic>
        <p:nvPicPr>
          <p:cNvPr id="1758" name="Google Shape;1758;p127"/>
          <p:cNvPicPr preferRelativeResize="0"/>
          <p:nvPr/>
        </p:nvPicPr>
        <p:blipFill>
          <a:blip r:embed="rId5">
            <a:alphaModFix/>
          </a:blip>
          <a:stretch>
            <a:fillRect/>
          </a:stretch>
        </p:blipFill>
        <p:spPr>
          <a:xfrm>
            <a:off x="4422759" y="2776663"/>
            <a:ext cx="2389772" cy="180371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62"/>
        <p:cNvGrpSpPr/>
        <p:nvPr/>
      </p:nvGrpSpPr>
      <p:grpSpPr>
        <a:xfrm>
          <a:off x="0" y="0"/>
          <a:ext cx="0" cy="0"/>
          <a:chOff x="0" y="0"/>
          <a:chExt cx="0" cy="0"/>
        </a:xfrm>
      </p:grpSpPr>
      <p:sp>
        <p:nvSpPr>
          <p:cNvPr id="1763" name="Google Shape;1763;p128"/>
          <p:cNvSpPr/>
          <p:nvPr/>
        </p:nvSpPr>
        <p:spPr>
          <a:xfrm>
            <a:off x="3242675" y="232844"/>
            <a:ext cx="2632200" cy="41808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764" name="Google Shape;1764;p128"/>
          <p:cNvSpPr txBox="1"/>
          <p:nvPr/>
        </p:nvSpPr>
        <p:spPr>
          <a:xfrm>
            <a:off x="7994700" y="1718444"/>
            <a:ext cx="644100" cy="9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5000"/>
          </a:p>
        </p:txBody>
      </p:sp>
      <p:pic>
        <p:nvPicPr>
          <p:cNvPr id="1765" name="Google Shape;1765;p128"/>
          <p:cNvPicPr preferRelativeResize="0"/>
          <p:nvPr/>
        </p:nvPicPr>
        <p:blipFill rotWithShape="1">
          <a:blip r:embed="rId3">
            <a:alphaModFix/>
          </a:blip>
          <a:srcRect/>
          <a:stretch/>
        </p:blipFill>
        <p:spPr>
          <a:xfrm>
            <a:off x="630700" y="1013425"/>
            <a:ext cx="2080500" cy="2176800"/>
          </a:xfrm>
          <a:prstGeom prst="rect">
            <a:avLst/>
          </a:prstGeom>
          <a:noFill/>
          <a:ln>
            <a:noFill/>
          </a:ln>
        </p:spPr>
      </p:pic>
      <p:sp>
        <p:nvSpPr>
          <p:cNvPr id="1766" name="Google Shape;1766;p128"/>
          <p:cNvSpPr txBox="1"/>
          <p:nvPr/>
        </p:nvSpPr>
        <p:spPr>
          <a:xfrm>
            <a:off x="407975" y="3761538"/>
            <a:ext cx="2772000" cy="6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b="1">
                <a:solidFill>
                  <a:srgbClr val="666666"/>
                </a:solidFill>
                <a:latin typeface="Dosis"/>
                <a:ea typeface="Dosis"/>
                <a:cs typeface="Dosis"/>
                <a:sym typeface="Dosis"/>
              </a:rPr>
              <a:t>TAREAS/ RETOS</a:t>
            </a:r>
            <a:endParaRPr sz="2500" b="1">
              <a:solidFill>
                <a:srgbClr val="666666"/>
              </a:solidFill>
              <a:latin typeface="Dosis"/>
              <a:ea typeface="Dosis"/>
              <a:cs typeface="Dosis"/>
              <a:sym typeface="Dosis"/>
            </a:endParaRPr>
          </a:p>
          <a:p>
            <a:pPr marL="0" lvl="0" indent="0" algn="ctr" rtl="0">
              <a:spcBef>
                <a:spcPts val="0"/>
              </a:spcBef>
              <a:spcAft>
                <a:spcPts val="0"/>
              </a:spcAft>
              <a:buNone/>
            </a:pPr>
            <a:r>
              <a:rPr lang="es" sz="2500" b="1">
                <a:solidFill>
                  <a:srgbClr val="666666"/>
                </a:solidFill>
                <a:latin typeface="Dosis"/>
                <a:ea typeface="Dosis"/>
                <a:cs typeface="Dosis"/>
                <a:sym typeface="Dosis"/>
              </a:rPr>
              <a:t>PUNTOS  XP</a:t>
            </a:r>
            <a:endParaRPr sz="2500" b="1">
              <a:solidFill>
                <a:srgbClr val="666666"/>
              </a:solidFill>
              <a:latin typeface="Dosis"/>
              <a:ea typeface="Dosis"/>
              <a:cs typeface="Dosis"/>
              <a:sym typeface="Dosis"/>
            </a:endParaRPr>
          </a:p>
        </p:txBody>
      </p:sp>
      <p:pic>
        <p:nvPicPr>
          <p:cNvPr id="1767" name="Google Shape;1767;p128"/>
          <p:cNvPicPr preferRelativeResize="0"/>
          <p:nvPr/>
        </p:nvPicPr>
        <p:blipFill>
          <a:blip r:embed="rId4">
            <a:alphaModFix/>
          </a:blip>
          <a:stretch>
            <a:fillRect/>
          </a:stretch>
        </p:blipFill>
        <p:spPr>
          <a:xfrm>
            <a:off x="630700" y="2627894"/>
            <a:ext cx="846000" cy="1012841"/>
          </a:xfrm>
          <a:prstGeom prst="rect">
            <a:avLst/>
          </a:prstGeom>
          <a:noFill/>
          <a:ln>
            <a:noFill/>
          </a:ln>
        </p:spPr>
      </p:pic>
      <p:pic>
        <p:nvPicPr>
          <p:cNvPr id="1768" name="Google Shape;1768;p128"/>
          <p:cNvPicPr preferRelativeResize="0"/>
          <p:nvPr/>
        </p:nvPicPr>
        <p:blipFill>
          <a:blip r:embed="rId5">
            <a:alphaModFix/>
          </a:blip>
          <a:stretch>
            <a:fillRect/>
          </a:stretch>
        </p:blipFill>
        <p:spPr>
          <a:xfrm>
            <a:off x="1758699" y="2470878"/>
            <a:ext cx="748125" cy="1169856"/>
          </a:xfrm>
          <a:prstGeom prst="rect">
            <a:avLst/>
          </a:prstGeom>
          <a:noFill/>
          <a:ln>
            <a:noFill/>
          </a:ln>
        </p:spPr>
      </p:pic>
      <p:pic>
        <p:nvPicPr>
          <p:cNvPr id="1769" name="Google Shape;1769;p128"/>
          <p:cNvPicPr preferRelativeResize="0"/>
          <p:nvPr/>
        </p:nvPicPr>
        <p:blipFill rotWithShape="1">
          <a:blip r:embed="rId6">
            <a:alphaModFix/>
          </a:blip>
          <a:srcRect/>
          <a:stretch/>
        </p:blipFill>
        <p:spPr>
          <a:xfrm>
            <a:off x="3864577" y="1246883"/>
            <a:ext cx="943500" cy="943200"/>
          </a:xfrm>
          <a:prstGeom prst="rect">
            <a:avLst/>
          </a:prstGeom>
          <a:noFill/>
          <a:ln>
            <a:noFill/>
          </a:ln>
        </p:spPr>
      </p:pic>
      <p:pic>
        <p:nvPicPr>
          <p:cNvPr id="1770" name="Google Shape;1770;p128"/>
          <p:cNvPicPr preferRelativeResize="0"/>
          <p:nvPr/>
        </p:nvPicPr>
        <p:blipFill rotWithShape="1">
          <a:blip r:embed="rId7">
            <a:alphaModFix/>
          </a:blip>
          <a:srcRect/>
          <a:stretch/>
        </p:blipFill>
        <p:spPr>
          <a:xfrm>
            <a:off x="3994775" y="2470880"/>
            <a:ext cx="846000" cy="845400"/>
          </a:xfrm>
          <a:prstGeom prst="rect">
            <a:avLst/>
          </a:prstGeom>
          <a:noFill/>
          <a:ln>
            <a:noFill/>
          </a:ln>
        </p:spPr>
      </p:pic>
      <p:sp>
        <p:nvSpPr>
          <p:cNvPr id="1771" name="Google Shape;1771;p128"/>
          <p:cNvSpPr txBox="1"/>
          <p:nvPr/>
        </p:nvSpPr>
        <p:spPr>
          <a:xfrm>
            <a:off x="3172775" y="3761538"/>
            <a:ext cx="2772000" cy="65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 sz="2500" b="1">
                <a:solidFill>
                  <a:srgbClr val="666666"/>
                </a:solidFill>
                <a:latin typeface="Dosis"/>
                <a:ea typeface="Dosis"/>
                <a:cs typeface="Dosis"/>
                <a:sym typeface="Dosis"/>
              </a:rPr>
              <a:t>INSIGNIAS</a:t>
            </a:r>
            <a:endParaRPr sz="2500" b="1">
              <a:solidFill>
                <a:srgbClr val="666666"/>
              </a:solidFill>
              <a:latin typeface="Dosis"/>
              <a:ea typeface="Dosis"/>
              <a:cs typeface="Dosis"/>
              <a:sym typeface="Dosis"/>
            </a:endParaRPr>
          </a:p>
        </p:txBody>
      </p:sp>
      <p:sp>
        <p:nvSpPr>
          <p:cNvPr id="1772" name="Google Shape;1772;p128"/>
          <p:cNvSpPr/>
          <p:nvPr/>
        </p:nvSpPr>
        <p:spPr>
          <a:xfrm>
            <a:off x="6063925" y="197388"/>
            <a:ext cx="2632200" cy="41193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773" name="Google Shape;1773;p128"/>
          <p:cNvSpPr txBox="1"/>
          <p:nvPr/>
        </p:nvSpPr>
        <p:spPr>
          <a:xfrm>
            <a:off x="1348900" y="168100"/>
            <a:ext cx="6441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5000" b="1">
                <a:latin typeface="Dosis"/>
                <a:ea typeface="Dosis"/>
                <a:cs typeface="Dosis"/>
                <a:sym typeface="Dosis"/>
              </a:rPr>
              <a:t>P</a:t>
            </a:r>
            <a:endParaRPr sz="5000" b="1">
              <a:latin typeface="Dosis"/>
              <a:ea typeface="Dosis"/>
              <a:cs typeface="Dosis"/>
              <a:sym typeface="Dosis"/>
            </a:endParaRPr>
          </a:p>
        </p:txBody>
      </p:sp>
      <p:sp>
        <p:nvSpPr>
          <p:cNvPr id="1774" name="Google Shape;1774;p128"/>
          <p:cNvSpPr txBox="1"/>
          <p:nvPr/>
        </p:nvSpPr>
        <p:spPr>
          <a:xfrm>
            <a:off x="4171625" y="120756"/>
            <a:ext cx="6441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5000" b="1">
                <a:latin typeface="Dosis"/>
                <a:ea typeface="Dosis"/>
                <a:cs typeface="Dosis"/>
                <a:sym typeface="Dosis"/>
              </a:rPr>
              <a:t>B</a:t>
            </a:r>
            <a:endParaRPr sz="5000" b="1">
              <a:latin typeface="Dosis"/>
              <a:ea typeface="Dosis"/>
              <a:cs typeface="Dosis"/>
              <a:sym typeface="Dosis"/>
            </a:endParaRPr>
          </a:p>
        </p:txBody>
      </p:sp>
      <p:sp>
        <p:nvSpPr>
          <p:cNvPr id="1775" name="Google Shape;1775;p128"/>
          <p:cNvSpPr txBox="1"/>
          <p:nvPr/>
        </p:nvSpPr>
        <p:spPr>
          <a:xfrm>
            <a:off x="7124550" y="120756"/>
            <a:ext cx="644100" cy="8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5000" b="1">
                <a:latin typeface="Dosis"/>
                <a:ea typeface="Dosis"/>
                <a:cs typeface="Dosis"/>
                <a:sym typeface="Dosis"/>
              </a:rPr>
              <a:t>L</a:t>
            </a:r>
            <a:endParaRPr sz="5000" b="1">
              <a:latin typeface="Dosis"/>
              <a:ea typeface="Dosis"/>
              <a:cs typeface="Dosis"/>
              <a:sym typeface="Dosis"/>
            </a:endParaRPr>
          </a:p>
        </p:txBody>
      </p:sp>
      <p:pic>
        <p:nvPicPr>
          <p:cNvPr id="1776" name="Google Shape;1776;p128"/>
          <p:cNvPicPr preferRelativeResize="0"/>
          <p:nvPr/>
        </p:nvPicPr>
        <p:blipFill rotWithShape="1">
          <a:blip r:embed="rId8">
            <a:alphaModFix/>
          </a:blip>
          <a:srcRect/>
          <a:stretch/>
        </p:blipFill>
        <p:spPr>
          <a:xfrm>
            <a:off x="6124821" y="1013425"/>
            <a:ext cx="2510400" cy="845400"/>
          </a:xfrm>
          <a:prstGeom prst="rect">
            <a:avLst/>
          </a:prstGeom>
          <a:noFill/>
          <a:ln>
            <a:noFill/>
          </a:ln>
        </p:spPr>
      </p:pic>
      <p:sp>
        <p:nvSpPr>
          <p:cNvPr id="1777" name="Google Shape;1777;p128"/>
          <p:cNvSpPr/>
          <p:nvPr/>
        </p:nvSpPr>
        <p:spPr>
          <a:xfrm>
            <a:off x="421425" y="232951"/>
            <a:ext cx="2632200" cy="4387800"/>
          </a:xfrm>
          <a:prstGeom prst="roundRect">
            <a:avLst>
              <a:gd name="adj" fmla="val 16667"/>
            </a:avLst>
          </a:prstGeom>
          <a:noFill/>
          <a:ln w="28575" cap="flat" cmpd="sng">
            <a:solidFill>
              <a:srgbClr val="1F497D"/>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1778" name="Google Shape;1778;p128"/>
          <p:cNvSpPr txBox="1"/>
          <p:nvPr/>
        </p:nvSpPr>
        <p:spPr>
          <a:xfrm>
            <a:off x="6124825" y="3761538"/>
            <a:ext cx="2772000" cy="65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500" b="1">
                <a:solidFill>
                  <a:srgbClr val="666666"/>
                </a:solidFill>
                <a:latin typeface="Dosis"/>
                <a:ea typeface="Dosis"/>
                <a:cs typeface="Dosis"/>
                <a:sym typeface="Dosis"/>
              </a:rPr>
              <a:t>CLASIFICACIONES</a:t>
            </a:r>
            <a:endParaRPr sz="2500" b="1">
              <a:solidFill>
                <a:srgbClr val="666666"/>
              </a:solidFill>
              <a:latin typeface="Dosis"/>
              <a:ea typeface="Dosis"/>
              <a:cs typeface="Dosis"/>
              <a:sym typeface="Dosis"/>
            </a:endParaRPr>
          </a:p>
        </p:txBody>
      </p:sp>
      <p:pic>
        <p:nvPicPr>
          <p:cNvPr id="1779" name="Google Shape;1779;p128"/>
          <p:cNvPicPr preferRelativeResize="0"/>
          <p:nvPr/>
        </p:nvPicPr>
        <p:blipFill rotWithShape="1">
          <a:blip r:embed="rId9">
            <a:alphaModFix/>
          </a:blip>
          <a:srcRect r="9321"/>
          <a:stretch/>
        </p:blipFill>
        <p:spPr>
          <a:xfrm>
            <a:off x="6241825" y="2072500"/>
            <a:ext cx="2276400" cy="864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83"/>
        <p:cNvGrpSpPr/>
        <p:nvPr/>
      </p:nvGrpSpPr>
      <p:grpSpPr>
        <a:xfrm>
          <a:off x="0" y="0"/>
          <a:ext cx="0" cy="0"/>
          <a:chOff x="0" y="0"/>
          <a:chExt cx="0" cy="0"/>
        </a:xfrm>
      </p:grpSpPr>
      <p:sp>
        <p:nvSpPr>
          <p:cNvPr id="1784" name="Google Shape;1784;p129"/>
          <p:cNvSpPr txBox="1"/>
          <p:nvPr/>
        </p:nvSpPr>
        <p:spPr>
          <a:xfrm>
            <a:off x="4210100" y="670850"/>
            <a:ext cx="3905100" cy="984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4000" b="1">
                <a:latin typeface="Dosis"/>
                <a:ea typeface="Dosis"/>
                <a:cs typeface="Dosis"/>
                <a:sym typeface="Dosis"/>
              </a:rPr>
              <a:t>EJEMPLOS</a:t>
            </a:r>
            <a:endParaRPr sz="4000" b="1">
              <a:latin typeface="Dosis"/>
              <a:ea typeface="Dosis"/>
              <a:cs typeface="Dosis"/>
              <a:sym typeface="Dosis"/>
            </a:endParaRPr>
          </a:p>
        </p:txBody>
      </p:sp>
      <p:pic>
        <p:nvPicPr>
          <p:cNvPr id="1785" name="Google Shape;1785;p129">
            <a:hlinkClick r:id="rId3"/>
          </p:cNvPr>
          <p:cNvPicPr preferRelativeResize="0"/>
          <p:nvPr/>
        </p:nvPicPr>
        <p:blipFill>
          <a:blip r:embed="rId4">
            <a:alphaModFix/>
          </a:blip>
          <a:stretch>
            <a:fillRect/>
          </a:stretch>
        </p:blipFill>
        <p:spPr>
          <a:xfrm>
            <a:off x="723900" y="521675"/>
            <a:ext cx="1842624" cy="1133475"/>
          </a:xfrm>
          <a:prstGeom prst="rect">
            <a:avLst/>
          </a:prstGeom>
          <a:noFill/>
          <a:ln>
            <a:noFill/>
          </a:ln>
        </p:spPr>
      </p:pic>
      <p:pic>
        <p:nvPicPr>
          <p:cNvPr id="1786" name="Google Shape;1786;p129">
            <a:hlinkClick r:id="rId5"/>
          </p:cNvPr>
          <p:cNvPicPr preferRelativeResize="0"/>
          <p:nvPr/>
        </p:nvPicPr>
        <p:blipFill>
          <a:blip r:embed="rId6">
            <a:alphaModFix/>
          </a:blip>
          <a:stretch>
            <a:fillRect/>
          </a:stretch>
        </p:blipFill>
        <p:spPr>
          <a:xfrm>
            <a:off x="730374" y="1779050"/>
            <a:ext cx="1829700" cy="1649775"/>
          </a:xfrm>
          <a:prstGeom prst="rect">
            <a:avLst/>
          </a:prstGeom>
          <a:noFill/>
          <a:ln>
            <a:noFill/>
          </a:ln>
        </p:spPr>
      </p:pic>
      <p:pic>
        <p:nvPicPr>
          <p:cNvPr id="1787" name="Google Shape;1787;p129">
            <a:hlinkClick r:id="rId7"/>
          </p:cNvPr>
          <p:cNvPicPr preferRelativeResize="0"/>
          <p:nvPr/>
        </p:nvPicPr>
        <p:blipFill>
          <a:blip r:embed="rId8">
            <a:alphaModFix/>
          </a:blip>
          <a:stretch>
            <a:fillRect/>
          </a:stretch>
        </p:blipFill>
        <p:spPr>
          <a:xfrm>
            <a:off x="2243725" y="3261750"/>
            <a:ext cx="1966375" cy="829475"/>
          </a:xfrm>
          <a:prstGeom prst="rect">
            <a:avLst/>
          </a:prstGeom>
          <a:noFill/>
          <a:ln>
            <a:noFill/>
          </a:ln>
        </p:spPr>
      </p:pic>
      <p:pic>
        <p:nvPicPr>
          <p:cNvPr id="1788" name="Google Shape;1788;p129">
            <a:hlinkClick r:id="rId9"/>
          </p:cNvPr>
          <p:cNvPicPr preferRelativeResize="0"/>
          <p:nvPr/>
        </p:nvPicPr>
        <p:blipFill>
          <a:blip r:embed="rId10">
            <a:alphaModFix/>
          </a:blip>
          <a:stretch>
            <a:fillRect/>
          </a:stretch>
        </p:blipFill>
        <p:spPr>
          <a:xfrm>
            <a:off x="2980070" y="1881262"/>
            <a:ext cx="3905099" cy="963882"/>
          </a:xfrm>
          <a:prstGeom prst="rect">
            <a:avLst/>
          </a:prstGeom>
          <a:noFill/>
          <a:ln>
            <a:noFill/>
          </a:ln>
        </p:spPr>
      </p:pic>
      <p:pic>
        <p:nvPicPr>
          <p:cNvPr id="1789" name="Google Shape;1789;p129">
            <a:hlinkClick r:id="rId11"/>
          </p:cNvPr>
          <p:cNvPicPr preferRelativeResize="0"/>
          <p:nvPr/>
        </p:nvPicPr>
        <p:blipFill>
          <a:blip r:embed="rId12">
            <a:alphaModFix/>
          </a:blip>
          <a:stretch>
            <a:fillRect/>
          </a:stretch>
        </p:blipFill>
        <p:spPr>
          <a:xfrm>
            <a:off x="4934000" y="2981669"/>
            <a:ext cx="2657475" cy="1752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pic>
        <p:nvPicPr>
          <p:cNvPr id="911" name="Google Shape;911;p49"/>
          <p:cNvPicPr preferRelativeResize="0"/>
          <p:nvPr/>
        </p:nvPicPr>
        <p:blipFill rotWithShape="1">
          <a:blip r:embed="rId3">
            <a:alphaModFix/>
          </a:blip>
          <a:srcRect r="2534" b="2695"/>
          <a:stretch/>
        </p:blipFill>
        <p:spPr>
          <a:xfrm>
            <a:off x="1403824" y="384700"/>
            <a:ext cx="6178375" cy="41121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93"/>
        <p:cNvGrpSpPr/>
        <p:nvPr/>
      </p:nvGrpSpPr>
      <p:grpSpPr>
        <a:xfrm>
          <a:off x="0" y="0"/>
          <a:ext cx="0" cy="0"/>
          <a:chOff x="0" y="0"/>
          <a:chExt cx="0" cy="0"/>
        </a:xfrm>
      </p:grpSpPr>
      <p:sp>
        <p:nvSpPr>
          <p:cNvPr id="1794" name="Google Shape;1794;p130"/>
          <p:cNvSpPr txBox="1"/>
          <p:nvPr/>
        </p:nvSpPr>
        <p:spPr>
          <a:xfrm>
            <a:off x="4253088" y="354675"/>
            <a:ext cx="3905100" cy="984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4000">
                <a:latin typeface="Bangers"/>
                <a:ea typeface="Bangers"/>
                <a:cs typeface="Bangers"/>
                <a:sym typeface="Bangers"/>
              </a:rPr>
              <a:t>infantil</a:t>
            </a:r>
            <a:endParaRPr sz="4000">
              <a:latin typeface="Bangers"/>
              <a:ea typeface="Bangers"/>
              <a:cs typeface="Bangers"/>
              <a:sym typeface="Bangers"/>
            </a:endParaRPr>
          </a:p>
        </p:txBody>
      </p:sp>
      <p:pic>
        <p:nvPicPr>
          <p:cNvPr id="1795" name="Google Shape;1795;p130">
            <a:hlinkClick r:id="rId3"/>
          </p:cNvPr>
          <p:cNvPicPr preferRelativeResize="0"/>
          <p:nvPr/>
        </p:nvPicPr>
        <p:blipFill>
          <a:blip r:embed="rId4">
            <a:alphaModFix/>
          </a:blip>
          <a:stretch>
            <a:fillRect/>
          </a:stretch>
        </p:blipFill>
        <p:spPr>
          <a:xfrm>
            <a:off x="1275463" y="562775"/>
            <a:ext cx="2397876" cy="984300"/>
          </a:xfrm>
          <a:prstGeom prst="rect">
            <a:avLst/>
          </a:prstGeom>
          <a:noFill/>
          <a:ln>
            <a:noFill/>
          </a:ln>
        </p:spPr>
      </p:pic>
      <p:pic>
        <p:nvPicPr>
          <p:cNvPr id="1796" name="Google Shape;1796;p130">
            <a:hlinkClick r:id="rId5"/>
          </p:cNvPr>
          <p:cNvPicPr preferRelativeResize="0"/>
          <p:nvPr/>
        </p:nvPicPr>
        <p:blipFill>
          <a:blip r:embed="rId6">
            <a:alphaModFix/>
          </a:blip>
          <a:stretch>
            <a:fillRect/>
          </a:stretch>
        </p:blipFill>
        <p:spPr>
          <a:xfrm>
            <a:off x="689338" y="1699475"/>
            <a:ext cx="7781925" cy="466725"/>
          </a:xfrm>
          <a:prstGeom prst="rect">
            <a:avLst/>
          </a:prstGeom>
          <a:noFill/>
          <a:ln>
            <a:noFill/>
          </a:ln>
        </p:spPr>
      </p:pic>
      <p:pic>
        <p:nvPicPr>
          <p:cNvPr id="1797" name="Google Shape;1797;p130">
            <a:hlinkClick r:id="rId7"/>
          </p:cNvPr>
          <p:cNvPicPr preferRelativeResize="0"/>
          <p:nvPr/>
        </p:nvPicPr>
        <p:blipFill>
          <a:blip r:embed="rId8">
            <a:alphaModFix/>
          </a:blip>
          <a:stretch>
            <a:fillRect/>
          </a:stretch>
        </p:blipFill>
        <p:spPr>
          <a:xfrm>
            <a:off x="1081587" y="2521575"/>
            <a:ext cx="2034100" cy="1299900"/>
          </a:xfrm>
          <a:prstGeom prst="rect">
            <a:avLst/>
          </a:prstGeom>
          <a:noFill/>
          <a:ln>
            <a:noFill/>
          </a:ln>
        </p:spPr>
      </p:pic>
      <p:pic>
        <p:nvPicPr>
          <p:cNvPr id="1798" name="Google Shape;1798;p130">
            <a:hlinkClick r:id="rId9"/>
          </p:cNvPr>
          <p:cNvPicPr preferRelativeResize="0"/>
          <p:nvPr/>
        </p:nvPicPr>
        <p:blipFill>
          <a:blip r:embed="rId10">
            <a:alphaModFix/>
          </a:blip>
          <a:stretch>
            <a:fillRect/>
          </a:stretch>
        </p:blipFill>
        <p:spPr>
          <a:xfrm>
            <a:off x="4129514" y="2405925"/>
            <a:ext cx="3514676" cy="17815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02"/>
        <p:cNvGrpSpPr/>
        <p:nvPr/>
      </p:nvGrpSpPr>
      <p:grpSpPr>
        <a:xfrm>
          <a:off x="0" y="0"/>
          <a:ext cx="0" cy="0"/>
          <a:chOff x="0" y="0"/>
          <a:chExt cx="0" cy="0"/>
        </a:xfrm>
      </p:grpSpPr>
      <p:pic>
        <p:nvPicPr>
          <p:cNvPr id="1803" name="Google Shape;1803;p131">
            <a:hlinkClick r:id="rId3"/>
          </p:cNvPr>
          <p:cNvPicPr preferRelativeResize="0"/>
          <p:nvPr/>
        </p:nvPicPr>
        <p:blipFill>
          <a:blip r:embed="rId4">
            <a:alphaModFix/>
          </a:blip>
          <a:stretch>
            <a:fillRect/>
          </a:stretch>
        </p:blipFill>
        <p:spPr>
          <a:xfrm>
            <a:off x="783650" y="1930238"/>
            <a:ext cx="2513075" cy="1283025"/>
          </a:xfrm>
          <a:prstGeom prst="rect">
            <a:avLst/>
          </a:prstGeom>
          <a:noFill/>
          <a:ln>
            <a:noFill/>
          </a:ln>
        </p:spPr>
      </p:pic>
      <p:pic>
        <p:nvPicPr>
          <p:cNvPr id="1804" name="Google Shape;1804;p131">
            <a:hlinkClick r:id="rId5"/>
          </p:cNvPr>
          <p:cNvPicPr preferRelativeResize="0"/>
          <p:nvPr/>
        </p:nvPicPr>
        <p:blipFill>
          <a:blip r:embed="rId6">
            <a:alphaModFix/>
          </a:blip>
          <a:stretch>
            <a:fillRect/>
          </a:stretch>
        </p:blipFill>
        <p:spPr>
          <a:xfrm>
            <a:off x="783646" y="3287171"/>
            <a:ext cx="2787125" cy="1045950"/>
          </a:xfrm>
          <a:prstGeom prst="rect">
            <a:avLst/>
          </a:prstGeom>
          <a:noFill/>
          <a:ln>
            <a:noFill/>
          </a:ln>
        </p:spPr>
      </p:pic>
      <p:pic>
        <p:nvPicPr>
          <p:cNvPr id="1805" name="Google Shape;1805;p131">
            <a:hlinkClick r:id="rId7"/>
          </p:cNvPr>
          <p:cNvPicPr preferRelativeResize="0"/>
          <p:nvPr/>
        </p:nvPicPr>
        <p:blipFill>
          <a:blip r:embed="rId8">
            <a:alphaModFix/>
          </a:blip>
          <a:stretch>
            <a:fillRect/>
          </a:stretch>
        </p:blipFill>
        <p:spPr>
          <a:xfrm>
            <a:off x="56701" y="1202458"/>
            <a:ext cx="2787125" cy="909997"/>
          </a:xfrm>
          <a:prstGeom prst="rect">
            <a:avLst/>
          </a:prstGeom>
          <a:noFill/>
          <a:ln>
            <a:noFill/>
          </a:ln>
        </p:spPr>
      </p:pic>
      <p:pic>
        <p:nvPicPr>
          <p:cNvPr id="1806" name="Google Shape;1806;p131">
            <a:hlinkClick r:id="rId9"/>
          </p:cNvPr>
          <p:cNvPicPr preferRelativeResize="0"/>
          <p:nvPr/>
        </p:nvPicPr>
        <p:blipFill>
          <a:blip r:embed="rId10">
            <a:alphaModFix/>
          </a:blip>
          <a:stretch>
            <a:fillRect/>
          </a:stretch>
        </p:blipFill>
        <p:spPr>
          <a:xfrm>
            <a:off x="3838325" y="2112438"/>
            <a:ext cx="4276887" cy="641533"/>
          </a:xfrm>
          <a:prstGeom prst="rect">
            <a:avLst/>
          </a:prstGeom>
          <a:noFill/>
          <a:ln>
            <a:noFill/>
          </a:ln>
        </p:spPr>
      </p:pic>
      <p:pic>
        <p:nvPicPr>
          <p:cNvPr id="1807" name="Google Shape;1807;p131">
            <a:hlinkClick r:id="rId11"/>
          </p:cNvPr>
          <p:cNvPicPr preferRelativeResize="0"/>
          <p:nvPr/>
        </p:nvPicPr>
        <p:blipFill>
          <a:blip r:embed="rId12">
            <a:alphaModFix/>
          </a:blip>
          <a:stretch>
            <a:fillRect/>
          </a:stretch>
        </p:blipFill>
        <p:spPr>
          <a:xfrm>
            <a:off x="3838325" y="3531975"/>
            <a:ext cx="4673400" cy="512825"/>
          </a:xfrm>
          <a:prstGeom prst="rect">
            <a:avLst/>
          </a:prstGeom>
          <a:noFill/>
          <a:ln>
            <a:noFill/>
          </a:ln>
        </p:spPr>
      </p:pic>
      <p:sp>
        <p:nvSpPr>
          <p:cNvPr id="1808" name="Google Shape;1808;p131"/>
          <p:cNvSpPr txBox="1"/>
          <p:nvPr/>
        </p:nvSpPr>
        <p:spPr>
          <a:xfrm>
            <a:off x="2102025" y="89350"/>
            <a:ext cx="3905100" cy="984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4000">
                <a:latin typeface="Bangers"/>
                <a:ea typeface="Bangers"/>
                <a:cs typeface="Bangers"/>
                <a:sym typeface="Bangers"/>
              </a:rPr>
              <a:t>PRIMARIA</a:t>
            </a:r>
            <a:endParaRPr sz="4000">
              <a:latin typeface="Bangers"/>
              <a:ea typeface="Bangers"/>
              <a:cs typeface="Bangers"/>
              <a:sym typeface="Bangers"/>
            </a:endParaRPr>
          </a:p>
        </p:txBody>
      </p:sp>
      <p:pic>
        <p:nvPicPr>
          <p:cNvPr id="1809" name="Google Shape;1809;p131">
            <a:hlinkClick r:id="rId13"/>
          </p:cNvPr>
          <p:cNvPicPr preferRelativeResize="0"/>
          <p:nvPr/>
        </p:nvPicPr>
        <p:blipFill>
          <a:blip r:embed="rId14">
            <a:alphaModFix/>
          </a:blip>
          <a:stretch>
            <a:fillRect/>
          </a:stretch>
        </p:blipFill>
        <p:spPr>
          <a:xfrm>
            <a:off x="7184700" y="140875"/>
            <a:ext cx="1535150" cy="153995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132"/>
          <p:cNvSpPr txBox="1"/>
          <p:nvPr/>
        </p:nvSpPr>
        <p:spPr>
          <a:xfrm>
            <a:off x="2702875" y="212988"/>
            <a:ext cx="3905100" cy="984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4000">
                <a:latin typeface="Bangers"/>
                <a:ea typeface="Bangers"/>
                <a:cs typeface="Bangers"/>
                <a:sym typeface="Bangers"/>
              </a:rPr>
              <a:t>SECUNDARIA</a:t>
            </a:r>
            <a:endParaRPr sz="4000">
              <a:latin typeface="Bangers"/>
              <a:ea typeface="Bangers"/>
              <a:cs typeface="Bangers"/>
              <a:sym typeface="Bangers"/>
            </a:endParaRPr>
          </a:p>
        </p:txBody>
      </p:sp>
      <p:pic>
        <p:nvPicPr>
          <p:cNvPr id="1815" name="Google Shape;1815;p132">
            <a:hlinkClick r:id="rId3"/>
          </p:cNvPr>
          <p:cNvPicPr preferRelativeResize="0"/>
          <p:nvPr/>
        </p:nvPicPr>
        <p:blipFill>
          <a:blip r:embed="rId4">
            <a:alphaModFix/>
          </a:blip>
          <a:stretch>
            <a:fillRect/>
          </a:stretch>
        </p:blipFill>
        <p:spPr>
          <a:xfrm>
            <a:off x="723900" y="760000"/>
            <a:ext cx="1842624" cy="1133475"/>
          </a:xfrm>
          <a:prstGeom prst="rect">
            <a:avLst/>
          </a:prstGeom>
          <a:noFill/>
          <a:ln>
            <a:noFill/>
          </a:ln>
        </p:spPr>
      </p:pic>
      <p:pic>
        <p:nvPicPr>
          <p:cNvPr id="1816" name="Google Shape;1816;p132">
            <a:hlinkClick r:id="rId5"/>
          </p:cNvPr>
          <p:cNvPicPr preferRelativeResize="0"/>
          <p:nvPr/>
        </p:nvPicPr>
        <p:blipFill>
          <a:blip r:embed="rId6">
            <a:alphaModFix/>
          </a:blip>
          <a:stretch>
            <a:fillRect/>
          </a:stretch>
        </p:blipFill>
        <p:spPr>
          <a:xfrm>
            <a:off x="119724" y="2089800"/>
            <a:ext cx="1829700" cy="1649775"/>
          </a:xfrm>
          <a:prstGeom prst="rect">
            <a:avLst/>
          </a:prstGeom>
          <a:noFill/>
          <a:ln>
            <a:noFill/>
          </a:ln>
        </p:spPr>
      </p:pic>
      <p:pic>
        <p:nvPicPr>
          <p:cNvPr id="1817" name="Google Shape;1817;p132">
            <a:hlinkClick r:id="rId7"/>
          </p:cNvPr>
          <p:cNvPicPr preferRelativeResize="0"/>
          <p:nvPr/>
        </p:nvPicPr>
        <p:blipFill>
          <a:blip r:embed="rId8">
            <a:alphaModFix/>
          </a:blip>
          <a:stretch>
            <a:fillRect/>
          </a:stretch>
        </p:blipFill>
        <p:spPr>
          <a:xfrm>
            <a:off x="119725" y="3847950"/>
            <a:ext cx="1966375" cy="829475"/>
          </a:xfrm>
          <a:prstGeom prst="rect">
            <a:avLst/>
          </a:prstGeom>
          <a:noFill/>
          <a:ln>
            <a:noFill/>
          </a:ln>
        </p:spPr>
      </p:pic>
      <p:pic>
        <p:nvPicPr>
          <p:cNvPr id="1818" name="Google Shape;1818;p132">
            <a:hlinkClick r:id="rId9"/>
          </p:cNvPr>
          <p:cNvPicPr preferRelativeResize="0"/>
          <p:nvPr/>
        </p:nvPicPr>
        <p:blipFill>
          <a:blip r:embed="rId10">
            <a:alphaModFix/>
          </a:blip>
          <a:stretch>
            <a:fillRect/>
          </a:stretch>
        </p:blipFill>
        <p:spPr>
          <a:xfrm>
            <a:off x="2416370" y="2089812"/>
            <a:ext cx="3905099" cy="963882"/>
          </a:xfrm>
          <a:prstGeom prst="rect">
            <a:avLst/>
          </a:prstGeom>
          <a:noFill/>
          <a:ln>
            <a:noFill/>
          </a:ln>
        </p:spPr>
      </p:pic>
      <p:pic>
        <p:nvPicPr>
          <p:cNvPr id="1819" name="Google Shape;1819;p132">
            <a:hlinkClick r:id="rId11"/>
          </p:cNvPr>
          <p:cNvPicPr preferRelativeResize="0"/>
          <p:nvPr/>
        </p:nvPicPr>
        <p:blipFill>
          <a:blip r:embed="rId12">
            <a:alphaModFix/>
          </a:blip>
          <a:stretch>
            <a:fillRect/>
          </a:stretch>
        </p:blipFill>
        <p:spPr>
          <a:xfrm>
            <a:off x="6470525" y="2924819"/>
            <a:ext cx="2657475" cy="1752600"/>
          </a:xfrm>
          <a:prstGeom prst="rect">
            <a:avLst/>
          </a:prstGeom>
          <a:noFill/>
          <a:ln>
            <a:noFill/>
          </a:ln>
        </p:spPr>
      </p:pic>
      <p:pic>
        <p:nvPicPr>
          <p:cNvPr id="1820" name="Google Shape;1820;p132">
            <a:hlinkClick r:id="rId13"/>
          </p:cNvPr>
          <p:cNvPicPr preferRelativeResize="0"/>
          <p:nvPr/>
        </p:nvPicPr>
        <p:blipFill>
          <a:blip r:embed="rId14">
            <a:alphaModFix/>
          </a:blip>
          <a:stretch>
            <a:fillRect/>
          </a:stretch>
        </p:blipFill>
        <p:spPr>
          <a:xfrm>
            <a:off x="2064752" y="3250025"/>
            <a:ext cx="4290450" cy="689825"/>
          </a:xfrm>
          <a:prstGeom prst="rect">
            <a:avLst/>
          </a:prstGeom>
          <a:noFill/>
          <a:ln>
            <a:noFill/>
          </a:ln>
        </p:spPr>
      </p:pic>
      <p:pic>
        <p:nvPicPr>
          <p:cNvPr id="1821" name="Google Shape;1821;p132">
            <a:hlinkClick r:id="rId15"/>
          </p:cNvPr>
          <p:cNvPicPr preferRelativeResize="0"/>
          <p:nvPr/>
        </p:nvPicPr>
        <p:blipFill>
          <a:blip r:embed="rId16">
            <a:alphaModFix/>
          </a:blip>
          <a:stretch>
            <a:fillRect/>
          </a:stretch>
        </p:blipFill>
        <p:spPr>
          <a:xfrm>
            <a:off x="7184700" y="140875"/>
            <a:ext cx="1535150" cy="15399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26" name="Google Shape;1826;p133"/>
          <p:cNvSpPr txBox="1">
            <a:spLocks noGrp="1"/>
          </p:cNvSpPr>
          <p:nvPr>
            <p:ph type="title" idx="4294967295"/>
          </p:nvPr>
        </p:nvSpPr>
        <p:spPr>
          <a:xfrm>
            <a:off x="236900" y="525"/>
            <a:ext cx="8891100" cy="857400"/>
          </a:xfrm>
          <a:prstGeom prst="rect">
            <a:avLst/>
          </a:prstGeom>
          <a:noFill/>
          <a:ln>
            <a:noFill/>
          </a:ln>
        </p:spPr>
        <p:txBody>
          <a:bodyPr spcFirstLastPara="1" wrap="square" lIns="91425" tIns="91425" rIns="91425" bIns="91425" anchor="ctr" anchorCtr="0">
            <a:normAutofit fontScale="90000"/>
          </a:bodyPr>
          <a:lstStyle/>
          <a:p>
            <a:pPr marL="0" marR="0" lvl="0" indent="0" algn="ctr" rtl="0">
              <a:lnSpc>
                <a:spcPct val="100000"/>
              </a:lnSpc>
              <a:spcBef>
                <a:spcPts val="0"/>
              </a:spcBef>
              <a:spcAft>
                <a:spcPts val="0"/>
              </a:spcAft>
              <a:buClr>
                <a:schemeClr val="dk1"/>
              </a:buClr>
              <a:buFont typeface="Dosis"/>
              <a:buNone/>
            </a:pPr>
            <a:r>
              <a:rPr lang="es" sz="4800" b="1">
                <a:solidFill>
                  <a:srgbClr val="000000"/>
                </a:solidFill>
                <a:latin typeface="Dosis"/>
                <a:ea typeface="Dosis"/>
                <a:cs typeface="Dosis"/>
                <a:sym typeface="Dosis"/>
              </a:rPr>
              <a:t>ANALIZA UNA EXPERIENCIA</a:t>
            </a:r>
            <a:endParaRPr sz="4800">
              <a:solidFill>
                <a:srgbClr val="000000"/>
              </a:solidFill>
            </a:endParaRPr>
          </a:p>
        </p:txBody>
      </p:sp>
      <p:sp>
        <p:nvSpPr>
          <p:cNvPr id="1827" name="Google Shape;1827;p133"/>
          <p:cNvSpPr txBox="1"/>
          <p:nvPr/>
        </p:nvSpPr>
        <p:spPr>
          <a:xfrm>
            <a:off x="2054275" y="1394950"/>
            <a:ext cx="3905100" cy="984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4000">
                <a:latin typeface="Bangers"/>
                <a:ea typeface="Bangers"/>
                <a:cs typeface="Bangers"/>
                <a:sym typeface="Bangers"/>
              </a:rPr>
              <a:t>ejemplo</a:t>
            </a:r>
            <a:endParaRPr sz="4000">
              <a:latin typeface="Bangers"/>
              <a:ea typeface="Bangers"/>
              <a:cs typeface="Bangers"/>
              <a:sym typeface="Bangers"/>
            </a:endParaRPr>
          </a:p>
        </p:txBody>
      </p:sp>
      <p:pic>
        <p:nvPicPr>
          <p:cNvPr id="1828" name="Google Shape;1828;p133" descr=" La cuna de Halicarnaso | historia, literatura y educación">
            <a:hlinkClick r:id="rId3"/>
          </p:cNvPr>
          <p:cNvPicPr preferRelativeResize="0"/>
          <p:nvPr/>
        </p:nvPicPr>
        <p:blipFill>
          <a:blip r:embed="rId4">
            <a:alphaModFix/>
          </a:blip>
          <a:stretch>
            <a:fillRect/>
          </a:stretch>
        </p:blipFill>
        <p:spPr>
          <a:xfrm>
            <a:off x="860600" y="2651850"/>
            <a:ext cx="7064376" cy="15453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6"/>
                                        </p:tgtEl>
                                        <p:attrNameLst>
                                          <p:attrName>style.visibility</p:attrName>
                                        </p:attrNameLst>
                                      </p:cBhvr>
                                      <p:to>
                                        <p:strVal val="visible"/>
                                      </p:to>
                                    </p:set>
                                    <p:animEffect transition="in" filter="fade">
                                      <p:cBhvr>
                                        <p:cTn id="7" dur="1000"/>
                                        <p:tgtEl>
                                          <p:spTgt spid="1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32"/>
        <p:cNvGrpSpPr/>
        <p:nvPr/>
      </p:nvGrpSpPr>
      <p:grpSpPr>
        <a:xfrm>
          <a:off x="0" y="0"/>
          <a:ext cx="0" cy="0"/>
          <a:chOff x="0" y="0"/>
          <a:chExt cx="0" cy="0"/>
        </a:xfrm>
      </p:grpSpPr>
      <p:sp>
        <p:nvSpPr>
          <p:cNvPr id="1833" name="Google Shape;1833;p134"/>
          <p:cNvSpPr txBox="1">
            <a:spLocks noGrp="1"/>
          </p:cNvSpPr>
          <p:nvPr>
            <p:ph type="title" idx="4294967295"/>
          </p:nvPr>
        </p:nvSpPr>
        <p:spPr>
          <a:xfrm>
            <a:off x="236900" y="525"/>
            <a:ext cx="8891100" cy="857400"/>
          </a:xfrm>
          <a:prstGeom prst="rect">
            <a:avLst/>
          </a:prstGeom>
          <a:noFill/>
          <a:ln>
            <a:noFill/>
          </a:ln>
        </p:spPr>
        <p:txBody>
          <a:bodyPr spcFirstLastPara="1" wrap="square" lIns="91425" tIns="91425" rIns="91425" bIns="91425" anchor="ctr" anchorCtr="0">
            <a:normAutofit fontScale="90000"/>
          </a:bodyPr>
          <a:lstStyle/>
          <a:p>
            <a:pPr marL="0" marR="0" lvl="0" indent="0" algn="ctr" rtl="0">
              <a:lnSpc>
                <a:spcPct val="100000"/>
              </a:lnSpc>
              <a:spcBef>
                <a:spcPts val="0"/>
              </a:spcBef>
              <a:spcAft>
                <a:spcPts val="0"/>
              </a:spcAft>
              <a:buClr>
                <a:schemeClr val="dk1"/>
              </a:buClr>
              <a:buFont typeface="Dosis"/>
              <a:buNone/>
            </a:pPr>
            <a:r>
              <a:rPr lang="es" sz="4800" b="1">
                <a:solidFill>
                  <a:srgbClr val="000000"/>
                </a:solidFill>
                <a:latin typeface="Dosis"/>
                <a:ea typeface="Dosis"/>
                <a:cs typeface="Dosis"/>
                <a:sym typeface="Dosis"/>
              </a:rPr>
              <a:t>ANALIZA UNA EXPERIENCIA</a:t>
            </a:r>
            <a:endParaRPr sz="4800">
              <a:solidFill>
                <a:srgbClr val="000000"/>
              </a:solidFill>
            </a:endParaRPr>
          </a:p>
        </p:txBody>
      </p:sp>
      <p:sp>
        <p:nvSpPr>
          <p:cNvPr id="1834" name="Google Shape;1834;p134"/>
          <p:cNvSpPr txBox="1"/>
          <p:nvPr/>
        </p:nvSpPr>
        <p:spPr>
          <a:xfrm>
            <a:off x="2054275" y="1394950"/>
            <a:ext cx="3905100" cy="984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s" sz="4000">
                <a:latin typeface="Bangers"/>
                <a:ea typeface="Bangers"/>
                <a:cs typeface="Bangers"/>
                <a:sym typeface="Bangers"/>
              </a:rPr>
              <a:t>ejemplo</a:t>
            </a:r>
            <a:endParaRPr sz="4000">
              <a:latin typeface="Bangers"/>
              <a:ea typeface="Bangers"/>
              <a:cs typeface="Bangers"/>
              <a:sym typeface="Bangers"/>
            </a:endParaRPr>
          </a:p>
        </p:txBody>
      </p:sp>
      <p:pic>
        <p:nvPicPr>
          <p:cNvPr id="1835" name="Google Shape;1835;p134">
            <a:hlinkClick r:id="rId3"/>
          </p:cNvPr>
          <p:cNvPicPr preferRelativeResize="0"/>
          <p:nvPr/>
        </p:nvPicPr>
        <p:blipFill>
          <a:blip r:embed="rId4">
            <a:alphaModFix/>
          </a:blip>
          <a:stretch>
            <a:fillRect/>
          </a:stretch>
        </p:blipFill>
        <p:spPr>
          <a:xfrm>
            <a:off x="652448" y="2747350"/>
            <a:ext cx="7780750" cy="1251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3"/>
                                        </p:tgtEl>
                                        <p:attrNameLst>
                                          <p:attrName>style.visibility</p:attrName>
                                        </p:attrNameLst>
                                      </p:cBhvr>
                                      <p:to>
                                        <p:strVal val="visible"/>
                                      </p:to>
                                    </p:set>
                                    <p:animEffect transition="in" filter="fade">
                                      <p:cBhvr>
                                        <p:cTn id="7" dur="1000"/>
                                        <p:tgtEl>
                                          <p:spTgt spid="1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9900"/>
        </a:solidFill>
        <a:effectLst/>
      </p:bgPr>
    </p:bg>
    <p:spTree>
      <p:nvGrpSpPr>
        <p:cNvPr id="1" name="Shape 1839"/>
        <p:cNvGrpSpPr/>
        <p:nvPr/>
      </p:nvGrpSpPr>
      <p:grpSpPr>
        <a:xfrm>
          <a:off x="0" y="0"/>
          <a:ext cx="0" cy="0"/>
          <a:chOff x="0" y="0"/>
          <a:chExt cx="0" cy="0"/>
        </a:xfrm>
      </p:grpSpPr>
      <p:sp>
        <p:nvSpPr>
          <p:cNvPr id="1840" name="Google Shape;1840;p135"/>
          <p:cNvSpPr txBox="1">
            <a:spLocks noGrp="1"/>
          </p:cNvSpPr>
          <p:nvPr>
            <p:ph type="ctrTitle"/>
          </p:nvPr>
        </p:nvSpPr>
        <p:spPr>
          <a:xfrm>
            <a:off x="-44700" y="2505300"/>
            <a:ext cx="9188700" cy="2510100"/>
          </a:xfrm>
          <a:prstGeom prst="rect">
            <a:avLst/>
          </a:prstGeom>
          <a:noFill/>
          <a:ln>
            <a:noFill/>
          </a:ln>
        </p:spPr>
        <p:txBody>
          <a:bodyPr spcFirstLastPara="1" wrap="square" lIns="91425" tIns="91425" rIns="91425" bIns="91425" anchor="b" anchorCtr="0">
            <a:normAutofit fontScale="90000"/>
          </a:bodyPr>
          <a:lstStyle/>
          <a:p>
            <a:pPr marL="0" marR="0" lvl="0" indent="0" algn="ctr" rtl="0">
              <a:lnSpc>
                <a:spcPct val="100000"/>
              </a:lnSpc>
              <a:spcBef>
                <a:spcPts val="0"/>
              </a:spcBef>
              <a:spcAft>
                <a:spcPts val="0"/>
              </a:spcAft>
              <a:buClr>
                <a:srgbClr val="FFFFFF"/>
              </a:buClr>
              <a:buFont typeface="Dosis"/>
              <a:buNone/>
            </a:pPr>
            <a:endParaRPr sz="4000"/>
          </a:p>
          <a:p>
            <a:pPr marL="0" marR="0" lvl="0" indent="0" algn="ctr" rtl="0">
              <a:lnSpc>
                <a:spcPct val="100000"/>
              </a:lnSpc>
              <a:spcBef>
                <a:spcPts val="0"/>
              </a:spcBef>
              <a:spcAft>
                <a:spcPts val="0"/>
              </a:spcAft>
              <a:buClr>
                <a:srgbClr val="FFFFFF"/>
              </a:buClr>
              <a:buFont typeface="Dosis"/>
              <a:buNone/>
            </a:pPr>
            <a:r>
              <a:rPr lang="es">
                <a:solidFill>
                  <a:srgbClr val="FFFFFF"/>
                </a:solidFill>
                <a:latin typeface="Righteous"/>
                <a:ea typeface="Righteous"/>
                <a:cs typeface="Righteous"/>
                <a:sym typeface="Righteous"/>
              </a:rPr>
              <a:t>EL PRIMER MODELO</a:t>
            </a:r>
            <a:endParaRPr>
              <a:solidFill>
                <a:srgbClr val="FFFFFF"/>
              </a:solidFill>
              <a:latin typeface="Righteous"/>
              <a:ea typeface="Righteous"/>
              <a:cs typeface="Righteous"/>
              <a:sym typeface="Righteous"/>
            </a:endParaRPr>
          </a:p>
          <a:p>
            <a:pPr marL="0" marR="0" lvl="0" indent="0" algn="ctr" rtl="0">
              <a:lnSpc>
                <a:spcPct val="100000"/>
              </a:lnSpc>
              <a:spcBef>
                <a:spcPts val="0"/>
              </a:spcBef>
              <a:spcAft>
                <a:spcPts val="0"/>
              </a:spcAft>
              <a:buClr>
                <a:srgbClr val="FFFFFF"/>
              </a:buClr>
              <a:buFont typeface="Dosis"/>
              <a:buNone/>
            </a:pPr>
            <a:r>
              <a:rPr lang="es" sz="8850">
                <a:solidFill>
                  <a:srgbClr val="FFFFFF"/>
                </a:solidFill>
                <a:latin typeface="Righteous"/>
                <a:ea typeface="Righteous"/>
                <a:cs typeface="Righteous"/>
                <a:sym typeface="Righteous"/>
              </a:rPr>
              <a:t>PBL</a:t>
            </a:r>
            <a:endParaRPr sz="8850">
              <a:solidFill>
                <a:srgbClr val="FFFFFF"/>
              </a:solidFill>
              <a:latin typeface="Righteous"/>
              <a:ea typeface="Righteous"/>
              <a:cs typeface="Righteous"/>
              <a:sym typeface="Righteous"/>
            </a:endParaRPr>
          </a:p>
        </p:txBody>
      </p:sp>
      <p:pic>
        <p:nvPicPr>
          <p:cNvPr id="1841" name="Google Shape;1841;p135"/>
          <p:cNvPicPr preferRelativeResize="0"/>
          <p:nvPr/>
        </p:nvPicPr>
        <p:blipFill>
          <a:blip r:embed="rId3">
            <a:alphaModFix/>
          </a:blip>
          <a:stretch>
            <a:fillRect/>
          </a:stretch>
        </p:blipFill>
        <p:spPr>
          <a:xfrm>
            <a:off x="3471750" y="204725"/>
            <a:ext cx="2200501" cy="220050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45"/>
        <p:cNvGrpSpPr/>
        <p:nvPr/>
      </p:nvGrpSpPr>
      <p:grpSpPr>
        <a:xfrm>
          <a:off x="0" y="0"/>
          <a:ext cx="0" cy="0"/>
          <a:chOff x="0" y="0"/>
          <a:chExt cx="0" cy="0"/>
        </a:xfrm>
      </p:grpSpPr>
      <p:sp>
        <p:nvSpPr>
          <p:cNvPr id="1846" name="Google Shape;1846;p136"/>
          <p:cNvSpPr/>
          <p:nvPr/>
        </p:nvSpPr>
        <p:spPr>
          <a:xfrm rot="5400000">
            <a:off x="2133075" y="-173600"/>
            <a:ext cx="739200" cy="1153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47" name="Google Shape;1847;p136"/>
          <p:cNvSpPr/>
          <p:nvPr/>
        </p:nvSpPr>
        <p:spPr>
          <a:xfrm rot="5400000">
            <a:off x="2133075" y="687872"/>
            <a:ext cx="739200" cy="1153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48" name="Google Shape;1848;p136"/>
          <p:cNvSpPr/>
          <p:nvPr/>
        </p:nvSpPr>
        <p:spPr>
          <a:xfrm rot="5400000">
            <a:off x="2133075" y="1549343"/>
            <a:ext cx="739200" cy="1153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49" name="Google Shape;1849;p136"/>
          <p:cNvSpPr/>
          <p:nvPr/>
        </p:nvSpPr>
        <p:spPr>
          <a:xfrm rot="5400000">
            <a:off x="3432575" y="-205628"/>
            <a:ext cx="727500" cy="1142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0" name="Google Shape;1850;p136"/>
          <p:cNvSpPr/>
          <p:nvPr/>
        </p:nvSpPr>
        <p:spPr>
          <a:xfrm rot="5400000">
            <a:off x="3432575" y="642277"/>
            <a:ext cx="727500" cy="1142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1" name="Google Shape;1851;p136"/>
          <p:cNvSpPr/>
          <p:nvPr/>
        </p:nvSpPr>
        <p:spPr>
          <a:xfrm rot="5400000">
            <a:off x="3432575" y="1490182"/>
            <a:ext cx="727500" cy="1142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2" name="Google Shape;1852;p136"/>
          <p:cNvSpPr/>
          <p:nvPr/>
        </p:nvSpPr>
        <p:spPr>
          <a:xfrm rot="5400000">
            <a:off x="3432575" y="2338088"/>
            <a:ext cx="727500" cy="1142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3" name="Google Shape;1853;p136"/>
          <p:cNvSpPr/>
          <p:nvPr/>
        </p:nvSpPr>
        <p:spPr>
          <a:xfrm rot="5400000">
            <a:off x="832677" y="-173901"/>
            <a:ext cx="740100" cy="1154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4" name="Google Shape;1854;p136"/>
          <p:cNvSpPr/>
          <p:nvPr/>
        </p:nvSpPr>
        <p:spPr>
          <a:xfrm>
            <a:off x="627743" y="33399"/>
            <a:ext cx="1143600" cy="746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t" anchorCtr="0">
            <a:noAutofit/>
          </a:bodyPr>
          <a:lstStyle/>
          <a:p>
            <a:pPr marL="0" lvl="0" indent="0" algn="ctr" rtl="0">
              <a:spcBef>
                <a:spcPts val="0"/>
              </a:spcBef>
              <a:spcAft>
                <a:spcPts val="0"/>
              </a:spcAft>
              <a:buNone/>
            </a:pPr>
            <a:r>
              <a:rPr lang="es" sz="800" b="1">
                <a:latin typeface="Dosis"/>
                <a:ea typeface="Dosis"/>
                <a:cs typeface="Dosis"/>
                <a:sym typeface="Dosis"/>
              </a:rPr>
              <a:t>MUNDO</a:t>
            </a:r>
            <a:endParaRPr sz="800" b="1">
              <a:latin typeface="Dosis"/>
              <a:ea typeface="Dosis"/>
              <a:cs typeface="Dosis"/>
              <a:sym typeface="Dosis"/>
            </a:endParaRPr>
          </a:p>
          <a:p>
            <a:pPr marL="0" lvl="0" indent="0" algn="l" rtl="0">
              <a:spcBef>
                <a:spcPts val="0"/>
              </a:spcBef>
              <a:spcAft>
                <a:spcPts val="0"/>
              </a:spcAft>
              <a:buNone/>
            </a:pPr>
            <a:r>
              <a:rPr lang="es" sz="800" b="1">
                <a:latin typeface="Dosis"/>
                <a:ea typeface="Dosis"/>
                <a:cs typeface="Dosis"/>
                <a:sym typeface="Dosis"/>
              </a:rPr>
              <a:t>Donde tiene lugar el </a:t>
            </a:r>
            <a:endParaRPr sz="800" b="1">
              <a:latin typeface="Dosis"/>
              <a:ea typeface="Dosis"/>
              <a:cs typeface="Dosis"/>
              <a:sym typeface="Dosis"/>
            </a:endParaRPr>
          </a:p>
          <a:p>
            <a:pPr marL="0" lvl="0" indent="0" algn="l" rtl="0">
              <a:spcBef>
                <a:spcPts val="0"/>
              </a:spcBef>
              <a:spcAft>
                <a:spcPts val="0"/>
              </a:spcAft>
              <a:buNone/>
            </a:pPr>
            <a:r>
              <a:rPr lang="es" sz="800" b="1">
                <a:latin typeface="Dosis"/>
                <a:ea typeface="Dosis"/>
                <a:cs typeface="Dosis"/>
                <a:sym typeface="Dosis"/>
              </a:rPr>
              <a:t>sistema gamificado</a:t>
            </a:r>
            <a:endParaRPr sz="800" b="1">
              <a:latin typeface="Dosis"/>
              <a:ea typeface="Dosis"/>
              <a:cs typeface="Dosis"/>
              <a:sym typeface="Dosis"/>
            </a:endParaRPr>
          </a:p>
        </p:txBody>
      </p:sp>
      <p:sp>
        <p:nvSpPr>
          <p:cNvPr id="1855" name="Google Shape;1855;p136"/>
          <p:cNvSpPr/>
          <p:nvPr/>
        </p:nvSpPr>
        <p:spPr>
          <a:xfrm rot="5400000">
            <a:off x="832677" y="1551588"/>
            <a:ext cx="740100" cy="1154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6" name="Google Shape;1856;p136"/>
          <p:cNvSpPr/>
          <p:nvPr/>
        </p:nvSpPr>
        <p:spPr>
          <a:xfrm rot="5400000">
            <a:off x="832677" y="2414333"/>
            <a:ext cx="740100" cy="1154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7" name="Google Shape;1857;p136"/>
          <p:cNvSpPr/>
          <p:nvPr/>
        </p:nvSpPr>
        <p:spPr>
          <a:xfrm rot="5400000">
            <a:off x="832677" y="3277077"/>
            <a:ext cx="740100" cy="1154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8" name="Google Shape;1858;p136"/>
          <p:cNvSpPr/>
          <p:nvPr/>
        </p:nvSpPr>
        <p:spPr>
          <a:xfrm rot="5400000">
            <a:off x="832677" y="4139822"/>
            <a:ext cx="740100" cy="1154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59" name="Google Shape;1859;p136"/>
          <p:cNvSpPr/>
          <p:nvPr/>
        </p:nvSpPr>
        <p:spPr>
          <a:xfrm rot="5400000">
            <a:off x="2241200" y="3240984"/>
            <a:ext cx="659400" cy="11421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60" name="Google Shape;1860;p136"/>
          <p:cNvSpPr/>
          <p:nvPr/>
        </p:nvSpPr>
        <p:spPr>
          <a:xfrm rot="5400000">
            <a:off x="2241200" y="4009557"/>
            <a:ext cx="659400" cy="11421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61" name="Google Shape;1861;p136"/>
          <p:cNvSpPr/>
          <p:nvPr/>
        </p:nvSpPr>
        <p:spPr>
          <a:xfrm>
            <a:off x="627743" y="895291"/>
            <a:ext cx="1143600" cy="746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TUTORIAL</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Aprendizaje donde</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el jugador desarrolla</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habilidades iniciales</a:t>
            </a:r>
            <a:endParaRPr sz="800" b="1">
              <a:solidFill>
                <a:schemeClr val="dk1"/>
              </a:solidFill>
              <a:latin typeface="Dosis"/>
              <a:ea typeface="Dosis"/>
              <a:cs typeface="Dosis"/>
              <a:sym typeface="Dosis"/>
            </a:endParaRPr>
          </a:p>
        </p:txBody>
      </p:sp>
      <p:sp>
        <p:nvSpPr>
          <p:cNvPr id="1862" name="Google Shape;1862;p136"/>
          <p:cNvSpPr/>
          <p:nvPr/>
        </p:nvSpPr>
        <p:spPr>
          <a:xfrm>
            <a:off x="630893" y="1757191"/>
            <a:ext cx="1143600" cy="746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REGLAS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Reglas que mantienen</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el sistema estable.</a:t>
            </a:r>
            <a:endParaRPr sz="800" b="1">
              <a:solidFill>
                <a:schemeClr val="dk1"/>
              </a:solidFill>
              <a:latin typeface="Dosis"/>
              <a:ea typeface="Dosis"/>
              <a:cs typeface="Dosis"/>
              <a:sym typeface="Dosis"/>
            </a:endParaRPr>
          </a:p>
        </p:txBody>
      </p:sp>
      <p:sp>
        <p:nvSpPr>
          <p:cNvPr id="1863" name="Google Shape;1863;p136"/>
          <p:cNvSpPr/>
          <p:nvPr/>
        </p:nvSpPr>
        <p:spPr>
          <a:xfrm>
            <a:off x="630893" y="2618221"/>
            <a:ext cx="1143600" cy="746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AVATAR</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Representación</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virtual del jugador</a:t>
            </a:r>
            <a:endParaRPr sz="800" b="1">
              <a:solidFill>
                <a:schemeClr val="dk1"/>
              </a:solidFill>
              <a:latin typeface="Dosis"/>
              <a:ea typeface="Dosis"/>
              <a:cs typeface="Dosis"/>
              <a:sym typeface="Dosis"/>
            </a:endParaRPr>
          </a:p>
        </p:txBody>
      </p:sp>
      <p:sp>
        <p:nvSpPr>
          <p:cNvPr id="1864" name="Google Shape;1864;p136"/>
          <p:cNvSpPr/>
          <p:nvPr/>
        </p:nvSpPr>
        <p:spPr>
          <a:xfrm>
            <a:off x="630893" y="3482677"/>
            <a:ext cx="1143600" cy="746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NIVELES</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Representación</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virtual del jugador</a:t>
            </a:r>
            <a:endParaRPr sz="800" b="1">
              <a:solidFill>
                <a:schemeClr val="dk1"/>
              </a:solidFill>
              <a:latin typeface="Dosis"/>
              <a:ea typeface="Dosis"/>
              <a:cs typeface="Dosis"/>
              <a:sym typeface="Dosis"/>
            </a:endParaRPr>
          </a:p>
        </p:txBody>
      </p:sp>
      <p:sp>
        <p:nvSpPr>
          <p:cNvPr id="1865" name="Google Shape;1865;p136"/>
          <p:cNvSpPr/>
          <p:nvPr/>
        </p:nvSpPr>
        <p:spPr>
          <a:xfrm>
            <a:off x="630893" y="4343708"/>
            <a:ext cx="1143600" cy="746700"/>
          </a:xfrm>
          <a:prstGeom prst="roundRect">
            <a:avLst>
              <a:gd name="adj" fmla="val 16667"/>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RETOS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Misión con objetivo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concreto que lleva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a conseguir algún</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tipo de recompensa.</a:t>
            </a:r>
            <a:endParaRPr sz="800" b="1">
              <a:solidFill>
                <a:schemeClr val="dk1"/>
              </a:solidFill>
              <a:latin typeface="Dosis"/>
              <a:ea typeface="Dosis"/>
              <a:cs typeface="Dosis"/>
              <a:sym typeface="Dosis"/>
            </a:endParaRPr>
          </a:p>
        </p:txBody>
      </p:sp>
      <p:sp>
        <p:nvSpPr>
          <p:cNvPr id="1866" name="Google Shape;1866;p136"/>
          <p:cNvSpPr/>
          <p:nvPr/>
        </p:nvSpPr>
        <p:spPr>
          <a:xfrm>
            <a:off x="2005332" y="3479299"/>
            <a:ext cx="1131000" cy="6654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LEADERBOARD RELATIVO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Muestra la posición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relativa del jugador</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respecto al resto</a:t>
            </a:r>
            <a:endParaRPr sz="800" b="1">
              <a:solidFill>
                <a:schemeClr val="dk1"/>
              </a:solidFill>
              <a:latin typeface="Dosis"/>
              <a:ea typeface="Dosis"/>
              <a:cs typeface="Dosis"/>
              <a:sym typeface="Dosis"/>
            </a:endParaRPr>
          </a:p>
        </p:txBody>
      </p:sp>
      <p:sp>
        <p:nvSpPr>
          <p:cNvPr id="1867" name="Google Shape;1867;p136"/>
          <p:cNvSpPr/>
          <p:nvPr/>
        </p:nvSpPr>
        <p:spPr>
          <a:xfrm>
            <a:off x="2005332" y="4247887"/>
            <a:ext cx="1131000" cy="6654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INSIGNIAS</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Logro desbloqueado bajo ciertas circunstancias</a:t>
            </a:r>
            <a:endParaRPr sz="800" b="1">
              <a:solidFill>
                <a:schemeClr val="dk1"/>
              </a:solidFill>
              <a:latin typeface="Dosis"/>
              <a:ea typeface="Dosis"/>
              <a:cs typeface="Dosis"/>
              <a:sym typeface="Dosis"/>
            </a:endParaRPr>
          </a:p>
        </p:txBody>
      </p:sp>
      <p:sp>
        <p:nvSpPr>
          <p:cNvPr id="1868" name="Google Shape;1868;p136"/>
          <p:cNvSpPr/>
          <p:nvPr/>
        </p:nvSpPr>
        <p:spPr>
          <a:xfrm>
            <a:off x="1930227" y="33400"/>
            <a:ext cx="1142100" cy="7458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RECOMPENSAS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FIJAS Y VARIABLES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Se adquieren según una condición fija conocida</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o desconocida.</a:t>
            </a:r>
            <a:endParaRPr sz="800" b="1">
              <a:solidFill>
                <a:schemeClr val="dk1"/>
              </a:solidFill>
              <a:latin typeface="Dosis"/>
              <a:ea typeface="Dosis"/>
              <a:cs typeface="Dosis"/>
              <a:sym typeface="Dosis"/>
            </a:endParaRPr>
          </a:p>
        </p:txBody>
      </p:sp>
      <p:sp>
        <p:nvSpPr>
          <p:cNvPr id="1869" name="Google Shape;1869;p136"/>
          <p:cNvSpPr/>
          <p:nvPr/>
        </p:nvSpPr>
        <p:spPr>
          <a:xfrm>
            <a:off x="1933372" y="891467"/>
            <a:ext cx="1142100" cy="7458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PUNTOS XP</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Puntos que aumentan</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el nivel del jugador</a:t>
            </a:r>
            <a:endParaRPr sz="800" b="1">
              <a:solidFill>
                <a:schemeClr val="dk1"/>
              </a:solidFill>
              <a:latin typeface="Dosis"/>
              <a:ea typeface="Dosis"/>
              <a:cs typeface="Dosis"/>
              <a:sym typeface="Dosis"/>
            </a:endParaRPr>
          </a:p>
        </p:txBody>
      </p:sp>
      <p:sp>
        <p:nvSpPr>
          <p:cNvPr id="1870" name="Google Shape;1870;p136"/>
          <p:cNvSpPr/>
          <p:nvPr/>
        </p:nvSpPr>
        <p:spPr>
          <a:xfrm>
            <a:off x="1933372" y="1754648"/>
            <a:ext cx="1142100" cy="7458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MARCADOR HUD</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Marcador  muestra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como le va al jugador</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 en ese momento</a:t>
            </a:r>
            <a:endParaRPr sz="800" b="1">
              <a:solidFill>
                <a:schemeClr val="dk1"/>
              </a:solidFill>
              <a:latin typeface="Dosis"/>
              <a:ea typeface="Dosis"/>
              <a:cs typeface="Dosis"/>
              <a:sym typeface="Dosis"/>
            </a:endParaRPr>
          </a:p>
        </p:txBody>
      </p:sp>
      <p:sp>
        <p:nvSpPr>
          <p:cNvPr id="1871" name="Google Shape;1871;p136"/>
          <p:cNvSpPr/>
          <p:nvPr/>
        </p:nvSpPr>
        <p:spPr>
          <a:xfrm>
            <a:off x="3232315" y="2"/>
            <a:ext cx="1131000" cy="73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EQUIPAMIENTO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Items que tiene el</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jugador</a:t>
            </a:r>
            <a:endParaRPr sz="800" b="1">
              <a:solidFill>
                <a:schemeClr val="dk1"/>
              </a:solidFill>
              <a:latin typeface="Dosis"/>
              <a:ea typeface="Dosis"/>
              <a:cs typeface="Dosis"/>
              <a:sym typeface="Dosis"/>
            </a:endParaRPr>
          </a:p>
        </p:txBody>
      </p:sp>
      <p:sp>
        <p:nvSpPr>
          <p:cNvPr id="1872" name="Google Shape;1872;p136"/>
          <p:cNvSpPr/>
          <p:nvPr/>
        </p:nvSpPr>
        <p:spPr>
          <a:xfrm>
            <a:off x="3232315" y="846222"/>
            <a:ext cx="1131000" cy="73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BIENES VIRTUALES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Bienes que pueden</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ser comprados en el</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juego</a:t>
            </a:r>
            <a:endParaRPr sz="800" b="1">
              <a:solidFill>
                <a:schemeClr val="dk1"/>
              </a:solidFill>
              <a:latin typeface="Dosis"/>
              <a:ea typeface="Dosis"/>
              <a:cs typeface="Dosis"/>
              <a:sym typeface="Dosis"/>
            </a:endParaRPr>
          </a:p>
        </p:txBody>
      </p:sp>
      <p:sp>
        <p:nvSpPr>
          <p:cNvPr id="1873" name="Google Shape;1873;p136"/>
          <p:cNvSpPr/>
          <p:nvPr/>
        </p:nvSpPr>
        <p:spPr>
          <a:xfrm>
            <a:off x="3232315" y="1694135"/>
            <a:ext cx="1131000" cy="73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HABILIDADES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Mecánicas que </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modifican las características del jugador.</a:t>
            </a:r>
            <a:endParaRPr sz="800" b="1">
              <a:solidFill>
                <a:schemeClr val="dk1"/>
              </a:solidFill>
              <a:latin typeface="Dosis"/>
              <a:ea typeface="Dosis"/>
              <a:cs typeface="Dosis"/>
              <a:sym typeface="Dosis"/>
            </a:endParaRPr>
          </a:p>
        </p:txBody>
      </p:sp>
      <p:sp>
        <p:nvSpPr>
          <p:cNvPr id="1874" name="Google Shape;1874;p136"/>
          <p:cNvSpPr/>
          <p:nvPr/>
        </p:nvSpPr>
        <p:spPr>
          <a:xfrm>
            <a:off x="3232315" y="2542056"/>
            <a:ext cx="1131000" cy="734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CUSTOMIZACIÓN</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Permite customizar</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 su apariencia</a:t>
            </a:r>
            <a:endParaRPr sz="800" b="1">
              <a:solidFill>
                <a:schemeClr val="dk1"/>
              </a:solidFill>
              <a:latin typeface="Dosis"/>
              <a:ea typeface="Dosis"/>
              <a:cs typeface="Dosis"/>
              <a:sym typeface="Dosis"/>
            </a:endParaRPr>
          </a:p>
          <a:p>
            <a:pPr marL="0" lvl="0" indent="0" algn="l" rtl="0">
              <a:spcBef>
                <a:spcPts val="0"/>
              </a:spcBef>
              <a:spcAft>
                <a:spcPts val="0"/>
              </a:spcAft>
              <a:buClr>
                <a:schemeClr val="dk1"/>
              </a:buClr>
              <a:buSzPts val="900"/>
              <a:buFont typeface="Arial"/>
              <a:buNone/>
            </a:pPr>
            <a:r>
              <a:rPr lang="es" sz="800" b="1">
                <a:solidFill>
                  <a:schemeClr val="dk1"/>
                </a:solidFill>
                <a:latin typeface="Dosis"/>
                <a:ea typeface="Dosis"/>
                <a:cs typeface="Dosis"/>
                <a:sym typeface="Dosis"/>
              </a:rPr>
              <a:t>virtual</a:t>
            </a:r>
            <a:endParaRPr sz="800" b="1">
              <a:solidFill>
                <a:schemeClr val="dk1"/>
              </a:solidFill>
              <a:latin typeface="Dosis"/>
              <a:ea typeface="Dosis"/>
              <a:cs typeface="Dosis"/>
              <a:sym typeface="Dosis"/>
            </a:endParaRPr>
          </a:p>
        </p:txBody>
      </p:sp>
      <p:sp>
        <p:nvSpPr>
          <p:cNvPr id="1875" name="Google Shape;1875;p136"/>
          <p:cNvSpPr/>
          <p:nvPr/>
        </p:nvSpPr>
        <p:spPr>
          <a:xfrm rot="5400000">
            <a:off x="1350687" y="335840"/>
            <a:ext cx="626700" cy="1350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1</a:t>
            </a:r>
            <a:endParaRPr sz="800"/>
          </a:p>
        </p:txBody>
      </p:sp>
      <p:sp>
        <p:nvSpPr>
          <p:cNvPr id="1876" name="Google Shape;1876;p136"/>
          <p:cNvSpPr/>
          <p:nvPr/>
        </p:nvSpPr>
        <p:spPr>
          <a:xfrm rot="5400000">
            <a:off x="1350687" y="1202113"/>
            <a:ext cx="626700" cy="1350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1</a:t>
            </a:r>
            <a:endParaRPr sz="800"/>
          </a:p>
        </p:txBody>
      </p:sp>
      <p:sp>
        <p:nvSpPr>
          <p:cNvPr id="1877" name="Google Shape;1877;p136"/>
          <p:cNvSpPr/>
          <p:nvPr/>
        </p:nvSpPr>
        <p:spPr>
          <a:xfrm rot="5400000">
            <a:off x="1350687" y="2060544"/>
            <a:ext cx="626700" cy="1350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1</a:t>
            </a:r>
            <a:endParaRPr sz="800"/>
          </a:p>
        </p:txBody>
      </p:sp>
      <p:sp>
        <p:nvSpPr>
          <p:cNvPr id="1878" name="Google Shape;1878;p136"/>
          <p:cNvSpPr/>
          <p:nvPr/>
        </p:nvSpPr>
        <p:spPr>
          <a:xfrm rot="5400000">
            <a:off x="1350687" y="2926816"/>
            <a:ext cx="626700" cy="1350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1</a:t>
            </a:r>
            <a:endParaRPr sz="800"/>
          </a:p>
        </p:txBody>
      </p:sp>
      <p:sp>
        <p:nvSpPr>
          <p:cNvPr id="1879" name="Google Shape;1879;p136"/>
          <p:cNvSpPr/>
          <p:nvPr/>
        </p:nvSpPr>
        <p:spPr>
          <a:xfrm rot="5400000">
            <a:off x="1350687" y="3756427"/>
            <a:ext cx="626700" cy="1350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1</a:t>
            </a:r>
            <a:endParaRPr sz="800"/>
          </a:p>
        </p:txBody>
      </p:sp>
      <p:sp>
        <p:nvSpPr>
          <p:cNvPr id="1880" name="Google Shape;1880;p136"/>
          <p:cNvSpPr/>
          <p:nvPr/>
        </p:nvSpPr>
        <p:spPr>
          <a:xfrm rot="5400000">
            <a:off x="1350687" y="4622700"/>
            <a:ext cx="626700" cy="135000"/>
          </a:xfrm>
          <a:prstGeom prst="rect">
            <a:avLst/>
          </a:prstGeom>
          <a:solidFill>
            <a:srgbClr val="EAD1DC"/>
          </a:solidFill>
          <a:ln w="9525" cap="flat" cmpd="sng">
            <a:solidFill>
              <a:srgbClr val="EAD1DC"/>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1</a:t>
            </a:r>
            <a:endParaRPr sz="800"/>
          </a:p>
        </p:txBody>
      </p:sp>
      <p:sp>
        <p:nvSpPr>
          <p:cNvPr id="1881" name="Google Shape;1881;p136"/>
          <p:cNvSpPr/>
          <p:nvPr/>
        </p:nvSpPr>
        <p:spPr>
          <a:xfrm rot="5400000">
            <a:off x="2747891" y="3746925"/>
            <a:ext cx="558600" cy="1335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2</a:t>
            </a:r>
            <a:endParaRPr sz="800"/>
          </a:p>
        </p:txBody>
      </p:sp>
      <p:sp>
        <p:nvSpPr>
          <p:cNvPr id="1882" name="Google Shape;1882;p136"/>
          <p:cNvSpPr/>
          <p:nvPr/>
        </p:nvSpPr>
        <p:spPr>
          <a:xfrm rot="5400000">
            <a:off x="2747891" y="4538020"/>
            <a:ext cx="558600" cy="1335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2</a:t>
            </a:r>
            <a:endParaRPr sz="800"/>
          </a:p>
        </p:txBody>
      </p:sp>
      <p:sp>
        <p:nvSpPr>
          <p:cNvPr id="1883" name="Google Shape;1883;p136"/>
          <p:cNvSpPr/>
          <p:nvPr/>
        </p:nvSpPr>
        <p:spPr>
          <a:xfrm rot="5400000">
            <a:off x="2645334" y="335457"/>
            <a:ext cx="626100" cy="1350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2</a:t>
            </a:r>
            <a:endParaRPr sz="800"/>
          </a:p>
        </p:txBody>
      </p:sp>
      <p:sp>
        <p:nvSpPr>
          <p:cNvPr id="1884" name="Google Shape;1884;p136"/>
          <p:cNvSpPr/>
          <p:nvPr/>
        </p:nvSpPr>
        <p:spPr>
          <a:xfrm rot="5400000">
            <a:off x="2645334" y="1200452"/>
            <a:ext cx="626100" cy="1350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2</a:t>
            </a:r>
            <a:endParaRPr sz="800"/>
          </a:p>
        </p:txBody>
      </p:sp>
      <p:sp>
        <p:nvSpPr>
          <p:cNvPr id="1885" name="Google Shape;1885;p136"/>
          <p:cNvSpPr/>
          <p:nvPr/>
        </p:nvSpPr>
        <p:spPr>
          <a:xfrm rot="5400000">
            <a:off x="2645334" y="2057616"/>
            <a:ext cx="626100" cy="1350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2</a:t>
            </a:r>
            <a:endParaRPr sz="800"/>
          </a:p>
        </p:txBody>
      </p:sp>
      <p:sp>
        <p:nvSpPr>
          <p:cNvPr id="1886" name="Google Shape;1886;p136"/>
          <p:cNvSpPr/>
          <p:nvPr/>
        </p:nvSpPr>
        <p:spPr>
          <a:xfrm rot="5400000">
            <a:off x="3939639" y="268771"/>
            <a:ext cx="616200" cy="1335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3</a:t>
            </a:r>
            <a:endParaRPr sz="800"/>
          </a:p>
        </p:txBody>
      </p:sp>
      <p:sp>
        <p:nvSpPr>
          <p:cNvPr id="1887" name="Google Shape;1887;p136"/>
          <p:cNvSpPr/>
          <p:nvPr/>
        </p:nvSpPr>
        <p:spPr>
          <a:xfrm rot="5400000">
            <a:off x="3939639" y="1120144"/>
            <a:ext cx="616200" cy="1335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3</a:t>
            </a:r>
            <a:endParaRPr sz="800"/>
          </a:p>
        </p:txBody>
      </p:sp>
      <p:sp>
        <p:nvSpPr>
          <p:cNvPr id="1888" name="Google Shape;1888;p136"/>
          <p:cNvSpPr/>
          <p:nvPr/>
        </p:nvSpPr>
        <p:spPr>
          <a:xfrm rot="5400000">
            <a:off x="3939639" y="1996246"/>
            <a:ext cx="616200" cy="1335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3</a:t>
            </a:r>
            <a:endParaRPr sz="800"/>
          </a:p>
        </p:txBody>
      </p:sp>
      <p:sp>
        <p:nvSpPr>
          <p:cNvPr id="1889" name="Google Shape;1889;p136"/>
          <p:cNvSpPr/>
          <p:nvPr/>
        </p:nvSpPr>
        <p:spPr>
          <a:xfrm rot="5400000">
            <a:off x="3939639" y="2868997"/>
            <a:ext cx="616200" cy="1335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3</a:t>
            </a:r>
            <a:endParaRPr sz="800"/>
          </a:p>
        </p:txBody>
      </p:sp>
      <p:sp>
        <p:nvSpPr>
          <p:cNvPr id="1890" name="Google Shape;1890;p136"/>
          <p:cNvSpPr/>
          <p:nvPr/>
        </p:nvSpPr>
        <p:spPr>
          <a:xfrm rot="5400000">
            <a:off x="2131502" y="2413378"/>
            <a:ext cx="739200" cy="11532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1" name="Google Shape;1891;p136"/>
          <p:cNvSpPr/>
          <p:nvPr/>
        </p:nvSpPr>
        <p:spPr>
          <a:xfrm>
            <a:off x="1930227" y="2616969"/>
            <a:ext cx="1142100" cy="745800"/>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LEADERBOARD ABSOUTO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Muestra los jugadores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del TOP 5-10-15</a:t>
            </a:r>
            <a:endParaRPr sz="800" b="1">
              <a:solidFill>
                <a:schemeClr val="dk1"/>
              </a:solidFill>
              <a:latin typeface="Dosis"/>
              <a:ea typeface="Dosis"/>
              <a:cs typeface="Dosis"/>
              <a:sym typeface="Dosis"/>
            </a:endParaRPr>
          </a:p>
        </p:txBody>
      </p:sp>
      <p:sp>
        <p:nvSpPr>
          <p:cNvPr id="1892" name="Google Shape;1892;p136"/>
          <p:cNvSpPr/>
          <p:nvPr/>
        </p:nvSpPr>
        <p:spPr>
          <a:xfrm rot="5400000">
            <a:off x="2648684" y="2895612"/>
            <a:ext cx="626100" cy="1350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2</a:t>
            </a:r>
            <a:endParaRPr sz="800"/>
          </a:p>
        </p:txBody>
      </p:sp>
      <p:sp>
        <p:nvSpPr>
          <p:cNvPr id="1893" name="Google Shape;1893;p136"/>
          <p:cNvSpPr/>
          <p:nvPr/>
        </p:nvSpPr>
        <p:spPr>
          <a:xfrm rot="5400000">
            <a:off x="4628300" y="-170978"/>
            <a:ext cx="726600" cy="10719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4" name="Google Shape;1894;p136"/>
          <p:cNvSpPr/>
          <p:nvPr/>
        </p:nvSpPr>
        <p:spPr>
          <a:xfrm rot="5400000">
            <a:off x="4628300" y="675965"/>
            <a:ext cx="726600" cy="10719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5" name="Google Shape;1895;p136"/>
          <p:cNvSpPr/>
          <p:nvPr/>
        </p:nvSpPr>
        <p:spPr>
          <a:xfrm rot="5400000">
            <a:off x="4628300" y="1522908"/>
            <a:ext cx="726600" cy="10719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6" name="Google Shape;1896;p136"/>
          <p:cNvSpPr/>
          <p:nvPr/>
        </p:nvSpPr>
        <p:spPr>
          <a:xfrm rot="5400000">
            <a:off x="4628300" y="2369851"/>
            <a:ext cx="726600" cy="10719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7" name="Google Shape;1897;p136"/>
          <p:cNvSpPr/>
          <p:nvPr/>
        </p:nvSpPr>
        <p:spPr>
          <a:xfrm rot="5400000">
            <a:off x="4628300" y="3216794"/>
            <a:ext cx="726600" cy="10719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8" name="Google Shape;1898;p136"/>
          <p:cNvSpPr/>
          <p:nvPr/>
        </p:nvSpPr>
        <p:spPr>
          <a:xfrm rot="5400000">
            <a:off x="4628300" y="4063738"/>
            <a:ext cx="726600" cy="10719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899" name="Google Shape;1899;p136"/>
          <p:cNvSpPr/>
          <p:nvPr/>
        </p:nvSpPr>
        <p:spPr>
          <a:xfrm>
            <a:off x="3237368" y="4268619"/>
            <a:ext cx="1071900" cy="69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POWER UP</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Efecto positivo y</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limitado en las acciones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del jugador</a:t>
            </a:r>
            <a:endParaRPr sz="800" b="1">
              <a:solidFill>
                <a:schemeClr val="dk1"/>
              </a:solidFill>
              <a:latin typeface="Dosis"/>
              <a:ea typeface="Dosis"/>
              <a:cs typeface="Dosis"/>
              <a:sym typeface="Dosis"/>
            </a:endParaRPr>
          </a:p>
        </p:txBody>
      </p:sp>
      <p:sp>
        <p:nvSpPr>
          <p:cNvPr id="1900" name="Google Shape;1900;p136"/>
          <p:cNvSpPr/>
          <p:nvPr/>
        </p:nvSpPr>
        <p:spPr>
          <a:xfrm>
            <a:off x="4460644" y="5"/>
            <a:ext cx="1061700" cy="73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RECOMPENSAS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ALEATORIAS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Recompanesas que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se dan de forma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aleatoria.</a:t>
            </a:r>
            <a:endParaRPr sz="800" b="1">
              <a:solidFill>
                <a:schemeClr val="dk1"/>
              </a:solidFill>
              <a:latin typeface="Dosis"/>
              <a:ea typeface="Dosis"/>
              <a:cs typeface="Dosis"/>
              <a:sym typeface="Dosis"/>
            </a:endParaRPr>
          </a:p>
        </p:txBody>
      </p:sp>
      <p:sp>
        <p:nvSpPr>
          <p:cNvPr id="1901" name="Google Shape;1901;p136"/>
          <p:cNvSpPr/>
          <p:nvPr/>
        </p:nvSpPr>
        <p:spPr>
          <a:xfrm>
            <a:off x="4460644" y="845265"/>
            <a:ext cx="1061700" cy="73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ITEM DE ACCESO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Item que desbloquea</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contenido especial</a:t>
            </a:r>
            <a:endParaRPr sz="800" b="1">
              <a:solidFill>
                <a:schemeClr val="dk1"/>
              </a:solidFill>
              <a:latin typeface="Dosis"/>
              <a:ea typeface="Dosis"/>
              <a:cs typeface="Dosis"/>
              <a:sym typeface="Dosis"/>
            </a:endParaRPr>
          </a:p>
        </p:txBody>
      </p:sp>
      <p:sp>
        <p:nvSpPr>
          <p:cNvPr id="1902" name="Google Shape;1902;p136"/>
          <p:cNvSpPr/>
          <p:nvPr/>
        </p:nvSpPr>
        <p:spPr>
          <a:xfrm>
            <a:off x="4460644" y="1693889"/>
            <a:ext cx="1061700" cy="73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ctr" rtl="0">
              <a:spcBef>
                <a:spcPts val="0"/>
              </a:spcBef>
              <a:spcAft>
                <a:spcPts val="0"/>
              </a:spcAft>
              <a:buNone/>
            </a:pPr>
            <a:r>
              <a:rPr lang="es" sz="800" b="1">
                <a:solidFill>
                  <a:schemeClr val="dk1"/>
                </a:solidFill>
                <a:latin typeface="Dosis"/>
                <a:ea typeface="Dosis"/>
                <a:cs typeface="Dosis"/>
                <a:sym typeface="Dosis"/>
              </a:rPr>
              <a:t>SALVAVIDAS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Da a los jugadadores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un descanso después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de un nivel difícil.</a:t>
            </a:r>
            <a:endParaRPr sz="800" b="1">
              <a:solidFill>
                <a:schemeClr val="dk1"/>
              </a:solidFill>
              <a:latin typeface="Dosis"/>
              <a:ea typeface="Dosis"/>
              <a:cs typeface="Dosis"/>
              <a:sym typeface="Dosis"/>
            </a:endParaRPr>
          </a:p>
        </p:txBody>
      </p:sp>
      <p:sp>
        <p:nvSpPr>
          <p:cNvPr id="1903" name="Google Shape;1903;p136"/>
          <p:cNvSpPr/>
          <p:nvPr/>
        </p:nvSpPr>
        <p:spPr>
          <a:xfrm>
            <a:off x="4460644" y="2539150"/>
            <a:ext cx="1061700" cy="73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REGALOS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Mecánica colaborativa</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que aumenta la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interacción entre iguales.</a:t>
            </a:r>
            <a:endParaRPr sz="800" b="1">
              <a:solidFill>
                <a:schemeClr val="dk1"/>
              </a:solidFill>
              <a:latin typeface="Dosis"/>
              <a:ea typeface="Dosis"/>
              <a:cs typeface="Dosis"/>
              <a:sym typeface="Dosis"/>
            </a:endParaRPr>
          </a:p>
        </p:txBody>
      </p:sp>
      <p:sp>
        <p:nvSpPr>
          <p:cNvPr id="1904" name="Google Shape;1904;p136"/>
          <p:cNvSpPr/>
          <p:nvPr/>
        </p:nvSpPr>
        <p:spPr>
          <a:xfrm>
            <a:off x="4460644" y="3386101"/>
            <a:ext cx="1061700" cy="73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EVENTOS ESPECIALES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Eventos limitados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que tienen lugar una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vez cada tiempo</a:t>
            </a:r>
            <a:endParaRPr sz="800" b="1">
              <a:solidFill>
                <a:schemeClr val="dk1"/>
              </a:solidFill>
              <a:latin typeface="Dosis"/>
              <a:ea typeface="Dosis"/>
              <a:cs typeface="Dosis"/>
              <a:sym typeface="Dosis"/>
            </a:endParaRPr>
          </a:p>
        </p:txBody>
      </p:sp>
      <p:sp>
        <p:nvSpPr>
          <p:cNvPr id="1905" name="Google Shape;1905;p136"/>
          <p:cNvSpPr/>
          <p:nvPr/>
        </p:nvSpPr>
        <p:spPr>
          <a:xfrm>
            <a:off x="4460644" y="4233060"/>
            <a:ext cx="1061700" cy="7332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HUEVOS DE PASCUA</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Secretos especiales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que todavia no se han</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revelado.</a:t>
            </a:r>
            <a:endParaRPr sz="800" b="1">
              <a:solidFill>
                <a:schemeClr val="dk1"/>
              </a:solidFill>
              <a:latin typeface="Dosis"/>
              <a:ea typeface="Dosis"/>
              <a:cs typeface="Dosis"/>
              <a:sym typeface="Dosis"/>
            </a:endParaRPr>
          </a:p>
        </p:txBody>
      </p:sp>
      <p:sp>
        <p:nvSpPr>
          <p:cNvPr id="1906" name="Google Shape;1906;p136"/>
          <p:cNvSpPr/>
          <p:nvPr/>
        </p:nvSpPr>
        <p:spPr>
          <a:xfrm rot="5400000">
            <a:off x="3916006" y="4554921"/>
            <a:ext cx="585300" cy="126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3</a:t>
            </a:r>
            <a:endParaRPr sz="800"/>
          </a:p>
        </p:txBody>
      </p:sp>
      <p:sp>
        <p:nvSpPr>
          <p:cNvPr id="1907" name="Google Shape;1907;p136"/>
          <p:cNvSpPr/>
          <p:nvPr/>
        </p:nvSpPr>
        <p:spPr>
          <a:xfrm rot="5400000">
            <a:off x="5112135" y="301405"/>
            <a:ext cx="615300" cy="125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4</a:t>
            </a:r>
            <a:endParaRPr sz="800"/>
          </a:p>
        </p:txBody>
      </p:sp>
      <p:sp>
        <p:nvSpPr>
          <p:cNvPr id="1908" name="Google Shape;1908;p136"/>
          <p:cNvSpPr/>
          <p:nvPr/>
        </p:nvSpPr>
        <p:spPr>
          <a:xfrm rot="5400000">
            <a:off x="5112135" y="1151812"/>
            <a:ext cx="615300" cy="125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4</a:t>
            </a:r>
            <a:endParaRPr sz="800"/>
          </a:p>
        </p:txBody>
      </p:sp>
      <p:sp>
        <p:nvSpPr>
          <p:cNvPr id="1909" name="Google Shape;1909;p136"/>
          <p:cNvSpPr/>
          <p:nvPr/>
        </p:nvSpPr>
        <p:spPr>
          <a:xfrm rot="5400000">
            <a:off x="5112135" y="1966228"/>
            <a:ext cx="615300" cy="125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4</a:t>
            </a:r>
            <a:endParaRPr sz="800"/>
          </a:p>
        </p:txBody>
      </p:sp>
      <p:sp>
        <p:nvSpPr>
          <p:cNvPr id="1910" name="Google Shape;1910;p136"/>
          <p:cNvSpPr/>
          <p:nvPr/>
        </p:nvSpPr>
        <p:spPr>
          <a:xfrm rot="5400000">
            <a:off x="5112135" y="2816635"/>
            <a:ext cx="615300" cy="125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4</a:t>
            </a:r>
            <a:endParaRPr sz="800"/>
          </a:p>
        </p:txBody>
      </p:sp>
      <p:sp>
        <p:nvSpPr>
          <p:cNvPr id="1911" name="Google Shape;1911;p136"/>
          <p:cNvSpPr/>
          <p:nvPr/>
        </p:nvSpPr>
        <p:spPr>
          <a:xfrm rot="5400000">
            <a:off x="5112135" y="3691743"/>
            <a:ext cx="615300" cy="125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4</a:t>
            </a:r>
            <a:endParaRPr sz="800"/>
          </a:p>
        </p:txBody>
      </p:sp>
      <p:sp>
        <p:nvSpPr>
          <p:cNvPr id="1912" name="Google Shape;1912;p136"/>
          <p:cNvSpPr/>
          <p:nvPr/>
        </p:nvSpPr>
        <p:spPr>
          <a:xfrm rot="5400000">
            <a:off x="5112135" y="4563504"/>
            <a:ext cx="615300" cy="125400"/>
          </a:xfrm>
          <a:prstGeom prst="rect">
            <a:avLst/>
          </a:prstGeom>
          <a:solidFill>
            <a:srgbClr val="FFF2CC"/>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4</a:t>
            </a:r>
            <a:endParaRPr sz="800"/>
          </a:p>
        </p:txBody>
      </p:sp>
      <p:sp>
        <p:nvSpPr>
          <p:cNvPr id="1913" name="Google Shape;1913;p136"/>
          <p:cNvSpPr/>
          <p:nvPr/>
        </p:nvSpPr>
        <p:spPr>
          <a:xfrm rot="5400000">
            <a:off x="3427850" y="3287036"/>
            <a:ext cx="691200" cy="10821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14" name="Google Shape;1914;p136"/>
          <p:cNvSpPr/>
          <p:nvPr/>
        </p:nvSpPr>
        <p:spPr>
          <a:xfrm>
            <a:off x="3238844" y="3479299"/>
            <a:ext cx="1071900" cy="697500"/>
          </a:xfrm>
          <a:prstGeom prst="roundRect">
            <a:avLst>
              <a:gd name="adj" fmla="val 16667"/>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MONEDA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Real o ficticia que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sirve como dinero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en el juego</a:t>
            </a:r>
            <a:endParaRPr sz="800" b="1">
              <a:solidFill>
                <a:schemeClr val="dk1"/>
              </a:solidFill>
              <a:latin typeface="Dosis"/>
              <a:ea typeface="Dosis"/>
              <a:cs typeface="Dosis"/>
              <a:sym typeface="Dosis"/>
            </a:endParaRPr>
          </a:p>
        </p:txBody>
      </p:sp>
      <p:sp>
        <p:nvSpPr>
          <p:cNvPr id="1915" name="Google Shape;1915;p136"/>
          <p:cNvSpPr/>
          <p:nvPr/>
        </p:nvSpPr>
        <p:spPr>
          <a:xfrm rot="5400000">
            <a:off x="3908432" y="3767258"/>
            <a:ext cx="585300" cy="126600"/>
          </a:xfrm>
          <a:prstGeom prst="rect">
            <a:avLst/>
          </a:prstGeom>
          <a:solidFill>
            <a:srgbClr val="C9DAF8"/>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3</a:t>
            </a:r>
            <a:endParaRPr sz="800"/>
          </a:p>
        </p:txBody>
      </p:sp>
      <p:sp>
        <p:nvSpPr>
          <p:cNvPr id="1916" name="Google Shape;1916;p136"/>
          <p:cNvSpPr/>
          <p:nvPr/>
        </p:nvSpPr>
        <p:spPr>
          <a:xfrm rot="5400000">
            <a:off x="5886950" y="-183349"/>
            <a:ext cx="718200" cy="11517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17" name="Google Shape;1917;p136"/>
          <p:cNvSpPr/>
          <p:nvPr/>
        </p:nvSpPr>
        <p:spPr>
          <a:xfrm rot="5400000">
            <a:off x="5886950" y="653861"/>
            <a:ext cx="718200" cy="11517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18" name="Google Shape;1918;p136"/>
          <p:cNvSpPr/>
          <p:nvPr/>
        </p:nvSpPr>
        <p:spPr>
          <a:xfrm rot="5400000">
            <a:off x="5886950" y="1491071"/>
            <a:ext cx="718200" cy="11517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19" name="Google Shape;1919;p136"/>
          <p:cNvSpPr/>
          <p:nvPr/>
        </p:nvSpPr>
        <p:spPr>
          <a:xfrm rot="5400000">
            <a:off x="7519200" y="-496476"/>
            <a:ext cx="707400" cy="1816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20" name="Google Shape;1920;p136"/>
          <p:cNvSpPr/>
          <p:nvPr/>
        </p:nvSpPr>
        <p:spPr>
          <a:xfrm rot="5400000">
            <a:off x="7519200" y="328431"/>
            <a:ext cx="707400" cy="1816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21" name="Google Shape;1921;p136"/>
          <p:cNvSpPr/>
          <p:nvPr/>
        </p:nvSpPr>
        <p:spPr>
          <a:xfrm rot="5400000">
            <a:off x="7519200" y="1153338"/>
            <a:ext cx="707400" cy="1816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22" name="Google Shape;1922;p136"/>
          <p:cNvSpPr/>
          <p:nvPr/>
        </p:nvSpPr>
        <p:spPr>
          <a:xfrm rot="5400000">
            <a:off x="7519200" y="1978245"/>
            <a:ext cx="707400" cy="18165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23" name="Google Shape;1923;p136"/>
          <p:cNvSpPr/>
          <p:nvPr/>
        </p:nvSpPr>
        <p:spPr>
          <a:xfrm>
            <a:off x="5674242" y="33401"/>
            <a:ext cx="1140300" cy="724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EQUIPOS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Grupos de jugadores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con identificación</a:t>
            </a:r>
            <a:endParaRPr sz="800" b="1">
              <a:solidFill>
                <a:schemeClr val="dk1"/>
              </a:solidFill>
              <a:latin typeface="Dosis"/>
              <a:ea typeface="Dosis"/>
              <a:cs typeface="Dosis"/>
              <a:sym typeface="Dosis"/>
            </a:endParaRPr>
          </a:p>
        </p:txBody>
      </p:sp>
      <p:sp>
        <p:nvSpPr>
          <p:cNvPr id="1924" name="Google Shape;1924;p136"/>
          <p:cNvSpPr/>
          <p:nvPr/>
        </p:nvSpPr>
        <p:spPr>
          <a:xfrm>
            <a:off x="5677384" y="867302"/>
            <a:ext cx="1140300" cy="724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FREE LUNCH</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Recmpensas obtenidas</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por la acción de otros</a:t>
            </a:r>
            <a:endParaRPr sz="800" b="1">
              <a:solidFill>
                <a:schemeClr val="dk1"/>
              </a:solidFill>
              <a:latin typeface="Dosis"/>
              <a:ea typeface="Dosis"/>
              <a:cs typeface="Dosis"/>
              <a:sym typeface="Dosis"/>
            </a:endParaRPr>
          </a:p>
        </p:txBody>
      </p:sp>
      <p:sp>
        <p:nvSpPr>
          <p:cNvPr id="1925" name="Google Shape;1925;p136"/>
          <p:cNvSpPr/>
          <p:nvPr/>
        </p:nvSpPr>
        <p:spPr>
          <a:xfrm>
            <a:off x="5677384" y="1706173"/>
            <a:ext cx="1140300" cy="724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RANKING SOCIAL</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Ranking relativo focalizado en la parte</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social del jugador.</a:t>
            </a:r>
            <a:endParaRPr sz="800" b="1">
              <a:solidFill>
                <a:schemeClr val="dk1"/>
              </a:solidFill>
              <a:latin typeface="Dosis"/>
              <a:ea typeface="Dosis"/>
              <a:cs typeface="Dosis"/>
              <a:sym typeface="Dosis"/>
            </a:endParaRPr>
          </a:p>
        </p:txBody>
      </p:sp>
      <p:sp>
        <p:nvSpPr>
          <p:cNvPr id="1926" name="Google Shape;1926;p136"/>
          <p:cNvSpPr/>
          <p:nvPr/>
        </p:nvSpPr>
        <p:spPr>
          <a:xfrm>
            <a:off x="6975559" y="56449"/>
            <a:ext cx="1799100" cy="714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RETO EPICO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Reto especial</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solo para pros</a:t>
            </a:r>
            <a:endParaRPr sz="800" b="1">
              <a:solidFill>
                <a:schemeClr val="dk1"/>
              </a:solidFill>
              <a:latin typeface="Dosis"/>
              <a:ea typeface="Dosis"/>
              <a:cs typeface="Dosis"/>
              <a:sym typeface="Dosis"/>
            </a:endParaRPr>
          </a:p>
        </p:txBody>
      </p:sp>
      <p:sp>
        <p:nvSpPr>
          <p:cNvPr id="1927" name="Google Shape;1927;p136"/>
          <p:cNvSpPr/>
          <p:nvPr/>
        </p:nvSpPr>
        <p:spPr>
          <a:xfrm>
            <a:off x="6975559" y="879717"/>
            <a:ext cx="1799100" cy="714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JUGADOR vs JUGADOR</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Permite la comeptición</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entre jugadores</a:t>
            </a:r>
            <a:endParaRPr sz="800" b="1">
              <a:solidFill>
                <a:schemeClr val="dk1"/>
              </a:solidFill>
              <a:latin typeface="Dosis"/>
              <a:ea typeface="Dosis"/>
              <a:cs typeface="Dosis"/>
              <a:sym typeface="Dosis"/>
            </a:endParaRPr>
          </a:p>
        </p:txBody>
      </p:sp>
      <p:sp>
        <p:nvSpPr>
          <p:cNvPr id="1928" name="Google Shape;1928;p136"/>
          <p:cNvSpPr/>
          <p:nvPr/>
        </p:nvSpPr>
        <p:spPr>
          <a:xfrm>
            <a:off x="6975559" y="1704631"/>
            <a:ext cx="1799100" cy="714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ITEM VANIDOSO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Item raro que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representa status o </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habilidad</a:t>
            </a:r>
            <a:endParaRPr sz="800" b="1">
              <a:solidFill>
                <a:schemeClr val="dk1"/>
              </a:solidFill>
              <a:latin typeface="Dosis"/>
              <a:ea typeface="Dosis"/>
              <a:cs typeface="Dosis"/>
              <a:sym typeface="Dosis"/>
            </a:endParaRPr>
          </a:p>
        </p:txBody>
      </p:sp>
      <p:sp>
        <p:nvSpPr>
          <p:cNvPr id="1929" name="Google Shape;1929;p136"/>
          <p:cNvSpPr/>
          <p:nvPr/>
        </p:nvSpPr>
        <p:spPr>
          <a:xfrm>
            <a:off x="6975559" y="2529553"/>
            <a:ext cx="1799100" cy="7143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EMBAJADOR</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Experto del juego</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actúa como mentor.</a:t>
            </a:r>
            <a:endParaRPr sz="800" b="1">
              <a:solidFill>
                <a:schemeClr val="dk1"/>
              </a:solidFill>
              <a:latin typeface="Dosis"/>
              <a:ea typeface="Dosis"/>
              <a:cs typeface="Dosis"/>
              <a:sym typeface="Dosis"/>
            </a:endParaRPr>
          </a:p>
        </p:txBody>
      </p:sp>
      <p:sp>
        <p:nvSpPr>
          <p:cNvPr id="1930" name="Google Shape;1930;p136"/>
          <p:cNvSpPr/>
          <p:nvPr/>
        </p:nvSpPr>
        <p:spPr>
          <a:xfrm rot="5400000">
            <a:off x="6397023" y="325166"/>
            <a:ext cx="608400" cy="134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5</a:t>
            </a:r>
            <a:endParaRPr sz="800"/>
          </a:p>
        </p:txBody>
      </p:sp>
      <p:sp>
        <p:nvSpPr>
          <p:cNvPr id="1931" name="Google Shape;1931;p136"/>
          <p:cNvSpPr/>
          <p:nvPr/>
        </p:nvSpPr>
        <p:spPr>
          <a:xfrm rot="5400000">
            <a:off x="6397023" y="1165800"/>
            <a:ext cx="608400" cy="134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5</a:t>
            </a:r>
            <a:endParaRPr sz="800"/>
          </a:p>
        </p:txBody>
      </p:sp>
      <p:sp>
        <p:nvSpPr>
          <p:cNvPr id="1932" name="Google Shape;1932;p136"/>
          <p:cNvSpPr/>
          <p:nvPr/>
        </p:nvSpPr>
        <p:spPr>
          <a:xfrm rot="5400000">
            <a:off x="6397023" y="1998824"/>
            <a:ext cx="608400" cy="134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5</a:t>
            </a:r>
            <a:endParaRPr sz="800"/>
          </a:p>
        </p:txBody>
      </p:sp>
      <p:sp>
        <p:nvSpPr>
          <p:cNvPr id="1933" name="Google Shape;1933;p136"/>
          <p:cNvSpPr/>
          <p:nvPr/>
        </p:nvSpPr>
        <p:spPr>
          <a:xfrm rot="5400000">
            <a:off x="8291272" y="276775"/>
            <a:ext cx="599400" cy="212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6</a:t>
            </a:r>
            <a:endParaRPr sz="800"/>
          </a:p>
        </p:txBody>
      </p:sp>
      <p:sp>
        <p:nvSpPr>
          <p:cNvPr id="1934" name="Google Shape;1934;p136"/>
          <p:cNvSpPr/>
          <p:nvPr/>
        </p:nvSpPr>
        <p:spPr>
          <a:xfrm rot="5400000">
            <a:off x="8291272" y="1105055"/>
            <a:ext cx="599400" cy="212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6</a:t>
            </a:r>
            <a:endParaRPr sz="800"/>
          </a:p>
        </p:txBody>
      </p:sp>
      <p:sp>
        <p:nvSpPr>
          <p:cNvPr id="1935" name="Google Shape;1935;p136"/>
          <p:cNvSpPr/>
          <p:nvPr/>
        </p:nvSpPr>
        <p:spPr>
          <a:xfrm rot="5400000">
            <a:off x="8291272" y="1957394"/>
            <a:ext cx="599400" cy="212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6</a:t>
            </a:r>
            <a:endParaRPr sz="800"/>
          </a:p>
        </p:txBody>
      </p:sp>
      <p:sp>
        <p:nvSpPr>
          <p:cNvPr id="1936" name="Google Shape;1936;p136"/>
          <p:cNvSpPr/>
          <p:nvPr/>
        </p:nvSpPr>
        <p:spPr>
          <a:xfrm rot="5400000">
            <a:off x="8291272" y="2806473"/>
            <a:ext cx="599400" cy="212100"/>
          </a:xfrm>
          <a:prstGeom prst="rect">
            <a:avLst/>
          </a:prstGeom>
          <a:solidFill>
            <a:srgbClr val="D9EAD3"/>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6</a:t>
            </a:r>
            <a:endParaRPr sz="800"/>
          </a:p>
        </p:txBody>
      </p:sp>
      <p:sp>
        <p:nvSpPr>
          <p:cNvPr id="1937" name="Google Shape;1937;p136"/>
          <p:cNvSpPr/>
          <p:nvPr/>
        </p:nvSpPr>
        <p:spPr>
          <a:xfrm rot="5400000">
            <a:off x="5885379" y="2330772"/>
            <a:ext cx="718200" cy="11517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endParaRPr sz="800"/>
          </a:p>
        </p:txBody>
      </p:sp>
      <p:sp>
        <p:nvSpPr>
          <p:cNvPr id="1938" name="Google Shape;1938;p136"/>
          <p:cNvSpPr/>
          <p:nvPr/>
        </p:nvSpPr>
        <p:spPr>
          <a:xfrm>
            <a:off x="5674242" y="2544209"/>
            <a:ext cx="1140300" cy="7248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b="1">
                <a:solidFill>
                  <a:schemeClr val="dk1"/>
                </a:solidFill>
                <a:latin typeface="Dosis"/>
                <a:ea typeface="Dosis"/>
                <a:cs typeface="Dosis"/>
                <a:sym typeface="Dosis"/>
              </a:rPr>
              <a:t>AREA SOCIAL</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Areas que permten</a:t>
            </a:r>
            <a:endParaRPr sz="800" b="1">
              <a:solidFill>
                <a:schemeClr val="dk1"/>
              </a:solidFill>
              <a:latin typeface="Dosis"/>
              <a:ea typeface="Dosis"/>
              <a:cs typeface="Dosis"/>
              <a:sym typeface="Dosis"/>
            </a:endParaRPr>
          </a:p>
          <a:p>
            <a:pPr marL="0" lvl="0" indent="0" algn="l" rtl="0">
              <a:spcBef>
                <a:spcPts val="0"/>
              </a:spcBef>
              <a:spcAft>
                <a:spcPts val="0"/>
              </a:spcAft>
              <a:buNone/>
            </a:pPr>
            <a:r>
              <a:rPr lang="es" sz="800" b="1">
                <a:solidFill>
                  <a:schemeClr val="dk1"/>
                </a:solidFill>
                <a:latin typeface="Dosis"/>
                <a:ea typeface="Dosis"/>
                <a:cs typeface="Dosis"/>
                <a:sym typeface="Dosis"/>
              </a:rPr>
              <a:t>la interacción social</a:t>
            </a:r>
            <a:endParaRPr sz="800" b="1">
              <a:solidFill>
                <a:schemeClr val="dk1"/>
              </a:solidFill>
              <a:latin typeface="Dosis"/>
              <a:ea typeface="Dosis"/>
              <a:cs typeface="Dosis"/>
              <a:sym typeface="Dosis"/>
            </a:endParaRPr>
          </a:p>
        </p:txBody>
      </p:sp>
      <p:sp>
        <p:nvSpPr>
          <p:cNvPr id="1939" name="Google Shape;1939;p136"/>
          <p:cNvSpPr/>
          <p:nvPr/>
        </p:nvSpPr>
        <p:spPr>
          <a:xfrm rot="5400000">
            <a:off x="6400370" y="2813220"/>
            <a:ext cx="608400" cy="134700"/>
          </a:xfrm>
          <a:prstGeom prst="rect">
            <a:avLst/>
          </a:prstGeom>
          <a:solidFill>
            <a:srgbClr val="FFE599"/>
          </a:solidFill>
          <a:ln w="9525" cap="flat" cmpd="sng">
            <a:solidFill>
              <a:schemeClr val="dk2"/>
            </a:solidFill>
            <a:prstDash val="solid"/>
            <a:round/>
            <a:headEnd type="none" w="sm" len="sm"/>
            <a:tailEnd type="none" w="sm" len="sm"/>
          </a:ln>
        </p:spPr>
        <p:txBody>
          <a:bodyPr spcFirstLastPara="1" wrap="square" lIns="72850" tIns="72850" rIns="72850" bIns="72850" anchor="ctr" anchorCtr="0">
            <a:noAutofit/>
          </a:bodyPr>
          <a:lstStyle/>
          <a:p>
            <a:pPr marL="0" lvl="0" indent="0" algn="l" rtl="0">
              <a:spcBef>
                <a:spcPts val="0"/>
              </a:spcBef>
              <a:spcAft>
                <a:spcPts val="0"/>
              </a:spcAft>
              <a:buNone/>
            </a:pPr>
            <a:r>
              <a:rPr lang="es" sz="800"/>
              <a:t>NIVEL 5</a:t>
            </a:r>
            <a:endParaRPr sz="800"/>
          </a:p>
        </p:txBody>
      </p:sp>
      <p:sp>
        <p:nvSpPr>
          <p:cNvPr id="1940" name="Google Shape;1940;p136"/>
          <p:cNvSpPr/>
          <p:nvPr/>
        </p:nvSpPr>
        <p:spPr>
          <a:xfrm>
            <a:off x="5766827" y="3442825"/>
            <a:ext cx="3187200" cy="1523400"/>
          </a:xfrm>
          <a:prstGeom prst="roundRect">
            <a:avLst>
              <a:gd name="adj" fmla="val 16667"/>
            </a:avLst>
          </a:prstGeom>
          <a:solidFill>
            <a:srgbClr val="FFFFFF"/>
          </a:solidFill>
          <a:ln w="9525" cap="flat" cmpd="sng">
            <a:solidFill>
              <a:schemeClr val="dk2"/>
            </a:solidFill>
            <a:prstDash val="dot"/>
            <a:round/>
            <a:headEnd type="none" w="sm" len="sm"/>
            <a:tailEnd type="none" w="sm" len="sm"/>
          </a:ln>
        </p:spPr>
        <p:txBody>
          <a:bodyPr spcFirstLastPara="1" wrap="square" lIns="92475" tIns="92475" rIns="92475" bIns="92475" anchor="ctr" anchorCtr="0">
            <a:noAutofit/>
          </a:bodyPr>
          <a:lstStyle/>
          <a:p>
            <a:pPr marL="0" lvl="0" indent="0" algn="ctr" rtl="0">
              <a:spcBef>
                <a:spcPts val="0"/>
              </a:spcBef>
              <a:spcAft>
                <a:spcPts val="0"/>
              </a:spcAft>
              <a:buNone/>
            </a:pPr>
            <a:r>
              <a:rPr lang="es" sz="3000" b="1">
                <a:latin typeface="Dosis"/>
                <a:ea typeface="Dosis"/>
                <a:cs typeface="Dosis"/>
                <a:sym typeface="Dosis"/>
              </a:rPr>
              <a:t>35 MECÁNICAS </a:t>
            </a:r>
            <a:endParaRPr sz="3000" b="1">
              <a:latin typeface="Dosis"/>
              <a:ea typeface="Dosis"/>
              <a:cs typeface="Dosis"/>
              <a:sym typeface="Dosis"/>
            </a:endParaRPr>
          </a:p>
        </p:txBody>
      </p:sp>
      <p:pic>
        <p:nvPicPr>
          <p:cNvPr id="1941" name="Google Shape;1941;p136"/>
          <p:cNvPicPr preferRelativeResize="0"/>
          <p:nvPr/>
        </p:nvPicPr>
        <p:blipFill>
          <a:blip r:embed="rId3">
            <a:alphaModFix/>
          </a:blip>
          <a:stretch>
            <a:fillRect/>
          </a:stretch>
        </p:blipFill>
        <p:spPr>
          <a:xfrm>
            <a:off x="7784975" y="4469414"/>
            <a:ext cx="1082100" cy="31357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45"/>
        <p:cNvGrpSpPr/>
        <p:nvPr/>
      </p:nvGrpSpPr>
      <p:grpSpPr>
        <a:xfrm>
          <a:off x="0" y="0"/>
          <a:ext cx="0" cy="0"/>
          <a:chOff x="0" y="0"/>
          <a:chExt cx="0" cy="0"/>
        </a:xfrm>
      </p:grpSpPr>
      <p:sp>
        <p:nvSpPr>
          <p:cNvPr id="1946" name="Google Shape;1946;p137"/>
          <p:cNvSpPr/>
          <p:nvPr/>
        </p:nvSpPr>
        <p:spPr>
          <a:xfrm>
            <a:off x="8300" y="4677425"/>
            <a:ext cx="9144000" cy="466200"/>
          </a:xfrm>
          <a:prstGeom prst="rect">
            <a:avLst/>
          </a:prstGeom>
          <a:solidFill>
            <a:srgbClr val="8E7CC3"/>
          </a:solidFill>
          <a:ln w="9525" cap="flat" cmpd="sng">
            <a:solidFill>
              <a:srgbClr val="8E7CC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7" name="Google Shape;1947;p137"/>
          <p:cNvSpPr/>
          <p:nvPr/>
        </p:nvSpPr>
        <p:spPr>
          <a:xfrm>
            <a:off x="3234325" y="206819"/>
            <a:ext cx="2632200" cy="41808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948" name="Google Shape;1948;p137"/>
          <p:cNvSpPr txBox="1"/>
          <p:nvPr/>
        </p:nvSpPr>
        <p:spPr>
          <a:xfrm>
            <a:off x="7986350" y="1692419"/>
            <a:ext cx="644100" cy="943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endParaRPr sz="5000" b="0" i="0" u="none" strike="noStrike" cap="none">
              <a:solidFill>
                <a:srgbClr val="000000"/>
              </a:solidFill>
              <a:latin typeface="Arial"/>
              <a:ea typeface="Arial"/>
              <a:cs typeface="Arial"/>
              <a:sym typeface="Arial"/>
            </a:endParaRPr>
          </a:p>
        </p:txBody>
      </p:sp>
      <p:pic>
        <p:nvPicPr>
          <p:cNvPr id="1949" name="Google Shape;1949;p137"/>
          <p:cNvPicPr preferRelativeResize="0"/>
          <p:nvPr/>
        </p:nvPicPr>
        <p:blipFill rotWithShape="1">
          <a:blip r:embed="rId3">
            <a:alphaModFix/>
          </a:blip>
          <a:srcRect/>
          <a:stretch/>
        </p:blipFill>
        <p:spPr>
          <a:xfrm>
            <a:off x="622350" y="987400"/>
            <a:ext cx="2080500" cy="2176801"/>
          </a:xfrm>
          <a:prstGeom prst="rect">
            <a:avLst/>
          </a:prstGeom>
          <a:noFill/>
          <a:ln>
            <a:noFill/>
          </a:ln>
        </p:spPr>
      </p:pic>
      <p:sp>
        <p:nvSpPr>
          <p:cNvPr id="1950" name="Google Shape;1950;p137"/>
          <p:cNvSpPr txBox="1">
            <a:spLocks noGrp="1"/>
          </p:cNvSpPr>
          <p:nvPr>
            <p:ph type="title" idx="4294967295"/>
          </p:nvPr>
        </p:nvSpPr>
        <p:spPr>
          <a:xfrm>
            <a:off x="399625" y="3735513"/>
            <a:ext cx="2772000" cy="651900"/>
          </a:xfrm>
          <a:prstGeom prst="rect">
            <a:avLst/>
          </a:prstGeom>
          <a:noFill/>
          <a:ln>
            <a:noFill/>
          </a:ln>
        </p:spPr>
        <p:txBody>
          <a:bodyPr spcFirstLastPara="1" wrap="square" lIns="91425" tIns="91425" rIns="91425" bIns="91425" anchor="t" anchorCtr="0">
            <a:normAutofit fontScale="90000"/>
          </a:bodyPr>
          <a:lstStyle/>
          <a:p>
            <a:pPr marL="0" marR="0" lvl="0" indent="0" algn="ctr" rtl="0">
              <a:lnSpc>
                <a:spcPct val="100000"/>
              </a:lnSpc>
              <a:spcBef>
                <a:spcPts val="0"/>
              </a:spcBef>
              <a:spcAft>
                <a:spcPts val="0"/>
              </a:spcAft>
              <a:buClr>
                <a:schemeClr val="dk1"/>
              </a:buClr>
              <a:buSzPct val="132000"/>
              <a:buFont typeface="Dosis"/>
              <a:buNone/>
            </a:pPr>
            <a:r>
              <a:rPr lang="es" sz="2500" b="1">
                <a:solidFill>
                  <a:srgbClr val="666666"/>
                </a:solidFill>
                <a:latin typeface="Dosis"/>
                <a:ea typeface="Dosis"/>
                <a:cs typeface="Dosis"/>
                <a:sym typeface="Dosis"/>
              </a:rPr>
              <a:t>TAREAS/ RETOS</a:t>
            </a:r>
            <a:endParaRPr sz="2500" b="1">
              <a:solidFill>
                <a:srgbClr val="666666"/>
              </a:solidFill>
              <a:latin typeface="Dosis"/>
              <a:ea typeface="Dosis"/>
              <a:cs typeface="Dosis"/>
              <a:sym typeface="Dosis"/>
            </a:endParaRPr>
          </a:p>
          <a:p>
            <a:pPr marL="0" marR="0" lvl="0" indent="0" algn="ctr" rtl="0">
              <a:lnSpc>
                <a:spcPct val="100000"/>
              </a:lnSpc>
              <a:spcBef>
                <a:spcPts val="0"/>
              </a:spcBef>
              <a:spcAft>
                <a:spcPts val="0"/>
              </a:spcAft>
              <a:buClr>
                <a:schemeClr val="dk1"/>
              </a:buClr>
              <a:buSzPct val="132000"/>
              <a:buFont typeface="Dosis"/>
              <a:buNone/>
            </a:pPr>
            <a:r>
              <a:rPr lang="es" sz="2500" b="1">
                <a:solidFill>
                  <a:srgbClr val="666666"/>
                </a:solidFill>
                <a:latin typeface="Dosis"/>
                <a:ea typeface="Dosis"/>
                <a:cs typeface="Dosis"/>
                <a:sym typeface="Dosis"/>
              </a:rPr>
              <a:t>PUNTOS  XP</a:t>
            </a:r>
            <a:endParaRPr sz="2500" b="1">
              <a:solidFill>
                <a:srgbClr val="666666"/>
              </a:solidFill>
              <a:latin typeface="Dosis"/>
              <a:ea typeface="Dosis"/>
              <a:cs typeface="Dosis"/>
              <a:sym typeface="Dosis"/>
            </a:endParaRPr>
          </a:p>
        </p:txBody>
      </p:sp>
      <p:pic>
        <p:nvPicPr>
          <p:cNvPr id="1951" name="Google Shape;1951;p137"/>
          <p:cNvPicPr preferRelativeResize="0"/>
          <p:nvPr/>
        </p:nvPicPr>
        <p:blipFill rotWithShape="1">
          <a:blip r:embed="rId4">
            <a:alphaModFix/>
          </a:blip>
          <a:srcRect/>
          <a:stretch/>
        </p:blipFill>
        <p:spPr>
          <a:xfrm>
            <a:off x="622350" y="2601869"/>
            <a:ext cx="846000" cy="1012841"/>
          </a:xfrm>
          <a:prstGeom prst="rect">
            <a:avLst/>
          </a:prstGeom>
          <a:noFill/>
          <a:ln>
            <a:noFill/>
          </a:ln>
        </p:spPr>
      </p:pic>
      <p:pic>
        <p:nvPicPr>
          <p:cNvPr id="1952" name="Google Shape;1952;p137"/>
          <p:cNvPicPr preferRelativeResize="0"/>
          <p:nvPr/>
        </p:nvPicPr>
        <p:blipFill rotWithShape="1">
          <a:blip r:embed="rId5">
            <a:alphaModFix/>
          </a:blip>
          <a:srcRect/>
          <a:stretch/>
        </p:blipFill>
        <p:spPr>
          <a:xfrm>
            <a:off x="1750349" y="2444853"/>
            <a:ext cx="748125" cy="1169856"/>
          </a:xfrm>
          <a:prstGeom prst="rect">
            <a:avLst/>
          </a:prstGeom>
          <a:noFill/>
          <a:ln>
            <a:noFill/>
          </a:ln>
        </p:spPr>
      </p:pic>
      <p:pic>
        <p:nvPicPr>
          <p:cNvPr id="1953" name="Google Shape;1953;p137"/>
          <p:cNvPicPr preferRelativeResize="0"/>
          <p:nvPr/>
        </p:nvPicPr>
        <p:blipFill rotWithShape="1">
          <a:blip r:embed="rId6">
            <a:alphaModFix/>
          </a:blip>
          <a:srcRect/>
          <a:stretch/>
        </p:blipFill>
        <p:spPr>
          <a:xfrm>
            <a:off x="3856227" y="1220858"/>
            <a:ext cx="943500" cy="943200"/>
          </a:xfrm>
          <a:prstGeom prst="rect">
            <a:avLst/>
          </a:prstGeom>
          <a:noFill/>
          <a:ln>
            <a:noFill/>
          </a:ln>
        </p:spPr>
      </p:pic>
      <p:pic>
        <p:nvPicPr>
          <p:cNvPr id="1954" name="Google Shape;1954;p137"/>
          <p:cNvPicPr preferRelativeResize="0"/>
          <p:nvPr/>
        </p:nvPicPr>
        <p:blipFill rotWithShape="1">
          <a:blip r:embed="rId7">
            <a:alphaModFix/>
          </a:blip>
          <a:srcRect/>
          <a:stretch/>
        </p:blipFill>
        <p:spPr>
          <a:xfrm>
            <a:off x="3986425" y="2444855"/>
            <a:ext cx="846000" cy="845400"/>
          </a:xfrm>
          <a:prstGeom prst="rect">
            <a:avLst/>
          </a:prstGeom>
          <a:noFill/>
          <a:ln>
            <a:noFill/>
          </a:ln>
        </p:spPr>
      </p:pic>
      <p:sp>
        <p:nvSpPr>
          <p:cNvPr id="1955" name="Google Shape;1955;p137"/>
          <p:cNvSpPr txBox="1">
            <a:spLocks noGrp="1"/>
          </p:cNvSpPr>
          <p:nvPr>
            <p:ph type="title" idx="4294967295"/>
          </p:nvPr>
        </p:nvSpPr>
        <p:spPr>
          <a:xfrm>
            <a:off x="3164425" y="3735513"/>
            <a:ext cx="2772000" cy="651900"/>
          </a:xfrm>
          <a:prstGeom prst="rect">
            <a:avLst/>
          </a:prstGeom>
          <a:noFill/>
          <a:ln>
            <a:noFill/>
          </a:ln>
        </p:spPr>
        <p:txBody>
          <a:bodyPr spcFirstLastPara="1" wrap="square" lIns="91425" tIns="91425" rIns="91425" bIns="91425" anchor="t" anchorCtr="0">
            <a:normAutofit/>
          </a:bodyPr>
          <a:lstStyle/>
          <a:p>
            <a:pPr marL="0" marR="0" lvl="0" indent="0" algn="ctr" rtl="0">
              <a:lnSpc>
                <a:spcPct val="100000"/>
              </a:lnSpc>
              <a:spcBef>
                <a:spcPts val="0"/>
              </a:spcBef>
              <a:spcAft>
                <a:spcPts val="0"/>
              </a:spcAft>
              <a:buClr>
                <a:schemeClr val="dk1"/>
              </a:buClr>
              <a:buSzPts val="3300"/>
              <a:buFont typeface="Dosis"/>
              <a:buNone/>
            </a:pPr>
            <a:r>
              <a:rPr lang="es" sz="2500" b="1">
                <a:solidFill>
                  <a:srgbClr val="666666"/>
                </a:solidFill>
                <a:latin typeface="Dosis"/>
                <a:ea typeface="Dosis"/>
                <a:cs typeface="Dosis"/>
                <a:sym typeface="Dosis"/>
              </a:rPr>
              <a:t>INSIGNIAS</a:t>
            </a:r>
            <a:endParaRPr sz="2500" b="1">
              <a:solidFill>
                <a:srgbClr val="666666"/>
              </a:solidFill>
              <a:latin typeface="Dosis"/>
              <a:ea typeface="Dosis"/>
              <a:cs typeface="Dosis"/>
              <a:sym typeface="Dosis"/>
            </a:endParaRPr>
          </a:p>
        </p:txBody>
      </p:sp>
      <p:sp>
        <p:nvSpPr>
          <p:cNvPr id="1956" name="Google Shape;1956;p137"/>
          <p:cNvSpPr/>
          <p:nvPr/>
        </p:nvSpPr>
        <p:spPr>
          <a:xfrm>
            <a:off x="6055575" y="171363"/>
            <a:ext cx="2632200" cy="41193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957" name="Google Shape;1957;p137"/>
          <p:cNvSpPr txBox="1"/>
          <p:nvPr/>
        </p:nvSpPr>
        <p:spPr>
          <a:xfrm>
            <a:off x="1340550" y="142075"/>
            <a:ext cx="644100" cy="84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s" sz="5000" b="1" i="0" u="none" strike="noStrike" cap="none">
                <a:solidFill>
                  <a:srgbClr val="000000"/>
                </a:solidFill>
                <a:latin typeface="Dosis"/>
                <a:ea typeface="Dosis"/>
                <a:cs typeface="Dosis"/>
                <a:sym typeface="Dosis"/>
              </a:rPr>
              <a:t>P</a:t>
            </a:r>
            <a:endParaRPr sz="5000" b="1" i="0" u="none" strike="noStrike" cap="none">
              <a:solidFill>
                <a:srgbClr val="000000"/>
              </a:solidFill>
              <a:latin typeface="Dosis"/>
              <a:ea typeface="Dosis"/>
              <a:cs typeface="Dosis"/>
              <a:sym typeface="Dosis"/>
            </a:endParaRPr>
          </a:p>
        </p:txBody>
      </p:sp>
      <p:sp>
        <p:nvSpPr>
          <p:cNvPr id="1958" name="Google Shape;1958;p137"/>
          <p:cNvSpPr txBox="1"/>
          <p:nvPr/>
        </p:nvSpPr>
        <p:spPr>
          <a:xfrm>
            <a:off x="4163275" y="94731"/>
            <a:ext cx="644100" cy="84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s" sz="5000" b="1" i="0" u="none" strike="noStrike" cap="none">
                <a:solidFill>
                  <a:srgbClr val="000000"/>
                </a:solidFill>
                <a:latin typeface="Dosis"/>
                <a:ea typeface="Dosis"/>
                <a:cs typeface="Dosis"/>
                <a:sym typeface="Dosis"/>
              </a:rPr>
              <a:t>B</a:t>
            </a:r>
            <a:endParaRPr sz="5000" b="1" i="0" u="none" strike="noStrike" cap="none">
              <a:solidFill>
                <a:srgbClr val="000000"/>
              </a:solidFill>
              <a:latin typeface="Dosis"/>
              <a:ea typeface="Dosis"/>
              <a:cs typeface="Dosis"/>
              <a:sym typeface="Dosis"/>
            </a:endParaRPr>
          </a:p>
        </p:txBody>
      </p:sp>
      <p:sp>
        <p:nvSpPr>
          <p:cNvPr id="1959" name="Google Shape;1959;p137"/>
          <p:cNvSpPr txBox="1"/>
          <p:nvPr/>
        </p:nvSpPr>
        <p:spPr>
          <a:xfrm>
            <a:off x="7116200" y="94731"/>
            <a:ext cx="644100" cy="845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5000"/>
              <a:buFont typeface="Arial"/>
              <a:buNone/>
            </a:pPr>
            <a:r>
              <a:rPr lang="es" sz="5000" b="1" i="0" u="none" strike="noStrike" cap="none">
                <a:solidFill>
                  <a:srgbClr val="000000"/>
                </a:solidFill>
                <a:latin typeface="Dosis"/>
                <a:ea typeface="Dosis"/>
                <a:cs typeface="Dosis"/>
                <a:sym typeface="Dosis"/>
              </a:rPr>
              <a:t>L</a:t>
            </a:r>
            <a:endParaRPr sz="5000" b="1" i="0" u="none" strike="noStrike" cap="none">
              <a:solidFill>
                <a:srgbClr val="000000"/>
              </a:solidFill>
              <a:latin typeface="Dosis"/>
              <a:ea typeface="Dosis"/>
              <a:cs typeface="Dosis"/>
              <a:sym typeface="Dosis"/>
            </a:endParaRPr>
          </a:p>
        </p:txBody>
      </p:sp>
      <p:pic>
        <p:nvPicPr>
          <p:cNvPr id="1960" name="Google Shape;1960;p137"/>
          <p:cNvPicPr preferRelativeResize="0"/>
          <p:nvPr/>
        </p:nvPicPr>
        <p:blipFill rotWithShape="1">
          <a:blip r:embed="rId8">
            <a:alphaModFix/>
          </a:blip>
          <a:srcRect/>
          <a:stretch/>
        </p:blipFill>
        <p:spPr>
          <a:xfrm>
            <a:off x="6116471" y="987400"/>
            <a:ext cx="2510400" cy="845400"/>
          </a:xfrm>
          <a:prstGeom prst="rect">
            <a:avLst/>
          </a:prstGeom>
          <a:noFill/>
          <a:ln>
            <a:noFill/>
          </a:ln>
        </p:spPr>
      </p:pic>
      <p:sp>
        <p:nvSpPr>
          <p:cNvPr id="1961" name="Google Shape;1961;p137"/>
          <p:cNvSpPr/>
          <p:nvPr/>
        </p:nvSpPr>
        <p:spPr>
          <a:xfrm>
            <a:off x="413075" y="206926"/>
            <a:ext cx="2632200" cy="4389600"/>
          </a:xfrm>
          <a:prstGeom prst="roundRect">
            <a:avLst>
              <a:gd name="adj" fmla="val 16667"/>
            </a:avLst>
          </a:prstGeom>
          <a:noFill/>
          <a:ln w="2857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1962" name="Google Shape;1962;p137"/>
          <p:cNvSpPr txBox="1">
            <a:spLocks noGrp="1"/>
          </p:cNvSpPr>
          <p:nvPr>
            <p:ph type="title" idx="4294967295"/>
          </p:nvPr>
        </p:nvSpPr>
        <p:spPr>
          <a:xfrm>
            <a:off x="6116475" y="3735513"/>
            <a:ext cx="2772000" cy="6519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3300"/>
              <a:buFont typeface="Dosis"/>
              <a:buNone/>
            </a:pPr>
            <a:r>
              <a:rPr lang="es" sz="2500" b="1">
                <a:solidFill>
                  <a:srgbClr val="666666"/>
                </a:solidFill>
                <a:latin typeface="Dosis"/>
                <a:ea typeface="Dosis"/>
                <a:cs typeface="Dosis"/>
                <a:sym typeface="Dosis"/>
              </a:rPr>
              <a:t>CLASIFICACIONES</a:t>
            </a:r>
            <a:endParaRPr sz="2500" b="1">
              <a:solidFill>
                <a:srgbClr val="666666"/>
              </a:solidFill>
              <a:latin typeface="Dosis"/>
              <a:ea typeface="Dosis"/>
              <a:cs typeface="Dosis"/>
              <a:sym typeface="Dosis"/>
            </a:endParaRPr>
          </a:p>
        </p:txBody>
      </p:sp>
      <p:pic>
        <p:nvPicPr>
          <p:cNvPr id="1963" name="Google Shape;1963;p137"/>
          <p:cNvPicPr preferRelativeResize="0"/>
          <p:nvPr/>
        </p:nvPicPr>
        <p:blipFill rotWithShape="1">
          <a:blip r:embed="rId9">
            <a:alphaModFix/>
          </a:blip>
          <a:srcRect r="9321"/>
          <a:stretch/>
        </p:blipFill>
        <p:spPr>
          <a:xfrm>
            <a:off x="6233475" y="2046475"/>
            <a:ext cx="2276401" cy="863999"/>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67"/>
        <p:cNvGrpSpPr/>
        <p:nvPr/>
      </p:nvGrpSpPr>
      <p:grpSpPr>
        <a:xfrm>
          <a:off x="0" y="0"/>
          <a:ext cx="0" cy="0"/>
          <a:chOff x="0" y="0"/>
          <a:chExt cx="0" cy="0"/>
        </a:xfrm>
      </p:grpSpPr>
      <p:graphicFrame>
        <p:nvGraphicFramePr>
          <p:cNvPr id="1968" name="Google Shape;1968;p138"/>
          <p:cNvGraphicFramePr/>
          <p:nvPr/>
        </p:nvGraphicFramePr>
        <p:xfrm>
          <a:off x="2384003" y="1125141"/>
          <a:ext cx="3000000" cy="3000000"/>
        </p:xfrm>
        <a:graphic>
          <a:graphicData uri="http://schemas.openxmlformats.org/drawingml/2006/table">
            <a:tbl>
              <a:tblPr bandRow="1">
                <a:noFill/>
                <a:tableStyleId>{29CF659F-584A-4AEA-87BA-7BA5DA35B885}</a:tableStyleId>
              </a:tblPr>
              <a:tblGrid>
                <a:gridCol w="1124250">
                  <a:extLst>
                    <a:ext uri="{9D8B030D-6E8A-4147-A177-3AD203B41FA5}">
                      <a16:colId xmlns:a16="http://schemas.microsoft.com/office/drawing/2014/main" val="20000"/>
                    </a:ext>
                  </a:extLst>
                </a:gridCol>
                <a:gridCol w="1106850">
                  <a:extLst>
                    <a:ext uri="{9D8B030D-6E8A-4147-A177-3AD203B41FA5}">
                      <a16:colId xmlns:a16="http://schemas.microsoft.com/office/drawing/2014/main" val="20001"/>
                    </a:ext>
                  </a:extLst>
                </a:gridCol>
                <a:gridCol w="977800">
                  <a:extLst>
                    <a:ext uri="{9D8B030D-6E8A-4147-A177-3AD203B41FA5}">
                      <a16:colId xmlns:a16="http://schemas.microsoft.com/office/drawing/2014/main" val="20002"/>
                    </a:ext>
                  </a:extLst>
                </a:gridCol>
                <a:gridCol w="1167125">
                  <a:extLst>
                    <a:ext uri="{9D8B030D-6E8A-4147-A177-3AD203B41FA5}">
                      <a16:colId xmlns:a16="http://schemas.microsoft.com/office/drawing/2014/main" val="20003"/>
                    </a:ext>
                  </a:extLst>
                </a:gridCol>
              </a:tblGrid>
              <a:tr h="241100">
                <a:tc>
                  <a:txBody>
                    <a:bodyPr/>
                    <a:lstStyle/>
                    <a:p>
                      <a:pPr marL="0" marR="177800" lvl="0" indent="0" algn="ctr" rtl="0">
                        <a:spcBef>
                          <a:spcPts val="0"/>
                        </a:spcBef>
                        <a:spcAft>
                          <a:spcPts val="0"/>
                        </a:spcAft>
                        <a:buNone/>
                      </a:pPr>
                      <a:r>
                        <a:rPr lang="es" sz="1100" u="none" strike="noStrike" cap="none">
                          <a:latin typeface="Verdana"/>
                          <a:ea typeface="Verdana"/>
                          <a:cs typeface="Verdana"/>
                          <a:sym typeface="Verdana"/>
                        </a:rPr>
                        <a:t>LEVEL</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solidFill>
                      <a:srgbClr val="CFC7A7"/>
                    </a:solidFill>
                  </a:tcPr>
                </a:tc>
                <a:tc>
                  <a:txBody>
                    <a:bodyPr/>
                    <a:lstStyle/>
                    <a:p>
                      <a:pPr marL="0" marR="177800" lvl="0" indent="0" algn="ctr" rtl="0">
                        <a:spcBef>
                          <a:spcPts val="0"/>
                        </a:spcBef>
                        <a:spcAft>
                          <a:spcPts val="0"/>
                        </a:spcAft>
                        <a:buNone/>
                      </a:pPr>
                      <a:r>
                        <a:rPr lang="es" sz="1100" u="none" strike="noStrike" cap="none">
                          <a:latin typeface="Verdana"/>
                          <a:ea typeface="Verdana"/>
                          <a:cs typeface="Verdana"/>
                          <a:sym typeface="Verdana"/>
                        </a:rPr>
                        <a:t>RANK</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solidFill>
                      <a:srgbClr val="CFC7A7"/>
                    </a:solidFill>
                  </a:tcPr>
                </a:tc>
                <a:tc>
                  <a:txBody>
                    <a:bodyPr/>
                    <a:lstStyle/>
                    <a:p>
                      <a:pPr marL="0" marR="177800" lvl="0" indent="0" algn="ctr" rtl="0">
                        <a:spcBef>
                          <a:spcPts val="0"/>
                        </a:spcBef>
                        <a:spcAft>
                          <a:spcPts val="0"/>
                        </a:spcAft>
                        <a:buNone/>
                      </a:pPr>
                      <a:r>
                        <a:rPr lang="es" sz="1100" u="none" strike="noStrike" cap="none">
                          <a:latin typeface="Verdana"/>
                          <a:ea typeface="Verdana"/>
                          <a:cs typeface="Verdana"/>
                          <a:sym typeface="Verdana"/>
                        </a:rPr>
                        <a:t>XP</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solidFill>
                      <a:srgbClr val="CFC7A7"/>
                    </a:solidFill>
                  </a:tcPr>
                </a:tc>
                <a:tc>
                  <a:txBody>
                    <a:bodyPr/>
                    <a:lstStyle/>
                    <a:p>
                      <a:pPr marL="0" marR="177800" lvl="0" indent="0" algn="ctr" rtl="0">
                        <a:spcBef>
                          <a:spcPts val="0"/>
                        </a:spcBef>
                        <a:spcAft>
                          <a:spcPts val="0"/>
                        </a:spcAft>
                        <a:buNone/>
                      </a:pPr>
                      <a:r>
                        <a:rPr lang="es" sz="1100" u="none" strike="noStrike" cap="none">
                          <a:latin typeface="Verdana"/>
                          <a:ea typeface="Verdana"/>
                          <a:cs typeface="Verdana"/>
                          <a:sym typeface="Verdana"/>
                        </a:rPr>
                        <a:t>GRADE</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solidFill>
                      <a:srgbClr val="CFC7A7"/>
                    </a:solidFill>
                  </a:tcPr>
                </a:tc>
                <a:extLst>
                  <a:ext uri="{0D108BD9-81ED-4DB2-BD59-A6C34878D82A}">
                    <a16:rowId xmlns:a16="http://schemas.microsoft.com/office/drawing/2014/main" val="10000"/>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ELEVEN</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Mountain gorilla</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2000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1"/>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TEN</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Sun Bear</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1800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9</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2"/>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NINE</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Narwhal</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1600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8</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3"/>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EIGHT</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Kakapo</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1500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7,5</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4"/>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SEVEN</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Axoloti</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1400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7</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5"/>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SIX</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Dumbo octopus</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1300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6</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6"/>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FIVE</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Crab</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1200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5</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7"/>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FOUR</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Water Bear</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1050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4</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8"/>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THREE</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Mold</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1005</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3</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09"/>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TWO</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Bacteria</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900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2</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10"/>
                  </a:ext>
                </a:extLst>
              </a:tr>
              <a:tr h="241100">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ONE</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700" u="none" strike="noStrike" cap="none">
                          <a:latin typeface="Verdana"/>
                          <a:ea typeface="Verdana"/>
                          <a:cs typeface="Verdana"/>
                          <a:sym typeface="Verdana"/>
                        </a:rPr>
                        <a:t>Primordial Soup</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500</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tc>
                  <a:txBody>
                    <a:bodyPr/>
                    <a:lstStyle/>
                    <a:p>
                      <a:pPr marL="0" marR="177800" lvl="0" indent="0" algn="ctr" rtl="0">
                        <a:spcBef>
                          <a:spcPts val="0"/>
                        </a:spcBef>
                        <a:spcAft>
                          <a:spcPts val="0"/>
                        </a:spcAft>
                        <a:buNone/>
                      </a:pPr>
                      <a:r>
                        <a:rPr lang="es" sz="800" u="none" strike="noStrike" cap="none">
                          <a:latin typeface="Verdana"/>
                          <a:ea typeface="Verdana"/>
                          <a:cs typeface="Verdana"/>
                          <a:sym typeface="Verdana"/>
                        </a:rPr>
                        <a:t>1</a:t>
                      </a:r>
                      <a:endParaRPr sz="700"/>
                    </a:p>
                  </a:txBody>
                  <a:tcPr marL="44650" marR="44650" marT="0" marB="0">
                    <a:lnL w="9525" cap="flat" cmpd="sng">
                      <a:solidFill>
                        <a:srgbClr val="CBCBCB"/>
                      </a:solidFill>
                      <a:prstDash val="solid"/>
                      <a:round/>
                      <a:headEnd type="none" w="sm" len="sm"/>
                      <a:tailEnd type="none" w="sm" len="sm"/>
                    </a:lnL>
                    <a:lnR w="9525" cap="flat" cmpd="sng">
                      <a:solidFill>
                        <a:srgbClr val="CBCBCB"/>
                      </a:solidFill>
                      <a:prstDash val="solid"/>
                      <a:round/>
                      <a:headEnd type="none" w="sm" len="sm"/>
                      <a:tailEnd type="none" w="sm" len="sm"/>
                    </a:lnR>
                    <a:lnT w="9525" cap="flat" cmpd="sng">
                      <a:solidFill>
                        <a:srgbClr val="CBCBCB"/>
                      </a:solidFill>
                      <a:prstDash val="solid"/>
                      <a:round/>
                      <a:headEnd type="none" w="sm" len="sm"/>
                      <a:tailEnd type="none" w="sm" len="sm"/>
                    </a:lnT>
                    <a:lnB w="9525" cap="flat" cmpd="sng">
                      <a:solidFill>
                        <a:srgbClr val="CBCBCB"/>
                      </a:solidFill>
                      <a:prstDash val="solid"/>
                      <a:round/>
                      <a:headEnd type="none" w="sm" len="sm"/>
                      <a:tailEnd type="none" w="sm" len="sm"/>
                    </a:lnB>
                  </a:tcPr>
                </a:tc>
                <a:extLst>
                  <a:ext uri="{0D108BD9-81ED-4DB2-BD59-A6C34878D82A}">
                    <a16:rowId xmlns:a16="http://schemas.microsoft.com/office/drawing/2014/main" val="10011"/>
                  </a:ext>
                </a:extLst>
              </a:tr>
            </a:tbl>
          </a:graphicData>
        </a:graphic>
      </p:graphicFrame>
      <p:pic>
        <p:nvPicPr>
          <p:cNvPr id="1969" name="Google Shape;1969;p138"/>
          <p:cNvPicPr preferRelativeResize="0"/>
          <p:nvPr/>
        </p:nvPicPr>
        <p:blipFill rotWithShape="1">
          <a:blip r:embed="rId3">
            <a:alphaModFix/>
          </a:blip>
          <a:srcRect/>
          <a:stretch/>
        </p:blipFill>
        <p:spPr>
          <a:xfrm>
            <a:off x="3693639" y="260372"/>
            <a:ext cx="1616100" cy="703200"/>
          </a:xfrm>
          <a:prstGeom prst="rect">
            <a:avLst/>
          </a:prstGeom>
          <a:noFill/>
          <a:ln>
            <a:noFill/>
          </a:ln>
        </p:spPr>
      </p:pic>
      <p:pic>
        <p:nvPicPr>
          <p:cNvPr id="1970" name="Google Shape;1970;p138"/>
          <p:cNvPicPr preferRelativeResize="0"/>
          <p:nvPr/>
        </p:nvPicPr>
        <p:blipFill rotWithShape="1">
          <a:blip r:embed="rId4">
            <a:alphaModFix/>
          </a:blip>
          <a:srcRect/>
          <a:stretch/>
        </p:blipFill>
        <p:spPr>
          <a:xfrm>
            <a:off x="315695" y="465629"/>
            <a:ext cx="1849800" cy="924000"/>
          </a:xfrm>
          <a:prstGeom prst="rect">
            <a:avLst/>
          </a:prstGeom>
          <a:noFill/>
          <a:ln>
            <a:noFill/>
          </a:ln>
        </p:spPr>
      </p:pic>
      <p:pic>
        <p:nvPicPr>
          <p:cNvPr id="1971" name="Google Shape;1971;p138"/>
          <p:cNvPicPr preferRelativeResize="0"/>
          <p:nvPr/>
        </p:nvPicPr>
        <p:blipFill rotWithShape="1">
          <a:blip r:embed="rId5">
            <a:alphaModFix/>
          </a:blip>
          <a:srcRect/>
          <a:stretch/>
        </p:blipFill>
        <p:spPr>
          <a:xfrm>
            <a:off x="337654" y="1838226"/>
            <a:ext cx="1805700" cy="1012800"/>
          </a:xfrm>
          <a:prstGeom prst="rect">
            <a:avLst/>
          </a:prstGeom>
          <a:noFill/>
          <a:ln>
            <a:noFill/>
          </a:ln>
        </p:spPr>
      </p:pic>
      <p:pic>
        <p:nvPicPr>
          <p:cNvPr id="1972" name="Google Shape;1972;p138"/>
          <p:cNvPicPr preferRelativeResize="0"/>
          <p:nvPr/>
        </p:nvPicPr>
        <p:blipFill rotWithShape="1">
          <a:blip r:embed="rId6">
            <a:alphaModFix/>
          </a:blip>
          <a:srcRect/>
          <a:stretch/>
        </p:blipFill>
        <p:spPr>
          <a:xfrm>
            <a:off x="315695" y="3851975"/>
            <a:ext cx="1849800" cy="879600"/>
          </a:xfrm>
          <a:prstGeom prst="rect">
            <a:avLst/>
          </a:prstGeom>
          <a:noFill/>
          <a:ln>
            <a:noFill/>
          </a:ln>
        </p:spPr>
      </p:pic>
      <p:pic>
        <p:nvPicPr>
          <p:cNvPr id="1973" name="Google Shape;1973;p138"/>
          <p:cNvPicPr preferRelativeResize="0"/>
          <p:nvPr/>
        </p:nvPicPr>
        <p:blipFill rotWithShape="1">
          <a:blip r:embed="rId7">
            <a:alphaModFix/>
          </a:blip>
          <a:srcRect/>
          <a:stretch/>
        </p:blipFill>
        <p:spPr>
          <a:xfrm>
            <a:off x="3215463" y="4133034"/>
            <a:ext cx="1952100" cy="819900"/>
          </a:xfrm>
          <a:prstGeom prst="rect">
            <a:avLst/>
          </a:prstGeom>
          <a:noFill/>
          <a:ln>
            <a:noFill/>
          </a:ln>
        </p:spPr>
      </p:pic>
      <p:pic>
        <p:nvPicPr>
          <p:cNvPr id="1974" name="Google Shape;1974;p138"/>
          <p:cNvPicPr preferRelativeResize="0"/>
          <p:nvPr/>
        </p:nvPicPr>
        <p:blipFill rotWithShape="1">
          <a:blip r:embed="rId8">
            <a:alphaModFix/>
          </a:blip>
          <a:srcRect/>
          <a:stretch/>
        </p:blipFill>
        <p:spPr>
          <a:xfrm>
            <a:off x="6297821" y="4103132"/>
            <a:ext cx="1805700" cy="879600"/>
          </a:xfrm>
          <a:prstGeom prst="rect">
            <a:avLst/>
          </a:prstGeom>
          <a:noFill/>
          <a:ln>
            <a:noFill/>
          </a:ln>
        </p:spPr>
      </p:pic>
      <p:pic>
        <p:nvPicPr>
          <p:cNvPr id="1975" name="Google Shape;1975;p138"/>
          <p:cNvPicPr preferRelativeResize="0"/>
          <p:nvPr/>
        </p:nvPicPr>
        <p:blipFill rotWithShape="1">
          <a:blip r:embed="rId9">
            <a:alphaModFix/>
          </a:blip>
          <a:srcRect/>
          <a:stretch/>
        </p:blipFill>
        <p:spPr>
          <a:xfrm>
            <a:off x="7126054" y="2407509"/>
            <a:ext cx="1731900" cy="971100"/>
          </a:xfrm>
          <a:prstGeom prst="rect">
            <a:avLst/>
          </a:prstGeom>
          <a:noFill/>
          <a:ln>
            <a:noFill/>
          </a:ln>
        </p:spPr>
      </p:pic>
      <p:pic>
        <p:nvPicPr>
          <p:cNvPr id="1976" name="Google Shape;1976;p138"/>
          <p:cNvPicPr preferRelativeResize="0"/>
          <p:nvPr/>
        </p:nvPicPr>
        <p:blipFill rotWithShape="1">
          <a:blip r:embed="rId10">
            <a:alphaModFix/>
          </a:blip>
          <a:srcRect/>
          <a:stretch/>
        </p:blipFill>
        <p:spPr>
          <a:xfrm>
            <a:off x="6978516" y="604543"/>
            <a:ext cx="1805700" cy="1185600"/>
          </a:xfrm>
          <a:prstGeom prst="rect">
            <a:avLst/>
          </a:prstGeom>
          <a:noFill/>
          <a:ln>
            <a:noFill/>
          </a:ln>
        </p:spPr>
      </p:pic>
      <p:sp>
        <p:nvSpPr>
          <p:cNvPr id="1977" name="Google Shape;1977;p138"/>
          <p:cNvSpPr/>
          <p:nvPr/>
        </p:nvSpPr>
        <p:spPr>
          <a:xfrm>
            <a:off x="3408255" y="130597"/>
            <a:ext cx="2330100" cy="174300"/>
          </a:xfrm>
          <a:prstGeom prst="rect">
            <a:avLst/>
          </a:prstGeom>
          <a:noFill/>
          <a:ln>
            <a:noFill/>
          </a:ln>
        </p:spPr>
        <p:txBody>
          <a:bodyPr spcFirstLastPara="1" wrap="square" lIns="32750" tIns="32750" rIns="32750" bIns="32750" anchor="ctr" anchorCtr="0">
            <a:noAutofit/>
          </a:bodyPr>
          <a:lstStyle/>
          <a:p>
            <a:pPr marL="0" marR="0" lvl="0" indent="0" algn="ctr" rtl="0">
              <a:spcBef>
                <a:spcPts val="0"/>
              </a:spcBef>
              <a:spcAft>
                <a:spcPts val="0"/>
              </a:spcAft>
              <a:buNone/>
            </a:pPr>
            <a:r>
              <a:rPr lang="es" sz="1000" b="1">
                <a:solidFill>
                  <a:srgbClr val="1A1A1A"/>
                </a:solidFill>
                <a:latin typeface="Cutive"/>
                <a:ea typeface="Cutive"/>
                <a:cs typeface="Cutive"/>
                <a:sym typeface="Cutive"/>
              </a:rPr>
              <a:t>THE EVOLUTION GAME</a:t>
            </a:r>
            <a:endParaRPr sz="90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1981"/>
        <p:cNvGrpSpPr/>
        <p:nvPr/>
      </p:nvGrpSpPr>
      <p:grpSpPr>
        <a:xfrm>
          <a:off x="0" y="0"/>
          <a:ext cx="0" cy="0"/>
          <a:chOff x="0" y="0"/>
          <a:chExt cx="0" cy="0"/>
        </a:xfrm>
      </p:grpSpPr>
      <p:pic>
        <p:nvPicPr>
          <p:cNvPr id="1982" name="Google Shape;1982;p139"/>
          <p:cNvPicPr preferRelativeResize="0"/>
          <p:nvPr/>
        </p:nvPicPr>
        <p:blipFill rotWithShape="1">
          <a:blip r:embed="rId4">
            <a:alphaModFix/>
          </a:blip>
          <a:srcRect/>
          <a:stretch/>
        </p:blipFill>
        <p:spPr>
          <a:xfrm>
            <a:off x="126258" y="1808262"/>
            <a:ext cx="4197000" cy="528900"/>
          </a:xfrm>
          <a:prstGeom prst="rect">
            <a:avLst/>
          </a:prstGeom>
          <a:noFill/>
          <a:ln>
            <a:noFill/>
          </a:ln>
        </p:spPr>
      </p:pic>
      <p:pic>
        <p:nvPicPr>
          <p:cNvPr id="1983" name="Google Shape;1983;p139"/>
          <p:cNvPicPr preferRelativeResize="0"/>
          <p:nvPr/>
        </p:nvPicPr>
        <p:blipFill rotWithShape="1">
          <a:blip r:embed="rId5">
            <a:alphaModFix/>
          </a:blip>
          <a:srcRect/>
          <a:stretch/>
        </p:blipFill>
        <p:spPr>
          <a:xfrm>
            <a:off x="2169914" y="2973586"/>
            <a:ext cx="6054300" cy="528900"/>
          </a:xfrm>
          <a:prstGeom prst="rect">
            <a:avLst/>
          </a:prstGeom>
          <a:noFill/>
          <a:ln>
            <a:noFill/>
          </a:ln>
        </p:spPr>
      </p:pic>
      <p:pic>
        <p:nvPicPr>
          <p:cNvPr id="1984" name="Google Shape;1984;p139"/>
          <p:cNvPicPr preferRelativeResize="0"/>
          <p:nvPr/>
        </p:nvPicPr>
        <p:blipFill rotWithShape="1">
          <a:blip r:embed="rId6">
            <a:alphaModFix/>
          </a:blip>
          <a:srcRect/>
          <a:stretch/>
        </p:blipFill>
        <p:spPr>
          <a:xfrm>
            <a:off x="3696891" y="3509367"/>
            <a:ext cx="4197000" cy="528900"/>
          </a:xfrm>
          <a:prstGeom prst="rect">
            <a:avLst/>
          </a:prstGeom>
          <a:noFill/>
          <a:ln>
            <a:noFill/>
          </a:ln>
        </p:spPr>
      </p:pic>
      <p:pic>
        <p:nvPicPr>
          <p:cNvPr id="1985" name="Google Shape;1985;p139"/>
          <p:cNvPicPr preferRelativeResize="0"/>
          <p:nvPr/>
        </p:nvPicPr>
        <p:blipFill rotWithShape="1">
          <a:blip r:embed="rId7">
            <a:alphaModFix/>
          </a:blip>
          <a:srcRect/>
          <a:stretch/>
        </p:blipFill>
        <p:spPr>
          <a:xfrm>
            <a:off x="4643438" y="4045148"/>
            <a:ext cx="4197000" cy="528900"/>
          </a:xfrm>
          <a:prstGeom prst="rect">
            <a:avLst/>
          </a:prstGeom>
          <a:noFill/>
          <a:ln>
            <a:noFill/>
          </a:ln>
        </p:spPr>
      </p:pic>
      <p:pic>
        <p:nvPicPr>
          <p:cNvPr id="1986" name="Google Shape;1986;p139"/>
          <p:cNvPicPr preferRelativeResize="0"/>
          <p:nvPr/>
        </p:nvPicPr>
        <p:blipFill rotWithShape="1">
          <a:blip r:embed="rId8">
            <a:alphaModFix/>
          </a:blip>
          <a:srcRect/>
          <a:stretch/>
        </p:blipFill>
        <p:spPr>
          <a:xfrm>
            <a:off x="830461" y="2390924"/>
            <a:ext cx="4197000" cy="528900"/>
          </a:xfrm>
          <a:prstGeom prst="rect">
            <a:avLst/>
          </a:prstGeom>
          <a:noFill/>
          <a:ln>
            <a:noFill/>
          </a:ln>
        </p:spPr>
      </p:pic>
      <p:pic>
        <p:nvPicPr>
          <p:cNvPr id="1987" name="Google Shape;1987;p139">
            <a:hlinkClick r:id="rId9"/>
          </p:cNvPr>
          <p:cNvPicPr preferRelativeResize="0"/>
          <p:nvPr/>
        </p:nvPicPr>
        <p:blipFill rotWithShape="1">
          <a:blip r:embed="rId10">
            <a:alphaModFix/>
          </a:blip>
          <a:srcRect/>
          <a:stretch/>
        </p:blipFill>
        <p:spPr>
          <a:xfrm>
            <a:off x="5506551" y="933447"/>
            <a:ext cx="2847300" cy="1564500"/>
          </a:xfrm>
          <a:prstGeom prst="rect">
            <a:avLst/>
          </a:prstGeom>
          <a:noFill/>
          <a:ln>
            <a:noFill/>
          </a:ln>
        </p:spPr>
      </p:pic>
      <p:sp>
        <p:nvSpPr>
          <p:cNvPr id="1988" name="Google Shape;1988;p139"/>
          <p:cNvSpPr/>
          <p:nvPr/>
        </p:nvSpPr>
        <p:spPr>
          <a:xfrm>
            <a:off x="4507078" y="2401331"/>
            <a:ext cx="129900" cy="340800"/>
          </a:xfrm>
          <a:prstGeom prst="rect">
            <a:avLst/>
          </a:prstGeom>
          <a:noFill/>
          <a:ln>
            <a:noFill/>
          </a:ln>
        </p:spPr>
        <p:txBody>
          <a:bodyPr spcFirstLastPara="1" wrap="square" lIns="58925" tIns="29450" rIns="58925" bIns="29450" anchor="t" anchorCtr="0">
            <a:noAutofit/>
          </a:bodyPr>
          <a:lstStyle/>
          <a:p>
            <a:pPr marL="0" marR="0" lvl="0" indent="0" algn="ctr" rtl="0">
              <a:spcBef>
                <a:spcPts val="0"/>
              </a:spcBef>
              <a:spcAft>
                <a:spcPts val="0"/>
              </a:spcAft>
              <a:buNone/>
            </a:pPr>
            <a:r>
              <a:rPr lang="es" sz="2300">
                <a:latin typeface="Helvetica Neue"/>
                <a:ea typeface="Helvetica Neue"/>
                <a:cs typeface="Helvetica Neue"/>
                <a:sym typeface="Helvetica Neue"/>
              </a:rPr>
              <a:t> </a:t>
            </a:r>
            <a:endParaRPr sz="9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1884</Words>
  <Application>Microsoft Office PowerPoint</Application>
  <PresentationFormat>Presentación en pantalla (16:9)</PresentationFormat>
  <Paragraphs>728</Paragraphs>
  <Slides>114</Slides>
  <Notes>114</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114</vt:i4>
      </vt:variant>
    </vt:vector>
  </HeadingPairs>
  <TitlesOfParts>
    <vt:vector size="129" baseType="lpstr">
      <vt:lpstr>Impact</vt:lpstr>
      <vt:lpstr>Roboto Condensed</vt:lpstr>
      <vt:lpstr>Calibri</vt:lpstr>
      <vt:lpstr>Dosis</vt:lpstr>
      <vt:lpstr>Open Sans</vt:lpstr>
      <vt:lpstr>Cutive</vt:lpstr>
      <vt:lpstr>Verdana</vt:lpstr>
      <vt:lpstr>Arial Narrow</vt:lpstr>
      <vt:lpstr>Arial</vt:lpstr>
      <vt:lpstr>Sniglet</vt:lpstr>
      <vt:lpstr>Bangers</vt:lpstr>
      <vt:lpstr>Righteous</vt:lpstr>
      <vt:lpstr>Trebuchet MS</vt:lpstr>
      <vt:lpstr>Helvetica Neue</vt:lpstr>
      <vt:lpstr>Simple Light</vt:lpstr>
      <vt:lpstr>SESIÓN 2.</vt:lpstr>
      <vt:lpstr>Presentación de PowerPoint</vt:lpstr>
      <vt:lpstr>¿SE PARECEN?</vt:lpstr>
      <vt:lpstr>¿SE PARECEN?</vt:lpstr>
      <vt:lpstr>“Lo clásico”</vt:lpstr>
      <vt:lpstr>LAS MECÁNICAS</vt:lpstr>
      <vt:lpstr>EJEMPLO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“Gamificar va más allá”</vt:lpstr>
      <vt:lpstr> ¿POR QUÉ GAMIFICAR?</vt:lpstr>
      <vt:lpstr>ACTIVACIÓN SISTEMAS RECOMPENSA</vt:lpstr>
      <vt:lpstr>¿POR QUÉ GAMIFICAR? Rodríguez y Santiago (2015)</vt:lpstr>
      <vt:lpstr> ¿CÓMO GAMIFICAR?</vt:lpstr>
      <vt:lpstr>PROCESO</vt:lpstr>
      <vt:lpstr>¿Qué os motiva?</vt:lpstr>
      <vt:lpstr>¿QUÉ PREFIERES?</vt:lpstr>
      <vt:lpstr>¿QUÉ PREFIERES?</vt:lpstr>
      <vt:lpstr>¿QUÉ PREFIERES?</vt:lpstr>
      <vt:lpstr>¿QUÉ PREFIERES?</vt:lpstr>
      <vt:lpstr>¿QUÉ PREFIERES?</vt:lpstr>
      <vt:lpstr>¿QUÉ PREFIERES?</vt:lpstr>
      <vt:lpstr>¿Qué motiva a los alumnos?</vt:lpstr>
      <vt:lpstr>Maslow</vt:lpstr>
      <vt:lpstr>Espectro motivacional de Werbach</vt:lpstr>
      <vt:lpstr>Presentación de PowerPoint</vt:lpstr>
      <vt:lpstr>7 CLAVES DE LA MOTIVACIÓN</vt:lpstr>
      <vt:lpstr>¡¡¡ QUÉ CURIOSO !!!</vt:lpstr>
      <vt:lpstr>¡¡¡ ESTO ME INTERESA !!!</vt:lpstr>
      <vt:lpstr>¡¡¡ ACEPTO EL RETO !!!</vt:lpstr>
      <vt:lpstr>¡¡¡ SOY EL PROTAGONISTA !!!</vt:lpstr>
      <vt:lpstr>¡¡¡ PROGRESO !!!</vt:lpstr>
      <vt:lpstr>¡¡¡ VALE LA PENA !!!</vt:lpstr>
      <vt:lpstr>¡¡¡ SOY ÚTIL !!!</vt:lpstr>
      <vt:lpstr>7 CLAVES DE LA MOTIVACIÓN</vt:lpstr>
      <vt:lpstr>¿QUÉ MOTIVACIÓN VEMOS?</vt:lpstr>
      <vt:lpstr>¿QUÉ MOTIVACIÓN VEMOS?</vt:lpstr>
      <vt:lpstr>Skinner</vt:lpstr>
      <vt:lpstr>Presentación de PowerPoint</vt:lpstr>
      <vt:lpstr>Steven Reiss ¿Qué hace feliz a una persona? 16 deseos básicos</vt:lpstr>
      <vt:lpstr>DECI</vt:lpstr>
      <vt:lpstr>DECI Y RYAN</vt:lpstr>
      <vt:lpstr>Daniel Pink “Drive”</vt:lpstr>
      <vt:lpstr>Seligman</vt:lpstr>
      <vt:lpstr>  TEORÍA DEL FLUJO  </vt:lpstr>
      <vt:lpstr>  TEORÍA DEL FLUJO </vt:lpstr>
      <vt:lpstr>JOHN RADOFF</vt:lpstr>
      <vt:lpstr>NICOLE LAZZARO</vt:lpstr>
      <vt:lpstr>AMY JO KIM</vt:lpstr>
      <vt:lpstr>FOGG</vt:lpstr>
      <vt:lpstr>MOTIVACIÓN EN EL AULA</vt:lpstr>
      <vt:lpstr>Stuart Brown</vt:lpstr>
      <vt:lpstr>TIPOS JUGADORES</vt:lpstr>
      <vt:lpstr>Tipos de jugadores (Bartle)</vt:lpstr>
      <vt:lpstr>Presentación de PowerPoint</vt:lpstr>
      <vt:lpstr>Presentación de PowerPoint</vt:lpstr>
      <vt:lpstr>Tipos de jugadores (Bartle)</vt:lpstr>
      <vt:lpstr>Tipos de jugadores</vt:lpstr>
      <vt:lpstr>Tipos de jugadores (Amy Jo Kim)</vt:lpstr>
      <vt:lpstr>EJEMPLOS DE GAMIFICACIONES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ANALIZA UNA EXPERIENCIA</vt:lpstr>
      <vt:lpstr>ANALIZA UNA EXPERIENCIA</vt:lpstr>
      <vt:lpstr> EL PRIMER MODELO PBL</vt:lpstr>
      <vt:lpstr>Presentación de PowerPoint</vt:lpstr>
      <vt:lpstr>TAREAS/ RETOS PUNTOS  XP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¿CUÁL ES EL MEJOR ESTADO MENTAL PARA EL APRENDIZAJE?</vt:lpstr>
      <vt:lpstr>Presentación de PowerPoint</vt:lpstr>
      <vt:lpstr> ¿EXCITACIÓN? ¿SERENIDAD?</vt:lpstr>
      <vt:lpstr> ¿CÓMO GAMIFICAR?</vt:lpstr>
      <vt:lpstr>PROCESO</vt:lpstr>
      <vt:lpstr>Presentación de PowerPoint</vt:lpstr>
      <vt:lpstr>PLATAFORMAS YA CREADAS</vt:lpstr>
      <vt:lpstr>Presentación de PowerPoint</vt:lpstr>
      <vt:lpstr>Presentación de PowerPoint</vt:lpstr>
      <vt:lpstr>MENÚ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SESIÓN 2. LA MOTIVACIÓN E INICIO A LA GAMIFICACIÓN</dc:title>
  <cp:lastModifiedBy>SUSANA SANDOVAL GARCIA</cp:lastModifiedBy>
  <cp:revision>1</cp:revision>
  <dcterms:modified xsi:type="dcterms:W3CDTF">2021-05-03T16:38:59Z</dcterms:modified>
</cp:coreProperties>
</file>