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55" r:id="rId3"/>
    <p:sldId id="357" r:id="rId4"/>
    <p:sldId id="358" r:id="rId5"/>
    <p:sldId id="359" r:id="rId6"/>
    <p:sldId id="360" r:id="rId7"/>
    <p:sldId id="361" r:id="rId8"/>
    <p:sldId id="362" r:id="rId9"/>
    <p:sldId id="356" r:id="rId10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62" autoAdjust="0"/>
  </p:normalViewPr>
  <p:slideViewPr>
    <p:cSldViewPr>
      <p:cViewPr varScale="1">
        <p:scale>
          <a:sx n="58" d="100"/>
          <a:sy n="58" d="100"/>
        </p:scale>
        <p:origin x="964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59891" y="2080017"/>
            <a:ext cx="4072216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5347" y="-31749"/>
            <a:ext cx="10572115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107668" y="3346195"/>
            <a:ext cx="11565255" cy="3321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uffl@unileon.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ctorenelcole.wordpress.com/2020/03/05/aprendizaje-basado-en-el-juego-ciencias-naturales-organos-internos-2o-de-primaria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vadoc.uva.es/bitstream/handle/10324/41540/TFG-O-1859.pdf?sequence=1&amp;isAllowed=y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educaciontrespuntocero.com/recursos/juegos-de-mesa-pequenos-cientificos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vadoc.uva.es/bitstream/handle/10324/39162/TFG-O-1773.pdf?sequence=1&amp;isAllowed=y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arapnte.educacion.navarra.es/2019/03/22/aprender-jugando-con-google-earth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inigenios.unileon.es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stagram.com/kata.sandiego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1000" y="5029200"/>
            <a:ext cx="4114800" cy="1392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libri"/>
                <a:cs typeface="Calibri"/>
              </a:rPr>
              <a:t>Leticia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Barrionuevo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0"/>
              </a:spcBef>
            </a:pPr>
            <a:r>
              <a:rPr sz="2000" spc="-10" dirty="0">
                <a:latin typeface="Calibri"/>
                <a:cs typeface="Calibri"/>
              </a:rPr>
              <a:t>Universidad </a:t>
            </a:r>
            <a:r>
              <a:rPr sz="2000" spc="-5" dirty="0">
                <a:latin typeface="Calibri"/>
                <a:cs typeface="Calibri"/>
              </a:rPr>
              <a:t>de León. </a:t>
            </a:r>
            <a:r>
              <a:rPr sz="2000" spc="-10" dirty="0" err="1">
                <a:latin typeface="Calibri"/>
                <a:cs typeface="Calibri"/>
              </a:rPr>
              <a:t>Biblioteca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u="sng" spc="-10" dirty="0" smtClean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"/>
              </a:rPr>
              <a:t>buffl@unileon.es</a:t>
            </a:r>
            <a:endParaRPr lang="es-ES" sz="2000" u="sng" spc="-10" dirty="0" smtClean="0">
              <a:solidFill>
                <a:srgbClr val="0562C1"/>
              </a:solidFill>
              <a:uFill>
                <a:solidFill>
                  <a:srgbClr val="0562C1"/>
                </a:solidFill>
              </a:u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0"/>
              </a:spcBef>
            </a:pPr>
            <a:r>
              <a:rPr lang="es-ES" sz="2000" spc="-10" dirty="0" smtClean="0"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Teléfono: 619222209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363" y="1219200"/>
            <a:ext cx="517652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7894">
              <a:lnSpc>
                <a:spcPct val="100000"/>
              </a:lnSpc>
              <a:spcBef>
                <a:spcPts val="100"/>
              </a:spcBef>
            </a:pPr>
            <a:r>
              <a:rPr lang="es-ES" sz="6000" spc="-10" dirty="0" smtClean="0">
                <a:solidFill>
                  <a:srgbClr val="000000"/>
                </a:solidFill>
              </a:rPr>
              <a:t>Aprendizaje Basado en</a:t>
            </a:r>
            <a:br>
              <a:rPr lang="es-ES" sz="6000" spc="-10" dirty="0" smtClean="0">
                <a:solidFill>
                  <a:srgbClr val="000000"/>
                </a:solidFill>
              </a:rPr>
            </a:br>
            <a:r>
              <a:rPr lang="es-ES" sz="6000" spc="-10" dirty="0" smtClean="0">
                <a:solidFill>
                  <a:srgbClr val="000000"/>
                </a:solidFill>
              </a:rPr>
              <a:t>Juegos</a:t>
            </a:r>
            <a:endParaRPr sz="6000" dirty="0"/>
          </a:p>
        </p:txBody>
      </p:sp>
      <p:sp>
        <p:nvSpPr>
          <p:cNvPr id="4" name="object 4"/>
          <p:cNvSpPr txBox="1"/>
          <p:nvPr/>
        </p:nvSpPr>
        <p:spPr>
          <a:xfrm>
            <a:off x="420279" y="5151868"/>
            <a:ext cx="4227921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b="1" spc="-5" dirty="0" smtClean="0">
                <a:latin typeface="Calibri"/>
                <a:cs typeface="Calibri"/>
              </a:rPr>
              <a:t>CEIP </a:t>
            </a:r>
            <a:r>
              <a:rPr lang="es-ES" sz="3200" b="1" spc="-5" dirty="0" err="1" smtClean="0">
                <a:latin typeface="Calibri"/>
                <a:cs typeface="Calibri"/>
              </a:rPr>
              <a:t>Trepalio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s-ES" sz="2400" b="1" spc="-20" dirty="0" smtClean="0">
                <a:latin typeface="Calibri"/>
                <a:cs typeface="Calibri"/>
              </a:rPr>
              <a:t>San Andrés del </a:t>
            </a:r>
            <a:r>
              <a:rPr lang="es-ES" sz="2400" b="1" spc="-20" dirty="0" err="1" smtClean="0">
                <a:latin typeface="Calibri"/>
                <a:cs typeface="Calibri"/>
              </a:rPr>
              <a:t>Rabanedo</a:t>
            </a:r>
            <a:r>
              <a:rPr sz="2400" b="1" spc="-10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(León)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870" t="17822" r="10725" b="14851"/>
          <a:stretch/>
        </p:blipFill>
        <p:spPr>
          <a:xfrm>
            <a:off x="6172200" y="533400"/>
            <a:ext cx="5715000" cy="3293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33400"/>
            <a:ext cx="5962650" cy="5781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3768" t="33803" r="26320" b="21127"/>
          <a:stretch/>
        </p:blipFill>
        <p:spPr>
          <a:xfrm>
            <a:off x="1524000" y="1219200"/>
            <a:ext cx="840105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5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2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4228" t="38388" r="12080" b="19852"/>
          <a:stretch/>
        </p:blipFill>
        <p:spPr>
          <a:xfrm>
            <a:off x="1752600" y="1752600"/>
            <a:ext cx="8534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8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ucos para aprender con Google Earth desde tu cas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10820400" cy="608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9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00"/>
            <a:ext cx="10744200" cy="65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8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883" t="24706" r="5883" b="5882"/>
          <a:stretch/>
        </p:blipFill>
        <p:spPr>
          <a:xfrm>
            <a:off x="533400" y="838200"/>
            <a:ext cx="11277600" cy="49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3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1046" y="0"/>
            <a:ext cx="9157335" cy="6858000"/>
            <a:chOff x="1511046" y="0"/>
            <a:chExt cx="91573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3598" y="331995"/>
              <a:ext cx="1991974" cy="15271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4002" y="774954"/>
              <a:ext cx="5499353" cy="6461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0"/>
              <a:ext cx="9143999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1046" y="6179820"/>
              <a:ext cx="1921001" cy="6781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415156" y="6471791"/>
            <a:ext cx="61722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Calibri"/>
                <a:cs typeface="Calibri"/>
              </a:rPr>
              <a:t>Las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fotos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utilizadas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han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sido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extraídas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Google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Imágenes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25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32</Words>
  <Application>Microsoft Office PowerPoint</Application>
  <PresentationFormat>Panorámica</PresentationFormat>
  <Paragraphs>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Aprendizaje Basado en Juegos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Leticia Barrionuevo</dc:creator>
  <cp:lastModifiedBy>Leticia Barrionuevo</cp:lastModifiedBy>
  <cp:revision>58</cp:revision>
  <dcterms:created xsi:type="dcterms:W3CDTF">2022-01-17T14:00:11Z</dcterms:created>
  <dcterms:modified xsi:type="dcterms:W3CDTF">2022-04-25T13:22:04Z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2021-11-12T00:00:00Z</vt:filetime>
  </property>
  <property fmtid="{D5CDD505-2E9C-101B-9397-08002B2CF9AE}" pid="3" name="Creator">
    <vt:lpwstr>Acrobat PDFMaker 21 para PowerPoint</vt:lpwstr>
  </property>
  <property fmtid="{D5CDD505-2E9C-101B-9397-08002B2CF9AE}" pid="4" name="LastSaved">
    <vt:filetime>2022-01-17T00:00:00Z</vt:filetime>
  </property>
</Properties>
</file>