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6" r:id="rId5"/>
    <p:sldId id="277" r:id="rId6"/>
    <p:sldId id="278" r:id="rId7"/>
    <p:sldId id="281" r:id="rId8"/>
    <p:sldId id="279" r:id="rId9"/>
    <p:sldId id="280" r:id="rId10"/>
    <p:sldId id="283" r:id="rId11"/>
    <p:sldId id="282" r:id="rId12"/>
    <p:sldId id="28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04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08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847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794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96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27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74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7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709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75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F5F8-BA90-42C7-96F9-816A771FEDE7}" type="datetimeFigureOut">
              <a:rPr lang="es-ES" smtClean="0"/>
              <a:t>01/06/2020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BB3D8-C5E7-42F0-BF86-D68BA4FF76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3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2043658"/>
          </a:xfrm>
        </p:spPr>
        <p:txBody>
          <a:bodyPr>
            <a:normAutofit/>
          </a:bodyPr>
          <a:lstStyle/>
          <a:p>
            <a:r>
              <a:rPr lang="es-ES" b="1" dirty="0"/>
              <a:t>Las izquierdas en la guerra civil</a:t>
            </a:r>
            <a:endParaRPr lang="es-ES" dirty="0">
              <a:latin typeface="Bodoni MT Black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tx1"/>
                </a:solidFill>
                <a:latin typeface="Bodoni MT Black" pitchFamily="18" charset="0"/>
              </a:rPr>
              <a:t>Juan Avilés</a:t>
            </a:r>
          </a:p>
          <a:p>
            <a:pPr algn="r"/>
            <a:r>
              <a:rPr lang="es-ES" sz="2800" dirty="0">
                <a:solidFill>
                  <a:schemeClr val="tx1"/>
                </a:solidFill>
                <a:latin typeface="Bodoni MT Black" pitchFamily="18" charset="0"/>
              </a:rPr>
              <a:t>1 de junio de 2020</a:t>
            </a:r>
          </a:p>
        </p:txBody>
      </p:sp>
    </p:spTree>
    <p:extLst>
      <p:ext uri="{BB962C8B-B14F-4D97-AF65-F5344CB8AC3E}">
        <p14:creationId xmlns:p14="http://schemas.microsoft.com/office/powerpoint/2010/main" val="248485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</a:t>
            </a:r>
            <a:r>
              <a:rPr lang="es-ES" sz="3200" dirty="0" err="1">
                <a:latin typeface="Bodoni MT Black" pitchFamily="18" charset="0"/>
              </a:rPr>
              <a:t>Poum</a:t>
            </a:r>
            <a:r>
              <a:rPr lang="es-ES" sz="3200" dirty="0">
                <a:latin typeface="Bodoni MT Black" pitchFamily="18" charset="0"/>
              </a:rPr>
              <a:t> y los hechos de mayo</a:t>
            </a:r>
          </a:p>
        </p:txBody>
      </p:sp>
      <p:pic>
        <p:nvPicPr>
          <p:cNvPr id="5" name="Marcador de contenido 10">
            <a:extLst>
              <a:ext uri="{FF2B5EF4-FFF2-40B4-BE49-F238E27FC236}">
                <a16:creationId xmlns:a16="http://schemas.microsoft.com/office/drawing/2014/main" id="{0C2C3584-C908-46F4-8D70-139F4C7AE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95793"/>
            <a:ext cx="3384376" cy="2745575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C8B964-6631-4839-A1D3-CF68B6DAA7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74" y="823591"/>
            <a:ext cx="3317157" cy="4765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68D4C9-9FAC-4D1C-A264-01CD7B224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1" y="813919"/>
            <a:ext cx="4582216" cy="299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gobierno de Negrín</a:t>
            </a:r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F3966121-A6D2-48DA-B350-2EF66A6F8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2" y="3866306"/>
            <a:ext cx="4689606" cy="2876079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FFBB73D-3A7D-408C-86B1-6286706C7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64" y="332656"/>
            <a:ext cx="2808623" cy="38164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B3369C82-C2AE-47D5-8BAC-665BCD479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37473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golpe anticomunista del coronel Casado</a:t>
            </a:r>
          </a:p>
        </p:txBody>
      </p:sp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C556B880-14BE-4C2B-815C-94725779E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5904656" cy="3322667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9E2D17-84EA-4637-8F66-9686EDDA4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985" y="836712"/>
            <a:ext cx="5126503" cy="34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8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  <a:cs typeface="Aharoni" pitchFamily="2" charset="-79"/>
              </a:rPr>
              <a:t>Las cuatro izquierdas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3AE91B6-8A09-432A-8DD2-DA11BA8B2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4958"/>
            <a:ext cx="4245820" cy="238296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DD0774-4056-4E8F-9A23-284FF77BD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80" y="3461465"/>
            <a:ext cx="4239308" cy="23829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1F9BCC-7B30-44EF-8F60-C770B2D0A3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8" y="3861048"/>
            <a:ext cx="4245820" cy="27244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B9CFC82-4A7B-4030-A3CE-55F557CF9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0" y="283677"/>
            <a:ext cx="2281672" cy="285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4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Los fundadores de la República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6BD84E8-2200-4819-A416-2CCC8650E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68760"/>
            <a:ext cx="8704967" cy="4896544"/>
          </a:xfrm>
        </p:spPr>
      </p:pic>
    </p:spTree>
    <p:extLst>
      <p:ext uri="{BB962C8B-B14F-4D97-AF65-F5344CB8AC3E}">
        <p14:creationId xmlns:p14="http://schemas.microsoft.com/office/powerpoint/2010/main" val="42406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Octubre de 1934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80CE5A0-4A4D-417F-A73A-78AD5F665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429000"/>
            <a:ext cx="4598019" cy="2841472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FA49BD8-81C2-4A0D-BB79-D276D9892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0" y="836712"/>
            <a:ext cx="3936604" cy="57008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BA626F7-9238-4A17-8280-79AA60DAC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73" y="116632"/>
            <a:ext cx="4788024" cy="269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Frente Popular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09DAD9-98FD-4A17-AC16-CFF8F6E86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7057"/>
            <a:ext cx="8867652" cy="4702223"/>
          </a:xfrm>
        </p:spPr>
      </p:pic>
    </p:spTree>
    <p:extLst>
      <p:ext uri="{BB962C8B-B14F-4D97-AF65-F5344CB8AC3E}">
        <p14:creationId xmlns:p14="http://schemas.microsoft.com/office/powerpoint/2010/main" val="12236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La revolución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DC298B-BCEE-4981-A609-53B0C6E35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5" y="692696"/>
            <a:ext cx="4088021" cy="2736304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A94C34-EB46-4762-82F3-CB77C9613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98" y="150132"/>
            <a:ext cx="3199547" cy="26403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367C483-9B53-4C29-9889-79F394C69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592423"/>
            <a:ext cx="4389667" cy="31154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EC11DE0-5AD9-401E-8A72-92ABE345FD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95208"/>
            <a:ext cx="2819323" cy="38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papel de la mujer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952F432-299E-4136-9E64-6C71998BC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653021" cy="525043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E4748A-5D8E-4C8A-A69A-0F56D35B5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928437" cy="527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gobierno de Largo Caballero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9D1ACAB-AE7D-47DD-9F2C-498F0B5AB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57250"/>
            <a:ext cx="3221336" cy="465112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9AEEE5F-11F7-4439-A33B-7E5566AE2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4752528" cy="28531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E71FCE-01DB-4948-AB3B-D02262D02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03" y="3933056"/>
            <a:ext cx="419171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es-ES" sz="3200" dirty="0">
                <a:latin typeface="Bodoni MT Black" pitchFamily="18" charset="0"/>
              </a:rPr>
              <a:t>El auge comunista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E6E2BE-7705-4B8F-9832-855E11A6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53" y="116632"/>
            <a:ext cx="3004083" cy="4320479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53F9A8-B941-46D8-B7EB-EFF7A4C95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897" y="2060848"/>
            <a:ext cx="2354322" cy="313445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97FE9FC-B46F-4F28-85CE-9BA65C312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0" y="803338"/>
            <a:ext cx="2481146" cy="32737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F2AB5E-81B5-49B1-B697-21487237F9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2" y="4149080"/>
            <a:ext cx="1819001" cy="26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59</Words>
  <Application>Microsoft Office PowerPoint</Application>
  <PresentationFormat>Presentación en pantalla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Bodoni MT Black</vt:lpstr>
      <vt:lpstr>Calibri</vt:lpstr>
      <vt:lpstr>Tema de Office</vt:lpstr>
      <vt:lpstr>Las izquierdas en la guerra civil</vt:lpstr>
      <vt:lpstr>Las cuatro izquierdas</vt:lpstr>
      <vt:lpstr>Los fundadores de la República</vt:lpstr>
      <vt:lpstr>Octubre de 1934</vt:lpstr>
      <vt:lpstr>El Frente Popular</vt:lpstr>
      <vt:lpstr>La revolución</vt:lpstr>
      <vt:lpstr>El papel de la mujer</vt:lpstr>
      <vt:lpstr>El gobierno de Largo Caballero</vt:lpstr>
      <vt:lpstr>El auge comunista</vt:lpstr>
      <vt:lpstr>El Poum y los hechos de mayo</vt:lpstr>
      <vt:lpstr>El gobierno de Negrín</vt:lpstr>
      <vt:lpstr>El golpe anticomunista del coronel Casado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ayuda soviética a la República española</dc:title>
  <dc:creator>Juan Aviles</dc:creator>
  <cp:lastModifiedBy>JUAN AVILES FARRE</cp:lastModifiedBy>
  <cp:revision>30</cp:revision>
  <dcterms:created xsi:type="dcterms:W3CDTF">2012-10-23T16:05:18Z</dcterms:created>
  <dcterms:modified xsi:type="dcterms:W3CDTF">2020-06-01T11:35:42Z</dcterms:modified>
</cp:coreProperties>
</file>