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45"/>
  </p:notesMasterIdLst>
  <p:sldIdLst>
    <p:sldId id="256" r:id="rId6"/>
    <p:sldId id="257" r:id="rId7"/>
    <p:sldId id="272" r:id="rId8"/>
    <p:sldId id="271" r:id="rId9"/>
    <p:sldId id="273" r:id="rId10"/>
    <p:sldId id="274" r:id="rId11"/>
    <p:sldId id="275" r:id="rId12"/>
    <p:sldId id="276" r:id="rId13"/>
    <p:sldId id="277" r:id="rId14"/>
    <p:sldId id="280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92" r:id="rId26"/>
    <p:sldId id="293" r:id="rId27"/>
    <p:sldId id="294" r:id="rId28"/>
    <p:sldId id="291" r:id="rId29"/>
    <p:sldId id="289" r:id="rId30"/>
    <p:sldId id="309" r:id="rId31"/>
    <p:sldId id="298" r:id="rId32"/>
    <p:sldId id="296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7" r:id="rId41"/>
    <p:sldId id="308" r:id="rId42"/>
    <p:sldId id="305" r:id="rId43"/>
    <p:sldId id="306" r:id="rId44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B069136-A558-4FFD-AB8C-DDDB52189F0E}">
          <p14:sldIdLst>
            <p14:sldId id="256"/>
          </p14:sldIdLst>
        </p14:section>
        <p14:section name="Que es" id="{AD6F1324-79DF-4B62-9133-93E70B6A97D9}">
          <p14:sldIdLst>
            <p14:sldId id="257"/>
            <p14:sldId id="272"/>
            <p14:sldId id="271"/>
            <p14:sldId id="273"/>
            <p14:sldId id="274"/>
            <p14:sldId id="275"/>
            <p14:sldId id="276"/>
            <p14:sldId id="277"/>
            <p14:sldId id="280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92"/>
            <p14:sldId id="293"/>
            <p14:sldId id="294"/>
            <p14:sldId id="291"/>
            <p14:sldId id="289"/>
            <p14:sldId id="309"/>
            <p14:sldId id="298"/>
            <p14:sldId id="296"/>
            <p14:sldId id="297"/>
            <p14:sldId id="299"/>
            <p14:sldId id="300"/>
            <p14:sldId id="301"/>
            <p14:sldId id="302"/>
            <p14:sldId id="303"/>
            <p14:sldId id="304"/>
            <p14:sldId id="307"/>
            <p14:sldId id="308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6A4"/>
    <a:srgbClr val="0B1E59"/>
    <a:srgbClr val="466DE8"/>
    <a:srgbClr val="6D4DE1"/>
    <a:srgbClr val="FFFF00"/>
    <a:srgbClr val="2B2B2D"/>
    <a:srgbClr val="B2B2B2"/>
    <a:srgbClr val="FFFFFF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13283-60D0-4BAE-B1CE-E6390F03EFF4}" v="1207" dt="2020-04-16T13:56:10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4" autoAdjust="0"/>
    <p:restoredTop sz="86400" autoAdjust="0"/>
  </p:normalViewPr>
  <p:slideViewPr>
    <p:cSldViewPr snapToObjects="1">
      <p:cViewPr varScale="1">
        <p:scale>
          <a:sx n="114" d="100"/>
          <a:sy n="114" d="100"/>
        </p:scale>
        <p:origin x="540" y="102"/>
      </p:cViewPr>
      <p:guideLst>
        <p:guide orient="horz" pos="1570"/>
        <p:guide pos="3984"/>
        <p:guide orient="horz" pos="1094"/>
        <p:guide pos="3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1821" y="39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anchez" userId="42335d978692b9ba" providerId="LiveId" clId="{1BB13283-60D0-4BAE-B1CE-E6390F03EFF4}"/>
    <pc:docChg chg="undo custSel addSld delSld modSld sldOrd modSection">
      <pc:chgData name="Jorge Sanchez" userId="42335d978692b9ba" providerId="LiveId" clId="{1BB13283-60D0-4BAE-B1CE-E6390F03EFF4}" dt="2020-04-16T13:56:24.465" v="3550" actId="14100"/>
      <pc:docMkLst>
        <pc:docMk/>
      </pc:docMkLst>
      <pc:sldChg chg="modSp mod">
        <pc:chgData name="Jorge Sanchez" userId="42335d978692b9ba" providerId="LiveId" clId="{1BB13283-60D0-4BAE-B1CE-E6390F03EFF4}" dt="2020-04-12T16:10:36.740" v="110" actId="6549"/>
        <pc:sldMkLst>
          <pc:docMk/>
          <pc:sldMk cId="2359137121" sldId="273"/>
        </pc:sldMkLst>
        <pc:spChg chg="mod">
          <ac:chgData name="Jorge Sanchez" userId="42335d978692b9ba" providerId="LiveId" clId="{1BB13283-60D0-4BAE-B1CE-E6390F03EFF4}" dt="2020-04-12T16:10:36.740" v="110" actId="6549"/>
          <ac:spMkLst>
            <pc:docMk/>
            <pc:sldMk cId="2359137121" sldId="273"/>
            <ac:spMk id="5" creationId="{70D560EE-479C-462E-9643-5263BDE27FC8}"/>
          </ac:spMkLst>
        </pc:spChg>
      </pc:sldChg>
      <pc:sldChg chg="modSp mod">
        <pc:chgData name="Jorge Sanchez" userId="42335d978692b9ba" providerId="LiveId" clId="{1BB13283-60D0-4BAE-B1CE-E6390F03EFF4}" dt="2020-04-16T11:38:40.613" v="3286" actId="1076"/>
        <pc:sldMkLst>
          <pc:docMk/>
          <pc:sldMk cId="3138063127" sldId="275"/>
        </pc:sldMkLst>
        <pc:spChg chg="mod">
          <ac:chgData name="Jorge Sanchez" userId="42335d978692b9ba" providerId="LiveId" clId="{1BB13283-60D0-4BAE-B1CE-E6390F03EFF4}" dt="2020-04-16T11:38:40.613" v="3286" actId="1076"/>
          <ac:spMkLst>
            <pc:docMk/>
            <pc:sldMk cId="3138063127" sldId="275"/>
            <ac:spMk id="2" creationId="{471383F5-4467-4224-B62C-48087E226F96}"/>
          </ac:spMkLst>
        </pc:spChg>
      </pc:sldChg>
      <pc:sldChg chg="modSp add del mod">
        <pc:chgData name="Jorge Sanchez" userId="42335d978692b9ba" providerId="LiveId" clId="{1BB13283-60D0-4BAE-B1CE-E6390F03EFF4}" dt="2020-04-12T16:52:57.478" v="132" actId="47"/>
        <pc:sldMkLst>
          <pc:docMk/>
          <pc:sldMk cId="1007709478" sldId="278"/>
        </pc:sldMkLst>
        <pc:spChg chg="mod">
          <ac:chgData name="Jorge Sanchez" userId="42335d978692b9ba" providerId="LiveId" clId="{1BB13283-60D0-4BAE-B1CE-E6390F03EFF4}" dt="2020-04-12T16:52:53.547" v="130" actId="20577"/>
          <ac:spMkLst>
            <pc:docMk/>
            <pc:sldMk cId="1007709478" sldId="278"/>
            <ac:spMk id="2" creationId="{471383F5-4467-4224-B62C-48087E226F96}"/>
          </ac:spMkLst>
        </pc:spChg>
      </pc:sldChg>
      <pc:sldChg chg="modSp add mod">
        <pc:chgData name="Jorge Sanchez" userId="42335d978692b9ba" providerId="LiveId" clId="{1BB13283-60D0-4BAE-B1CE-E6390F03EFF4}" dt="2020-04-12T17:03:24.336" v="547"/>
        <pc:sldMkLst>
          <pc:docMk/>
          <pc:sldMk cId="2545253319" sldId="279"/>
        </pc:sldMkLst>
        <pc:spChg chg="mod">
          <ac:chgData name="Jorge Sanchez" userId="42335d978692b9ba" providerId="LiveId" clId="{1BB13283-60D0-4BAE-B1CE-E6390F03EFF4}" dt="2020-04-12T17:03:24.336" v="547"/>
          <ac:spMkLst>
            <pc:docMk/>
            <pc:sldMk cId="2545253319" sldId="279"/>
            <ac:spMk id="2" creationId="{471383F5-4467-4224-B62C-48087E226F96}"/>
          </ac:spMkLst>
        </pc:spChg>
        <pc:spChg chg="mod">
          <ac:chgData name="Jorge Sanchez" userId="42335d978692b9ba" providerId="LiveId" clId="{1BB13283-60D0-4BAE-B1CE-E6390F03EFF4}" dt="2020-04-12T16:54:27.106" v="365" actId="20577"/>
          <ac:spMkLst>
            <pc:docMk/>
            <pc:sldMk cId="2545253319" sldId="279"/>
            <ac:spMk id="16" creationId="{D42D5564-DA42-46BB-A02A-DDF2CDE3DACE}"/>
          </ac:spMkLst>
        </pc:spChg>
        <pc:spChg chg="mod">
          <ac:chgData name="Jorge Sanchez" userId="42335d978692b9ba" providerId="LiveId" clId="{1BB13283-60D0-4BAE-B1CE-E6390F03EFF4}" dt="2020-04-12T16:54:17.976" v="335" actId="1076"/>
          <ac:spMkLst>
            <pc:docMk/>
            <pc:sldMk cId="2545253319" sldId="279"/>
            <ac:spMk id="20" creationId="{30171D58-8648-42BC-82D1-B1B64B950E04}"/>
          </ac:spMkLst>
        </pc:spChg>
      </pc:sldChg>
      <pc:sldChg chg="modSp add mod">
        <pc:chgData name="Jorge Sanchez" userId="42335d978692b9ba" providerId="LiveId" clId="{1BB13283-60D0-4BAE-B1CE-E6390F03EFF4}" dt="2020-04-12T16:54:02.947" v="334" actId="20577"/>
        <pc:sldMkLst>
          <pc:docMk/>
          <pc:sldMk cId="400496417" sldId="280"/>
        </pc:sldMkLst>
        <pc:spChg chg="mod">
          <ac:chgData name="Jorge Sanchez" userId="42335d978692b9ba" providerId="LiveId" clId="{1BB13283-60D0-4BAE-B1CE-E6390F03EFF4}" dt="2020-04-12T16:53:23.555" v="172" actId="20577"/>
          <ac:spMkLst>
            <pc:docMk/>
            <pc:sldMk cId="400496417" sldId="280"/>
            <ac:spMk id="4" creationId="{09ACA879-5ACA-4656-B0AF-14414CDBE6C1}"/>
          </ac:spMkLst>
        </pc:spChg>
        <pc:spChg chg="mod">
          <ac:chgData name="Jorge Sanchez" userId="42335d978692b9ba" providerId="LiveId" clId="{1BB13283-60D0-4BAE-B1CE-E6390F03EFF4}" dt="2020-04-12T16:54:02.947" v="334" actId="20577"/>
          <ac:spMkLst>
            <pc:docMk/>
            <pc:sldMk cId="400496417" sldId="280"/>
            <ac:spMk id="5" creationId="{70D560EE-479C-462E-9643-5263BDE27FC8}"/>
          </ac:spMkLst>
        </pc:spChg>
      </pc:sldChg>
      <pc:sldChg chg="addSp delSp modSp add mod delAnim modAnim">
        <pc:chgData name="Jorge Sanchez" userId="42335d978692b9ba" providerId="LiveId" clId="{1BB13283-60D0-4BAE-B1CE-E6390F03EFF4}" dt="2020-04-12T17:03:26.951" v="548"/>
        <pc:sldMkLst>
          <pc:docMk/>
          <pc:sldMk cId="1203833907" sldId="281"/>
        </pc:sldMkLst>
        <pc:spChg chg="mod">
          <ac:chgData name="Jorge Sanchez" userId="42335d978692b9ba" providerId="LiveId" clId="{1BB13283-60D0-4BAE-B1CE-E6390F03EFF4}" dt="2020-04-12T17:03:26.951" v="548"/>
          <ac:spMkLst>
            <pc:docMk/>
            <pc:sldMk cId="1203833907" sldId="281"/>
            <ac:spMk id="2" creationId="{471383F5-4467-4224-B62C-48087E226F96}"/>
          </ac:spMkLst>
        </pc:spChg>
        <pc:spChg chg="del">
          <ac:chgData name="Jorge Sanchez" userId="42335d978692b9ba" providerId="LiveId" clId="{1BB13283-60D0-4BAE-B1CE-E6390F03EFF4}" dt="2020-04-12T16:55:33.891" v="368" actId="478"/>
          <ac:spMkLst>
            <pc:docMk/>
            <pc:sldMk cId="1203833907" sldId="281"/>
            <ac:spMk id="15" creationId="{1F960409-AC49-44D8-A083-C1B5C5E14545}"/>
          </ac:spMkLst>
        </pc:spChg>
        <pc:spChg chg="mod">
          <ac:chgData name="Jorge Sanchez" userId="42335d978692b9ba" providerId="LiveId" clId="{1BB13283-60D0-4BAE-B1CE-E6390F03EFF4}" dt="2020-04-12T16:56:57.885" v="411" actId="1076"/>
          <ac:spMkLst>
            <pc:docMk/>
            <pc:sldMk cId="1203833907" sldId="281"/>
            <ac:spMk id="18" creationId="{0376E241-DDC7-4326-8460-9789860FACDB}"/>
          </ac:spMkLst>
        </pc:spChg>
        <pc:spChg chg="mod">
          <ac:chgData name="Jorge Sanchez" userId="42335d978692b9ba" providerId="LiveId" clId="{1BB13283-60D0-4BAE-B1CE-E6390F03EFF4}" dt="2020-04-12T16:56:57.885" v="411" actId="1076"/>
          <ac:spMkLst>
            <pc:docMk/>
            <pc:sldMk cId="1203833907" sldId="281"/>
            <ac:spMk id="21" creationId="{E18F24F4-E83D-4D82-88C8-06E4878036A8}"/>
          </ac:spMkLst>
        </pc:spChg>
        <pc:picChg chg="add mod">
          <ac:chgData name="Jorge Sanchez" userId="42335d978692b9ba" providerId="LiveId" clId="{1BB13283-60D0-4BAE-B1CE-E6390F03EFF4}" dt="2020-04-12T16:56:57.885" v="411" actId="1076"/>
          <ac:picMkLst>
            <pc:docMk/>
            <pc:sldMk cId="1203833907" sldId="281"/>
            <ac:picMk id="3" creationId="{462142E6-1F59-4040-ACB0-0C4FBC9B6429}"/>
          </ac:picMkLst>
        </pc:picChg>
        <pc:picChg chg="add del">
          <ac:chgData name="Jorge Sanchez" userId="42335d978692b9ba" providerId="LiveId" clId="{1BB13283-60D0-4BAE-B1CE-E6390F03EFF4}" dt="2020-04-12T16:56:53.409" v="410" actId="478"/>
          <ac:picMkLst>
            <pc:docMk/>
            <pc:sldMk cId="1203833907" sldId="281"/>
            <ac:picMk id="4" creationId="{A374033B-C14F-45FB-B06A-D438795F86D0}"/>
          </ac:picMkLst>
        </pc:picChg>
        <pc:picChg chg="del">
          <ac:chgData name="Jorge Sanchez" userId="42335d978692b9ba" providerId="LiveId" clId="{1BB13283-60D0-4BAE-B1CE-E6390F03EFF4}" dt="2020-04-12T16:55:31.761" v="367" actId="478"/>
          <ac:picMkLst>
            <pc:docMk/>
            <pc:sldMk cId="1203833907" sldId="281"/>
            <ac:picMk id="11" creationId="{04C85D49-413D-4A03-A0BE-8CFB7DCD3861}"/>
          </ac:picMkLst>
        </pc:picChg>
      </pc:sldChg>
      <pc:sldChg chg="addSp delSp modSp add mod delAnim modAnim">
        <pc:chgData name="Jorge Sanchez" userId="42335d978692b9ba" providerId="LiveId" clId="{1BB13283-60D0-4BAE-B1CE-E6390F03EFF4}" dt="2020-04-12T17:03:31.166" v="549"/>
        <pc:sldMkLst>
          <pc:docMk/>
          <pc:sldMk cId="2079642883" sldId="282"/>
        </pc:sldMkLst>
        <pc:spChg chg="mod">
          <ac:chgData name="Jorge Sanchez" userId="42335d978692b9ba" providerId="LiveId" clId="{1BB13283-60D0-4BAE-B1CE-E6390F03EFF4}" dt="2020-04-12T17:03:31.166" v="549"/>
          <ac:spMkLst>
            <pc:docMk/>
            <pc:sldMk cId="2079642883" sldId="282"/>
            <ac:spMk id="2" creationId="{471383F5-4467-4224-B62C-48087E226F96}"/>
          </ac:spMkLst>
        </pc:spChg>
        <pc:spChg chg="add mod">
          <ac:chgData name="Jorge Sanchez" userId="42335d978692b9ba" providerId="LiveId" clId="{1BB13283-60D0-4BAE-B1CE-E6390F03EFF4}" dt="2020-04-12T16:59:15.347" v="496" actId="571"/>
          <ac:spMkLst>
            <pc:docMk/>
            <pc:sldMk cId="2079642883" sldId="282"/>
            <ac:spMk id="7" creationId="{9380308A-D60F-4FF7-B3EA-0E84AD2BD115}"/>
          </ac:spMkLst>
        </pc:spChg>
        <pc:spChg chg="add mod">
          <ac:chgData name="Jorge Sanchez" userId="42335d978692b9ba" providerId="LiveId" clId="{1BB13283-60D0-4BAE-B1CE-E6390F03EFF4}" dt="2020-04-12T16:59:33.095" v="508" actId="571"/>
          <ac:spMkLst>
            <pc:docMk/>
            <pc:sldMk cId="2079642883" sldId="282"/>
            <ac:spMk id="8" creationId="{6DFCFAC5-A92D-412B-8F4D-F52C371EC2B7}"/>
          </ac:spMkLst>
        </pc:spChg>
        <pc:spChg chg="add mod">
          <ac:chgData name="Jorge Sanchez" userId="42335d978692b9ba" providerId="LiveId" clId="{1BB13283-60D0-4BAE-B1CE-E6390F03EFF4}" dt="2020-04-12T16:59:35.013" v="510" actId="571"/>
          <ac:spMkLst>
            <pc:docMk/>
            <pc:sldMk cId="2079642883" sldId="282"/>
            <ac:spMk id="9" creationId="{3E1FA5BC-07BB-4848-89BB-5B0519C1AE7C}"/>
          </ac:spMkLst>
        </pc:spChg>
        <pc:spChg chg="add mod">
          <ac:chgData name="Jorge Sanchez" userId="42335d978692b9ba" providerId="LiveId" clId="{1BB13283-60D0-4BAE-B1CE-E6390F03EFF4}" dt="2020-04-12T17:00:10.362" v="516" actId="571"/>
          <ac:spMkLst>
            <pc:docMk/>
            <pc:sldMk cId="2079642883" sldId="282"/>
            <ac:spMk id="10" creationId="{BECDEE54-23D3-401E-A18F-03C244D82D7D}"/>
          </ac:spMkLst>
        </pc:spChg>
        <pc:spChg chg="add mod">
          <ac:chgData name="Jorge Sanchez" userId="42335d978692b9ba" providerId="LiveId" clId="{1BB13283-60D0-4BAE-B1CE-E6390F03EFF4}" dt="2020-04-12T17:02:24.320" v="539" actId="20577"/>
          <ac:spMkLst>
            <pc:docMk/>
            <pc:sldMk cId="2079642883" sldId="282"/>
            <ac:spMk id="11" creationId="{69CDAEB5-1430-4A33-A9E3-2DA91E702115}"/>
          </ac:spMkLst>
        </pc:spChg>
        <pc:spChg chg="add mod">
          <ac:chgData name="Jorge Sanchez" userId="42335d978692b9ba" providerId="LiveId" clId="{1BB13283-60D0-4BAE-B1CE-E6390F03EFF4}" dt="2020-04-12T17:01:45.244" v="521" actId="208"/>
          <ac:spMkLst>
            <pc:docMk/>
            <pc:sldMk cId="2079642883" sldId="282"/>
            <ac:spMk id="12" creationId="{6379FE23-FAC7-49C7-8039-760DE5D9B34D}"/>
          </ac:spMkLst>
        </pc:spChg>
        <pc:spChg chg="add mod">
          <ac:chgData name="Jorge Sanchez" userId="42335d978692b9ba" providerId="LiveId" clId="{1BB13283-60D0-4BAE-B1CE-E6390F03EFF4}" dt="2020-04-12T17:03:08.340" v="546" actId="14100"/>
          <ac:spMkLst>
            <pc:docMk/>
            <pc:sldMk cId="2079642883" sldId="282"/>
            <ac:spMk id="13" creationId="{177DE438-76A2-45A6-87C3-2ED0CB583761}"/>
          </ac:spMkLst>
        </pc:spChg>
        <pc:spChg chg="mod">
          <ac:chgData name="Jorge Sanchez" userId="42335d978692b9ba" providerId="LiveId" clId="{1BB13283-60D0-4BAE-B1CE-E6390F03EFF4}" dt="2020-04-12T16:59:43.205" v="511" actId="1076"/>
          <ac:spMkLst>
            <pc:docMk/>
            <pc:sldMk cId="2079642883" sldId="282"/>
            <ac:spMk id="18" creationId="{0376E241-DDC7-4326-8460-9789860FACDB}"/>
          </ac:spMkLst>
        </pc:spChg>
        <pc:spChg chg="mod">
          <ac:chgData name="Jorge Sanchez" userId="42335d978692b9ba" providerId="LiveId" clId="{1BB13283-60D0-4BAE-B1CE-E6390F03EFF4}" dt="2020-04-12T16:59:43.205" v="511" actId="1076"/>
          <ac:spMkLst>
            <pc:docMk/>
            <pc:sldMk cId="2079642883" sldId="282"/>
            <ac:spMk id="21" creationId="{E18F24F4-E83D-4D82-88C8-06E4878036A8}"/>
          </ac:spMkLst>
        </pc:spChg>
        <pc:picChg chg="del">
          <ac:chgData name="Jorge Sanchez" userId="42335d978692b9ba" providerId="LiveId" clId="{1BB13283-60D0-4BAE-B1CE-E6390F03EFF4}" dt="2020-04-12T16:59:00.761" v="491" actId="478"/>
          <ac:picMkLst>
            <pc:docMk/>
            <pc:sldMk cId="2079642883" sldId="282"/>
            <ac:picMk id="3" creationId="{462142E6-1F59-4040-ACB0-0C4FBC9B6429}"/>
          </ac:picMkLst>
        </pc:picChg>
        <pc:picChg chg="add mod">
          <ac:chgData name="Jorge Sanchez" userId="42335d978692b9ba" providerId="LiveId" clId="{1BB13283-60D0-4BAE-B1CE-E6390F03EFF4}" dt="2020-04-12T17:00:08.259" v="514" actId="1076"/>
          <ac:picMkLst>
            <pc:docMk/>
            <pc:sldMk cId="2079642883" sldId="282"/>
            <ac:picMk id="4" creationId="{390886CB-2FB9-41F0-B91F-1B5F68D71FCB}"/>
          </ac:picMkLst>
        </pc:picChg>
      </pc:sldChg>
      <pc:sldChg chg="modSp add mod">
        <pc:chgData name="Jorge Sanchez" userId="42335d978692b9ba" providerId="LiveId" clId="{1BB13283-60D0-4BAE-B1CE-E6390F03EFF4}" dt="2020-04-12T17:14:40.275" v="696" actId="20577"/>
        <pc:sldMkLst>
          <pc:docMk/>
          <pc:sldMk cId="2391598037" sldId="283"/>
        </pc:sldMkLst>
        <pc:spChg chg="mod">
          <ac:chgData name="Jorge Sanchez" userId="42335d978692b9ba" providerId="LiveId" clId="{1BB13283-60D0-4BAE-B1CE-E6390F03EFF4}" dt="2020-04-12T17:13:02.123" v="580" actId="20577"/>
          <ac:spMkLst>
            <pc:docMk/>
            <pc:sldMk cId="2391598037" sldId="283"/>
            <ac:spMk id="4" creationId="{09ACA879-5ACA-4656-B0AF-14414CDBE6C1}"/>
          </ac:spMkLst>
        </pc:spChg>
        <pc:spChg chg="mod">
          <ac:chgData name="Jorge Sanchez" userId="42335d978692b9ba" providerId="LiveId" clId="{1BB13283-60D0-4BAE-B1CE-E6390F03EFF4}" dt="2020-04-12T17:14:40.275" v="696" actId="20577"/>
          <ac:spMkLst>
            <pc:docMk/>
            <pc:sldMk cId="2391598037" sldId="283"/>
            <ac:spMk id="5" creationId="{70D560EE-479C-462E-9643-5263BDE27FC8}"/>
          </ac:spMkLst>
        </pc:spChg>
      </pc:sldChg>
      <pc:sldChg chg="modSp add mod">
        <pc:chgData name="Jorge Sanchez" userId="42335d978692b9ba" providerId="LiveId" clId="{1BB13283-60D0-4BAE-B1CE-E6390F03EFF4}" dt="2020-04-12T17:22:12.272" v="722" actId="20577"/>
        <pc:sldMkLst>
          <pc:docMk/>
          <pc:sldMk cId="2737230971" sldId="284"/>
        </pc:sldMkLst>
        <pc:spChg chg="mod">
          <ac:chgData name="Jorge Sanchez" userId="42335d978692b9ba" providerId="LiveId" clId="{1BB13283-60D0-4BAE-B1CE-E6390F03EFF4}" dt="2020-04-12T17:22:03.280" v="716" actId="20577"/>
          <ac:spMkLst>
            <pc:docMk/>
            <pc:sldMk cId="2737230971" sldId="284"/>
            <ac:spMk id="2" creationId="{471383F5-4467-4224-B62C-48087E226F96}"/>
          </ac:spMkLst>
        </pc:spChg>
        <pc:spChg chg="mod">
          <ac:chgData name="Jorge Sanchez" userId="42335d978692b9ba" providerId="LiveId" clId="{1BB13283-60D0-4BAE-B1CE-E6390F03EFF4}" dt="2020-04-12T17:22:12.272" v="722" actId="20577"/>
          <ac:spMkLst>
            <pc:docMk/>
            <pc:sldMk cId="2737230971" sldId="284"/>
            <ac:spMk id="16" creationId="{D42D5564-DA42-46BB-A02A-DDF2CDE3DACE}"/>
          </ac:spMkLst>
        </pc:spChg>
        <pc:spChg chg="mod">
          <ac:chgData name="Jorge Sanchez" userId="42335d978692b9ba" providerId="LiveId" clId="{1BB13283-60D0-4BAE-B1CE-E6390F03EFF4}" dt="2020-04-12T17:22:09.048" v="717" actId="1076"/>
          <ac:spMkLst>
            <pc:docMk/>
            <pc:sldMk cId="2737230971" sldId="284"/>
            <ac:spMk id="20" creationId="{30171D58-8648-42BC-82D1-B1B64B950E04}"/>
          </ac:spMkLst>
        </pc:spChg>
      </pc:sldChg>
      <pc:sldChg chg="addSp delSp modSp add mod ord delAnim modAnim">
        <pc:chgData name="Jorge Sanchez" userId="42335d978692b9ba" providerId="LiveId" clId="{1BB13283-60D0-4BAE-B1CE-E6390F03EFF4}" dt="2020-04-15T18:34:16.372" v="1925" actId="20578"/>
        <pc:sldMkLst>
          <pc:docMk/>
          <pc:sldMk cId="1767528532" sldId="285"/>
        </pc:sldMkLst>
        <pc:spChg chg="add mod">
          <ac:chgData name="Jorge Sanchez" userId="42335d978692b9ba" providerId="LiveId" clId="{1BB13283-60D0-4BAE-B1CE-E6390F03EFF4}" dt="2020-04-12T17:23:21.598" v="803" actId="14100"/>
          <ac:spMkLst>
            <pc:docMk/>
            <pc:sldMk cId="1767528532" sldId="285"/>
            <ac:spMk id="7" creationId="{346D2790-80B5-482E-8F3C-FB039E19A16B}"/>
          </ac:spMkLst>
        </pc:spChg>
        <pc:spChg chg="mod">
          <ac:chgData name="Jorge Sanchez" userId="42335d978692b9ba" providerId="LiveId" clId="{1BB13283-60D0-4BAE-B1CE-E6390F03EFF4}" dt="2020-04-12T17:23:03.976" v="800" actId="20577"/>
          <ac:spMkLst>
            <pc:docMk/>
            <pc:sldMk cId="1767528532" sldId="285"/>
            <ac:spMk id="18" creationId="{0376E241-DDC7-4326-8460-9789860FACDB}"/>
          </ac:spMkLst>
        </pc:spChg>
        <pc:picChg chg="del">
          <ac:chgData name="Jorge Sanchez" userId="42335d978692b9ba" providerId="LiveId" clId="{1BB13283-60D0-4BAE-B1CE-E6390F03EFF4}" dt="2020-04-12T17:22:41.667" v="724" actId="478"/>
          <ac:picMkLst>
            <pc:docMk/>
            <pc:sldMk cId="1767528532" sldId="285"/>
            <ac:picMk id="3" creationId="{462142E6-1F59-4040-ACB0-0C4FBC9B6429}"/>
          </ac:picMkLst>
        </pc:picChg>
        <pc:picChg chg="add mod">
          <ac:chgData name="Jorge Sanchez" userId="42335d978692b9ba" providerId="LiveId" clId="{1BB13283-60D0-4BAE-B1CE-E6390F03EFF4}" dt="2020-04-12T17:22:46.003" v="726" actId="1076"/>
          <ac:picMkLst>
            <pc:docMk/>
            <pc:sldMk cId="1767528532" sldId="285"/>
            <ac:picMk id="4" creationId="{72C46485-E1C0-4EE4-BA87-1013FD055032}"/>
          </ac:picMkLst>
        </pc:picChg>
      </pc:sldChg>
      <pc:sldChg chg="addSp delSp modSp add mod delAnim modAnim">
        <pc:chgData name="Jorge Sanchez" userId="42335d978692b9ba" providerId="LiveId" clId="{1BB13283-60D0-4BAE-B1CE-E6390F03EFF4}" dt="2020-04-12T17:31:21.787" v="955"/>
        <pc:sldMkLst>
          <pc:docMk/>
          <pc:sldMk cId="2899852114" sldId="286"/>
        </pc:sldMkLst>
        <pc:spChg chg="mod">
          <ac:chgData name="Jorge Sanchez" userId="42335d978692b9ba" providerId="LiveId" clId="{1BB13283-60D0-4BAE-B1CE-E6390F03EFF4}" dt="2020-04-12T17:29:05.593" v="935" actId="1076"/>
          <ac:spMkLst>
            <pc:docMk/>
            <pc:sldMk cId="2899852114" sldId="286"/>
            <ac:spMk id="2" creationId="{471383F5-4467-4224-B62C-48087E226F96}"/>
          </ac:spMkLst>
        </pc:spChg>
        <pc:spChg chg="del">
          <ac:chgData name="Jorge Sanchez" userId="42335d978692b9ba" providerId="LiveId" clId="{1BB13283-60D0-4BAE-B1CE-E6390F03EFF4}" dt="2020-04-12T17:27:16.905" v="810" actId="478"/>
          <ac:spMkLst>
            <pc:docMk/>
            <pc:sldMk cId="2899852114" sldId="286"/>
            <ac:spMk id="7" creationId="{346D2790-80B5-482E-8F3C-FB039E19A16B}"/>
          </ac:spMkLst>
        </pc:spChg>
        <pc:spChg chg="add mod">
          <ac:chgData name="Jorge Sanchez" userId="42335d978692b9ba" providerId="LiveId" clId="{1BB13283-60D0-4BAE-B1CE-E6390F03EFF4}" dt="2020-04-12T17:29:11.772" v="948" actId="1036"/>
          <ac:spMkLst>
            <pc:docMk/>
            <pc:sldMk cId="2899852114" sldId="286"/>
            <ac:spMk id="8" creationId="{1DA5D273-45DC-4380-94D2-34116FE4655C}"/>
          </ac:spMkLst>
        </pc:spChg>
        <pc:spChg chg="add mod">
          <ac:chgData name="Jorge Sanchez" userId="42335d978692b9ba" providerId="LiveId" clId="{1BB13283-60D0-4BAE-B1CE-E6390F03EFF4}" dt="2020-04-12T17:29:11.772" v="948" actId="1036"/>
          <ac:spMkLst>
            <pc:docMk/>
            <pc:sldMk cId="2899852114" sldId="286"/>
            <ac:spMk id="9" creationId="{B4F8315E-5D43-477B-B572-F4A8CC1BD6F9}"/>
          </ac:spMkLst>
        </pc:spChg>
        <pc:spChg chg="add del">
          <ac:chgData name="Jorge Sanchez" userId="42335d978692b9ba" providerId="LiveId" clId="{1BB13283-60D0-4BAE-B1CE-E6390F03EFF4}" dt="2020-04-12T17:27:54.804" v="914"/>
          <ac:spMkLst>
            <pc:docMk/>
            <pc:sldMk cId="2899852114" sldId="286"/>
            <ac:spMk id="10" creationId="{C8B4D7B5-5F3B-49CB-9A44-5A87CBA6AD22}"/>
          </ac:spMkLst>
        </pc:spChg>
        <pc:spChg chg="add del">
          <ac:chgData name="Jorge Sanchez" userId="42335d978692b9ba" providerId="LiveId" clId="{1BB13283-60D0-4BAE-B1CE-E6390F03EFF4}" dt="2020-04-12T17:27:54.804" v="914"/>
          <ac:spMkLst>
            <pc:docMk/>
            <pc:sldMk cId="2899852114" sldId="286"/>
            <ac:spMk id="11" creationId="{178976C8-C5AA-4409-A8F7-E540797DF430}"/>
          </ac:spMkLst>
        </pc:spChg>
        <pc:spChg chg="add mod">
          <ac:chgData name="Jorge Sanchez" userId="42335d978692b9ba" providerId="LiveId" clId="{1BB13283-60D0-4BAE-B1CE-E6390F03EFF4}" dt="2020-04-12T17:29:11.772" v="948" actId="1036"/>
          <ac:spMkLst>
            <pc:docMk/>
            <pc:sldMk cId="2899852114" sldId="286"/>
            <ac:spMk id="12" creationId="{9F137C8F-46A0-4C0F-8BBB-471F15EB5EAA}"/>
          </ac:spMkLst>
        </pc:spChg>
        <pc:spChg chg="del">
          <ac:chgData name="Jorge Sanchez" userId="42335d978692b9ba" providerId="LiveId" clId="{1BB13283-60D0-4BAE-B1CE-E6390F03EFF4}" dt="2020-04-12T17:27:16.905" v="810" actId="478"/>
          <ac:spMkLst>
            <pc:docMk/>
            <pc:sldMk cId="2899852114" sldId="286"/>
            <ac:spMk id="18" creationId="{0376E241-DDC7-4326-8460-9789860FACDB}"/>
          </ac:spMkLst>
        </pc:spChg>
        <pc:spChg chg="del">
          <ac:chgData name="Jorge Sanchez" userId="42335d978692b9ba" providerId="LiveId" clId="{1BB13283-60D0-4BAE-B1CE-E6390F03EFF4}" dt="2020-04-12T17:27:16.905" v="810" actId="478"/>
          <ac:spMkLst>
            <pc:docMk/>
            <pc:sldMk cId="2899852114" sldId="286"/>
            <ac:spMk id="21" creationId="{E18F24F4-E83D-4D82-88C8-06E4878036A8}"/>
          </ac:spMkLst>
        </pc:spChg>
        <pc:picChg chg="add del mod">
          <ac:chgData name="Jorge Sanchez" userId="42335d978692b9ba" providerId="LiveId" clId="{1BB13283-60D0-4BAE-B1CE-E6390F03EFF4}" dt="2020-04-12T17:31:08.090" v="949" actId="478"/>
          <ac:picMkLst>
            <pc:docMk/>
            <pc:sldMk cId="2899852114" sldId="286"/>
            <ac:picMk id="3" creationId="{615886CC-7CB9-4745-9B27-6F88E9028BDC}"/>
          </ac:picMkLst>
        </pc:picChg>
        <pc:picChg chg="del">
          <ac:chgData name="Jorge Sanchez" userId="42335d978692b9ba" providerId="LiveId" clId="{1BB13283-60D0-4BAE-B1CE-E6390F03EFF4}" dt="2020-04-12T17:27:06.211" v="805" actId="478"/>
          <ac:picMkLst>
            <pc:docMk/>
            <pc:sldMk cId="2899852114" sldId="286"/>
            <ac:picMk id="4" creationId="{72C46485-E1C0-4EE4-BA87-1013FD055032}"/>
          </ac:picMkLst>
        </pc:picChg>
        <pc:picChg chg="add mod ord">
          <ac:chgData name="Jorge Sanchez" userId="42335d978692b9ba" providerId="LiveId" clId="{1BB13283-60D0-4BAE-B1CE-E6390F03EFF4}" dt="2020-04-12T17:31:17.759" v="954" actId="14100"/>
          <ac:picMkLst>
            <pc:docMk/>
            <pc:sldMk cId="2899852114" sldId="286"/>
            <ac:picMk id="5" creationId="{6C6EE47F-122B-4F62-A53A-C84D0F42455E}"/>
          </ac:picMkLst>
        </pc:picChg>
      </pc:sldChg>
      <pc:sldChg chg="addSp delSp modSp add mod delAnim modAnim">
        <pc:chgData name="Jorge Sanchez" userId="42335d978692b9ba" providerId="LiveId" clId="{1BB13283-60D0-4BAE-B1CE-E6390F03EFF4}" dt="2020-04-12T17:36:13.997" v="1082"/>
        <pc:sldMkLst>
          <pc:docMk/>
          <pc:sldMk cId="1060071618" sldId="287"/>
        </pc:sldMkLst>
        <pc:spChg chg="add mod">
          <ac:chgData name="Jorge Sanchez" userId="42335d978692b9ba" providerId="LiveId" clId="{1BB13283-60D0-4BAE-B1CE-E6390F03EFF4}" dt="2020-04-12T17:34:11.450" v="1029" actId="1076"/>
          <ac:spMkLst>
            <pc:docMk/>
            <pc:sldMk cId="1060071618" sldId="287"/>
            <ac:spMk id="7" creationId="{12CE634A-B806-484D-8D38-C663FB0D07DB}"/>
          </ac:spMkLst>
        </pc:spChg>
        <pc:spChg chg="mod">
          <ac:chgData name="Jorge Sanchez" userId="42335d978692b9ba" providerId="LiveId" clId="{1BB13283-60D0-4BAE-B1CE-E6390F03EFF4}" dt="2020-04-12T17:33:16.707" v="1011" actId="14100"/>
          <ac:spMkLst>
            <pc:docMk/>
            <pc:sldMk cId="1060071618" sldId="287"/>
            <ac:spMk id="11" creationId="{69CDAEB5-1430-4A33-A9E3-2DA91E702115}"/>
          </ac:spMkLst>
        </pc:spChg>
        <pc:spChg chg="mod">
          <ac:chgData name="Jorge Sanchez" userId="42335d978692b9ba" providerId="LiveId" clId="{1BB13283-60D0-4BAE-B1CE-E6390F03EFF4}" dt="2020-04-12T17:33:13.084" v="1010" actId="1076"/>
          <ac:spMkLst>
            <pc:docMk/>
            <pc:sldMk cId="1060071618" sldId="287"/>
            <ac:spMk id="12" creationId="{6379FE23-FAC7-49C7-8039-760DE5D9B34D}"/>
          </ac:spMkLst>
        </pc:spChg>
        <pc:spChg chg="del">
          <ac:chgData name="Jorge Sanchez" userId="42335d978692b9ba" providerId="LiveId" clId="{1BB13283-60D0-4BAE-B1CE-E6390F03EFF4}" dt="2020-04-12T17:31:43.967" v="959" actId="478"/>
          <ac:spMkLst>
            <pc:docMk/>
            <pc:sldMk cId="1060071618" sldId="287"/>
            <ac:spMk id="13" creationId="{177DE438-76A2-45A6-87C3-2ED0CB583761}"/>
          </ac:spMkLst>
        </pc:spChg>
        <pc:spChg chg="add del">
          <ac:chgData name="Jorge Sanchez" userId="42335d978692b9ba" providerId="LiveId" clId="{1BB13283-60D0-4BAE-B1CE-E6390F03EFF4}" dt="2020-04-12T17:36:13.997" v="1082"/>
          <ac:spMkLst>
            <pc:docMk/>
            <pc:sldMk cId="1060071618" sldId="287"/>
            <ac:spMk id="14" creationId="{A7AA8962-16EB-42D1-A644-FBB44783906F}"/>
          </ac:spMkLst>
        </pc:spChg>
        <pc:spChg chg="del">
          <ac:chgData name="Jorge Sanchez" userId="42335d978692b9ba" providerId="LiveId" clId="{1BB13283-60D0-4BAE-B1CE-E6390F03EFF4}" dt="2020-04-12T17:31:41.068" v="957" actId="478"/>
          <ac:spMkLst>
            <pc:docMk/>
            <pc:sldMk cId="1060071618" sldId="287"/>
            <ac:spMk id="18" creationId="{0376E241-DDC7-4326-8460-9789860FACDB}"/>
          </ac:spMkLst>
        </pc:spChg>
        <pc:spChg chg="del">
          <ac:chgData name="Jorge Sanchez" userId="42335d978692b9ba" providerId="LiveId" clId="{1BB13283-60D0-4BAE-B1CE-E6390F03EFF4}" dt="2020-04-12T17:31:41.068" v="957" actId="478"/>
          <ac:spMkLst>
            <pc:docMk/>
            <pc:sldMk cId="1060071618" sldId="287"/>
            <ac:spMk id="21" creationId="{E18F24F4-E83D-4D82-88C8-06E4878036A8}"/>
          </ac:spMkLst>
        </pc:spChg>
        <pc:picChg chg="add mod">
          <ac:chgData name="Jorge Sanchez" userId="42335d978692b9ba" providerId="LiveId" clId="{1BB13283-60D0-4BAE-B1CE-E6390F03EFF4}" dt="2020-04-12T17:33:07.448" v="1009" actId="1076"/>
          <ac:picMkLst>
            <pc:docMk/>
            <pc:sldMk cId="1060071618" sldId="287"/>
            <ac:picMk id="3" creationId="{E9F7AAF8-7015-4B6C-9D2F-021C509D2E02}"/>
          </ac:picMkLst>
        </pc:picChg>
        <pc:picChg chg="del">
          <ac:chgData name="Jorge Sanchez" userId="42335d978692b9ba" providerId="LiveId" clId="{1BB13283-60D0-4BAE-B1CE-E6390F03EFF4}" dt="2020-04-12T17:31:41.632" v="958" actId="478"/>
          <ac:picMkLst>
            <pc:docMk/>
            <pc:sldMk cId="1060071618" sldId="287"/>
            <ac:picMk id="4" creationId="{390886CB-2FB9-41F0-B91F-1B5F68D71FCB}"/>
          </ac:picMkLst>
        </pc:picChg>
        <pc:cxnChg chg="add mod">
          <ac:chgData name="Jorge Sanchez" userId="42335d978692b9ba" providerId="LiveId" clId="{1BB13283-60D0-4BAE-B1CE-E6390F03EFF4}" dt="2020-04-12T17:33:42.226" v="1013" actId="1582"/>
          <ac:cxnSpMkLst>
            <pc:docMk/>
            <pc:sldMk cId="1060071618" sldId="287"/>
            <ac:cxnSpMk id="6" creationId="{E56458A0-B1EE-42CF-94C8-7B7F73AF3024}"/>
          </ac:cxnSpMkLst>
        </pc:cxnChg>
      </pc:sldChg>
      <pc:sldChg chg="addSp delSp modSp add mod modAnim">
        <pc:chgData name="Jorge Sanchez" userId="42335d978692b9ba" providerId="LiveId" clId="{1BB13283-60D0-4BAE-B1CE-E6390F03EFF4}" dt="2020-04-12T17:35:53.994" v="1080" actId="207"/>
        <pc:sldMkLst>
          <pc:docMk/>
          <pc:sldMk cId="469287311" sldId="288"/>
        </pc:sldMkLst>
        <pc:spChg chg="del">
          <ac:chgData name="Jorge Sanchez" userId="42335d978692b9ba" providerId="LiveId" clId="{1BB13283-60D0-4BAE-B1CE-E6390F03EFF4}" dt="2020-04-12T17:34:43.162" v="1036" actId="478"/>
          <ac:spMkLst>
            <pc:docMk/>
            <pc:sldMk cId="469287311" sldId="288"/>
            <ac:spMk id="7" creationId="{12CE634A-B806-484D-8D38-C663FB0D07DB}"/>
          </ac:spMkLst>
        </pc:spChg>
        <pc:spChg chg="add mod">
          <ac:chgData name="Jorge Sanchez" userId="42335d978692b9ba" providerId="LiveId" clId="{1BB13283-60D0-4BAE-B1CE-E6390F03EFF4}" dt="2020-04-12T17:35:00.826" v="1044" actId="14100"/>
          <ac:spMkLst>
            <pc:docMk/>
            <pc:sldMk cId="469287311" sldId="288"/>
            <ac:spMk id="8" creationId="{CBD8CF17-BC7D-40A4-A30D-36AAEAF547B9}"/>
          </ac:spMkLst>
        </pc:spChg>
        <pc:spChg chg="mod">
          <ac:chgData name="Jorge Sanchez" userId="42335d978692b9ba" providerId="LiveId" clId="{1BB13283-60D0-4BAE-B1CE-E6390F03EFF4}" dt="2020-04-12T17:35:53.994" v="1080" actId="207"/>
          <ac:spMkLst>
            <pc:docMk/>
            <pc:sldMk cId="469287311" sldId="288"/>
            <ac:spMk id="11" creationId="{69CDAEB5-1430-4A33-A9E3-2DA91E702115}"/>
          </ac:spMkLst>
        </pc:spChg>
        <pc:spChg chg="mod">
          <ac:chgData name="Jorge Sanchez" userId="42335d978692b9ba" providerId="LiveId" clId="{1BB13283-60D0-4BAE-B1CE-E6390F03EFF4}" dt="2020-04-12T17:35:30.908" v="1077" actId="208"/>
          <ac:spMkLst>
            <pc:docMk/>
            <pc:sldMk cId="469287311" sldId="288"/>
            <ac:spMk id="12" creationId="{6379FE23-FAC7-49C7-8039-760DE5D9B34D}"/>
          </ac:spMkLst>
        </pc:spChg>
        <pc:cxnChg chg="del">
          <ac:chgData name="Jorge Sanchez" userId="42335d978692b9ba" providerId="LiveId" clId="{1BB13283-60D0-4BAE-B1CE-E6390F03EFF4}" dt="2020-04-12T17:34:41.763" v="1035" actId="478"/>
          <ac:cxnSpMkLst>
            <pc:docMk/>
            <pc:sldMk cId="469287311" sldId="288"/>
            <ac:cxnSpMk id="6" creationId="{E56458A0-B1EE-42CF-94C8-7B7F73AF3024}"/>
          </ac:cxnSpMkLst>
        </pc:cxnChg>
      </pc:sldChg>
      <pc:sldChg chg="modSp add mod">
        <pc:chgData name="Jorge Sanchez" userId="42335d978692b9ba" providerId="LiveId" clId="{1BB13283-60D0-4BAE-B1CE-E6390F03EFF4}" dt="2020-04-12T17:39:33.481" v="1099" actId="20577"/>
        <pc:sldMkLst>
          <pc:docMk/>
          <pc:sldMk cId="926918264" sldId="289"/>
        </pc:sldMkLst>
        <pc:spChg chg="mod">
          <ac:chgData name="Jorge Sanchez" userId="42335d978692b9ba" providerId="LiveId" clId="{1BB13283-60D0-4BAE-B1CE-E6390F03EFF4}" dt="2020-04-12T17:39:33.481" v="1099" actId="20577"/>
          <ac:spMkLst>
            <pc:docMk/>
            <pc:sldMk cId="926918264" sldId="289"/>
            <ac:spMk id="2" creationId="{E542B75A-FCBB-4A4C-A470-894C367AE304}"/>
          </ac:spMkLst>
        </pc:spChg>
      </pc:sldChg>
      <pc:sldChg chg="new del">
        <pc:chgData name="Jorge Sanchez" userId="42335d978692b9ba" providerId="LiveId" clId="{1BB13283-60D0-4BAE-B1CE-E6390F03EFF4}" dt="2020-04-12T17:40:45.685" v="1101" actId="680"/>
        <pc:sldMkLst>
          <pc:docMk/>
          <pc:sldMk cId="263459114" sldId="290"/>
        </pc:sldMkLst>
      </pc:sldChg>
      <pc:sldChg chg="modSp add mod">
        <pc:chgData name="Jorge Sanchez" userId="42335d978692b9ba" providerId="LiveId" clId="{1BB13283-60D0-4BAE-B1CE-E6390F03EFF4}" dt="2020-04-12T17:44:07.361" v="1320" actId="6549"/>
        <pc:sldMkLst>
          <pc:docMk/>
          <pc:sldMk cId="1518720394" sldId="290"/>
        </pc:sldMkLst>
        <pc:spChg chg="mod">
          <ac:chgData name="Jorge Sanchez" userId="42335d978692b9ba" providerId="LiveId" clId="{1BB13283-60D0-4BAE-B1CE-E6390F03EFF4}" dt="2020-04-12T17:41:02.017" v="1133" actId="20577"/>
          <ac:spMkLst>
            <pc:docMk/>
            <pc:sldMk cId="1518720394" sldId="290"/>
            <ac:spMk id="4" creationId="{09ACA879-5ACA-4656-B0AF-14414CDBE6C1}"/>
          </ac:spMkLst>
        </pc:spChg>
        <pc:spChg chg="mod">
          <ac:chgData name="Jorge Sanchez" userId="42335d978692b9ba" providerId="LiveId" clId="{1BB13283-60D0-4BAE-B1CE-E6390F03EFF4}" dt="2020-04-12T17:44:07.361" v="1320" actId="6549"/>
          <ac:spMkLst>
            <pc:docMk/>
            <pc:sldMk cId="1518720394" sldId="290"/>
            <ac:spMk id="5" creationId="{70D560EE-479C-462E-9643-5263BDE27FC8}"/>
          </ac:spMkLst>
        </pc:spChg>
      </pc:sldChg>
      <pc:sldChg chg="add">
        <pc:chgData name="Jorge Sanchez" userId="42335d978692b9ba" providerId="LiveId" clId="{1BB13283-60D0-4BAE-B1CE-E6390F03EFF4}" dt="2020-04-15T17:56:32.366" v="1321"/>
        <pc:sldMkLst>
          <pc:docMk/>
          <pc:sldMk cId="3956302010" sldId="291"/>
        </pc:sldMkLst>
      </pc:sldChg>
      <pc:sldChg chg="addSp delSp modSp add mod addAnim delAnim modAnim">
        <pc:chgData name="Jorge Sanchez" userId="42335d978692b9ba" providerId="LiveId" clId="{1BB13283-60D0-4BAE-B1CE-E6390F03EFF4}" dt="2020-04-15T18:40:56.020" v="2766" actId="478"/>
        <pc:sldMkLst>
          <pc:docMk/>
          <pc:sldMk cId="2067605415" sldId="292"/>
        </pc:sldMkLst>
        <pc:spChg chg="mod">
          <ac:chgData name="Jorge Sanchez" userId="42335d978692b9ba" providerId="LiveId" clId="{1BB13283-60D0-4BAE-B1CE-E6390F03EFF4}" dt="2020-04-15T18:39:39.377" v="2711" actId="1076"/>
          <ac:spMkLst>
            <pc:docMk/>
            <pc:sldMk cId="2067605415" sldId="292"/>
            <ac:spMk id="2" creationId="{471383F5-4467-4224-B62C-48087E226F96}"/>
          </ac:spMkLst>
        </pc:spChg>
        <pc:spChg chg="mod">
          <ac:chgData name="Jorge Sanchez" userId="42335d978692b9ba" providerId="LiveId" clId="{1BB13283-60D0-4BAE-B1CE-E6390F03EFF4}" dt="2020-04-15T18:03:55.198" v="1537" actId="1076"/>
          <ac:spMkLst>
            <pc:docMk/>
            <pc:sldMk cId="2067605415" sldId="292"/>
            <ac:spMk id="6" creationId="{2B3BB9C4-89D5-4EEE-B42E-EFB0637827AB}"/>
          </ac:spMkLst>
        </pc:spChg>
        <pc:spChg chg="mod">
          <ac:chgData name="Jorge Sanchez" userId="42335d978692b9ba" providerId="LiveId" clId="{1BB13283-60D0-4BAE-B1CE-E6390F03EFF4}" dt="2020-04-15T18:03:55.198" v="1537" actId="1076"/>
          <ac:spMkLst>
            <pc:docMk/>
            <pc:sldMk cId="2067605415" sldId="292"/>
            <ac:spMk id="7" creationId="{A0F115B8-C037-4125-9763-FCC065D5A0B1}"/>
          </ac:spMkLst>
        </pc:spChg>
        <pc:spChg chg="mod">
          <ac:chgData name="Jorge Sanchez" userId="42335d978692b9ba" providerId="LiveId" clId="{1BB13283-60D0-4BAE-B1CE-E6390F03EFF4}" dt="2020-04-15T18:40:41.426" v="2752" actId="20577"/>
          <ac:spMkLst>
            <pc:docMk/>
            <pc:sldMk cId="2067605415" sldId="292"/>
            <ac:spMk id="9" creationId="{E34AA439-115F-466B-B9EA-7AEE99F33578}"/>
          </ac:spMkLst>
        </pc:spChg>
        <pc:spChg chg="mod">
          <ac:chgData name="Jorge Sanchez" userId="42335d978692b9ba" providerId="LiveId" clId="{1BB13283-60D0-4BAE-B1CE-E6390F03EFF4}" dt="2020-04-15T18:03:48.078" v="1536" actId="1076"/>
          <ac:spMkLst>
            <pc:docMk/>
            <pc:sldMk cId="2067605415" sldId="292"/>
            <ac:spMk id="10" creationId="{2D994711-497C-41B2-AA2D-E049E1352242}"/>
          </ac:spMkLst>
        </pc:spChg>
        <pc:spChg chg="mod">
          <ac:chgData name="Jorge Sanchez" userId="42335d978692b9ba" providerId="LiveId" clId="{1BB13283-60D0-4BAE-B1CE-E6390F03EFF4}" dt="2020-04-15T18:03:55.198" v="1537" actId="1076"/>
          <ac:spMkLst>
            <pc:docMk/>
            <pc:sldMk cId="2067605415" sldId="292"/>
            <ac:spMk id="14" creationId="{7DBF2C50-9B24-46BB-8A89-3DA022EC3A24}"/>
          </ac:spMkLst>
        </pc:spChg>
        <pc:spChg chg="mod">
          <ac:chgData name="Jorge Sanchez" userId="42335d978692b9ba" providerId="LiveId" clId="{1BB13283-60D0-4BAE-B1CE-E6390F03EFF4}" dt="2020-04-15T18:03:55.198" v="1537" actId="1076"/>
          <ac:spMkLst>
            <pc:docMk/>
            <pc:sldMk cId="2067605415" sldId="292"/>
            <ac:spMk id="15" creationId="{1F960409-AC49-44D8-A083-C1B5C5E14545}"/>
          </ac:spMkLst>
        </pc:spChg>
        <pc:spChg chg="del mod">
          <ac:chgData name="Jorge Sanchez" userId="42335d978692b9ba" providerId="LiveId" clId="{1BB13283-60D0-4BAE-B1CE-E6390F03EFF4}" dt="2020-04-15T18:02:53.746" v="1456" actId="478"/>
          <ac:spMkLst>
            <pc:docMk/>
            <pc:sldMk cId="2067605415" sldId="292"/>
            <ac:spMk id="16" creationId="{D42D5564-DA42-46BB-A02A-DDF2CDE3DACE}"/>
          </ac:spMkLst>
        </pc:spChg>
        <pc:spChg chg="del">
          <ac:chgData name="Jorge Sanchez" userId="42335d978692b9ba" providerId="LiveId" clId="{1BB13283-60D0-4BAE-B1CE-E6390F03EFF4}" dt="2020-04-15T18:02:54.513" v="1457" actId="478"/>
          <ac:spMkLst>
            <pc:docMk/>
            <pc:sldMk cId="2067605415" sldId="292"/>
            <ac:spMk id="17" creationId="{9875D495-EA57-431C-ADE3-04AF08C70A39}"/>
          </ac:spMkLst>
        </pc:spChg>
        <pc:spChg chg="add mod">
          <ac:chgData name="Jorge Sanchez" userId="42335d978692b9ba" providerId="LiveId" clId="{1BB13283-60D0-4BAE-B1CE-E6390F03EFF4}" dt="2020-04-15T18:03:48.078" v="1536" actId="1076"/>
          <ac:spMkLst>
            <pc:docMk/>
            <pc:sldMk cId="2067605415" sldId="292"/>
            <ac:spMk id="18" creationId="{722116CA-F495-4889-9F9F-8C2FC78C57AD}"/>
          </ac:spMkLst>
        </pc:spChg>
        <pc:spChg chg="mod">
          <ac:chgData name="Jorge Sanchez" userId="42335d978692b9ba" providerId="LiveId" clId="{1BB13283-60D0-4BAE-B1CE-E6390F03EFF4}" dt="2020-04-15T18:40:54.969" v="2760" actId="1076"/>
          <ac:spMkLst>
            <pc:docMk/>
            <pc:sldMk cId="2067605415" sldId="292"/>
            <ac:spMk id="19" creationId="{49B49D30-293B-4F47-848C-478EB03FF880}"/>
          </ac:spMkLst>
        </pc:spChg>
        <pc:spChg chg="del mod">
          <ac:chgData name="Jorge Sanchez" userId="42335d978692b9ba" providerId="LiveId" clId="{1BB13283-60D0-4BAE-B1CE-E6390F03EFF4}" dt="2020-04-15T18:02:52.865" v="1455" actId="478"/>
          <ac:spMkLst>
            <pc:docMk/>
            <pc:sldMk cId="2067605415" sldId="292"/>
            <ac:spMk id="20" creationId="{30171D58-8648-42BC-82D1-B1B64B950E04}"/>
          </ac:spMkLst>
        </pc:spChg>
        <pc:spChg chg="add mod">
          <ac:chgData name="Jorge Sanchez" userId="42335d978692b9ba" providerId="LiveId" clId="{1BB13283-60D0-4BAE-B1CE-E6390F03EFF4}" dt="2020-04-15T18:40:54.592" v="2758" actId="571"/>
          <ac:spMkLst>
            <pc:docMk/>
            <pc:sldMk cId="2067605415" sldId="292"/>
            <ac:spMk id="21" creationId="{D83F48DC-A575-4F65-8D6E-4B665944403C}"/>
          </ac:spMkLst>
        </pc:spChg>
        <pc:picChg chg="mod">
          <ac:chgData name="Jorge Sanchez" userId="42335d978692b9ba" providerId="LiveId" clId="{1BB13283-60D0-4BAE-B1CE-E6390F03EFF4}" dt="2020-04-15T18:03:55.198" v="1537" actId="1076"/>
          <ac:picMkLst>
            <pc:docMk/>
            <pc:sldMk cId="2067605415" sldId="292"/>
            <ac:picMk id="3" creationId="{FF0190FD-712B-41B6-89FB-885A18DD8FCC}"/>
          </ac:picMkLst>
        </pc:picChg>
        <pc:picChg chg="add del mod ord">
          <ac:chgData name="Jorge Sanchez" userId="42335d978692b9ba" providerId="LiveId" clId="{1BB13283-60D0-4BAE-B1CE-E6390F03EFF4}" dt="2020-04-15T18:40:56.020" v="2766" actId="478"/>
          <ac:picMkLst>
            <pc:docMk/>
            <pc:sldMk cId="2067605415" sldId="292"/>
            <ac:picMk id="4" creationId="{2505EFCB-ECA9-4B97-81C0-BE010B2088AF}"/>
          </ac:picMkLst>
        </pc:picChg>
        <pc:picChg chg="del">
          <ac:chgData name="Jorge Sanchez" userId="42335d978692b9ba" providerId="LiveId" clId="{1BB13283-60D0-4BAE-B1CE-E6390F03EFF4}" dt="2020-04-15T18:02:42.537" v="1449" actId="478"/>
          <ac:picMkLst>
            <pc:docMk/>
            <pc:sldMk cId="2067605415" sldId="292"/>
            <ac:picMk id="5" creationId="{EC80886E-5993-4421-8388-EF895B498E26}"/>
          </ac:picMkLst>
        </pc:picChg>
        <pc:picChg chg="del">
          <ac:chgData name="Jorge Sanchez" userId="42335d978692b9ba" providerId="LiveId" clId="{1BB13283-60D0-4BAE-B1CE-E6390F03EFF4}" dt="2020-04-15T18:02:51.713" v="1454" actId="478"/>
          <ac:picMkLst>
            <pc:docMk/>
            <pc:sldMk cId="2067605415" sldId="292"/>
            <ac:picMk id="8" creationId="{3662754E-3C1A-4322-B680-A9CB7F12292D}"/>
          </ac:picMkLst>
        </pc:picChg>
        <pc:picChg chg="add del mod ord">
          <ac:chgData name="Jorge Sanchez" userId="42335d978692b9ba" providerId="LiveId" clId="{1BB13283-60D0-4BAE-B1CE-E6390F03EFF4}" dt="2020-04-15T18:40:55.833" v="2765"/>
          <ac:picMkLst>
            <pc:docMk/>
            <pc:sldMk cId="2067605415" sldId="292"/>
            <ac:picMk id="11" creationId="{51692150-ACA5-4B81-ABC1-C47FE218A2F1}"/>
          </ac:picMkLst>
        </pc:picChg>
      </pc:sldChg>
      <pc:sldChg chg="addSp delSp modSp add mod delAnim modAnim">
        <pc:chgData name="Jorge Sanchez" userId="42335d978692b9ba" providerId="LiveId" clId="{1BB13283-60D0-4BAE-B1CE-E6390F03EFF4}" dt="2020-04-15T18:05:52.294" v="1617"/>
        <pc:sldMkLst>
          <pc:docMk/>
          <pc:sldMk cId="1028873270" sldId="293"/>
        </pc:sldMkLst>
        <pc:spChg chg="mod">
          <ac:chgData name="Jorge Sanchez" userId="42335d978692b9ba" providerId="LiveId" clId="{1BB13283-60D0-4BAE-B1CE-E6390F03EFF4}" dt="2020-04-15T17:59:31.217" v="1382" actId="20577"/>
          <ac:spMkLst>
            <pc:docMk/>
            <pc:sldMk cId="1028873270" sldId="293"/>
            <ac:spMk id="2" creationId="{471383F5-4467-4224-B62C-48087E226F96}"/>
          </ac:spMkLst>
        </pc:spChg>
        <pc:spChg chg="add del">
          <ac:chgData name="Jorge Sanchez" userId="42335d978692b9ba" providerId="LiveId" clId="{1BB13283-60D0-4BAE-B1CE-E6390F03EFF4}" dt="2020-04-15T17:59:46.852" v="1440"/>
          <ac:spMkLst>
            <pc:docMk/>
            <pc:sldMk cId="1028873270" sldId="293"/>
            <ac:spMk id="3" creationId="{DDB2BBDB-3AFD-4C2D-9C73-B712A84A9A3A}"/>
          </ac:spMkLst>
        </pc:spChg>
        <pc:spChg chg="del">
          <ac:chgData name="Jorge Sanchez" userId="42335d978692b9ba" providerId="LiveId" clId="{1BB13283-60D0-4BAE-B1CE-E6390F03EFF4}" dt="2020-04-15T18:00:08.258" v="1445" actId="478"/>
          <ac:spMkLst>
            <pc:docMk/>
            <pc:sldMk cId="1028873270" sldId="293"/>
            <ac:spMk id="7" creationId="{346D2790-80B5-482E-8F3C-FB039E19A16B}"/>
          </ac:spMkLst>
        </pc:spChg>
        <pc:spChg chg="add del">
          <ac:chgData name="Jorge Sanchez" userId="42335d978692b9ba" providerId="LiveId" clId="{1BB13283-60D0-4BAE-B1CE-E6390F03EFF4}" dt="2020-04-15T18:04:53.927" v="1543"/>
          <ac:spMkLst>
            <pc:docMk/>
            <pc:sldMk cId="1028873270" sldId="293"/>
            <ac:spMk id="9" creationId="{0396251E-EEDB-4C95-9D70-BF07ECDDA97C}"/>
          </ac:spMkLst>
        </pc:spChg>
        <pc:spChg chg="add del">
          <ac:chgData name="Jorge Sanchez" userId="42335d978692b9ba" providerId="LiveId" clId="{1BB13283-60D0-4BAE-B1CE-E6390F03EFF4}" dt="2020-04-15T18:04:53.927" v="1543"/>
          <ac:spMkLst>
            <pc:docMk/>
            <pc:sldMk cId="1028873270" sldId="293"/>
            <ac:spMk id="10" creationId="{00E26BDB-32B2-4B03-B92A-918B47954191}"/>
          </ac:spMkLst>
        </pc:spChg>
        <pc:spChg chg="add mod">
          <ac:chgData name="Jorge Sanchez" userId="42335d978692b9ba" providerId="LiveId" clId="{1BB13283-60D0-4BAE-B1CE-E6390F03EFF4}" dt="2020-04-15T18:05:24.399" v="1612" actId="20577"/>
          <ac:spMkLst>
            <pc:docMk/>
            <pc:sldMk cId="1028873270" sldId="293"/>
            <ac:spMk id="11" creationId="{AA884FD9-5448-45D9-A93D-D34AFC03E37D}"/>
          </ac:spMkLst>
        </pc:spChg>
        <pc:spChg chg="add mod">
          <ac:chgData name="Jorge Sanchez" userId="42335d978692b9ba" providerId="LiveId" clId="{1BB13283-60D0-4BAE-B1CE-E6390F03EFF4}" dt="2020-04-15T18:05:03.825" v="1545" actId="1076"/>
          <ac:spMkLst>
            <pc:docMk/>
            <pc:sldMk cId="1028873270" sldId="293"/>
            <ac:spMk id="12" creationId="{D38E525F-106F-4001-A146-C210E0E34EBC}"/>
          </ac:spMkLst>
        </pc:spChg>
        <pc:spChg chg="add del">
          <ac:chgData name="Jorge Sanchez" userId="42335d978692b9ba" providerId="LiveId" clId="{1BB13283-60D0-4BAE-B1CE-E6390F03EFF4}" dt="2020-04-15T18:05:09.373" v="1548"/>
          <ac:spMkLst>
            <pc:docMk/>
            <pc:sldMk cId="1028873270" sldId="293"/>
            <ac:spMk id="13" creationId="{168CFDDE-059F-4E27-95DD-51255573B026}"/>
          </ac:spMkLst>
        </pc:spChg>
        <pc:spChg chg="add del">
          <ac:chgData name="Jorge Sanchez" userId="42335d978692b9ba" providerId="LiveId" clId="{1BB13283-60D0-4BAE-B1CE-E6390F03EFF4}" dt="2020-04-15T18:05:09.373" v="1548"/>
          <ac:spMkLst>
            <pc:docMk/>
            <pc:sldMk cId="1028873270" sldId="293"/>
            <ac:spMk id="14" creationId="{32A4BA5D-7549-4FF3-A3E5-5CAEC33BA9B6}"/>
          </ac:spMkLst>
        </pc:spChg>
        <pc:spChg chg="del mod">
          <ac:chgData name="Jorge Sanchez" userId="42335d978692b9ba" providerId="LiveId" clId="{1BB13283-60D0-4BAE-B1CE-E6390F03EFF4}" dt="2020-04-15T18:04:44.425" v="1541" actId="478"/>
          <ac:spMkLst>
            <pc:docMk/>
            <pc:sldMk cId="1028873270" sldId="293"/>
            <ac:spMk id="18" creationId="{0376E241-DDC7-4326-8460-9789860FACDB}"/>
          </ac:spMkLst>
        </pc:spChg>
        <pc:spChg chg="del">
          <ac:chgData name="Jorge Sanchez" userId="42335d978692b9ba" providerId="LiveId" clId="{1BB13283-60D0-4BAE-B1CE-E6390F03EFF4}" dt="2020-04-15T18:04:44.425" v="1541" actId="478"/>
          <ac:spMkLst>
            <pc:docMk/>
            <pc:sldMk cId="1028873270" sldId="293"/>
            <ac:spMk id="21" creationId="{E18F24F4-E83D-4D82-88C8-06E4878036A8}"/>
          </ac:spMkLst>
        </pc:spChg>
        <pc:picChg chg="del">
          <ac:chgData name="Jorge Sanchez" userId="42335d978692b9ba" providerId="LiveId" clId="{1BB13283-60D0-4BAE-B1CE-E6390F03EFF4}" dt="2020-04-15T17:59:45.222" v="1438" actId="478"/>
          <ac:picMkLst>
            <pc:docMk/>
            <pc:sldMk cId="1028873270" sldId="293"/>
            <ac:picMk id="4" creationId="{72C46485-E1C0-4EE4-BA87-1013FD055032}"/>
          </ac:picMkLst>
        </pc:picChg>
        <pc:picChg chg="add mod modCrop">
          <ac:chgData name="Jorge Sanchez" userId="42335d978692b9ba" providerId="LiveId" clId="{1BB13283-60D0-4BAE-B1CE-E6390F03EFF4}" dt="2020-04-15T18:00:15.776" v="1448" actId="1076"/>
          <ac:picMkLst>
            <pc:docMk/>
            <pc:sldMk cId="1028873270" sldId="293"/>
            <ac:picMk id="5" creationId="{863BB8FF-43C3-4958-8DD7-793BA39BE901}"/>
          </ac:picMkLst>
        </pc:picChg>
      </pc:sldChg>
      <pc:sldChg chg="addSp delSp modSp add mod delAnim modAnim">
        <pc:chgData name="Jorge Sanchez" userId="42335d978692b9ba" providerId="LiveId" clId="{1BB13283-60D0-4BAE-B1CE-E6390F03EFF4}" dt="2020-04-15T18:07:01.341" v="1638"/>
        <pc:sldMkLst>
          <pc:docMk/>
          <pc:sldMk cId="2055468795" sldId="294"/>
        </pc:sldMkLst>
        <pc:spChg chg="mod">
          <ac:chgData name="Jorge Sanchez" userId="42335d978692b9ba" providerId="LiveId" clId="{1BB13283-60D0-4BAE-B1CE-E6390F03EFF4}" dt="2020-04-15T18:06:11.102" v="1634" actId="20577"/>
          <ac:spMkLst>
            <pc:docMk/>
            <pc:sldMk cId="2055468795" sldId="294"/>
            <ac:spMk id="2" creationId="{471383F5-4467-4224-B62C-48087E226F96}"/>
          </ac:spMkLst>
        </pc:spChg>
        <pc:picChg chg="del">
          <ac:chgData name="Jorge Sanchez" userId="42335d978692b9ba" providerId="LiveId" clId="{1BB13283-60D0-4BAE-B1CE-E6390F03EFF4}" dt="2020-04-15T18:06:43.057" v="1635" actId="478"/>
          <ac:picMkLst>
            <pc:docMk/>
            <pc:sldMk cId="2055468795" sldId="294"/>
            <ac:picMk id="3" creationId="{462142E6-1F59-4040-ACB0-0C4FBC9B6429}"/>
          </ac:picMkLst>
        </pc:picChg>
        <pc:picChg chg="add mod">
          <ac:chgData name="Jorge Sanchez" userId="42335d978692b9ba" providerId="LiveId" clId="{1BB13283-60D0-4BAE-B1CE-E6390F03EFF4}" dt="2020-04-15T18:06:58.260" v="1637" actId="1076"/>
          <ac:picMkLst>
            <pc:docMk/>
            <pc:sldMk cId="2055468795" sldId="294"/>
            <ac:picMk id="4" creationId="{4CFF9664-4A1C-4E21-B993-8AA82B0D1372}"/>
          </ac:picMkLst>
        </pc:picChg>
      </pc:sldChg>
      <pc:sldChg chg="modSp add del mod">
        <pc:chgData name="Jorge Sanchez" userId="42335d978692b9ba" providerId="LiveId" clId="{1BB13283-60D0-4BAE-B1CE-E6390F03EFF4}" dt="2020-04-15T18:30:42.108" v="1660" actId="47"/>
        <pc:sldMkLst>
          <pc:docMk/>
          <pc:sldMk cId="912529229" sldId="295"/>
        </pc:sldMkLst>
        <pc:spChg chg="mod">
          <ac:chgData name="Jorge Sanchez" userId="42335d978692b9ba" providerId="LiveId" clId="{1BB13283-60D0-4BAE-B1CE-E6390F03EFF4}" dt="2020-04-15T18:30:33.069" v="1658" actId="20577"/>
          <ac:spMkLst>
            <pc:docMk/>
            <pc:sldMk cId="912529229" sldId="295"/>
            <ac:spMk id="2" creationId="{471383F5-4467-4224-B62C-48087E226F96}"/>
          </ac:spMkLst>
        </pc:spChg>
      </pc:sldChg>
      <pc:sldChg chg="modSp add mod">
        <pc:chgData name="Jorge Sanchez" userId="42335d978692b9ba" providerId="LiveId" clId="{1BB13283-60D0-4BAE-B1CE-E6390F03EFF4}" dt="2020-04-15T18:34:08.860" v="1922" actId="20577"/>
        <pc:sldMkLst>
          <pc:docMk/>
          <pc:sldMk cId="1258472698" sldId="296"/>
        </pc:sldMkLst>
        <pc:spChg chg="mod">
          <ac:chgData name="Jorge Sanchez" userId="42335d978692b9ba" providerId="LiveId" clId="{1BB13283-60D0-4BAE-B1CE-E6390F03EFF4}" dt="2020-04-15T18:34:08.860" v="1922" actId="20577"/>
          <ac:spMkLst>
            <pc:docMk/>
            <pc:sldMk cId="1258472698" sldId="296"/>
            <ac:spMk id="2" creationId="{471383F5-4467-4224-B62C-48087E226F96}"/>
          </ac:spMkLst>
        </pc:spChg>
        <pc:spChg chg="mod">
          <ac:chgData name="Jorge Sanchez" userId="42335d978692b9ba" providerId="LiveId" clId="{1BB13283-60D0-4BAE-B1CE-E6390F03EFF4}" dt="2020-04-15T18:32:20.910" v="1687" actId="20577"/>
          <ac:spMkLst>
            <pc:docMk/>
            <pc:sldMk cId="1258472698" sldId="296"/>
            <ac:spMk id="16" creationId="{D42D5564-DA42-46BB-A02A-DDF2CDE3DACE}"/>
          </ac:spMkLst>
        </pc:spChg>
        <pc:spChg chg="mod">
          <ac:chgData name="Jorge Sanchez" userId="42335d978692b9ba" providerId="LiveId" clId="{1BB13283-60D0-4BAE-B1CE-E6390F03EFF4}" dt="2020-04-15T18:32:10.558" v="1663" actId="14100"/>
          <ac:spMkLst>
            <pc:docMk/>
            <pc:sldMk cId="1258472698" sldId="296"/>
            <ac:spMk id="20" creationId="{30171D58-8648-42BC-82D1-B1B64B950E04}"/>
          </ac:spMkLst>
        </pc:spChg>
      </pc:sldChg>
      <pc:sldChg chg="addSp delSp modSp add mod delAnim modAnim">
        <pc:chgData name="Jorge Sanchez" userId="42335d978692b9ba" providerId="LiveId" clId="{1BB13283-60D0-4BAE-B1CE-E6390F03EFF4}" dt="2020-04-15T18:35:13.126" v="2009" actId="20577"/>
        <pc:sldMkLst>
          <pc:docMk/>
          <pc:sldMk cId="407620061" sldId="297"/>
        </pc:sldMkLst>
        <pc:spChg chg="mod">
          <ac:chgData name="Jorge Sanchez" userId="42335d978692b9ba" providerId="LiveId" clId="{1BB13283-60D0-4BAE-B1CE-E6390F03EFF4}" dt="2020-04-15T18:34:22.108" v="1941" actId="20577"/>
          <ac:spMkLst>
            <pc:docMk/>
            <pc:sldMk cId="407620061" sldId="297"/>
            <ac:spMk id="2" creationId="{471383F5-4467-4224-B62C-48087E226F96}"/>
          </ac:spMkLst>
        </pc:spChg>
        <pc:spChg chg="mod">
          <ac:chgData name="Jorge Sanchez" userId="42335d978692b9ba" providerId="LiveId" clId="{1BB13283-60D0-4BAE-B1CE-E6390F03EFF4}" dt="2020-04-15T18:34:46.810" v="1948" actId="1076"/>
          <ac:spMkLst>
            <pc:docMk/>
            <pc:sldMk cId="407620061" sldId="297"/>
            <ac:spMk id="7" creationId="{346D2790-80B5-482E-8F3C-FB039E19A16B}"/>
          </ac:spMkLst>
        </pc:spChg>
        <pc:spChg chg="mod">
          <ac:chgData name="Jorge Sanchez" userId="42335d978692b9ba" providerId="LiveId" clId="{1BB13283-60D0-4BAE-B1CE-E6390F03EFF4}" dt="2020-04-15T18:35:13.126" v="2009" actId="20577"/>
          <ac:spMkLst>
            <pc:docMk/>
            <pc:sldMk cId="407620061" sldId="297"/>
            <ac:spMk id="18" creationId="{0376E241-DDC7-4326-8460-9789860FACDB}"/>
          </ac:spMkLst>
        </pc:spChg>
        <pc:picChg chg="add mod ord">
          <ac:chgData name="Jorge Sanchez" userId="42335d978692b9ba" providerId="LiveId" clId="{1BB13283-60D0-4BAE-B1CE-E6390F03EFF4}" dt="2020-04-15T18:34:39.693" v="1946" actId="167"/>
          <ac:picMkLst>
            <pc:docMk/>
            <pc:sldMk cId="407620061" sldId="297"/>
            <ac:picMk id="3" creationId="{BF1FCEEA-B368-4D2D-99B1-887D360E0B2F}"/>
          </ac:picMkLst>
        </pc:picChg>
        <pc:picChg chg="del">
          <ac:chgData name="Jorge Sanchez" userId="42335d978692b9ba" providerId="LiveId" clId="{1BB13283-60D0-4BAE-B1CE-E6390F03EFF4}" dt="2020-04-15T18:34:31.554" v="1942" actId="478"/>
          <ac:picMkLst>
            <pc:docMk/>
            <pc:sldMk cId="407620061" sldId="297"/>
            <ac:picMk id="4" creationId="{72C46485-E1C0-4EE4-BA87-1013FD055032}"/>
          </ac:picMkLst>
        </pc:picChg>
      </pc:sldChg>
      <pc:sldChg chg="modSp add mod">
        <pc:chgData name="Jorge Sanchez" userId="42335d978692b9ba" providerId="LiveId" clId="{1BB13283-60D0-4BAE-B1CE-E6390F03EFF4}" dt="2020-04-15T18:33:36.590" v="1906" actId="20577"/>
        <pc:sldMkLst>
          <pc:docMk/>
          <pc:sldMk cId="4049330321" sldId="298"/>
        </pc:sldMkLst>
        <pc:spChg chg="mod">
          <ac:chgData name="Jorge Sanchez" userId="42335d978692b9ba" providerId="LiveId" clId="{1BB13283-60D0-4BAE-B1CE-E6390F03EFF4}" dt="2020-04-15T18:32:53.749" v="1707" actId="6549"/>
          <ac:spMkLst>
            <pc:docMk/>
            <pc:sldMk cId="4049330321" sldId="298"/>
            <ac:spMk id="4" creationId="{09ACA879-5ACA-4656-B0AF-14414CDBE6C1}"/>
          </ac:spMkLst>
        </pc:spChg>
        <pc:spChg chg="mod">
          <ac:chgData name="Jorge Sanchez" userId="42335d978692b9ba" providerId="LiveId" clId="{1BB13283-60D0-4BAE-B1CE-E6390F03EFF4}" dt="2020-04-15T18:33:36.590" v="1906" actId="20577"/>
          <ac:spMkLst>
            <pc:docMk/>
            <pc:sldMk cId="4049330321" sldId="298"/>
            <ac:spMk id="5" creationId="{70D560EE-479C-462E-9643-5263BDE27FC8}"/>
          </ac:spMkLst>
        </pc:spChg>
      </pc:sldChg>
      <pc:sldChg chg="modSp add mod">
        <pc:chgData name="Jorge Sanchez" userId="42335d978692b9ba" providerId="LiveId" clId="{1BB13283-60D0-4BAE-B1CE-E6390F03EFF4}" dt="2020-04-15T18:36:25.683" v="2258" actId="20577"/>
        <pc:sldMkLst>
          <pc:docMk/>
          <pc:sldMk cId="1604215842" sldId="299"/>
        </pc:sldMkLst>
        <pc:spChg chg="mod">
          <ac:chgData name="Jorge Sanchez" userId="42335d978692b9ba" providerId="LiveId" clId="{1BB13283-60D0-4BAE-B1CE-E6390F03EFF4}" dt="2020-04-15T18:35:36.803" v="2039" actId="20577"/>
          <ac:spMkLst>
            <pc:docMk/>
            <pc:sldMk cId="1604215842" sldId="299"/>
            <ac:spMk id="4" creationId="{09ACA879-5ACA-4656-B0AF-14414CDBE6C1}"/>
          </ac:spMkLst>
        </pc:spChg>
        <pc:spChg chg="mod">
          <ac:chgData name="Jorge Sanchez" userId="42335d978692b9ba" providerId="LiveId" clId="{1BB13283-60D0-4BAE-B1CE-E6390F03EFF4}" dt="2020-04-15T18:36:25.683" v="2258" actId="20577"/>
          <ac:spMkLst>
            <pc:docMk/>
            <pc:sldMk cId="1604215842" sldId="299"/>
            <ac:spMk id="5" creationId="{70D560EE-479C-462E-9643-5263BDE27FC8}"/>
          </ac:spMkLst>
        </pc:spChg>
      </pc:sldChg>
      <pc:sldChg chg="modSp add mod">
        <pc:chgData name="Jorge Sanchez" userId="42335d978692b9ba" providerId="LiveId" clId="{1BB13283-60D0-4BAE-B1CE-E6390F03EFF4}" dt="2020-04-15T18:37:01.691" v="2282" actId="20577"/>
        <pc:sldMkLst>
          <pc:docMk/>
          <pc:sldMk cId="1532051924" sldId="300"/>
        </pc:sldMkLst>
        <pc:spChg chg="mod">
          <ac:chgData name="Jorge Sanchez" userId="42335d978692b9ba" providerId="LiveId" clId="{1BB13283-60D0-4BAE-B1CE-E6390F03EFF4}" dt="2020-04-15T18:37:01.691" v="2282" actId="20577"/>
          <ac:spMkLst>
            <pc:docMk/>
            <pc:sldMk cId="1532051924" sldId="300"/>
            <ac:spMk id="2" creationId="{E542B75A-FCBB-4A4C-A470-894C367AE304}"/>
          </ac:spMkLst>
        </pc:spChg>
      </pc:sldChg>
      <pc:sldChg chg="modSp add mod">
        <pc:chgData name="Jorge Sanchez" userId="42335d978692b9ba" providerId="LiveId" clId="{1BB13283-60D0-4BAE-B1CE-E6390F03EFF4}" dt="2020-04-15T18:37:54.948" v="2462" actId="20577"/>
        <pc:sldMkLst>
          <pc:docMk/>
          <pc:sldMk cId="1497047683" sldId="301"/>
        </pc:sldMkLst>
        <pc:spChg chg="mod">
          <ac:chgData name="Jorge Sanchez" userId="42335d978692b9ba" providerId="LiveId" clId="{1BB13283-60D0-4BAE-B1CE-E6390F03EFF4}" dt="2020-04-15T18:37:18.019" v="2311" actId="20577"/>
          <ac:spMkLst>
            <pc:docMk/>
            <pc:sldMk cId="1497047683" sldId="301"/>
            <ac:spMk id="4" creationId="{09ACA879-5ACA-4656-B0AF-14414CDBE6C1}"/>
          </ac:spMkLst>
        </pc:spChg>
        <pc:spChg chg="mod">
          <ac:chgData name="Jorge Sanchez" userId="42335d978692b9ba" providerId="LiveId" clId="{1BB13283-60D0-4BAE-B1CE-E6390F03EFF4}" dt="2020-04-15T18:37:54.948" v="2462" actId="20577"/>
          <ac:spMkLst>
            <pc:docMk/>
            <pc:sldMk cId="1497047683" sldId="301"/>
            <ac:spMk id="5" creationId="{70D560EE-479C-462E-9643-5263BDE27FC8}"/>
          </ac:spMkLst>
        </pc:spChg>
      </pc:sldChg>
      <pc:sldChg chg="modSp add mod">
        <pc:chgData name="Jorge Sanchez" userId="42335d978692b9ba" providerId="LiveId" clId="{1BB13283-60D0-4BAE-B1CE-E6390F03EFF4}" dt="2020-04-15T18:38:55.042" v="2707" actId="20577"/>
        <pc:sldMkLst>
          <pc:docMk/>
          <pc:sldMk cId="3802007837" sldId="302"/>
        </pc:sldMkLst>
        <pc:spChg chg="mod">
          <ac:chgData name="Jorge Sanchez" userId="42335d978692b9ba" providerId="LiveId" clId="{1BB13283-60D0-4BAE-B1CE-E6390F03EFF4}" dt="2020-04-15T18:38:14.162" v="2512" actId="20577"/>
          <ac:spMkLst>
            <pc:docMk/>
            <pc:sldMk cId="3802007837" sldId="302"/>
            <ac:spMk id="4" creationId="{09ACA879-5ACA-4656-B0AF-14414CDBE6C1}"/>
          </ac:spMkLst>
        </pc:spChg>
        <pc:spChg chg="mod">
          <ac:chgData name="Jorge Sanchez" userId="42335d978692b9ba" providerId="LiveId" clId="{1BB13283-60D0-4BAE-B1CE-E6390F03EFF4}" dt="2020-04-15T18:38:55.042" v="2707" actId="20577"/>
          <ac:spMkLst>
            <pc:docMk/>
            <pc:sldMk cId="3802007837" sldId="302"/>
            <ac:spMk id="5" creationId="{70D560EE-479C-462E-9643-5263BDE27FC8}"/>
          </ac:spMkLst>
        </pc:spChg>
      </pc:sldChg>
      <pc:sldChg chg="addSp delSp modSp add mod delAnim modAnim">
        <pc:chgData name="Jorge Sanchez" userId="42335d978692b9ba" providerId="LiveId" clId="{1BB13283-60D0-4BAE-B1CE-E6390F03EFF4}" dt="2020-04-15T18:41:32.986" v="2774" actId="1076"/>
        <pc:sldMkLst>
          <pc:docMk/>
          <pc:sldMk cId="2099112326" sldId="303"/>
        </pc:sldMkLst>
        <pc:spChg chg="mod">
          <ac:chgData name="Jorge Sanchez" userId="42335d978692b9ba" providerId="LiveId" clId="{1BB13283-60D0-4BAE-B1CE-E6390F03EFF4}" dt="2020-04-15T18:41:09.849" v="2768" actId="1076"/>
          <ac:spMkLst>
            <pc:docMk/>
            <pc:sldMk cId="2099112326" sldId="303"/>
            <ac:spMk id="2" creationId="{471383F5-4467-4224-B62C-48087E226F96}"/>
          </ac:spMkLst>
        </pc:spChg>
        <pc:spChg chg="mod">
          <ac:chgData name="Jorge Sanchez" userId="42335d978692b9ba" providerId="LiveId" clId="{1BB13283-60D0-4BAE-B1CE-E6390F03EFF4}" dt="2020-04-15T18:41:32.986" v="2774" actId="1076"/>
          <ac:spMkLst>
            <pc:docMk/>
            <pc:sldMk cId="2099112326" sldId="303"/>
            <ac:spMk id="6" creationId="{2B3BB9C4-89D5-4EEE-B42E-EFB0637827AB}"/>
          </ac:spMkLst>
        </pc:spChg>
        <pc:spChg chg="mod">
          <ac:chgData name="Jorge Sanchez" userId="42335d978692b9ba" providerId="LiveId" clId="{1BB13283-60D0-4BAE-B1CE-E6390F03EFF4}" dt="2020-04-15T18:41:32.986" v="2774" actId="1076"/>
          <ac:spMkLst>
            <pc:docMk/>
            <pc:sldMk cId="2099112326" sldId="303"/>
            <ac:spMk id="7" creationId="{A0F115B8-C037-4125-9763-FCC065D5A0B1}"/>
          </ac:spMkLst>
        </pc:spChg>
        <pc:spChg chg="del">
          <ac:chgData name="Jorge Sanchez" userId="42335d978692b9ba" providerId="LiveId" clId="{1BB13283-60D0-4BAE-B1CE-E6390F03EFF4}" dt="2020-04-15T18:41:13.042" v="2769" actId="478"/>
          <ac:spMkLst>
            <pc:docMk/>
            <pc:sldMk cId="2099112326" sldId="303"/>
            <ac:spMk id="9" creationId="{E34AA439-115F-466B-B9EA-7AEE99F33578}"/>
          </ac:spMkLst>
        </pc:spChg>
        <pc:spChg chg="del">
          <ac:chgData name="Jorge Sanchez" userId="42335d978692b9ba" providerId="LiveId" clId="{1BB13283-60D0-4BAE-B1CE-E6390F03EFF4}" dt="2020-04-15T18:41:13.042" v="2769" actId="478"/>
          <ac:spMkLst>
            <pc:docMk/>
            <pc:sldMk cId="2099112326" sldId="303"/>
            <ac:spMk id="10" creationId="{2D994711-497C-41B2-AA2D-E049E1352242}"/>
          </ac:spMkLst>
        </pc:spChg>
        <pc:spChg chg="mod">
          <ac:chgData name="Jorge Sanchez" userId="42335d978692b9ba" providerId="LiveId" clId="{1BB13283-60D0-4BAE-B1CE-E6390F03EFF4}" dt="2020-04-15T18:41:32.986" v="2774" actId="1076"/>
          <ac:spMkLst>
            <pc:docMk/>
            <pc:sldMk cId="2099112326" sldId="303"/>
            <ac:spMk id="14" creationId="{7DBF2C50-9B24-46BB-8A89-3DA022EC3A24}"/>
          </ac:spMkLst>
        </pc:spChg>
        <pc:spChg chg="mod">
          <ac:chgData name="Jorge Sanchez" userId="42335d978692b9ba" providerId="LiveId" clId="{1BB13283-60D0-4BAE-B1CE-E6390F03EFF4}" dt="2020-04-15T18:41:32.986" v="2774" actId="1076"/>
          <ac:spMkLst>
            <pc:docMk/>
            <pc:sldMk cId="2099112326" sldId="303"/>
            <ac:spMk id="15" creationId="{1F960409-AC49-44D8-A083-C1B5C5E14545}"/>
          </ac:spMkLst>
        </pc:spChg>
        <pc:spChg chg="del">
          <ac:chgData name="Jorge Sanchez" userId="42335d978692b9ba" providerId="LiveId" clId="{1BB13283-60D0-4BAE-B1CE-E6390F03EFF4}" dt="2020-04-15T18:41:22.829" v="2772" actId="478"/>
          <ac:spMkLst>
            <pc:docMk/>
            <pc:sldMk cId="2099112326" sldId="303"/>
            <ac:spMk id="16" creationId="{D42D5564-DA42-46BB-A02A-DDF2CDE3DACE}"/>
          </ac:spMkLst>
        </pc:spChg>
        <pc:spChg chg="del">
          <ac:chgData name="Jorge Sanchez" userId="42335d978692b9ba" providerId="LiveId" clId="{1BB13283-60D0-4BAE-B1CE-E6390F03EFF4}" dt="2020-04-15T18:41:22.829" v="2772" actId="478"/>
          <ac:spMkLst>
            <pc:docMk/>
            <pc:sldMk cId="2099112326" sldId="303"/>
            <ac:spMk id="17" creationId="{9875D495-EA57-431C-ADE3-04AF08C70A39}"/>
          </ac:spMkLst>
        </pc:spChg>
        <pc:spChg chg="del">
          <ac:chgData name="Jorge Sanchez" userId="42335d978692b9ba" providerId="LiveId" clId="{1BB13283-60D0-4BAE-B1CE-E6390F03EFF4}" dt="2020-04-15T18:41:13.042" v="2769" actId="478"/>
          <ac:spMkLst>
            <pc:docMk/>
            <pc:sldMk cId="2099112326" sldId="303"/>
            <ac:spMk id="19" creationId="{49B49D30-293B-4F47-848C-478EB03FF880}"/>
          </ac:spMkLst>
        </pc:spChg>
        <pc:spChg chg="del">
          <ac:chgData name="Jorge Sanchez" userId="42335d978692b9ba" providerId="LiveId" clId="{1BB13283-60D0-4BAE-B1CE-E6390F03EFF4}" dt="2020-04-15T18:41:22.829" v="2772" actId="478"/>
          <ac:spMkLst>
            <pc:docMk/>
            <pc:sldMk cId="2099112326" sldId="303"/>
            <ac:spMk id="20" creationId="{30171D58-8648-42BC-82D1-B1B64B950E04}"/>
          </ac:spMkLst>
        </pc:spChg>
        <pc:spChg chg="add mod">
          <ac:chgData name="Jorge Sanchez" userId="42335d978692b9ba" providerId="LiveId" clId="{1BB13283-60D0-4BAE-B1CE-E6390F03EFF4}" dt="2020-04-15T18:41:29.340" v="2773" actId="1076"/>
          <ac:spMkLst>
            <pc:docMk/>
            <pc:sldMk cId="2099112326" sldId="303"/>
            <ac:spMk id="21" creationId="{74B09E61-0F80-47C6-A98E-082AB9CB1C48}"/>
          </ac:spMkLst>
        </pc:spChg>
        <pc:spChg chg="add mod">
          <ac:chgData name="Jorge Sanchez" userId="42335d978692b9ba" providerId="LiveId" clId="{1BB13283-60D0-4BAE-B1CE-E6390F03EFF4}" dt="2020-04-15T18:41:29.340" v="2773" actId="1076"/>
          <ac:spMkLst>
            <pc:docMk/>
            <pc:sldMk cId="2099112326" sldId="303"/>
            <ac:spMk id="22" creationId="{6623B32B-1295-48A6-871E-7A4E8C3F69A1}"/>
          </ac:spMkLst>
        </pc:spChg>
        <pc:spChg chg="add mod">
          <ac:chgData name="Jorge Sanchez" userId="42335d978692b9ba" providerId="LiveId" clId="{1BB13283-60D0-4BAE-B1CE-E6390F03EFF4}" dt="2020-04-15T18:41:29.340" v="2773" actId="1076"/>
          <ac:spMkLst>
            <pc:docMk/>
            <pc:sldMk cId="2099112326" sldId="303"/>
            <ac:spMk id="23" creationId="{5B938D11-3F6C-41B4-A40F-6BF7DD7F9BEC}"/>
          </ac:spMkLst>
        </pc:spChg>
        <pc:spChg chg="add mod">
          <ac:chgData name="Jorge Sanchez" userId="42335d978692b9ba" providerId="LiveId" clId="{1BB13283-60D0-4BAE-B1CE-E6390F03EFF4}" dt="2020-04-15T18:41:29.340" v="2773" actId="1076"/>
          <ac:spMkLst>
            <pc:docMk/>
            <pc:sldMk cId="2099112326" sldId="303"/>
            <ac:spMk id="24" creationId="{705A2BE4-B6C6-4A24-AE50-EB2406AFD269}"/>
          </ac:spMkLst>
        </pc:spChg>
        <pc:spChg chg="add mod">
          <ac:chgData name="Jorge Sanchez" userId="42335d978692b9ba" providerId="LiveId" clId="{1BB13283-60D0-4BAE-B1CE-E6390F03EFF4}" dt="2020-04-15T18:41:29.340" v="2773" actId="1076"/>
          <ac:spMkLst>
            <pc:docMk/>
            <pc:sldMk cId="2099112326" sldId="303"/>
            <ac:spMk id="25" creationId="{A860292E-133A-47D7-A56F-031CFCD2E249}"/>
          </ac:spMkLst>
        </pc:spChg>
        <pc:picChg chg="mod">
          <ac:chgData name="Jorge Sanchez" userId="42335d978692b9ba" providerId="LiveId" clId="{1BB13283-60D0-4BAE-B1CE-E6390F03EFF4}" dt="2020-04-15T18:41:32.986" v="2774" actId="1076"/>
          <ac:picMkLst>
            <pc:docMk/>
            <pc:sldMk cId="2099112326" sldId="303"/>
            <ac:picMk id="3" creationId="{FF0190FD-712B-41B6-89FB-885A18DD8FCC}"/>
          </ac:picMkLst>
        </pc:picChg>
        <pc:picChg chg="del">
          <ac:chgData name="Jorge Sanchez" userId="42335d978692b9ba" providerId="LiveId" clId="{1BB13283-60D0-4BAE-B1CE-E6390F03EFF4}" dt="2020-04-15T18:41:13.042" v="2769" actId="478"/>
          <ac:picMkLst>
            <pc:docMk/>
            <pc:sldMk cId="2099112326" sldId="303"/>
            <ac:picMk id="5" creationId="{EC80886E-5993-4421-8388-EF895B498E26}"/>
          </ac:picMkLst>
        </pc:picChg>
        <pc:picChg chg="del">
          <ac:chgData name="Jorge Sanchez" userId="42335d978692b9ba" providerId="LiveId" clId="{1BB13283-60D0-4BAE-B1CE-E6390F03EFF4}" dt="2020-04-15T18:41:22.829" v="2772" actId="478"/>
          <ac:picMkLst>
            <pc:docMk/>
            <pc:sldMk cId="2099112326" sldId="303"/>
            <ac:picMk id="8" creationId="{3662754E-3C1A-4322-B680-A9CB7F12292D}"/>
          </ac:picMkLst>
        </pc:picChg>
        <pc:picChg chg="add mod">
          <ac:chgData name="Jorge Sanchez" userId="42335d978692b9ba" providerId="LiveId" clId="{1BB13283-60D0-4BAE-B1CE-E6390F03EFF4}" dt="2020-04-15T18:41:29.340" v="2773" actId="1076"/>
          <ac:picMkLst>
            <pc:docMk/>
            <pc:sldMk cId="2099112326" sldId="303"/>
            <ac:picMk id="18" creationId="{E3625C21-A6C6-4193-AF45-46FE11FAA20B}"/>
          </ac:picMkLst>
        </pc:picChg>
      </pc:sldChg>
      <pc:sldChg chg="addSp delSp modSp add mod delAnim">
        <pc:chgData name="Jorge Sanchez" userId="42335d978692b9ba" providerId="LiveId" clId="{1BB13283-60D0-4BAE-B1CE-E6390F03EFF4}" dt="2020-04-15T18:43:53.391" v="2851"/>
        <pc:sldMkLst>
          <pc:docMk/>
          <pc:sldMk cId="773864217" sldId="304"/>
        </pc:sldMkLst>
        <pc:spChg chg="mod">
          <ac:chgData name="Jorge Sanchez" userId="42335d978692b9ba" providerId="LiveId" clId="{1BB13283-60D0-4BAE-B1CE-E6390F03EFF4}" dt="2020-04-15T18:43:53.391" v="2851"/>
          <ac:spMkLst>
            <pc:docMk/>
            <pc:sldMk cId="773864217" sldId="304"/>
            <ac:spMk id="2" creationId="{471383F5-4467-4224-B62C-48087E226F96}"/>
          </ac:spMkLst>
        </pc:spChg>
        <pc:spChg chg="mod">
          <ac:chgData name="Jorge Sanchez" userId="42335d978692b9ba" providerId="LiveId" clId="{1BB13283-60D0-4BAE-B1CE-E6390F03EFF4}" dt="2020-04-15T18:43:45.027" v="2850" actId="14100"/>
          <ac:spMkLst>
            <pc:docMk/>
            <pc:sldMk cId="773864217" sldId="304"/>
            <ac:spMk id="11" creationId="{AA884FD9-5448-45D9-A93D-D34AFC03E37D}"/>
          </ac:spMkLst>
        </pc:spChg>
        <pc:spChg chg="mod">
          <ac:chgData name="Jorge Sanchez" userId="42335d978692b9ba" providerId="LiveId" clId="{1BB13283-60D0-4BAE-B1CE-E6390F03EFF4}" dt="2020-04-15T18:43:41.798" v="2849" actId="1076"/>
          <ac:spMkLst>
            <pc:docMk/>
            <pc:sldMk cId="773864217" sldId="304"/>
            <ac:spMk id="12" creationId="{D38E525F-106F-4001-A146-C210E0E34EBC}"/>
          </ac:spMkLst>
        </pc:spChg>
        <pc:picChg chg="add mod">
          <ac:chgData name="Jorge Sanchez" userId="42335d978692b9ba" providerId="LiveId" clId="{1BB13283-60D0-4BAE-B1CE-E6390F03EFF4}" dt="2020-04-15T18:43:36.387" v="2848" actId="1076"/>
          <ac:picMkLst>
            <pc:docMk/>
            <pc:sldMk cId="773864217" sldId="304"/>
            <ac:picMk id="3" creationId="{AFE0AB30-B956-4EFF-A590-3C0BB626B765}"/>
          </ac:picMkLst>
        </pc:picChg>
        <pc:picChg chg="del">
          <ac:chgData name="Jorge Sanchez" userId="42335d978692b9ba" providerId="LiveId" clId="{1BB13283-60D0-4BAE-B1CE-E6390F03EFF4}" dt="2020-04-15T18:42:29.596" v="2776" actId="478"/>
          <ac:picMkLst>
            <pc:docMk/>
            <pc:sldMk cId="773864217" sldId="304"/>
            <ac:picMk id="5" creationId="{863BB8FF-43C3-4958-8DD7-793BA39BE901}"/>
          </ac:picMkLst>
        </pc:picChg>
      </pc:sldChg>
      <pc:sldChg chg="modSp add mod ord">
        <pc:chgData name="Jorge Sanchez" userId="42335d978692b9ba" providerId="LiveId" clId="{1BB13283-60D0-4BAE-B1CE-E6390F03EFF4}" dt="2020-04-15T18:44:30.024" v="2866" actId="6549"/>
        <pc:sldMkLst>
          <pc:docMk/>
          <pc:sldMk cId="969517400" sldId="305"/>
        </pc:sldMkLst>
        <pc:spChg chg="mod">
          <ac:chgData name="Jorge Sanchez" userId="42335d978692b9ba" providerId="LiveId" clId="{1BB13283-60D0-4BAE-B1CE-E6390F03EFF4}" dt="2020-04-15T18:44:30.024" v="2866" actId="6549"/>
          <ac:spMkLst>
            <pc:docMk/>
            <pc:sldMk cId="969517400" sldId="305"/>
            <ac:spMk id="2" creationId="{E542B75A-FCBB-4A4C-A470-894C367AE304}"/>
          </ac:spMkLst>
        </pc:spChg>
      </pc:sldChg>
      <pc:sldChg chg="modSp add mod">
        <pc:chgData name="Jorge Sanchez" userId="42335d978692b9ba" providerId="LiveId" clId="{1BB13283-60D0-4BAE-B1CE-E6390F03EFF4}" dt="2020-04-15T18:45:25.080" v="2886" actId="20577"/>
        <pc:sldMkLst>
          <pc:docMk/>
          <pc:sldMk cId="2805768276" sldId="306"/>
        </pc:sldMkLst>
        <pc:spChg chg="mod">
          <ac:chgData name="Jorge Sanchez" userId="42335d978692b9ba" providerId="LiveId" clId="{1BB13283-60D0-4BAE-B1CE-E6390F03EFF4}" dt="2020-04-15T18:45:25.080" v="2886" actId="20577"/>
          <ac:spMkLst>
            <pc:docMk/>
            <pc:sldMk cId="2805768276" sldId="306"/>
            <ac:spMk id="4" creationId="{09ACA879-5ACA-4656-B0AF-14414CDBE6C1}"/>
          </ac:spMkLst>
        </pc:spChg>
      </pc:sldChg>
      <pc:sldChg chg="modSp add mod">
        <pc:chgData name="Jorge Sanchez" userId="42335d978692b9ba" providerId="LiveId" clId="{1BB13283-60D0-4BAE-B1CE-E6390F03EFF4}" dt="2020-04-15T18:47:38.871" v="3089" actId="20577"/>
        <pc:sldMkLst>
          <pc:docMk/>
          <pc:sldMk cId="341236352" sldId="307"/>
        </pc:sldMkLst>
        <pc:spChg chg="mod">
          <ac:chgData name="Jorge Sanchez" userId="42335d978692b9ba" providerId="LiveId" clId="{1BB13283-60D0-4BAE-B1CE-E6390F03EFF4}" dt="2020-04-15T18:47:38.871" v="3089" actId="20577"/>
          <ac:spMkLst>
            <pc:docMk/>
            <pc:sldMk cId="341236352" sldId="307"/>
            <ac:spMk id="4" creationId="{09ACA879-5ACA-4656-B0AF-14414CDBE6C1}"/>
          </ac:spMkLst>
        </pc:spChg>
        <pc:spChg chg="mod">
          <ac:chgData name="Jorge Sanchez" userId="42335d978692b9ba" providerId="LiveId" clId="{1BB13283-60D0-4BAE-B1CE-E6390F03EFF4}" dt="2020-04-15T18:47:33.255" v="3080" actId="20577"/>
          <ac:spMkLst>
            <pc:docMk/>
            <pc:sldMk cId="341236352" sldId="307"/>
            <ac:spMk id="5" creationId="{70D560EE-479C-462E-9643-5263BDE27FC8}"/>
          </ac:spMkLst>
        </pc:spChg>
      </pc:sldChg>
      <pc:sldChg chg="addSp delSp modSp add mod delAnim modAnim">
        <pc:chgData name="Jorge Sanchez" userId="42335d978692b9ba" providerId="LiveId" clId="{1BB13283-60D0-4BAE-B1CE-E6390F03EFF4}" dt="2020-04-15T18:55:20.995" v="3284" actId="14100"/>
        <pc:sldMkLst>
          <pc:docMk/>
          <pc:sldMk cId="2640095468" sldId="308"/>
        </pc:sldMkLst>
        <pc:spChg chg="mod">
          <ac:chgData name="Jorge Sanchez" userId="42335d978692b9ba" providerId="LiveId" clId="{1BB13283-60D0-4BAE-B1CE-E6390F03EFF4}" dt="2020-04-15T18:49:30.638" v="3202" actId="1076"/>
          <ac:spMkLst>
            <pc:docMk/>
            <pc:sldMk cId="2640095468" sldId="308"/>
            <ac:spMk id="2" creationId="{471383F5-4467-4224-B62C-48087E226F96}"/>
          </ac:spMkLst>
        </pc:spChg>
        <pc:spChg chg="mod">
          <ac:chgData name="Jorge Sanchez" userId="42335d978692b9ba" providerId="LiveId" clId="{1BB13283-60D0-4BAE-B1CE-E6390F03EFF4}" dt="2020-04-15T18:51:40.210" v="3222" actId="1076"/>
          <ac:spMkLst>
            <pc:docMk/>
            <pc:sldMk cId="2640095468" sldId="308"/>
            <ac:spMk id="6" creationId="{2B3BB9C4-89D5-4EEE-B42E-EFB0637827AB}"/>
          </ac:spMkLst>
        </pc:spChg>
        <pc:spChg chg="mod">
          <ac:chgData name="Jorge Sanchez" userId="42335d978692b9ba" providerId="LiveId" clId="{1BB13283-60D0-4BAE-B1CE-E6390F03EFF4}" dt="2020-04-15T18:51:40.210" v="3222" actId="1076"/>
          <ac:spMkLst>
            <pc:docMk/>
            <pc:sldMk cId="2640095468" sldId="308"/>
            <ac:spMk id="7" creationId="{A0F115B8-C037-4125-9763-FCC065D5A0B1}"/>
          </ac:spMkLst>
        </pc:spChg>
        <pc:spChg chg="del">
          <ac:chgData name="Jorge Sanchez" userId="42335d978692b9ba" providerId="LiveId" clId="{1BB13283-60D0-4BAE-B1CE-E6390F03EFF4}" dt="2020-04-15T18:48:17.980" v="3138" actId="478"/>
          <ac:spMkLst>
            <pc:docMk/>
            <pc:sldMk cId="2640095468" sldId="308"/>
            <ac:spMk id="14" creationId="{7DBF2C50-9B24-46BB-8A89-3DA022EC3A24}"/>
          </ac:spMkLst>
        </pc:spChg>
        <pc:spChg chg="del">
          <ac:chgData name="Jorge Sanchez" userId="42335d978692b9ba" providerId="LiveId" clId="{1BB13283-60D0-4BAE-B1CE-E6390F03EFF4}" dt="2020-04-15T18:48:19.011" v="3139" actId="478"/>
          <ac:spMkLst>
            <pc:docMk/>
            <pc:sldMk cId="2640095468" sldId="308"/>
            <ac:spMk id="15" creationId="{1F960409-AC49-44D8-A083-C1B5C5E14545}"/>
          </ac:spMkLst>
        </pc:spChg>
        <pc:spChg chg="add mod">
          <ac:chgData name="Jorge Sanchez" userId="42335d978692b9ba" providerId="LiveId" clId="{1BB13283-60D0-4BAE-B1CE-E6390F03EFF4}" dt="2020-04-15T18:55:20.995" v="3284" actId="14100"/>
          <ac:spMkLst>
            <pc:docMk/>
            <pc:sldMk cId="2640095468" sldId="308"/>
            <ac:spMk id="16" creationId="{FAD97227-986C-46AB-B1D2-FC687226B865}"/>
          </ac:spMkLst>
        </pc:spChg>
        <pc:spChg chg="mod">
          <ac:chgData name="Jorge Sanchez" userId="42335d978692b9ba" providerId="LiveId" clId="{1BB13283-60D0-4BAE-B1CE-E6390F03EFF4}" dt="2020-04-15T18:52:15.653" v="3275" actId="20577"/>
          <ac:spMkLst>
            <pc:docMk/>
            <pc:sldMk cId="2640095468" sldId="308"/>
            <ac:spMk id="21" creationId="{74B09E61-0F80-47C6-A98E-082AB9CB1C48}"/>
          </ac:spMkLst>
        </pc:spChg>
        <pc:spChg chg="mod">
          <ac:chgData name="Jorge Sanchez" userId="42335d978692b9ba" providerId="LiveId" clId="{1BB13283-60D0-4BAE-B1CE-E6390F03EFF4}" dt="2020-04-15T18:49:46.101" v="3205" actId="1076"/>
          <ac:spMkLst>
            <pc:docMk/>
            <pc:sldMk cId="2640095468" sldId="308"/>
            <ac:spMk id="22" creationId="{6623B32B-1295-48A6-871E-7A4E8C3F69A1}"/>
          </ac:spMkLst>
        </pc:spChg>
        <pc:spChg chg="mod">
          <ac:chgData name="Jorge Sanchez" userId="42335d978692b9ba" providerId="LiveId" clId="{1BB13283-60D0-4BAE-B1CE-E6390F03EFF4}" dt="2020-04-15T18:52:41.783" v="3283" actId="14100"/>
          <ac:spMkLst>
            <pc:docMk/>
            <pc:sldMk cId="2640095468" sldId="308"/>
            <ac:spMk id="23" creationId="{5B938D11-3F6C-41B4-A40F-6BF7DD7F9BEC}"/>
          </ac:spMkLst>
        </pc:spChg>
        <pc:spChg chg="del mod">
          <ac:chgData name="Jorge Sanchez" userId="42335d978692b9ba" providerId="LiveId" clId="{1BB13283-60D0-4BAE-B1CE-E6390F03EFF4}" dt="2020-04-15T18:52:29.035" v="3280" actId="478"/>
          <ac:spMkLst>
            <pc:docMk/>
            <pc:sldMk cId="2640095468" sldId="308"/>
            <ac:spMk id="24" creationId="{705A2BE4-B6C6-4A24-AE50-EB2406AFD269}"/>
          </ac:spMkLst>
        </pc:spChg>
        <pc:spChg chg="del mod">
          <ac:chgData name="Jorge Sanchez" userId="42335d978692b9ba" providerId="LiveId" clId="{1BB13283-60D0-4BAE-B1CE-E6390F03EFF4}" dt="2020-04-15T18:52:28.113" v="3279" actId="478"/>
          <ac:spMkLst>
            <pc:docMk/>
            <pc:sldMk cId="2640095468" sldId="308"/>
            <ac:spMk id="25" creationId="{A860292E-133A-47D7-A56F-031CFCD2E249}"/>
          </ac:spMkLst>
        </pc:spChg>
        <pc:picChg chg="del">
          <ac:chgData name="Jorge Sanchez" userId="42335d978692b9ba" providerId="LiveId" clId="{1BB13283-60D0-4BAE-B1CE-E6390F03EFF4}" dt="2020-04-15T18:48:20.218" v="3140" actId="478"/>
          <ac:picMkLst>
            <pc:docMk/>
            <pc:sldMk cId="2640095468" sldId="308"/>
            <ac:picMk id="3" creationId="{FF0190FD-712B-41B6-89FB-885A18DD8FCC}"/>
          </ac:picMkLst>
        </pc:picChg>
        <pc:picChg chg="add del mod">
          <ac:chgData name="Jorge Sanchez" userId="42335d978692b9ba" providerId="LiveId" clId="{1BB13283-60D0-4BAE-B1CE-E6390F03EFF4}" dt="2020-04-15T18:49:21.532" v="3198" actId="478"/>
          <ac:picMkLst>
            <pc:docMk/>
            <pc:sldMk cId="2640095468" sldId="308"/>
            <ac:picMk id="4" creationId="{A320A98C-6A80-4F0F-BC65-43B6F6687349}"/>
          </ac:picMkLst>
        </pc:picChg>
        <pc:picChg chg="add del mod">
          <ac:chgData name="Jorge Sanchez" userId="42335d978692b9ba" providerId="LiveId" clId="{1BB13283-60D0-4BAE-B1CE-E6390F03EFF4}" dt="2020-04-15T18:50:46.091" v="3213" actId="478"/>
          <ac:picMkLst>
            <pc:docMk/>
            <pc:sldMk cId="2640095468" sldId="308"/>
            <ac:picMk id="5" creationId="{A798DB72-FC7D-4296-914A-932041066956}"/>
          </ac:picMkLst>
        </pc:picChg>
        <pc:picChg chg="add mod ord">
          <ac:chgData name="Jorge Sanchez" userId="42335d978692b9ba" providerId="LiveId" clId="{1BB13283-60D0-4BAE-B1CE-E6390F03EFF4}" dt="2020-04-15T18:50:58.641" v="3217" actId="14100"/>
          <ac:picMkLst>
            <pc:docMk/>
            <pc:sldMk cId="2640095468" sldId="308"/>
            <ac:picMk id="8" creationId="{7F64281E-F1D8-4CF0-8CC5-177A0F137AA2}"/>
          </ac:picMkLst>
        </pc:picChg>
        <pc:picChg chg="add mod ord">
          <ac:chgData name="Jorge Sanchez" userId="42335d978692b9ba" providerId="LiveId" clId="{1BB13283-60D0-4BAE-B1CE-E6390F03EFF4}" dt="2020-04-15T18:52:18.274" v="3276" actId="167"/>
          <ac:picMkLst>
            <pc:docMk/>
            <pc:sldMk cId="2640095468" sldId="308"/>
            <ac:picMk id="9" creationId="{5CB04A56-8F82-419A-921C-9AA1E5CD45CF}"/>
          </ac:picMkLst>
        </pc:picChg>
        <pc:picChg chg="del mod">
          <ac:chgData name="Jorge Sanchez" userId="42335d978692b9ba" providerId="LiveId" clId="{1BB13283-60D0-4BAE-B1CE-E6390F03EFF4}" dt="2020-04-15T18:50:11.054" v="3212" actId="478"/>
          <ac:picMkLst>
            <pc:docMk/>
            <pc:sldMk cId="2640095468" sldId="308"/>
            <ac:picMk id="18" creationId="{E3625C21-A6C6-4193-AF45-46FE11FAA20B}"/>
          </ac:picMkLst>
        </pc:picChg>
      </pc:sldChg>
      <pc:sldChg chg="addSp delSp modSp add mod delAnim modAnim">
        <pc:chgData name="Jorge Sanchez" userId="42335d978692b9ba" providerId="LiveId" clId="{1BB13283-60D0-4BAE-B1CE-E6390F03EFF4}" dt="2020-04-16T13:56:24.465" v="3550" actId="14100"/>
        <pc:sldMkLst>
          <pc:docMk/>
          <pc:sldMk cId="2689490515" sldId="309"/>
        </pc:sldMkLst>
        <pc:spChg chg="add del mod">
          <ac:chgData name="Jorge Sanchez" userId="42335d978692b9ba" providerId="LiveId" clId="{1BB13283-60D0-4BAE-B1CE-E6390F03EFF4}" dt="2020-04-16T13:53:51.949" v="3413" actId="478"/>
          <ac:spMkLst>
            <pc:docMk/>
            <pc:sldMk cId="2689490515" sldId="309"/>
            <ac:spMk id="3" creationId="{7AAE7C4F-1486-4B90-9AAE-E262BAF74E6E}"/>
          </ac:spMkLst>
        </pc:spChg>
        <pc:spChg chg="mod">
          <ac:chgData name="Jorge Sanchez" userId="42335d978692b9ba" providerId="LiveId" clId="{1BB13283-60D0-4BAE-B1CE-E6390F03EFF4}" dt="2020-04-16T13:53:09.232" v="3308" actId="20577"/>
          <ac:spMkLst>
            <pc:docMk/>
            <pc:sldMk cId="2689490515" sldId="309"/>
            <ac:spMk id="4" creationId="{09ACA879-5ACA-4656-B0AF-14414CDBE6C1}"/>
          </ac:spMkLst>
        </pc:spChg>
        <pc:spChg chg="del mod">
          <ac:chgData name="Jorge Sanchez" userId="42335d978692b9ba" providerId="LiveId" clId="{1BB13283-60D0-4BAE-B1CE-E6390F03EFF4}" dt="2020-04-16T13:53:50.506" v="3412" actId="478"/>
          <ac:spMkLst>
            <pc:docMk/>
            <pc:sldMk cId="2689490515" sldId="309"/>
            <ac:spMk id="5" creationId="{70D560EE-479C-462E-9643-5263BDE27FC8}"/>
          </ac:spMkLst>
        </pc:spChg>
        <pc:spChg chg="add">
          <ac:chgData name="Jorge Sanchez" userId="42335d978692b9ba" providerId="LiveId" clId="{1BB13283-60D0-4BAE-B1CE-E6390F03EFF4}" dt="2020-04-16T13:53:58.215" v="3414"/>
          <ac:spMkLst>
            <pc:docMk/>
            <pc:sldMk cId="2689490515" sldId="309"/>
            <ac:spMk id="7" creationId="{19DB98EE-B2E4-41C8-8B70-08B906D3737B}"/>
          </ac:spMkLst>
        </pc:spChg>
        <pc:spChg chg="add">
          <ac:chgData name="Jorge Sanchez" userId="42335d978692b9ba" providerId="LiveId" clId="{1BB13283-60D0-4BAE-B1CE-E6390F03EFF4}" dt="2020-04-16T13:53:58.215" v="3414"/>
          <ac:spMkLst>
            <pc:docMk/>
            <pc:sldMk cId="2689490515" sldId="309"/>
            <ac:spMk id="8" creationId="{8E25E4F1-2992-435F-B9EB-148CCAF806EF}"/>
          </ac:spMkLst>
        </pc:spChg>
        <pc:spChg chg="add mod">
          <ac:chgData name="Jorge Sanchez" userId="42335d978692b9ba" providerId="LiveId" clId="{1BB13283-60D0-4BAE-B1CE-E6390F03EFF4}" dt="2020-04-16T13:54:14.976" v="3435" actId="1076"/>
          <ac:spMkLst>
            <pc:docMk/>
            <pc:sldMk cId="2689490515" sldId="309"/>
            <ac:spMk id="9" creationId="{31DF2085-93D7-495B-A3AC-B6A4E6F5D924}"/>
          </ac:spMkLst>
        </pc:spChg>
        <pc:spChg chg="add mod">
          <ac:chgData name="Jorge Sanchez" userId="42335d978692b9ba" providerId="LiveId" clId="{1BB13283-60D0-4BAE-B1CE-E6390F03EFF4}" dt="2020-04-16T13:54:14.976" v="3435" actId="1076"/>
          <ac:spMkLst>
            <pc:docMk/>
            <pc:sldMk cId="2689490515" sldId="309"/>
            <ac:spMk id="10" creationId="{3143C613-3312-4F4A-BF47-FA46C6959E0C}"/>
          </ac:spMkLst>
        </pc:spChg>
        <pc:spChg chg="add">
          <ac:chgData name="Jorge Sanchez" userId="42335d978692b9ba" providerId="LiveId" clId="{1BB13283-60D0-4BAE-B1CE-E6390F03EFF4}" dt="2020-04-16T13:53:58.215" v="3414"/>
          <ac:spMkLst>
            <pc:docMk/>
            <pc:sldMk cId="2689490515" sldId="309"/>
            <ac:spMk id="12" creationId="{1E494298-2A7D-4172-A88F-B02BF2FDE897}"/>
          </ac:spMkLst>
        </pc:spChg>
        <pc:spChg chg="add">
          <ac:chgData name="Jorge Sanchez" userId="42335d978692b9ba" providerId="LiveId" clId="{1BB13283-60D0-4BAE-B1CE-E6390F03EFF4}" dt="2020-04-16T13:53:58.215" v="3414"/>
          <ac:spMkLst>
            <pc:docMk/>
            <pc:sldMk cId="2689490515" sldId="309"/>
            <ac:spMk id="13" creationId="{482F7D52-34BB-4B4F-8518-5D7CFE7451B1}"/>
          </ac:spMkLst>
        </pc:spChg>
        <pc:spChg chg="add del">
          <ac:chgData name="Jorge Sanchez" userId="42335d978692b9ba" providerId="LiveId" clId="{1BB13283-60D0-4BAE-B1CE-E6390F03EFF4}" dt="2020-04-16T13:54:28.904" v="3437" actId="478"/>
          <ac:spMkLst>
            <pc:docMk/>
            <pc:sldMk cId="2689490515" sldId="309"/>
            <ac:spMk id="14" creationId="{3DCE7A3E-BEE9-4075-9590-13351236EE4B}"/>
          </ac:spMkLst>
        </pc:spChg>
        <pc:spChg chg="add del">
          <ac:chgData name="Jorge Sanchez" userId="42335d978692b9ba" providerId="LiveId" clId="{1BB13283-60D0-4BAE-B1CE-E6390F03EFF4}" dt="2020-04-16T13:54:29.864" v="3438" actId="478"/>
          <ac:spMkLst>
            <pc:docMk/>
            <pc:sldMk cId="2689490515" sldId="309"/>
            <ac:spMk id="15" creationId="{6E36C80A-C8AF-4639-9924-35998B9F25C1}"/>
          </ac:spMkLst>
        </pc:spChg>
        <pc:spChg chg="add mod">
          <ac:chgData name="Jorge Sanchez" userId="42335d978692b9ba" providerId="LiveId" clId="{1BB13283-60D0-4BAE-B1CE-E6390F03EFF4}" dt="2020-04-16T13:54:53.315" v="3443" actId="1076"/>
          <ac:spMkLst>
            <pc:docMk/>
            <pc:sldMk cId="2689490515" sldId="309"/>
            <ac:spMk id="17" creationId="{4C9DE1FE-45C7-466E-A738-A36CB92ADB8F}"/>
          </ac:spMkLst>
        </pc:spChg>
        <pc:spChg chg="add mod">
          <ac:chgData name="Jorge Sanchez" userId="42335d978692b9ba" providerId="LiveId" clId="{1BB13283-60D0-4BAE-B1CE-E6390F03EFF4}" dt="2020-04-16T13:55:22.247" v="3533" actId="20577"/>
          <ac:spMkLst>
            <pc:docMk/>
            <pc:sldMk cId="2689490515" sldId="309"/>
            <ac:spMk id="18" creationId="{E8A10567-822B-4A0F-A5F1-13B2428BECFA}"/>
          </ac:spMkLst>
        </pc:spChg>
        <pc:spChg chg="add">
          <ac:chgData name="Jorge Sanchez" userId="42335d978692b9ba" providerId="LiveId" clId="{1BB13283-60D0-4BAE-B1CE-E6390F03EFF4}" dt="2020-04-16T13:55:03.971" v="3444"/>
          <ac:spMkLst>
            <pc:docMk/>
            <pc:sldMk cId="2689490515" sldId="309"/>
            <ac:spMk id="19" creationId="{1D8654DD-0BCF-4635-8362-EDA658C061FF}"/>
          </ac:spMkLst>
        </pc:spChg>
        <pc:spChg chg="add del">
          <ac:chgData name="Jorge Sanchez" userId="42335d978692b9ba" providerId="LiveId" clId="{1BB13283-60D0-4BAE-B1CE-E6390F03EFF4}" dt="2020-04-16T13:55:26.262" v="3535" actId="478"/>
          <ac:spMkLst>
            <pc:docMk/>
            <pc:sldMk cId="2689490515" sldId="309"/>
            <ac:spMk id="21" creationId="{A7654F4D-A563-4D9B-A6BA-45BCAE515C2B}"/>
          </ac:spMkLst>
        </pc:spChg>
        <pc:spChg chg="add mod">
          <ac:chgData name="Jorge Sanchez" userId="42335d978692b9ba" providerId="LiveId" clId="{1BB13283-60D0-4BAE-B1CE-E6390F03EFF4}" dt="2020-04-16T13:56:05.519" v="3542" actId="571"/>
          <ac:spMkLst>
            <pc:docMk/>
            <pc:sldMk cId="2689490515" sldId="309"/>
            <ac:spMk id="23" creationId="{29FD7466-B06A-44D0-B207-A0A3623CF072}"/>
          </ac:spMkLst>
        </pc:spChg>
        <pc:spChg chg="add mod">
          <ac:chgData name="Jorge Sanchez" userId="42335d978692b9ba" providerId="LiveId" clId="{1BB13283-60D0-4BAE-B1CE-E6390F03EFF4}" dt="2020-04-16T13:56:24.465" v="3550" actId="14100"/>
          <ac:spMkLst>
            <pc:docMk/>
            <pc:sldMk cId="2689490515" sldId="309"/>
            <ac:spMk id="24" creationId="{DA1B04BD-FFA6-4449-9450-CF46F0240CE1}"/>
          </ac:spMkLst>
        </pc:spChg>
        <pc:picChg chg="add del">
          <ac:chgData name="Jorge Sanchez" userId="42335d978692b9ba" providerId="LiveId" clId="{1BB13283-60D0-4BAE-B1CE-E6390F03EFF4}" dt="2020-04-16T13:54:27.081" v="3436" actId="478"/>
          <ac:picMkLst>
            <pc:docMk/>
            <pc:sldMk cId="2689490515" sldId="309"/>
            <ac:picMk id="6" creationId="{D6ED674F-596C-4A94-BEA1-54019FA715CC}"/>
          </ac:picMkLst>
        </pc:picChg>
        <pc:picChg chg="add">
          <ac:chgData name="Jorge Sanchez" userId="42335d978692b9ba" providerId="LiveId" clId="{1BB13283-60D0-4BAE-B1CE-E6390F03EFF4}" dt="2020-04-16T13:53:58.215" v="3414"/>
          <ac:picMkLst>
            <pc:docMk/>
            <pc:sldMk cId="2689490515" sldId="309"/>
            <ac:picMk id="11" creationId="{06AD8C32-E2D8-499A-8354-44F80302C58C}"/>
          </ac:picMkLst>
        </pc:picChg>
        <pc:picChg chg="add mod">
          <ac:chgData name="Jorge Sanchez" userId="42335d978692b9ba" providerId="LiveId" clId="{1BB13283-60D0-4BAE-B1CE-E6390F03EFF4}" dt="2020-04-16T13:54:53.315" v="3443" actId="1076"/>
          <ac:picMkLst>
            <pc:docMk/>
            <pc:sldMk cId="2689490515" sldId="309"/>
            <ac:picMk id="16" creationId="{97C8DCEF-7593-4A16-BBCA-61D3E9BAC211}"/>
          </ac:picMkLst>
        </pc:picChg>
        <pc:picChg chg="add del">
          <ac:chgData name="Jorge Sanchez" userId="42335d978692b9ba" providerId="LiveId" clId="{1BB13283-60D0-4BAE-B1CE-E6390F03EFF4}" dt="2020-04-16T13:55:25.392" v="3534" actId="478"/>
          <ac:picMkLst>
            <pc:docMk/>
            <pc:sldMk cId="2689490515" sldId="309"/>
            <ac:picMk id="20" creationId="{2BD82A98-49A8-4552-8AC2-D64452B9929B}"/>
          </ac:picMkLst>
        </pc:picChg>
        <pc:picChg chg="add mod">
          <ac:chgData name="Jorge Sanchez" userId="42335d978692b9ba" providerId="LiveId" clId="{1BB13283-60D0-4BAE-B1CE-E6390F03EFF4}" dt="2020-04-16T13:56:01.255" v="3540" actId="1076"/>
          <ac:picMkLst>
            <pc:docMk/>
            <pc:sldMk cId="2689490515" sldId="309"/>
            <ac:picMk id="22" creationId="{3525010F-0D00-4E01-A815-500AA7927A49}"/>
          </ac:picMkLst>
        </pc:picChg>
      </pc:sldChg>
    </pc:docChg>
  </pc:docChgLst>
  <pc:docChgLst>
    <pc:chgData name="Jorge Sanchez" userId="42335d978692b9ba" providerId="LiveId" clId="{2533C5A5-E5E2-4485-B04F-0B26485006B1}"/>
    <pc:docChg chg="undo custSel addSld delSld modSld modMainMaster modSection">
      <pc:chgData name="Jorge Sanchez" userId="42335d978692b9ba" providerId="LiveId" clId="{2533C5A5-E5E2-4485-B04F-0B26485006B1}" dt="2020-03-12T08:18:02.319" v="1745"/>
      <pc:docMkLst>
        <pc:docMk/>
      </pc:docMkLst>
      <pc:sldChg chg="modSp mod">
        <pc:chgData name="Jorge Sanchez" userId="42335d978692b9ba" providerId="LiveId" clId="{2533C5A5-E5E2-4485-B04F-0B26485006B1}" dt="2020-03-12T06:08:10.497" v="49" actId="14100"/>
        <pc:sldMkLst>
          <pc:docMk/>
          <pc:sldMk cId="2606823336" sldId="256"/>
        </pc:sldMkLst>
        <pc:spChg chg="mod">
          <ac:chgData name="Jorge Sanchez" userId="42335d978692b9ba" providerId="LiveId" clId="{2533C5A5-E5E2-4485-B04F-0B26485006B1}" dt="2020-03-12T06:08:10.497" v="49" actId="14100"/>
          <ac:spMkLst>
            <pc:docMk/>
            <pc:sldMk cId="2606823336" sldId="256"/>
            <ac:spMk id="4" creationId="{0989C36A-5CDF-4A0C-BAC7-E1E567FD90D2}"/>
          </ac:spMkLst>
        </pc:spChg>
        <pc:spChg chg="mod">
          <ac:chgData name="Jorge Sanchez" userId="42335d978692b9ba" providerId="LiveId" clId="{2533C5A5-E5E2-4485-B04F-0B26485006B1}" dt="2020-03-12T06:07:48.618" v="47" actId="122"/>
          <ac:spMkLst>
            <pc:docMk/>
            <pc:sldMk cId="2606823336" sldId="256"/>
            <ac:spMk id="5" creationId="{4C47A944-2039-4EA9-B30C-5A569FB72E27}"/>
          </ac:spMkLst>
        </pc:spChg>
      </pc:sldChg>
      <pc:sldChg chg="modSp mod">
        <pc:chgData name="Jorge Sanchez" userId="42335d978692b9ba" providerId="LiveId" clId="{2533C5A5-E5E2-4485-B04F-0B26485006B1}" dt="2020-03-12T06:08:30.257" v="69" actId="20577"/>
        <pc:sldMkLst>
          <pc:docMk/>
          <pc:sldMk cId="2057380357" sldId="257"/>
        </pc:sldMkLst>
        <pc:spChg chg="mod">
          <ac:chgData name="Jorge Sanchez" userId="42335d978692b9ba" providerId="LiveId" clId="{2533C5A5-E5E2-4485-B04F-0B26485006B1}" dt="2020-03-12T06:08:30.257" v="69" actId="20577"/>
          <ac:spMkLst>
            <pc:docMk/>
            <pc:sldMk cId="2057380357" sldId="257"/>
            <ac:spMk id="2" creationId="{E542B75A-FCBB-4A4C-A470-894C367AE304}"/>
          </ac:spMkLst>
        </pc:spChg>
      </pc:sldChg>
      <pc:sldChg chg="addSp modSp add mod modAnim">
        <pc:chgData name="Jorge Sanchez" userId="42335d978692b9ba" providerId="LiveId" clId="{2533C5A5-E5E2-4485-B04F-0B26485006B1}" dt="2020-03-12T06:10:12.096" v="155"/>
        <pc:sldMkLst>
          <pc:docMk/>
          <pc:sldMk cId="2152311109" sldId="258"/>
        </pc:sldMkLst>
        <pc:spChg chg="mod">
          <ac:chgData name="Jorge Sanchez" userId="42335d978692b9ba" providerId="LiveId" clId="{2533C5A5-E5E2-4485-B04F-0B26485006B1}" dt="2020-03-12T06:09:30.369" v="97" actId="20577"/>
          <ac:spMkLst>
            <pc:docMk/>
            <pc:sldMk cId="2152311109" sldId="258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09:52.603" v="149" actId="14100"/>
          <ac:spMkLst>
            <pc:docMk/>
            <pc:sldMk cId="2152311109" sldId="258"/>
            <ac:spMk id="3" creationId="{D0163D43-57C6-4839-B4B3-2FB9B1AF5D36}"/>
          </ac:spMkLst>
        </pc:spChg>
        <pc:picChg chg="add mod">
          <ac:chgData name="Jorge Sanchez" userId="42335d978692b9ba" providerId="LiveId" clId="{2533C5A5-E5E2-4485-B04F-0B26485006B1}" dt="2020-03-12T06:09:58.791" v="154" actId="1076"/>
          <ac:picMkLst>
            <pc:docMk/>
            <pc:sldMk cId="2152311109" sldId="258"/>
            <ac:picMk id="4" creationId="{8B0D0D82-A645-49C9-B765-17A9D702EF2B}"/>
          </ac:picMkLst>
        </pc:picChg>
      </pc:sldChg>
      <pc:sldChg chg="addSp delSp modSp add mod delAnim modAnim">
        <pc:chgData name="Jorge Sanchez" userId="42335d978692b9ba" providerId="LiveId" clId="{2533C5A5-E5E2-4485-B04F-0B26485006B1}" dt="2020-03-12T06:12:40.122" v="190"/>
        <pc:sldMkLst>
          <pc:docMk/>
          <pc:sldMk cId="3462673976" sldId="259"/>
        </pc:sldMkLst>
        <pc:spChg chg="mod">
          <ac:chgData name="Jorge Sanchez" userId="42335d978692b9ba" providerId="LiveId" clId="{2533C5A5-E5E2-4485-B04F-0B26485006B1}" dt="2020-03-12T06:11:56.343" v="183" actId="20577"/>
          <ac:spMkLst>
            <pc:docMk/>
            <pc:sldMk cId="3462673976" sldId="259"/>
            <ac:spMk id="3" creationId="{D0163D43-57C6-4839-B4B3-2FB9B1AF5D36}"/>
          </ac:spMkLst>
        </pc:spChg>
        <pc:spChg chg="add mod">
          <ac:chgData name="Jorge Sanchez" userId="42335d978692b9ba" providerId="LiveId" clId="{2533C5A5-E5E2-4485-B04F-0B26485006B1}" dt="2020-03-12T06:12:20.824" v="189" actId="207"/>
          <ac:spMkLst>
            <pc:docMk/>
            <pc:sldMk cId="3462673976" sldId="259"/>
            <ac:spMk id="6" creationId="{1B27C6D8-62C4-4669-9598-EBB1A451C760}"/>
          </ac:spMkLst>
        </pc:spChg>
        <pc:picChg chg="del">
          <ac:chgData name="Jorge Sanchez" userId="42335d978692b9ba" providerId="LiveId" clId="{2533C5A5-E5E2-4485-B04F-0B26485006B1}" dt="2020-03-12T06:11:58.017" v="184" actId="478"/>
          <ac:picMkLst>
            <pc:docMk/>
            <pc:sldMk cId="3462673976" sldId="259"/>
            <ac:picMk id="4" creationId="{8B0D0D82-A645-49C9-B765-17A9D702EF2B}"/>
          </ac:picMkLst>
        </pc:picChg>
        <pc:picChg chg="add">
          <ac:chgData name="Jorge Sanchez" userId="42335d978692b9ba" providerId="LiveId" clId="{2533C5A5-E5E2-4485-B04F-0B26485006B1}" dt="2020-03-12T06:11:58.548" v="185"/>
          <ac:picMkLst>
            <pc:docMk/>
            <pc:sldMk cId="3462673976" sldId="259"/>
            <ac:picMk id="5" creationId="{B7EDEC08-96C3-47D8-A3D5-24AB359A88F7}"/>
          </ac:picMkLst>
        </pc:picChg>
      </pc:sldChg>
      <pc:sldChg chg="addSp delSp modSp add mod delAnim">
        <pc:chgData name="Jorge Sanchez" userId="42335d978692b9ba" providerId="LiveId" clId="{2533C5A5-E5E2-4485-B04F-0B26485006B1}" dt="2020-03-12T06:19:28.091" v="222" actId="14100"/>
        <pc:sldMkLst>
          <pc:docMk/>
          <pc:sldMk cId="4147755062" sldId="260"/>
        </pc:sldMkLst>
        <pc:spChg chg="mod">
          <ac:chgData name="Jorge Sanchez" userId="42335d978692b9ba" providerId="LiveId" clId="{2533C5A5-E5E2-4485-B04F-0B26485006B1}" dt="2020-03-12T06:19:13.959" v="217" actId="20577"/>
          <ac:spMkLst>
            <pc:docMk/>
            <pc:sldMk cId="4147755062" sldId="260"/>
            <ac:spMk id="3" creationId="{D0163D43-57C6-4839-B4B3-2FB9B1AF5D36}"/>
          </ac:spMkLst>
        </pc:spChg>
        <pc:spChg chg="del">
          <ac:chgData name="Jorge Sanchez" userId="42335d978692b9ba" providerId="LiveId" clId="{2533C5A5-E5E2-4485-B04F-0B26485006B1}" dt="2020-03-12T06:19:22.165" v="219" actId="478"/>
          <ac:spMkLst>
            <pc:docMk/>
            <pc:sldMk cId="4147755062" sldId="260"/>
            <ac:spMk id="6" creationId="{1B27C6D8-62C4-4669-9598-EBB1A451C760}"/>
          </ac:spMkLst>
        </pc:spChg>
        <pc:picChg chg="add mod">
          <ac:chgData name="Jorge Sanchez" userId="42335d978692b9ba" providerId="LiveId" clId="{2533C5A5-E5E2-4485-B04F-0B26485006B1}" dt="2020-03-12T06:19:28.091" v="222" actId="14100"/>
          <ac:picMkLst>
            <pc:docMk/>
            <pc:sldMk cId="4147755062" sldId="260"/>
            <ac:picMk id="4" creationId="{CDC31F16-92DE-46AA-942D-943F8B995649}"/>
          </ac:picMkLst>
        </pc:picChg>
        <pc:picChg chg="del">
          <ac:chgData name="Jorge Sanchez" userId="42335d978692b9ba" providerId="LiveId" clId="{2533C5A5-E5E2-4485-B04F-0B26485006B1}" dt="2020-03-12T06:19:19.180" v="218" actId="478"/>
          <ac:picMkLst>
            <pc:docMk/>
            <pc:sldMk cId="4147755062" sldId="260"/>
            <ac:picMk id="5" creationId="{B7EDEC08-96C3-47D8-A3D5-24AB359A88F7}"/>
          </ac:picMkLst>
        </pc:picChg>
      </pc:sldChg>
      <pc:sldChg chg="addSp delSp modSp add mod delAnim modAnim">
        <pc:chgData name="Jorge Sanchez" userId="42335d978692b9ba" providerId="LiveId" clId="{2533C5A5-E5E2-4485-B04F-0B26485006B1}" dt="2020-03-12T06:22:13.997" v="359"/>
        <pc:sldMkLst>
          <pc:docMk/>
          <pc:sldMk cId="3823210225" sldId="261"/>
        </pc:sldMkLst>
        <pc:spChg chg="mod">
          <ac:chgData name="Jorge Sanchez" userId="42335d978692b9ba" providerId="LiveId" clId="{2533C5A5-E5E2-4485-B04F-0B26485006B1}" dt="2020-03-12T06:21:23.883" v="318" actId="20577"/>
          <ac:spMkLst>
            <pc:docMk/>
            <pc:sldMk cId="3823210225" sldId="261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21:33.979" v="350" actId="20577"/>
          <ac:spMkLst>
            <pc:docMk/>
            <pc:sldMk cId="3823210225" sldId="261"/>
            <ac:spMk id="3" creationId="{D0163D43-57C6-4839-B4B3-2FB9B1AF5D36}"/>
          </ac:spMkLst>
        </pc:spChg>
        <pc:spChg chg="add mod">
          <ac:chgData name="Jorge Sanchez" userId="42335d978692b9ba" providerId="LiveId" clId="{2533C5A5-E5E2-4485-B04F-0B26485006B1}" dt="2020-03-12T06:22:05.536" v="356" actId="14100"/>
          <ac:spMkLst>
            <pc:docMk/>
            <pc:sldMk cId="3823210225" sldId="261"/>
            <ac:spMk id="6" creationId="{864DC0AA-94B3-4C75-B9CB-8C0BAA9907D9}"/>
          </ac:spMkLst>
        </pc:spChg>
        <pc:spChg chg="add mod">
          <ac:chgData name="Jorge Sanchez" userId="42335d978692b9ba" providerId="LiveId" clId="{2533C5A5-E5E2-4485-B04F-0B26485006B1}" dt="2020-03-12T06:22:10.305" v="358" actId="14100"/>
          <ac:spMkLst>
            <pc:docMk/>
            <pc:sldMk cId="3823210225" sldId="261"/>
            <ac:spMk id="7" creationId="{F2E2C048-39FE-4871-801A-A20F9E181168}"/>
          </ac:spMkLst>
        </pc:spChg>
        <pc:picChg chg="del">
          <ac:chgData name="Jorge Sanchez" userId="42335d978692b9ba" providerId="LiveId" clId="{2533C5A5-E5E2-4485-B04F-0B26485006B1}" dt="2020-03-12T06:21:50.861" v="351" actId="478"/>
          <ac:picMkLst>
            <pc:docMk/>
            <pc:sldMk cId="3823210225" sldId="261"/>
            <ac:picMk id="4" creationId="{8B0D0D82-A645-49C9-B765-17A9D702EF2B}"/>
          </ac:picMkLst>
        </pc:picChg>
        <pc:picChg chg="add mod">
          <ac:chgData name="Jorge Sanchez" userId="42335d978692b9ba" providerId="LiveId" clId="{2533C5A5-E5E2-4485-B04F-0B26485006B1}" dt="2020-03-12T06:21:53.566" v="353" actId="1076"/>
          <ac:picMkLst>
            <pc:docMk/>
            <pc:sldMk cId="3823210225" sldId="261"/>
            <ac:picMk id="5" creationId="{4EBA949C-5B58-42D5-BE8E-7069402053EA}"/>
          </ac:picMkLst>
        </pc:picChg>
      </pc:sldChg>
      <pc:sldChg chg="modSp add mod">
        <pc:chgData name="Jorge Sanchez" userId="42335d978692b9ba" providerId="LiveId" clId="{2533C5A5-E5E2-4485-B04F-0B26485006B1}" dt="2020-03-12T06:21:09.603" v="259" actId="20577"/>
        <pc:sldMkLst>
          <pc:docMk/>
          <pc:sldMk cId="1179292087" sldId="262"/>
        </pc:sldMkLst>
        <pc:spChg chg="mod">
          <ac:chgData name="Jorge Sanchez" userId="42335d978692b9ba" providerId="LiveId" clId="{2533C5A5-E5E2-4485-B04F-0B26485006B1}" dt="2020-03-12T06:21:09.603" v="259" actId="20577"/>
          <ac:spMkLst>
            <pc:docMk/>
            <pc:sldMk cId="1179292087" sldId="262"/>
            <ac:spMk id="2" creationId="{E542B75A-FCBB-4A4C-A470-894C367AE304}"/>
          </ac:spMkLst>
        </pc:spChg>
      </pc:sldChg>
      <pc:sldChg chg="addSp delSp modSp add mod delAnim modAnim">
        <pc:chgData name="Jorge Sanchez" userId="42335d978692b9ba" providerId="LiveId" clId="{2533C5A5-E5E2-4485-B04F-0B26485006B1}" dt="2020-03-12T06:23:37.343" v="468"/>
        <pc:sldMkLst>
          <pc:docMk/>
          <pc:sldMk cId="2163303143" sldId="263"/>
        </pc:sldMkLst>
        <pc:spChg chg="mod">
          <ac:chgData name="Jorge Sanchez" userId="42335d978692b9ba" providerId="LiveId" clId="{2533C5A5-E5E2-4485-B04F-0B26485006B1}" dt="2020-03-12T06:23:00.346" v="461" actId="20577"/>
          <ac:spMkLst>
            <pc:docMk/>
            <pc:sldMk cId="2163303143" sldId="263"/>
            <ac:spMk id="3" creationId="{D0163D43-57C6-4839-B4B3-2FB9B1AF5D36}"/>
          </ac:spMkLst>
        </pc:spChg>
        <pc:spChg chg="del mod">
          <ac:chgData name="Jorge Sanchez" userId="42335d978692b9ba" providerId="LiveId" clId="{2533C5A5-E5E2-4485-B04F-0B26485006B1}" dt="2020-03-12T06:23:24.221" v="463" actId="478"/>
          <ac:spMkLst>
            <pc:docMk/>
            <pc:sldMk cId="2163303143" sldId="263"/>
            <ac:spMk id="6" creationId="{864DC0AA-94B3-4C75-B9CB-8C0BAA9907D9}"/>
          </ac:spMkLst>
        </pc:spChg>
        <pc:spChg chg="del mod">
          <ac:chgData name="Jorge Sanchez" userId="42335d978692b9ba" providerId="LiveId" clId="{2533C5A5-E5E2-4485-B04F-0B26485006B1}" dt="2020-03-12T06:23:24.221" v="463" actId="478"/>
          <ac:spMkLst>
            <pc:docMk/>
            <pc:sldMk cId="2163303143" sldId="263"/>
            <ac:spMk id="7" creationId="{F2E2C048-39FE-4871-801A-A20F9E181168}"/>
          </ac:spMkLst>
        </pc:spChg>
        <pc:spChg chg="add mod">
          <ac:chgData name="Jorge Sanchez" userId="42335d978692b9ba" providerId="LiveId" clId="{2533C5A5-E5E2-4485-B04F-0B26485006B1}" dt="2020-03-12T06:23:34.839" v="467" actId="14100"/>
          <ac:spMkLst>
            <pc:docMk/>
            <pc:sldMk cId="2163303143" sldId="263"/>
            <ac:spMk id="8" creationId="{01B27F59-9A63-499A-B1CD-1E6DDB67761C}"/>
          </ac:spMkLst>
        </pc:spChg>
        <pc:picChg chg="add">
          <ac:chgData name="Jorge Sanchez" userId="42335d978692b9ba" providerId="LiveId" clId="{2533C5A5-E5E2-4485-B04F-0B26485006B1}" dt="2020-03-12T06:23:25.189" v="464"/>
          <ac:picMkLst>
            <pc:docMk/>
            <pc:sldMk cId="2163303143" sldId="263"/>
            <ac:picMk id="4" creationId="{7C824B92-1738-4A15-B478-E08BDFCA0395}"/>
          </ac:picMkLst>
        </pc:picChg>
        <pc:picChg chg="del mod">
          <ac:chgData name="Jorge Sanchez" userId="42335d978692b9ba" providerId="LiveId" clId="{2533C5A5-E5E2-4485-B04F-0B26485006B1}" dt="2020-03-12T06:23:24.221" v="463" actId="478"/>
          <ac:picMkLst>
            <pc:docMk/>
            <pc:sldMk cId="2163303143" sldId="263"/>
            <ac:picMk id="5" creationId="{4EBA949C-5B58-42D5-BE8E-7069402053EA}"/>
          </ac:picMkLst>
        </pc:picChg>
      </pc:sldChg>
      <pc:sldChg chg="addSp delSp modSp add mod delAnim modAnim">
        <pc:chgData name="Jorge Sanchez" userId="42335d978692b9ba" providerId="LiveId" clId="{2533C5A5-E5E2-4485-B04F-0B26485006B1}" dt="2020-03-12T06:26:41.739" v="560"/>
        <pc:sldMkLst>
          <pc:docMk/>
          <pc:sldMk cId="61339204" sldId="264"/>
        </pc:sldMkLst>
        <pc:spChg chg="mod">
          <ac:chgData name="Jorge Sanchez" userId="42335d978692b9ba" providerId="LiveId" clId="{2533C5A5-E5E2-4485-B04F-0B26485006B1}" dt="2020-03-12T06:25:47.120" v="488" actId="20577"/>
          <ac:spMkLst>
            <pc:docMk/>
            <pc:sldMk cId="61339204" sldId="264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26:04.473" v="550" actId="20577"/>
          <ac:spMkLst>
            <pc:docMk/>
            <pc:sldMk cId="61339204" sldId="264"/>
            <ac:spMk id="3" creationId="{D0163D43-57C6-4839-B4B3-2FB9B1AF5D36}"/>
          </ac:spMkLst>
        </pc:spChg>
        <pc:spChg chg="add mod">
          <ac:chgData name="Jorge Sanchez" userId="42335d978692b9ba" providerId="LiveId" clId="{2533C5A5-E5E2-4485-B04F-0B26485006B1}" dt="2020-03-12T06:26:37.349" v="559" actId="14100"/>
          <ac:spMkLst>
            <pc:docMk/>
            <pc:sldMk cId="61339204" sldId="264"/>
            <ac:spMk id="7" creationId="{A43EBFE9-0748-48E0-932F-6275A708BB6F}"/>
          </ac:spMkLst>
        </pc:spChg>
        <pc:spChg chg="mod">
          <ac:chgData name="Jorge Sanchez" userId="42335d978692b9ba" providerId="LiveId" clId="{2533C5A5-E5E2-4485-B04F-0B26485006B1}" dt="2020-03-12T06:26:34.402" v="557" actId="1076"/>
          <ac:spMkLst>
            <pc:docMk/>
            <pc:sldMk cId="61339204" sldId="264"/>
            <ac:spMk id="8" creationId="{01B27F59-9A63-499A-B1CD-1E6DDB67761C}"/>
          </ac:spMkLst>
        </pc:spChg>
        <pc:picChg chg="del">
          <ac:chgData name="Jorge Sanchez" userId="42335d978692b9ba" providerId="LiveId" clId="{2533C5A5-E5E2-4485-B04F-0B26485006B1}" dt="2020-03-12T06:26:23.217" v="551" actId="478"/>
          <ac:picMkLst>
            <pc:docMk/>
            <pc:sldMk cId="61339204" sldId="264"/>
            <ac:picMk id="4" creationId="{7C824B92-1738-4A15-B478-E08BDFCA0395}"/>
          </ac:picMkLst>
        </pc:picChg>
        <pc:picChg chg="add mod ord">
          <ac:chgData name="Jorge Sanchez" userId="42335d978692b9ba" providerId="LiveId" clId="{2533C5A5-E5E2-4485-B04F-0B26485006B1}" dt="2020-03-12T06:26:26.539" v="554" actId="167"/>
          <ac:picMkLst>
            <pc:docMk/>
            <pc:sldMk cId="61339204" sldId="264"/>
            <ac:picMk id="5" creationId="{4B034E72-0B30-45B6-89EF-153E21891672}"/>
          </ac:picMkLst>
        </pc:picChg>
      </pc:sldChg>
      <pc:sldChg chg="delSp modSp add mod delAnim">
        <pc:chgData name="Jorge Sanchez" userId="42335d978692b9ba" providerId="LiveId" clId="{2533C5A5-E5E2-4485-B04F-0B26485006B1}" dt="2020-03-12T06:30:03.007" v="752" actId="20577"/>
        <pc:sldMkLst>
          <pc:docMk/>
          <pc:sldMk cId="2519211801" sldId="265"/>
        </pc:sldMkLst>
        <pc:spChg chg="mod">
          <ac:chgData name="Jorge Sanchez" userId="42335d978692b9ba" providerId="LiveId" clId="{2533C5A5-E5E2-4485-B04F-0B26485006B1}" dt="2020-03-12T06:29:11.191" v="612" actId="20577"/>
          <ac:spMkLst>
            <pc:docMk/>
            <pc:sldMk cId="2519211801" sldId="265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30:03.007" v="752" actId="20577"/>
          <ac:spMkLst>
            <pc:docMk/>
            <pc:sldMk cId="2519211801" sldId="265"/>
            <ac:spMk id="3" creationId="{D0163D43-57C6-4839-B4B3-2FB9B1AF5D36}"/>
          </ac:spMkLst>
        </pc:spChg>
        <pc:spChg chg="del">
          <ac:chgData name="Jorge Sanchez" userId="42335d978692b9ba" providerId="LiveId" clId="{2533C5A5-E5E2-4485-B04F-0B26485006B1}" dt="2020-03-12T06:28:42.033" v="562" actId="478"/>
          <ac:spMkLst>
            <pc:docMk/>
            <pc:sldMk cId="2519211801" sldId="265"/>
            <ac:spMk id="7" creationId="{A43EBFE9-0748-48E0-932F-6275A708BB6F}"/>
          </ac:spMkLst>
        </pc:spChg>
        <pc:spChg chg="del">
          <ac:chgData name="Jorge Sanchez" userId="42335d978692b9ba" providerId="LiveId" clId="{2533C5A5-E5E2-4485-B04F-0B26485006B1}" dt="2020-03-12T06:28:42.033" v="562" actId="478"/>
          <ac:spMkLst>
            <pc:docMk/>
            <pc:sldMk cId="2519211801" sldId="265"/>
            <ac:spMk id="8" creationId="{01B27F59-9A63-499A-B1CD-1E6DDB67761C}"/>
          </ac:spMkLst>
        </pc:spChg>
        <pc:picChg chg="del">
          <ac:chgData name="Jorge Sanchez" userId="42335d978692b9ba" providerId="LiveId" clId="{2533C5A5-E5E2-4485-B04F-0B26485006B1}" dt="2020-03-12T06:28:42.033" v="562" actId="478"/>
          <ac:picMkLst>
            <pc:docMk/>
            <pc:sldMk cId="2519211801" sldId="265"/>
            <ac:picMk id="5" creationId="{4B034E72-0B30-45B6-89EF-153E21891672}"/>
          </ac:picMkLst>
        </pc:picChg>
      </pc:sldChg>
      <pc:sldChg chg="addSp delSp modSp add mod">
        <pc:chgData name="Jorge Sanchez" userId="42335d978692b9ba" providerId="LiveId" clId="{2533C5A5-E5E2-4485-B04F-0B26485006B1}" dt="2020-03-12T06:29:04.127" v="597" actId="5793"/>
        <pc:sldMkLst>
          <pc:docMk/>
          <pc:sldMk cId="1733676891" sldId="266"/>
        </pc:sldMkLst>
        <pc:spChg chg="mod">
          <ac:chgData name="Jorge Sanchez" userId="42335d978692b9ba" providerId="LiveId" clId="{2533C5A5-E5E2-4485-B04F-0B26485006B1}" dt="2020-03-12T06:29:04.127" v="597" actId="5793"/>
          <ac:spMkLst>
            <pc:docMk/>
            <pc:sldMk cId="1733676891" sldId="266"/>
            <ac:spMk id="2" creationId="{E542B75A-FCBB-4A4C-A470-894C367AE304}"/>
          </ac:spMkLst>
        </pc:spChg>
        <pc:spChg chg="del">
          <ac:chgData name="Jorge Sanchez" userId="42335d978692b9ba" providerId="LiveId" clId="{2533C5A5-E5E2-4485-B04F-0B26485006B1}" dt="2020-03-12T06:28:50.212" v="564"/>
          <ac:spMkLst>
            <pc:docMk/>
            <pc:sldMk cId="1733676891" sldId="266"/>
            <ac:spMk id="3" creationId="{D30EB98B-C4B5-4C74-8F91-D22C5A66A4B5}"/>
          </ac:spMkLst>
        </pc:spChg>
        <pc:spChg chg="add mod">
          <ac:chgData name="Jorge Sanchez" userId="42335d978692b9ba" providerId="LiveId" clId="{2533C5A5-E5E2-4485-B04F-0B26485006B1}" dt="2020-03-12T06:28:50.212" v="564"/>
          <ac:spMkLst>
            <pc:docMk/>
            <pc:sldMk cId="1733676891" sldId="266"/>
            <ac:spMk id="4" creationId="{9D7E1E87-DC6F-4B8D-87A5-1FF2DA8AE28F}"/>
          </ac:spMkLst>
        </pc:spChg>
      </pc:sldChg>
      <pc:sldChg chg="addSp delSp modSp add mod modAnim">
        <pc:chgData name="Jorge Sanchez" userId="42335d978692b9ba" providerId="LiveId" clId="{2533C5A5-E5E2-4485-B04F-0B26485006B1}" dt="2020-03-12T06:36:16.075" v="854" actId="20577"/>
        <pc:sldMkLst>
          <pc:docMk/>
          <pc:sldMk cId="2313222216" sldId="267"/>
        </pc:sldMkLst>
        <pc:spChg chg="mod">
          <ac:chgData name="Jorge Sanchez" userId="42335d978692b9ba" providerId="LiveId" clId="{2533C5A5-E5E2-4485-B04F-0B26485006B1}" dt="2020-03-12T06:34:14.500" v="808" actId="1076"/>
          <ac:spMkLst>
            <pc:docMk/>
            <pc:sldMk cId="2313222216" sldId="267"/>
            <ac:spMk id="2" creationId="{471383F5-4467-4224-B62C-48087E226F96}"/>
          </ac:spMkLst>
        </pc:spChg>
        <pc:spChg chg="del">
          <ac:chgData name="Jorge Sanchez" userId="42335d978692b9ba" providerId="LiveId" clId="{2533C5A5-E5E2-4485-B04F-0B26485006B1}" dt="2020-03-12T06:30:13.545" v="767" actId="478"/>
          <ac:spMkLst>
            <pc:docMk/>
            <pc:sldMk cId="2313222216" sldId="267"/>
            <ac:spMk id="3" creationId="{D0163D43-57C6-4839-B4B3-2FB9B1AF5D36}"/>
          </ac:spMkLst>
        </pc:spChg>
        <pc:spChg chg="add del mod">
          <ac:chgData name="Jorge Sanchez" userId="42335d978692b9ba" providerId="LiveId" clId="{2533C5A5-E5E2-4485-B04F-0B26485006B1}" dt="2020-03-12T06:30:15.957" v="768" actId="478"/>
          <ac:spMkLst>
            <pc:docMk/>
            <pc:sldMk cId="2313222216" sldId="267"/>
            <ac:spMk id="5" creationId="{647EB364-E7E7-4577-96FA-EC36E24FD27C}"/>
          </ac:spMkLst>
        </pc:spChg>
        <pc:spChg chg="add mod">
          <ac:chgData name="Jorge Sanchez" userId="42335d978692b9ba" providerId="LiveId" clId="{2533C5A5-E5E2-4485-B04F-0B26485006B1}" dt="2020-03-12T06:30:50.365" v="770" actId="1076"/>
          <ac:spMkLst>
            <pc:docMk/>
            <pc:sldMk cId="2313222216" sldId="267"/>
            <ac:spMk id="6" creationId="{2B3BB9C4-89D5-4EEE-B42E-EFB0637827AB}"/>
          </ac:spMkLst>
        </pc:spChg>
        <pc:spChg chg="add mod ord">
          <ac:chgData name="Jorge Sanchez" userId="42335d978692b9ba" providerId="LiveId" clId="{2533C5A5-E5E2-4485-B04F-0B26485006B1}" dt="2020-03-12T06:33:01.158" v="798" actId="14100"/>
          <ac:spMkLst>
            <pc:docMk/>
            <pc:sldMk cId="2313222216" sldId="267"/>
            <ac:spMk id="7" creationId="{A0F115B8-C037-4125-9763-FCC065D5A0B1}"/>
          </ac:spMkLst>
        </pc:spChg>
        <pc:spChg chg="add mod">
          <ac:chgData name="Jorge Sanchez" userId="42335d978692b9ba" providerId="LiveId" clId="{2533C5A5-E5E2-4485-B04F-0B26485006B1}" dt="2020-03-12T06:36:16.075" v="854" actId="20577"/>
          <ac:spMkLst>
            <pc:docMk/>
            <pc:sldMk cId="2313222216" sldId="267"/>
            <ac:spMk id="9" creationId="{E34AA439-115F-466B-B9EA-7AEE99F33578}"/>
          </ac:spMkLst>
        </pc:spChg>
        <pc:spChg chg="add mod">
          <ac:chgData name="Jorge Sanchez" userId="42335d978692b9ba" providerId="LiveId" clId="{2533C5A5-E5E2-4485-B04F-0B26485006B1}" dt="2020-03-12T06:35:50.578" v="822" actId="692"/>
          <ac:spMkLst>
            <pc:docMk/>
            <pc:sldMk cId="2313222216" sldId="267"/>
            <ac:spMk id="10" creationId="{2D994711-497C-41B2-AA2D-E049E1352242}"/>
          </ac:spMkLst>
        </pc:spChg>
        <pc:spChg chg="add mod">
          <ac:chgData name="Jorge Sanchez" userId="42335d978692b9ba" providerId="LiveId" clId="{2533C5A5-E5E2-4485-B04F-0B26485006B1}" dt="2020-03-12T06:34:40.722" v="814" actId="14100"/>
          <ac:spMkLst>
            <pc:docMk/>
            <pc:sldMk cId="2313222216" sldId="267"/>
            <ac:spMk id="12" creationId="{6F1A7F2A-8677-48F0-93EE-08C03AD70BBE}"/>
          </ac:spMkLst>
        </pc:spChg>
        <pc:spChg chg="add mod">
          <ac:chgData name="Jorge Sanchez" userId="42335d978692b9ba" providerId="LiveId" clId="{2533C5A5-E5E2-4485-B04F-0B26485006B1}" dt="2020-03-12T06:34:46.582" v="817" actId="14100"/>
          <ac:spMkLst>
            <pc:docMk/>
            <pc:sldMk cId="2313222216" sldId="267"/>
            <ac:spMk id="13" creationId="{7DF411F2-8A17-4D9C-8DED-E50A95CFF065}"/>
          </ac:spMkLst>
        </pc:spChg>
        <pc:picChg chg="add mod">
          <ac:chgData name="Jorge Sanchez" userId="42335d978692b9ba" providerId="LiveId" clId="{2533C5A5-E5E2-4485-B04F-0B26485006B1}" dt="2020-03-12T06:33:34.997" v="800" actId="1076"/>
          <ac:picMkLst>
            <pc:docMk/>
            <pc:sldMk cId="2313222216" sldId="267"/>
            <ac:picMk id="8" creationId="{FCD3293C-68B2-4AE6-BFD4-C15147CB8DA4}"/>
          </ac:picMkLst>
        </pc:picChg>
        <pc:picChg chg="add mod">
          <ac:chgData name="Jorge Sanchez" userId="42335d978692b9ba" providerId="LiveId" clId="{2533C5A5-E5E2-4485-B04F-0B26485006B1}" dt="2020-03-12T06:34:11.786" v="806" actId="1076"/>
          <ac:picMkLst>
            <pc:docMk/>
            <pc:sldMk cId="2313222216" sldId="267"/>
            <ac:picMk id="11" creationId="{6CA321B5-F802-4899-A68E-1DAF87FBB9C7}"/>
          </ac:picMkLst>
        </pc:picChg>
      </pc:sldChg>
      <pc:sldChg chg="modSp add mod">
        <pc:chgData name="Jorge Sanchez" userId="42335d978692b9ba" providerId="LiveId" clId="{2533C5A5-E5E2-4485-B04F-0B26485006B1}" dt="2020-03-12T06:36:59.187" v="960" actId="14100"/>
        <pc:sldMkLst>
          <pc:docMk/>
          <pc:sldMk cId="1680968409" sldId="268"/>
        </pc:sldMkLst>
        <pc:spChg chg="mod">
          <ac:chgData name="Jorge Sanchez" userId="42335d978692b9ba" providerId="LiveId" clId="{2533C5A5-E5E2-4485-B04F-0B26485006B1}" dt="2020-03-12T06:36:35.379" v="862" actId="20577"/>
          <ac:spMkLst>
            <pc:docMk/>
            <pc:sldMk cId="1680968409" sldId="268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36:59.187" v="960" actId="14100"/>
          <ac:spMkLst>
            <pc:docMk/>
            <pc:sldMk cId="1680968409" sldId="268"/>
            <ac:spMk id="3" creationId="{D0163D43-57C6-4839-B4B3-2FB9B1AF5D36}"/>
          </ac:spMkLst>
        </pc:spChg>
      </pc:sldChg>
      <pc:sldChg chg="modSp add mod">
        <pc:chgData name="Jorge Sanchez" userId="42335d978692b9ba" providerId="LiveId" clId="{2533C5A5-E5E2-4485-B04F-0B26485006B1}" dt="2020-03-12T06:37:20.026" v="977" actId="1035"/>
        <pc:sldMkLst>
          <pc:docMk/>
          <pc:sldMk cId="1647873017" sldId="269"/>
        </pc:sldMkLst>
        <pc:spChg chg="mod">
          <ac:chgData name="Jorge Sanchez" userId="42335d978692b9ba" providerId="LiveId" clId="{2533C5A5-E5E2-4485-B04F-0B26485006B1}" dt="2020-03-12T06:37:07.027" v="968" actId="20577"/>
          <ac:spMkLst>
            <pc:docMk/>
            <pc:sldMk cId="1647873017" sldId="269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37:15.339" v="975" actId="20577"/>
          <ac:spMkLst>
            <pc:docMk/>
            <pc:sldMk cId="1647873017" sldId="269"/>
            <ac:spMk id="9" creationId="{E34AA439-115F-466B-B9EA-7AEE99F33578}"/>
          </ac:spMkLst>
        </pc:spChg>
        <pc:spChg chg="mod">
          <ac:chgData name="Jorge Sanchez" userId="42335d978692b9ba" providerId="LiveId" clId="{2533C5A5-E5E2-4485-B04F-0B26485006B1}" dt="2020-03-12T06:37:20.026" v="977" actId="1035"/>
          <ac:spMkLst>
            <pc:docMk/>
            <pc:sldMk cId="1647873017" sldId="269"/>
            <ac:spMk id="13" creationId="{7DF411F2-8A17-4D9C-8DED-E50A95CFF065}"/>
          </ac:spMkLst>
        </pc:spChg>
      </pc:sldChg>
      <pc:sldChg chg="modSp add mod">
        <pc:chgData name="Jorge Sanchez" userId="42335d978692b9ba" providerId="LiveId" clId="{2533C5A5-E5E2-4485-B04F-0B26485006B1}" dt="2020-03-12T06:39:46.929" v="1191" actId="20577"/>
        <pc:sldMkLst>
          <pc:docMk/>
          <pc:sldMk cId="1932856430" sldId="270"/>
        </pc:sldMkLst>
        <pc:spChg chg="mod">
          <ac:chgData name="Jorge Sanchez" userId="42335d978692b9ba" providerId="LiveId" clId="{2533C5A5-E5E2-4485-B04F-0B26485006B1}" dt="2020-03-12T06:38:43.770" v="986" actId="20577"/>
          <ac:spMkLst>
            <pc:docMk/>
            <pc:sldMk cId="1932856430" sldId="270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39:46.929" v="1191" actId="20577"/>
          <ac:spMkLst>
            <pc:docMk/>
            <pc:sldMk cId="1932856430" sldId="270"/>
            <ac:spMk id="3" creationId="{D0163D43-57C6-4839-B4B3-2FB9B1AF5D36}"/>
          </ac:spMkLst>
        </pc:spChg>
      </pc:sldChg>
      <pc:sldChg chg="modSp add mod">
        <pc:chgData name="Jorge Sanchez" userId="42335d978692b9ba" providerId="LiveId" clId="{2533C5A5-E5E2-4485-B04F-0B26485006B1}" dt="2020-03-12T06:40:26.988" v="1265" actId="14100"/>
        <pc:sldMkLst>
          <pc:docMk/>
          <pc:sldMk cId="59513967" sldId="271"/>
        </pc:sldMkLst>
        <pc:spChg chg="mod">
          <ac:chgData name="Jorge Sanchez" userId="42335d978692b9ba" providerId="LiveId" clId="{2533C5A5-E5E2-4485-B04F-0B26485006B1}" dt="2020-03-12T06:40:16.480" v="1243" actId="20577"/>
          <ac:spMkLst>
            <pc:docMk/>
            <pc:sldMk cId="59513967" sldId="271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40:23.057" v="1263" actId="20577"/>
          <ac:spMkLst>
            <pc:docMk/>
            <pc:sldMk cId="59513967" sldId="271"/>
            <ac:spMk id="9" creationId="{E34AA439-115F-466B-B9EA-7AEE99F33578}"/>
          </ac:spMkLst>
        </pc:spChg>
        <pc:spChg chg="mod">
          <ac:chgData name="Jorge Sanchez" userId="42335d978692b9ba" providerId="LiveId" clId="{2533C5A5-E5E2-4485-B04F-0B26485006B1}" dt="2020-03-12T06:40:26.988" v="1265" actId="14100"/>
          <ac:spMkLst>
            <pc:docMk/>
            <pc:sldMk cId="59513967" sldId="271"/>
            <ac:spMk id="13" creationId="{7DF411F2-8A17-4D9C-8DED-E50A95CFF065}"/>
          </ac:spMkLst>
        </pc:spChg>
      </pc:sldChg>
      <pc:sldChg chg="addSp delSp modSp add mod delAnim modAnim">
        <pc:chgData name="Jorge Sanchez" userId="42335d978692b9ba" providerId="LiveId" clId="{2533C5A5-E5E2-4485-B04F-0B26485006B1}" dt="2020-03-12T08:17:43.137" v="1743"/>
        <pc:sldMkLst>
          <pc:docMk/>
          <pc:sldMk cId="3416505159" sldId="272"/>
        </pc:sldMkLst>
        <pc:spChg chg="mod">
          <ac:chgData name="Jorge Sanchez" userId="42335d978692b9ba" providerId="LiveId" clId="{2533C5A5-E5E2-4485-B04F-0B26485006B1}" dt="2020-03-12T06:44:52.287" v="1377" actId="20577"/>
          <ac:spMkLst>
            <pc:docMk/>
            <pc:sldMk cId="3416505159" sldId="272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42:31.943" v="1317" actId="14100"/>
          <ac:spMkLst>
            <pc:docMk/>
            <pc:sldMk cId="3416505159" sldId="272"/>
            <ac:spMk id="7" creationId="{A0F115B8-C037-4125-9763-FCC065D5A0B1}"/>
          </ac:spMkLst>
        </pc:spChg>
        <pc:spChg chg="mod">
          <ac:chgData name="Jorge Sanchez" userId="42335d978692b9ba" providerId="LiveId" clId="{2533C5A5-E5E2-4485-B04F-0B26485006B1}" dt="2020-03-12T06:47:39.487" v="1450" actId="1076"/>
          <ac:spMkLst>
            <pc:docMk/>
            <pc:sldMk cId="3416505159" sldId="272"/>
            <ac:spMk id="9" creationId="{E34AA439-115F-466B-B9EA-7AEE99F33578}"/>
          </ac:spMkLst>
        </pc:spChg>
        <pc:spChg chg="mod">
          <ac:chgData name="Jorge Sanchez" userId="42335d978692b9ba" providerId="LiveId" clId="{2533C5A5-E5E2-4485-B04F-0B26485006B1}" dt="2020-03-12T06:47:39.487" v="1450" actId="1076"/>
          <ac:spMkLst>
            <pc:docMk/>
            <pc:sldMk cId="3416505159" sldId="272"/>
            <ac:spMk id="10" creationId="{2D994711-497C-41B2-AA2D-E049E1352242}"/>
          </ac:spMkLst>
        </pc:spChg>
        <pc:spChg chg="mod">
          <ac:chgData name="Jorge Sanchez" userId="42335d978692b9ba" providerId="LiveId" clId="{2533C5A5-E5E2-4485-B04F-0B26485006B1}" dt="2020-03-12T06:46:43.810" v="1443" actId="1076"/>
          <ac:spMkLst>
            <pc:docMk/>
            <pc:sldMk cId="3416505159" sldId="272"/>
            <ac:spMk id="12" creationId="{6F1A7F2A-8677-48F0-93EE-08C03AD70BBE}"/>
          </ac:spMkLst>
        </pc:spChg>
        <pc:spChg chg="mod">
          <ac:chgData name="Jorge Sanchez" userId="42335d978692b9ba" providerId="LiveId" clId="{2533C5A5-E5E2-4485-B04F-0B26485006B1}" dt="2020-03-12T06:46:41.638" v="1442" actId="1076"/>
          <ac:spMkLst>
            <pc:docMk/>
            <pc:sldMk cId="3416505159" sldId="272"/>
            <ac:spMk id="13" creationId="{7DF411F2-8A17-4D9C-8DED-E50A95CFF065}"/>
          </ac:spMkLst>
        </pc:spChg>
        <pc:spChg chg="add mod">
          <ac:chgData name="Jorge Sanchez" userId="42335d978692b9ba" providerId="LiveId" clId="{2533C5A5-E5E2-4485-B04F-0B26485006B1}" dt="2020-03-12T06:42:55.061" v="1324" actId="14100"/>
          <ac:spMkLst>
            <pc:docMk/>
            <pc:sldMk cId="3416505159" sldId="272"/>
            <ac:spMk id="14" creationId="{453A7A52-0F9B-494F-9648-4197B29FA9C1}"/>
          </ac:spMkLst>
        </pc:spChg>
        <pc:spChg chg="add mod">
          <ac:chgData name="Jorge Sanchez" userId="42335d978692b9ba" providerId="LiveId" clId="{2533C5A5-E5E2-4485-B04F-0B26485006B1}" dt="2020-03-12T06:45:11.537" v="1386" actId="14100"/>
          <ac:spMkLst>
            <pc:docMk/>
            <pc:sldMk cId="3416505159" sldId="272"/>
            <ac:spMk id="16" creationId="{517336B2-66A3-4D6D-B2D3-FEC3F1AFA8AD}"/>
          </ac:spMkLst>
        </pc:spChg>
        <pc:spChg chg="add mod">
          <ac:chgData name="Jorge Sanchez" userId="42335d978692b9ba" providerId="LiveId" clId="{2533C5A5-E5E2-4485-B04F-0B26485006B1}" dt="2020-03-12T06:46:17.514" v="1405" actId="571"/>
          <ac:spMkLst>
            <pc:docMk/>
            <pc:sldMk cId="3416505159" sldId="272"/>
            <ac:spMk id="17" creationId="{A79E68F9-F660-4EFB-A866-74C1BA5C6A8A}"/>
          </ac:spMkLst>
        </pc:spChg>
        <pc:spChg chg="add mod">
          <ac:chgData name="Jorge Sanchez" userId="42335d978692b9ba" providerId="LiveId" clId="{2533C5A5-E5E2-4485-B04F-0B26485006B1}" dt="2020-03-12T06:46:21.900" v="1407" actId="571"/>
          <ac:spMkLst>
            <pc:docMk/>
            <pc:sldMk cId="3416505159" sldId="272"/>
            <ac:spMk id="18" creationId="{191D969D-C918-4F8F-B1FA-C30C536E2CC8}"/>
          </ac:spMkLst>
        </pc:spChg>
        <pc:spChg chg="add mod">
          <ac:chgData name="Jorge Sanchez" userId="42335d978692b9ba" providerId="LiveId" clId="{2533C5A5-E5E2-4485-B04F-0B26485006B1}" dt="2020-03-12T06:46:21.900" v="1407" actId="571"/>
          <ac:spMkLst>
            <pc:docMk/>
            <pc:sldMk cId="3416505159" sldId="272"/>
            <ac:spMk id="19" creationId="{6F888366-C532-49DC-8BE7-DCD6BAD138CA}"/>
          </ac:spMkLst>
        </pc:spChg>
        <pc:spChg chg="add mod">
          <ac:chgData name="Jorge Sanchez" userId="42335d978692b9ba" providerId="LiveId" clId="{2533C5A5-E5E2-4485-B04F-0B26485006B1}" dt="2020-03-12T06:48:19.245" v="1458" actId="14100"/>
          <ac:spMkLst>
            <pc:docMk/>
            <pc:sldMk cId="3416505159" sldId="272"/>
            <ac:spMk id="20" creationId="{0CE983C5-E7BD-459A-8457-D33E3BA209E7}"/>
          </ac:spMkLst>
        </pc:spChg>
        <pc:spChg chg="add mod">
          <ac:chgData name="Jorge Sanchez" userId="42335d978692b9ba" providerId="LiveId" clId="{2533C5A5-E5E2-4485-B04F-0B26485006B1}" dt="2020-03-12T06:48:16.219" v="1457" actId="1076"/>
          <ac:spMkLst>
            <pc:docMk/>
            <pc:sldMk cId="3416505159" sldId="272"/>
            <ac:spMk id="21" creationId="{75F457D3-5513-4A0B-A485-2A9D64939EDD}"/>
          </ac:spMkLst>
        </pc:spChg>
        <pc:spChg chg="add mod">
          <ac:chgData name="Jorge Sanchez" userId="42335d978692b9ba" providerId="LiveId" clId="{2533C5A5-E5E2-4485-B04F-0B26485006B1}" dt="2020-03-12T06:47:25.042" v="1448" actId="14100"/>
          <ac:spMkLst>
            <pc:docMk/>
            <pc:sldMk cId="3416505159" sldId="272"/>
            <ac:spMk id="22" creationId="{6CD4F8E5-3EFA-45B3-82C5-36A42ED0BF64}"/>
          </ac:spMkLst>
        </pc:spChg>
        <pc:picChg chg="add mod">
          <ac:chgData name="Jorge Sanchez" userId="42335d978692b9ba" providerId="LiveId" clId="{2533C5A5-E5E2-4485-B04F-0B26485006B1}" dt="2020-03-12T06:42:46.106" v="1320" actId="1076"/>
          <ac:picMkLst>
            <pc:docMk/>
            <pc:sldMk cId="3416505159" sldId="272"/>
            <ac:picMk id="3" creationId="{FF311846-FB12-4A92-9CFE-DA0EB594D7B8}"/>
          </ac:picMkLst>
        </pc:picChg>
        <pc:picChg chg="add mod ord">
          <ac:chgData name="Jorge Sanchez" userId="42335d978692b9ba" providerId="LiveId" clId="{2533C5A5-E5E2-4485-B04F-0B26485006B1}" dt="2020-03-12T06:45:59.068" v="1401" actId="1076"/>
          <ac:picMkLst>
            <pc:docMk/>
            <pc:sldMk cId="3416505159" sldId="272"/>
            <ac:picMk id="4" creationId="{58536228-480B-4194-A2EF-C84F1C1679F1}"/>
          </ac:picMkLst>
        </pc:picChg>
        <pc:picChg chg="add mod">
          <ac:chgData name="Jorge Sanchez" userId="42335d978692b9ba" providerId="LiveId" clId="{2533C5A5-E5E2-4485-B04F-0B26485006B1}" dt="2020-03-12T06:47:12.239" v="1446" actId="1076"/>
          <ac:picMkLst>
            <pc:docMk/>
            <pc:sldMk cId="3416505159" sldId="272"/>
            <ac:picMk id="5" creationId="{2823426B-39B8-4992-B0FD-90D527926136}"/>
          </ac:picMkLst>
        </pc:picChg>
        <pc:picChg chg="del">
          <ac:chgData name="Jorge Sanchez" userId="42335d978692b9ba" providerId="LiveId" clId="{2533C5A5-E5E2-4485-B04F-0B26485006B1}" dt="2020-03-12T06:42:43.217" v="1318" actId="478"/>
          <ac:picMkLst>
            <pc:docMk/>
            <pc:sldMk cId="3416505159" sldId="272"/>
            <ac:picMk id="8" creationId="{FCD3293C-68B2-4AE6-BFD4-C15147CB8DA4}"/>
          </ac:picMkLst>
        </pc:picChg>
        <pc:picChg chg="del">
          <ac:chgData name="Jorge Sanchez" userId="42335d978692b9ba" providerId="LiveId" clId="{2533C5A5-E5E2-4485-B04F-0B26485006B1}" dt="2020-03-12T06:44:57.715" v="1378" actId="478"/>
          <ac:picMkLst>
            <pc:docMk/>
            <pc:sldMk cId="3416505159" sldId="272"/>
            <ac:picMk id="11" creationId="{6CA321B5-F802-4899-A68E-1DAF87FBB9C7}"/>
          </ac:picMkLst>
        </pc:picChg>
        <pc:picChg chg="add mod">
          <ac:chgData name="Jorge Sanchez" userId="42335d978692b9ba" providerId="LiveId" clId="{2533C5A5-E5E2-4485-B04F-0B26485006B1}" dt="2020-03-12T06:45:05.114" v="1382" actId="571"/>
          <ac:picMkLst>
            <pc:docMk/>
            <pc:sldMk cId="3416505159" sldId="272"/>
            <ac:picMk id="15" creationId="{3939977A-72EE-427A-98F8-C483C7A3E6DF}"/>
          </ac:picMkLst>
        </pc:picChg>
      </pc:sldChg>
      <pc:sldChg chg="addSp delSp modSp add mod delAnim modAnim">
        <pc:chgData name="Jorge Sanchez" userId="42335d978692b9ba" providerId="LiveId" clId="{2533C5A5-E5E2-4485-B04F-0B26485006B1}" dt="2020-03-12T08:17:16.474" v="1741"/>
        <pc:sldMkLst>
          <pc:docMk/>
          <pc:sldMk cId="2132083097" sldId="273"/>
        </pc:sldMkLst>
        <pc:spChg chg="mod">
          <ac:chgData name="Jorge Sanchez" userId="42335d978692b9ba" providerId="LiveId" clId="{2533C5A5-E5E2-4485-B04F-0B26485006B1}" dt="2020-03-12T08:12:04.968" v="1481" actId="20577"/>
          <ac:spMkLst>
            <pc:docMk/>
            <pc:sldMk cId="2132083097" sldId="273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8:12:53.357" v="1503" actId="20577"/>
          <ac:spMkLst>
            <pc:docMk/>
            <pc:sldMk cId="2132083097" sldId="273"/>
            <ac:spMk id="7" creationId="{A0F115B8-C037-4125-9763-FCC065D5A0B1}"/>
          </ac:spMkLst>
        </pc:spChg>
        <pc:spChg chg="mod">
          <ac:chgData name="Jorge Sanchez" userId="42335d978692b9ba" providerId="LiveId" clId="{2533C5A5-E5E2-4485-B04F-0B26485006B1}" dt="2020-03-12T08:14:05.696" v="1539" actId="14100"/>
          <ac:spMkLst>
            <pc:docMk/>
            <pc:sldMk cId="2132083097" sldId="273"/>
            <ac:spMk id="9" creationId="{E34AA439-115F-466B-B9EA-7AEE99F33578}"/>
          </ac:spMkLst>
        </pc:spChg>
        <pc:spChg chg="mod">
          <ac:chgData name="Jorge Sanchez" userId="42335d978692b9ba" providerId="LiveId" clId="{2533C5A5-E5E2-4485-B04F-0B26485006B1}" dt="2020-03-12T08:13:36.255" v="1512" actId="1076"/>
          <ac:spMkLst>
            <pc:docMk/>
            <pc:sldMk cId="2132083097" sldId="273"/>
            <ac:spMk id="10" creationId="{2D994711-497C-41B2-AA2D-E049E1352242}"/>
          </ac:spMkLst>
        </pc:spChg>
        <pc:spChg chg="mod">
          <ac:chgData name="Jorge Sanchez" userId="42335d978692b9ba" providerId="LiveId" clId="{2533C5A5-E5E2-4485-B04F-0B26485006B1}" dt="2020-03-12T08:14:10.185" v="1542" actId="1076"/>
          <ac:spMkLst>
            <pc:docMk/>
            <pc:sldMk cId="2132083097" sldId="273"/>
            <ac:spMk id="12" creationId="{6F1A7F2A-8677-48F0-93EE-08C03AD70BBE}"/>
          </ac:spMkLst>
        </pc:spChg>
        <pc:spChg chg="mod">
          <ac:chgData name="Jorge Sanchez" userId="42335d978692b9ba" providerId="LiveId" clId="{2533C5A5-E5E2-4485-B04F-0B26485006B1}" dt="2020-03-12T08:14:10.185" v="1542" actId="1076"/>
          <ac:spMkLst>
            <pc:docMk/>
            <pc:sldMk cId="2132083097" sldId="273"/>
            <ac:spMk id="13" creationId="{7DF411F2-8A17-4D9C-8DED-E50A95CFF065}"/>
          </ac:spMkLst>
        </pc:spChg>
        <pc:spChg chg="add mod">
          <ac:chgData name="Jorge Sanchez" userId="42335d978692b9ba" providerId="LiveId" clId="{2533C5A5-E5E2-4485-B04F-0B26485006B1}" dt="2020-03-12T08:12:33.524" v="1487" actId="14100"/>
          <ac:spMkLst>
            <pc:docMk/>
            <pc:sldMk cId="2132083097" sldId="273"/>
            <ac:spMk id="14" creationId="{0232C21D-C8FE-4660-B6FE-3457B987DDA9}"/>
          </ac:spMkLst>
        </pc:spChg>
        <pc:picChg chg="add mod">
          <ac:chgData name="Jorge Sanchez" userId="42335d978692b9ba" providerId="LiveId" clId="{2533C5A5-E5E2-4485-B04F-0B26485006B1}" dt="2020-03-12T08:12:26.032" v="1484" actId="1076"/>
          <ac:picMkLst>
            <pc:docMk/>
            <pc:sldMk cId="2132083097" sldId="273"/>
            <ac:picMk id="3" creationId="{A4ECCC48-18A7-4549-81DF-051E00672F0C}"/>
          </ac:picMkLst>
        </pc:picChg>
        <pc:picChg chg="add mod ord">
          <ac:chgData name="Jorge Sanchez" userId="42335d978692b9ba" providerId="LiveId" clId="{2533C5A5-E5E2-4485-B04F-0B26485006B1}" dt="2020-03-12T08:14:10.185" v="1542" actId="1076"/>
          <ac:picMkLst>
            <pc:docMk/>
            <pc:sldMk cId="2132083097" sldId="273"/>
            <ac:picMk id="4" creationId="{767B3EF2-1C48-4F9B-8B6D-4F7738CAFB01}"/>
          </ac:picMkLst>
        </pc:picChg>
        <pc:picChg chg="del">
          <ac:chgData name="Jorge Sanchez" userId="42335d978692b9ba" providerId="LiveId" clId="{2533C5A5-E5E2-4485-B04F-0B26485006B1}" dt="2020-03-12T08:12:23.200" v="1482" actId="478"/>
          <ac:picMkLst>
            <pc:docMk/>
            <pc:sldMk cId="2132083097" sldId="273"/>
            <ac:picMk id="8" creationId="{FCD3293C-68B2-4AE6-BFD4-C15147CB8DA4}"/>
          </ac:picMkLst>
        </pc:picChg>
        <pc:picChg chg="del">
          <ac:chgData name="Jorge Sanchez" userId="42335d978692b9ba" providerId="LiveId" clId="{2533C5A5-E5E2-4485-B04F-0B26485006B1}" dt="2020-03-12T08:13:17.040" v="1504" actId="478"/>
          <ac:picMkLst>
            <pc:docMk/>
            <pc:sldMk cId="2132083097" sldId="273"/>
            <ac:picMk id="11" creationId="{6CA321B5-F802-4899-A68E-1DAF87FBB9C7}"/>
          </ac:picMkLst>
        </pc:picChg>
      </pc:sldChg>
      <pc:sldChg chg="modSp add mod">
        <pc:chgData name="Jorge Sanchez" userId="42335d978692b9ba" providerId="LiveId" clId="{2533C5A5-E5E2-4485-B04F-0B26485006B1}" dt="2020-03-12T08:14:56.766" v="1663" actId="20577"/>
        <pc:sldMkLst>
          <pc:docMk/>
          <pc:sldMk cId="1796232346" sldId="274"/>
        </pc:sldMkLst>
        <pc:spChg chg="mod">
          <ac:chgData name="Jorge Sanchez" userId="42335d978692b9ba" providerId="LiveId" clId="{2533C5A5-E5E2-4485-B04F-0B26485006B1}" dt="2020-03-12T08:14:32.941" v="1551" actId="20577"/>
          <ac:spMkLst>
            <pc:docMk/>
            <pc:sldMk cId="1796232346" sldId="274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8:14:56.766" v="1663" actId="20577"/>
          <ac:spMkLst>
            <pc:docMk/>
            <pc:sldMk cId="1796232346" sldId="274"/>
            <ac:spMk id="3" creationId="{D0163D43-57C6-4839-B4B3-2FB9B1AF5D36}"/>
          </ac:spMkLst>
        </pc:spChg>
      </pc:sldChg>
      <pc:sldChg chg="addSp delSp modSp add mod delAnim modAnim">
        <pc:chgData name="Jorge Sanchez" userId="42335d978692b9ba" providerId="LiveId" clId="{2533C5A5-E5E2-4485-B04F-0B26485006B1}" dt="2020-03-12T08:18:02.319" v="1745"/>
        <pc:sldMkLst>
          <pc:docMk/>
          <pc:sldMk cId="2799477760" sldId="275"/>
        </pc:sldMkLst>
        <pc:spChg chg="mod">
          <ac:chgData name="Jorge Sanchez" userId="42335d978692b9ba" providerId="LiveId" clId="{2533C5A5-E5E2-4485-B04F-0B26485006B1}" dt="2020-03-12T08:15:13.410" v="1678" actId="20577"/>
          <ac:spMkLst>
            <pc:docMk/>
            <pc:sldMk cId="2799477760" sldId="275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8:15:45.524" v="1694" actId="20577"/>
          <ac:spMkLst>
            <pc:docMk/>
            <pc:sldMk cId="2799477760" sldId="275"/>
            <ac:spMk id="9" creationId="{E34AA439-115F-466B-B9EA-7AEE99F33578}"/>
          </ac:spMkLst>
        </pc:spChg>
        <pc:spChg chg="mod">
          <ac:chgData name="Jorge Sanchez" userId="42335d978692b9ba" providerId="LiveId" clId="{2533C5A5-E5E2-4485-B04F-0B26485006B1}" dt="2020-03-12T08:15:31.310" v="1679" actId="1076"/>
          <ac:spMkLst>
            <pc:docMk/>
            <pc:sldMk cId="2799477760" sldId="275"/>
            <ac:spMk id="13" creationId="{7DF411F2-8A17-4D9C-8DED-E50A95CFF065}"/>
          </ac:spMkLst>
        </pc:spChg>
        <pc:spChg chg="mod">
          <ac:chgData name="Jorge Sanchez" userId="42335d978692b9ba" providerId="LiveId" clId="{2533C5A5-E5E2-4485-B04F-0B26485006B1}" dt="2020-03-12T08:16:32.341" v="1737" actId="14100"/>
          <ac:spMkLst>
            <pc:docMk/>
            <pc:sldMk cId="2799477760" sldId="275"/>
            <ac:spMk id="20" creationId="{0CE983C5-E7BD-459A-8457-D33E3BA209E7}"/>
          </ac:spMkLst>
        </pc:spChg>
        <pc:spChg chg="del">
          <ac:chgData name="Jorge Sanchez" userId="42335d978692b9ba" providerId="LiveId" clId="{2533C5A5-E5E2-4485-B04F-0B26485006B1}" dt="2020-03-12T08:16:14.568" v="1698" actId="478"/>
          <ac:spMkLst>
            <pc:docMk/>
            <pc:sldMk cId="2799477760" sldId="275"/>
            <ac:spMk id="22" creationId="{6CD4F8E5-3EFA-45B3-82C5-36A42ED0BF64}"/>
          </ac:spMkLst>
        </pc:spChg>
        <pc:picChg chg="del">
          <ac:chgData name="Jorge Sanchez" userId="42335d978692b9ba" providerId="LiveId" clId="{2533C5A5-E5E2-4485-B04F-0B26485006B1}" dt="2020-03-12T08:16:08.390" v="1695" actId="478"/>
          <ac:picMkLst>
            <pc:docMk/>
            <pc:sldMk cId="2799477760" sldId="275"/>
            <ac:picMk id="5" creationId="{2823426B-39B8-4992-B0FD-90D527926136}"/>
          </ac:picMkLst>
        </pc:picChg>
        <pc:picChg chg="add mod">
          <ac:chgData name="Jorge Sanchez" userId="42335d978692b9ba" providerId="LiveId" clId="{2533C5A5-E5E2-4485-B04F-0B26485006B1}" dt="2020-03-12T08:16:35.627" v="1738" actId="1076"/>
          <ac:picMkLst>
            <pc:docMk/>
            <pc:sldMk cId="2799477760" sldId="275"/>
            <ac:picMk id="8" creationId="{C672EF28-5F33-4D72-B461-B983FE8729B2}"/>
          </ac:picMkLst>
        </pc:picChg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383053255" sldId="1072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375732048" sldId="1073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1498792052" sldId="1074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738811040" sldId="1075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511932677" sldId="1076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935442130" sldId="1077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452442246" sldId="1078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315781560" sldId="1079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1708713242" sldId="1080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3857342506" sldId="1081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1862593062" sldId="1082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1992656253" sldId="1083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683415398" sldId="1084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278707026" sldId="1085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880715741" sldId="1086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331292805" sldId="1087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651554907" sldId="1088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3077084116" sldId="1173"/>
        </pc:sldMkLst>
      </pc:sldChg>
      <pc:sldMasterChg chg="modSp mod modSldLayout">
        <pc:chgData name="Jorge Sanchez" userId="42335d978692b9ba" providerId="LiveId" clId="{2533C5A5-E5E2-4485-B04F-0B26485006B1}" dt="2020-03-12T06:19:44.141" v="230" actId="20577"/>
        <pc:sldMasterMkLst>
          <pc:docMk/>
          <pc:sldMasterMk cId="289061279" sldId="2147483648"/>
        </pc:sldMasterMkLst>
        <pc:spChg chg="mod">
          <ac:chgData name="Jorge Sanchez" userId="42335d978692b9ba" providerId="LiveId" clId="{2533C5A5-E5E2-4485-B04F-0B26485006B1}" dt="2020-03-12T06:19:44.141" v="230" actId="20577"/>
          <ac:spMkLst>
            <pc:docMk/>
            <pc:sldMasterMk cId="289061279" sldId="2147483648"/>
            <ac:spMk id="30" creationId="{FECA5C48-BDB0-4874-92E4-D960A13C2DF9}"/>
          </ac:spMkLst>
        </pc:spChg>
        <pc:sldLayoutChg chg="modSp mod">
          <pc:chgData name="Jorge Sanchez" userId="42335d978692b9ba" providerId="LiveId" clId="{2533C5A5-E5E2-4485-B04F-0B26485006B1}" dt="2020-03-12T06:07:24.811" v="44" actId="732"/>
          <pc:sldLayoutMkLst>
            <pc:docMk/>
            <pc:sldMasterMk cId="289061279" sldId="2147483648"/>
            <pc:sldLayoutMk cId="2478993274" sldId="2147483906"/>
          </pc:sldLayoutMkLst>
          <pc:picChg chg="mod modCrop">
            <ac:chgData name="Jorge Sanchez" userId="42335d978692b9ba" providerId="LiveId" clId="{2533C5A5-E5E2-4485-B04F-0B26485006B1}" dt="2020-03-12T06:07:24.811" v="44" actId="732"/>
            <ac:picMkLst>
              <pc:docMk/>
              <pc:sldMasterMk cId="289061279" sldId="2147483648"/>
              <pc:sldLayoutMk cId="2478993274" sldId="2147483906"/>
              <ac:picMk id="3" creationId="{A2D7D44A-2A09-40E4-B61D-C1EE3F973B77}"/>
            </ac:picMkLst>
          </pc:picChg>
        </pc:sldLayoutChg>
      </pc:sldMasterChg>
    </pc:docChg>
  </pc:docChgLst>
  <pc:docChgLst>
    <pc:chgData name="Jorge Sanchez" userId="42335d978692b9ba" providerId="LiveId" clId="{C7CDEF54-6E70-477B-8837-FC49E19B00F0}"/>
    <pc:docChg chg="undo custSel addSld delSld modSld sldOrd modMainMaster addSection delSection modSection">
      <pc:chgData name="Jorge Sanchez" userId="42335d978692b9ba" providerId="LiveId" clId="{C7CDEF54-6E70-477B-8837-FC49E19B00F0}" dt="2020-03-11T23:24:13.073" v="2531"/>
      <pc:docMkLst>
        <pc:docMk/>
      </pc:docMkLst>
      <pc:sldChg chg="modSp add mod">
        <pc:chgData name="Jorge Sanchez" userId="42335d978692b9ba" providerId="LiveId" clId="{C7CDEF54-6E70-477B-8837-FC49E19B00F0}" dt="2020-03-11T19:20:29.007" v="63" actId="6549"/>
        <pc:sldMkLst>
          <pc:docMk/>
          <pc:sldMk cId="2057380357" sldId="257"/>
        </pc:sldMkLst>
        <pc:spChg chg="mod">
          <ac:chgData name="Jorge Sanchez" userId="42335d978692b9ba" providerId="LiveId" clId="{C7CDEF54-6E70-477B-8837-FC49E19B00F0}" dt="2020-03-11T19:19:26.220" v="18" actId="20577"/>
          <ac:spMkLst>
            <pc:docMk/>
            <pc:sldMk cId="2057380357" sldId="257"/>
            <ac:spMk id="2" creationId="{E542B75A-FCBB-4A4C-A470-894C367AE304}"/>
          </ac:spMkLst>
        </pc:spChg>
        <pc:spChg chg="mod">
          <ac:chgData name="Jorge Sanchez" userId="42335d978692b9ba" providerId="LiveId" clId="{C7CDEF54-6E70-477B-8837-FC49E19B00F0}" dt="2020-03-11T19:20:29.007" v="63" actId="6549"/>
          <ac:spMkLst>
            <pc:docMk/>
            <pc:sldMk cId="2057380357" sldId="257"/>
            <ac:spMk id="3" creationId="{D30EB98B-C4B5-4C74-8F91-D22C5A66A4B5}"/>
          </ac:spMkLst>
        </pc:spChg>
      </pc:sldChg>
      <pc:sldChg chg="addSp delSp modSp add del mod">
        <pc:chgData name="Jorge Sanchez" userId="42335d978692b9ba" providerId="LiveId" clId="{C7CDEF54-6E70-477B-8837-FC49E19B00F0}" dt="2020-03-11T19:25:21.493" v="119" actId="47"/>
        <pc:sldMkLst>
          <pc:docMk/>
          <pc:sldMk cId="3255575013" sldId="258"/>
        </pc:sldMkLst>
        <pc:spChg chg="del">
          <ac:chgData name="Jorge Sanchez" userId="42335d978692b9ba" providerId="LiveId" clId="{C7CDEF54-6E70-477B-8837-FC49E19B00F0}" dt="2020-03-11T19:20:52.967" v="65"/>
          <ac:spMkLst>
            <pc:docMk/>
            <pc:sldMk cId="3255575013" sldId="258"/>
            <ac:spMk id="2" creationId="{85C448E3-3B99-4327-AAE6-44FB8AAEDC32}"/>
          </ac:spMkLst>
        </pc:spChg>
        <pc:spChg chg="del">
          <ac:chgData name="Jorge Sanchez" userId="42335d978692b9ba" providerId="LiveId" clId="{C7CDEF54-6E70-477B-8837-FC49E19B00F0}" dt="2020-03-11T19:20:52.967" v="65"/>
          <ac:spMkLst>
            <pc:docMk/>
            <pc:sldMk cId="3255575013" sldId="258"/>
            <ac:spMk id="3" creationId="{1538832C-59D0-4A7C-8CFA-0386CAF3A460}"/>
          </ac:spMkLst>
        </pc:spChg>
        <pc:spChg chg="add mod">
          <ac:chgData name="Jorge Sanchez" userId="42335d978692b9ba" providerId="LiveId" clId="{C7CDEF54-6E70-477B-8837-FC49E19B00F0}" dt="2020-03-11T19:21:04.148" v="89" actId="20577"/>
          <ac:spMkLst>
            <pc:docMk/>
            <pc:sldMk cId="3255575013" sldId="258"/>
            <ac:spMk id="4" creationId="{AF675B6A-0110-4CE4-9C34-DA508533654F}"/>
          </ac:spMkLst>
        </pc:spChg>
        <pc:spChg chg="add del mod">
          <ac:chgData name="Jorge Sanchez" userId="42335d978692b9ba" providerId="LiveId" clId="{C7CDEF54-6E70-477B-8837-FC49E19B00F0}" dt="2020-03-11T19:22:50.275" v="90" actId="478"/>
          <ac:spMkLst>
            <pc:docMk/>
            <pc:sldMk cId="3255575013" sldId="258"/>
            <ac:spMk id="5" creationId="{6C891717-93B0-4686-B104-7E73ECAA261D}"/>
          </ac:spMkLst>
        </pc:spChg>
      </pc:sldChg>
      <pc:sldChg chg="modSp add del mod">
        <pc:chgData name="Jorge Sanchez" userId="42335d978692b9ba" providerId="LiveId" clId="{C7CDEF54-6E70-477B-8837-FC49E19B00F0}" dt="2020-03-11T23:23:04.029" v="2522" actId="47"/>
        <pc:sldMkLst>
          <pc:docMk/>
          <pc:sldMk cId="1639098132" sldId="862"/>
        </pc:sldMkLst>
        <pc:spChg chg="mod">
          <ac:chgData name="Jorge Sanchez" userId="42335d978692b9ba" providerId="LiveId" clId="{C7CDEF54-6E70-477B-8837-FC49E19B00F0}" dt="2020-03-11T23:13:34.495" v="1862" actId="20577"/>
          <ac:spMkLst>
            <pc:docMk/>
            <pc:sldMk cId="1639098132" sldId="862"/>
            <ac:spMk id="2" creationId="{00000000-0000-0000-0000-000000000000}"/>
          </ac:spMkLst>
        </pc:spChg>
      </pc:sldChg>
      <pc:sldChg chg="modSp add del mod">
        <pc:chgData name="Jorge Sanchez" userId="42335d978692b9ba" providerId="LiveId" clId="{C7CDEF54-6E70-477B-8837-FC49E19B00F0}" dt="2020-03-11T23:23:04.029" v="2522" actId="47"/>
        <pc:sldMkLst>
          <pc:docMk/>
          <pc:sldMk cId="881574510" sldId="863"/>
        </pc:sldMkLst>
        <pc:spChg chg="mod">
          <ac:chgData name="Jorge Sanchez" userId="42335d978692b9ba" providerId="LiveId" clId="{C7CDEF54-6E70-477B-8837-FC49E19B00F0}" dt="2020-03-11T23:12:27.687" v="1804" actId="20577"/>
          <ac:spMkLst>
            <pc:docMk/>
            <pc:sldMk cId="881574510" sldId="863"/>
            <ac:spMk id="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12:46.937" v="1836" actId="20577"/>
          <ac:spMkLst>
            <pc:docMk/>
            <pc:sldMk cId="881574510" sldId="863"/>
            <ac:spMk id="58" creationId="{00000000-0000-0000-0000-000000000000}"/>
          </ac:spMkLst>
        </pc:spChg>
        <pc:graphicFrameChg chg="mod">
          <ac:chgData name="Jorge Sanchez" userId="42335d978692b9ba" providerId="LiveId" clId="{C7CDEF54-6E70-477B-8837-FC49E19B00F0}" dt="2020-03-11T23:12:31.443" v="1808" actId="20577"/>
          <ac:graphicFrameMkLst>
            <pc:docMk/>
            <pc:sldMk cId="881574510" sldId="863"/>
            <ac:graphicFrameMk id="57" creationId="{00000000-0000-0000-0000-000000000000}"/>
          </ac:graphicFrameMkLst>
        </pc:graphicFrameChg>
      </pc:sldChg>
      <pc:sldChg chg="addSp delSp modSp add mod delAnim modAnim">
        <pc:chgData name="Jorge Sanchez" userId="42335d978692b9ba" providerId="LiveId" clId="{C7CDEF54-6E70-477B-8837-FC49E19B00F0}" dt="2020-03-11T19:49:04.639" v="828" actId="478"/>
        <pc:sldMkLst>
          <pc:docMk/>
          <pc:sldMk cId="2383053255" sldId="1072"/>
        </pc:sldMkLst>
        <pc:spChg chg="mod">
          <ac:chgData name="Jorge Sanchez" userId="42335d978692b9ba" providerId="LiveId" clId="{C7CDEF54-6E70-477B-8837-FC49E19B00F0}" dt="2020-03-11T19:24:17.650" v="117" actId="20577"/>
          <ac:spMkLst>
            <pc:docMk/>
            <pc:sldMk cId="2383053255" sldId="1072"/>
            <ac:spMk id="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6:29.957" v="692" actId="1076"/>
          <ac:spMkLst>
            <pc:docMk/>
            <pc:sldMk cId="2383053255" sldId="1072"/>
            <ac:spMk id="4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28:26.392" v="309" actId="1076"/>
          <ac:spMkLst>
            <pc:docMk/>
            <pc:sldMk cId="2383053255" sldId="1072"/>
            <ac:spMk id="6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3:45.472" v="598" actId="1076"/>
          <ac:spMkLst>
            <pc:docMk/>
            <pc:sldMk cId="2383053255" sldId="1072"/>
            <ac:spMk id="8" creationId="{00000000-0000-0000-0000-000000000000}"/>
          </ac:spMkLst>
        </pc:spChg>
        <pc:spChg chg="del mod">
          <ac:chgData name="Jorge Sanchez" userId="42335d978692b9ba" providerId="LiveId" clId="{C7CDEF54-6E70-477B-8837-FC49E19B00F0}" dt="2020-03-11T19:43:43.441" v="596" actId="478"/>
          <ac:spMkLst>
            <pc:docMk/>
            <pc:sldMk cId="2383053255" sldId="1072"/>
            <ac:spMk id="17" creationId="{00000000-0000-0000-0000-000000000000}"/>
          </ac:spMkLst>
        </pc:spChg>
        <pc:spChg chg="del">
          <ac:chgData name="Jorge Sanchez" userId="42335d978692b9ba" providerId="LiveId" clId="{C7CDEF54-6E70-477B-8837-FC49E19B00F0}" dt="2020-03-11T19:43:08.134" v="567" actId="478"/>
          <ac:spMkLst>
            <pc:docMk/>
            <pc:sldMk cId="2383053255" sldId="1072"/>
            <ac:spMk id="2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30:50.134" v="468" actId="20577"/>
          <ac:spMkLst>
            <pc:docMk/>
            <pc:sldMk cId="2383053255" sldId="1072"/>
            <ac:spMk id="30" creationId="{00000000-0000-0000-0000-000000000000}"/>
          </ac:spMkLst>
        </pc:spChg>
        <pc:spChg chg="del">
          <ac:chgData name="Jorge Sanchez" userId="42335d978692b9ba" providerId="LiveId" clId="{C7CDEF54-6E70-477B-8837-FC49E19B00F0}" dt="2020-03-11T19:49:04.639" v="828" actId="478"/>
          <ac:spMkLst>
            <pc:docMk/>
            <pc:sldMk cId="2383053255" sldId="1072"/>
            <ac:spMk id="35" creationId="{00000000-0000-0000-0000-000000000000}"/>
          </ac:spMkLst>
        </pc:spChg>
        <pc:spChg chg="add del mod">
          <ac:chgData name="Jorge Sanchez" userId="42335d978692b9ba" providerId="LiveId" clId="{C7CDEF54-6E70-477B-8837-FC49E19B00F0}" dt="2020-03-11T19:30:42.511" v="460" actId="478"/>
          <ac:spMkLst>
            <pc:docMk/>
            <pc:sldMk cId="2383053255" sldId="1072"/>
            <ac:spMk id="36" creationId="{780260EE-53EB-44C6-A987-CAF60912BFFE}"/>
          </ac:spMkLst>
        </pc:spChg>
        <pc:spChg chg="add mod">
          <ac:chgData name="Jorge Sanchez" userId="42335d978692b9ba" providerId="LiveId" clId="{C7CDEF54-6E70-477B-8837-FC49E19B00F0}" dt="2020-03-11T19:33:08.634" v="504" actId="1076"/>
          <ac:spMkLst>
            <pc:docMk/>
            <pc:sldMk cId="2383053255" sldId="1072"/>
            <ac:spMk id="37" creationId="{038235EC-DDA3-4979-BD91-907EBAF91FC3}"/>
          </ac:spMkLst>
        </pc:spChg>
        <pc:spChg chg="mod">
          <ac:chgData name="Jorge Sanchez" userId="42335d978692b9ba" providerId="LiveId" clId="{C7CDEF54-6E70-477B-8837-FC49E19B00F0}" dt="2020-03-11T19:29:03.231" v="390" actId="20577"/>
          <ac:spMkLst>
            <pc:docMk/>
            <pc:sldMk cId="2383053255" sldId="1072"/>
            <ac:spMk id="38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33:33.054" v="524" actId="20577"/>
          <ac:spMkLst>
            <pc:docMk/>
            <pc:sldMk cId="2383053255" sldId="1072"/>
            <ac:spMk id="39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4:13.656" v="686" actId="20577"/>
          <ac:spMkLst>
            <pc:docMk/>
            <pc:sldMk cId="2383053255" sldId="1072"/>
            <ac:spMk id="40" creationId="{00000000-0000-0000-0000-000000000000}"/>
          </ac:spMkLst>
        </pc:spChg>
        <pc:spChg chg="add del">
          <ac:chgData name="Jorge Sanchez" userId="42335d978692b9ba" providerId="LiveId" clId="{C7CDEF54-6E70-477B-8837-FC49E19B00F0}" dt="2020-03-11T19:32:36.733" v="496"/>
          <ac:spMkLst>
            <pc:docMk/>
            <pc:sldMk cId="2383053255" sldId="1072"/>
            <ac:spMk id="41" creationId="{440EC99F-ECFC-47EC-B7B7-3F8DCDC118BB}"/>
          </ac:spMkLst>
        </pc:spChg>
        <pc:spChg chg="mod">
          <ac:chgData name="Jorge Sanchez" userId="42335d978692b9ba" providerId="LiveId" clId="{C7CDEF54-6E70-477B-8837-FC49E19B00F0}" dt="2020-03-11T19:47:31.430" v="714" actId="20577"/>
          <ac:spMkLst>
            <pc:docMk/>
            <pc:sldMk cId="2383053255" sldId="1072"/>
            <ac:spMk id="4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31:03.271" v="493" actId="20577"/>
          <ac:spMkLst>
            <pc:docMk/>
            <pc:sldMk cId="2383053255" sldId="1072"/>
            <ac:spMk id="43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29:28.087" v="457" actId="20577"/>
          <ac:spMkLst>
            <pc:docMk/>
            <pc:sldMk cId="2383053255" sldId="1072"/>
            <ac:spMk id="44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33:47.005" v="566" actId="20577"/>
          <ac:spMkLst>
            <pc:docMk/>
            <pc:sldMk cId="2383053255" sldId="1072"/>
            <ac:spMk id="45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4:08.808" v="676" actId="20577"/>
          <ac:spMkLst>
            <pc:docMk/>
            <pc:sldMk cId="2383053255" sldId="1072"/>
            <ac:spMk id="46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8:13.294" v="827" actId="20577"/>
          <ac:spMkLst>
            <pc:docMk/>
            <pc:sldMk cId="2383053255" sldId="1072"/>
            <ac:spMk id="47" creationId="{00000000-0000-0000-0000-000000000000}"/>
          </ac:spMkLst>
        </pc:spChg>
        <pc:spChg chg="add mod">
          <ac:chgData name="Jorge Sanchez" userId="42335d978692b9ba" providerId="LiveId" clId="{C7CDEF54-6E70-477B-8837-FC49E19B00F0}" dt="2020-03-11T19:32:46.596" v="498" actId="1076"/>
          <ac:spMkLst>
            <pc:docMk/>
            <pc:sldMk cId="2383053255" sldId="1072"/>
            <ac:spMk id="48" creationId="{9DA8344C-5BC6-4569-9BAA-2C29806D4F1C}"/>
          </ac:spMkLst>
        </pc:spChg>
        <pc:spChg chg="add mod">
          <ac:chgData name="Jorge Sanchez" userId="42335d978692b9ba" providerId="LiveId" clId="{C7CDEF54-6E70-477B-8837-FC49E19B00F0}" dt="2020-03-11T19:43:51.285" v="599" actId="1076"/>
          <ac:spMkLst>
            <pc:docMk/>
            <pc:sldMk cId="2383053255" sldId="1072"/>
            <ac:spMk id="49" creationId="{B5840E44-78AF-413D-9F1C-016681AB7B59}"/>
          </ac:spMkLst>
        </pc:spChg>
        <pc:spChg chg="add del mod">
          <ac:chgData name="Jorge Sanchez" userId="42335d978692b9ba" providerId="LiveId" clId="{C7CDEF54-6E70-477B-8837-FC49E19B00F0}" dt="2020-03-11T19:47:17.638" v="696" actId="478"/>
          <ac:spMkLst>
            <pc:docMk/>
            <pc:sldMk cId="2383053255" sldId="1072"/>
            <ac:spMk id="50" creationId="{7AC9DF7E-12EE-4B0C-8B83-DEC47DF0AA65}"/>
          </ac:spMkLst>
        </pc:spChg>
        <pc:spChg chg="add mod">
          <ac:chgData name="Jorge Sanchez" userId="42335d978692b9ba" providerId="LiveId" clId="{C7CDEF54-6E70-477B-8837-FC49E19B00F0}" dt="2020-03-11T19:47:26.264" v="700" actId="1076"/>
          <ac:spMkLst>
            <pc:docMk/>
            <pc:sldMk cId="2383053255" sldId="1072"/>
            <ac:spMk id="51" creationId="{B163D9AB-E613-4787-8575-B2AB3ABF20A1}"/>
          </ac:spMkLst>
        </pc:spChg>
        <pc:grpChg chg="del">
          <ac:chgData name="Jorge Sanchez" userId="42335d978692b9ba" providerId="LiveId" clId="{C7CDEF54-6E70-477B-8837-FC49E19B00F0}" dt="2020-03-11T19:28:23.009" v="306" actId="478"/>
          <ac:grpSpMkLst>
            <pc:docMk/>
            <pc:sldMk cId="2383053255" sldId="1072"/>
            <ac:grpSpMk id="15" creationId="{00000000-0000-0000-0000-000000000000}"/>
          </ac:grpSpMkLst>
        </pc:grpChg>
        <pc:grpChg chg="del">
          <ac:chgData name="Jorge Sanchez" userId="42335d978692b9ba" providerId="LiveId" clId="{C7CDEF54-6E70-477B-8837-FC49E19B00F0}" dt="2020-03-11T19:32:34.262" v="494" actId="478"/>
          <ac:grpSpMkLst>
            <pc:docMk/>
            <pc:sldMk cId="2383053255" sldId="1072"/>
            <ac:grpSpMk id="23" creationId="{00000000-0000-0000-0000-000000000000}"/>
          </ac:grpSpMkLst>
        </pc:grpChg>
      </pc:sldChg>
      <pc:sldChg chg="addSp delSp modSp add mod">
        <pc:chgData name="Jorge Sanchez" userId="42335d978692b9ba" providerId="LiveId" clId="{C7CDEF54-6E70-477B-8837-FC49E19B00F0}" dt="2020-03-11T19:27:34.137" v="305" actId="6549"/>
        <pc:sldMkLst>
          <pc:docMk/>
          <pc:sldMk cId="2375732048" sldId="1073"/>
        </pc:sldMkLst>
        <pc:spChg chg="del">
          <ac:chgData name="Jorge Sanchez" userId="42335d978692b9ba" providerId="LiveId" clId="{C7CDEF54-6E70-477B-8837-FC49E19B00F0}" dt="2020-03-11T19:26:00.829" v="124"/>
          <ac:spMkLst>
            <pc:docMk/>
            <pc:sldMk cId="2375732048" sldId="1073"/>
            <ac:spMk id="2" creationId="{D589E117-F486-43BB-B0BA-74D6660302DC}"/>
          </ac:spMkLst>
        </pc:spChg>
        <pc:spChg chg="del">
          <ac:chgData name="Jorge Sanchez" userId="42335d978692b9ba" providerId="LiveId" clId="{C7CDEF54-6E70-477B-8837-FC49E19B00F0}" dt="2020-03-11T19:26:00.829" v="124"/>
          <ac:spMkLst>
            <pc:docMk/>
            <pc:sldMk cId="2375732048" sldId="1073"/>
            <ac:spMk id="3" creationId="{2DB33FA2-BCC5-4343-A29C-6FE984BD453E}"/>
          </ac:spMkLst>
        </pc:spChg>
        <pc:spChg chg="add del mod">
          <ac:chgData name="Jorge Sanchez" userId="42335d978692b9ba" providerId="LiveId" clId="{C7CDEF54-6E70-477B-8837-FC49E19B00F0}" dt="2020-03-11T19:26:08.999" v="125"/>
          <ac:spMkLst>
            <pc:docMk/>
            <pc:sldMk cId="2375732048" sldId="1073"/>
            <ac:spMk id="4" creationId="{5AED8854-A386-40D8-BE32-C60D0960C721}"/>
          </ac:spMkLst>
        </pc:spChg>
        <pc:spChg chg="add del mod">
          <ac:chgData name="Jorge Sanchez" userId="42335d978692b9ba" providerId="LiveId" clId="{C7CDEF54-6E70-477B-8837-FC49E19B00F0}" dt="2020-03-11T19:26:08.999" v="125"/>
          <ac:spMkLst>
            <pc:docMk/>
            <pc:sldMk cId="2375732048" sldId="1073"/>
            <ac:spMk id="5" creationId="{7F239EE3-ED91-4B87-8F81-2937E687642A}"/>
          </ac:spMkLst>
        </pc:spChg>
        <pc:spChg chg="add mod">
          <ac:chgData name="Jorge Sanchez" userId="42335d978692b9ba" providerId="LiveId" clId="{C7CDEF54-6E70-477B-8837-FC49E19B00F0}" dt="2020-03-11T19:26:15.281" v="141" actId="20577"/>
          <ac:spMkLst>
            <pc:docMk/>
            <pc:sldMk cId="2375732048" sldId="1073"/>
            <ac:spMk id="6" creationId="{241F0430-AF1A-4146-A12C-A9BFB44A093F}"/>
          </ac:spMkLst>
        </pc:spChg>
        <pc:spChg chg="add mod">
          <ac:chgData name="Jorge Sanchez" userId="42335d978692b9ba" providerId="LiveId" clId="{C7CDEF54-6E70-477B-8837-FC49E19B00F0}" dt="2020-03-11T19:27:34.137" v="305" actId="6549"/>
          <ac:spMkLst>
            <pc:docMk/>
            <pc:sldMk cId="2375732048" sldId="1073"/>
            <ac:spMk id="7" creationId="{CC879C84-7889-47DF-A677-EA2793FCEAC5}"/>
          </ac:spMkLst>
        </pc:spChg>
      </pc:sldChg>
      <pc:sldChg chg="addSp delSp modSp add mod">
        <pc:chgData name="Jorge Sanchez" userId="42335d978692b9ba" providerId="LiveId" clId="{C7CDEF54-6E70-477B-8837-FC49E19B00F0}" dt="2020-03-11T19:50:55.629" v="855"/>
        <pc:sldMkLst>
          <pc:docMk/>
          <pc:sldMk cId="1498792052" sldId="1074"/>
        </pc:sldMkLst>
        <pc:spChg chg="mod">
          <ac:chgData name="Jorge Sanchez" userId="42335d978692b9ba" providerId="LiveId" clId="{C7CDEF54-6E70-477B-8837-FC49E19B00F0}" dt="2020-03-11T19:50:42.253" v="853" actId="20577"/>
          <ac:spMkLst>
            <pc:docMk/>
            <pc:sldMk cId="1498792052" sldId="1074"/>
            <ac:spMk id="2" creationId="{E542B75A-FCBB-4A4C-A470-894C367AE304}"/>
          </ac:spMkLst>
        </pc:spChg>
        <pc:spChg chg="del">
          <ac:chgData name="Jorge Sanchez" userId="42335d978692b9ba" providerId="LiveId" clId="{C7CDEF54-6E70-477B-8837-FC49E19B00F0}" dt="2020-03-11T19:50:48.399" v="854"/>
          <ac:spMkLst>
            <pc:docMk/>
            <pc:sldMk cId="1498792052" sldId="1074"/>
            <ac:spMk id="3" creationId="{D30EB98B-C4B5-4C74-8F91-D22C5A66A4B5}"/>
          </ac:spMkLst>
        </pc:spChg>
        <pc:spChg chg="add del mod">
          <ac:chgData name="Jorge Sanchez" userId="42335d978692b9ba" providerId="LiveId" clId="{C7CDEF54-6E70-477B-8837-FC49E19B00F0}" dt="2020-03-11T19:50:55.629" v="855"/>
          <ac:spMkLst>
            <pc:docMk/>
            <pc:sldMk cId="1498792052" sldId="1074"/>
            <ac:spMk id="4" creationId="{F814C89F-33F8-4B3B-8089-179EE3A6E48E}"/>
          </ac:spMkLst>
        </pc:spChg>
        <pc:spChg chg="add mod">
          <ac:chgData name="Jorge Sanchez" userId="42335d978692b9ba" providerId="LiveId" clId="{C7CDEF54-6E70-477B-8837-FC49E19B00F0}" dt="2020-03-11T19:50:55.629" v="855"/>
          <ac:spMkLst>
            <pc:docMk/>
            <pc:sldMk cId="1498792052" sldId="1074"/>
            <ac:spMk id="5" creationId="{6720E657-C514-454F-AE87-5F6D9BA07387}"/>
          </ac:spMkLst>
        </pc:spChg>
      </pc:sldChg>
      <pc:sldChg chg="add del">
        <pc:chgData name="Jorge Sanchez" userId="42335d978692b9ba" providerId="LiveId" clId="{C7CDEF54-6E70-477B-8837-FC49E19B00F0}" dt="2020-03-11T19:51:04.779" v="857"/>
        <pc:sldMkLst>
          <pc:docMk/>
          <pc:sldMk cId="2490569118" sldId="1075"/>
        </pc:sldMkLst>
      </pc:sldChg>
      <pc:sldChg chg="addSp delSp modSp add mod">
        <pc:chgData name="Jorge Sanchez" userId="42335d978692b9ba" providerId="LiveId" clId="{C7CDEF54-6E70-477B-8837-FC49E19B00F0}" dt="2020-03-11T19:51:28.219" v="880" actId="1076"/>
        <pc:sldMkLst>
          <pc:docMk/>
          <pc:sldMk cId="2738811040" sldId="1075"/>
        </pc:sldMkLst>
        <pc:spChg chg="del">
          <ac:chgData name="Jorge Sanchez" userId="42335d978692b9ba" providerId="LiveId" clId="{C7CDEF54-6E70-477B-8837-FC49E19B00F0}" dt="2020-03-11T19:51:12.720" v="859"/>
          <ac:spMkLst>
            <pc:docMk/>
            <pc:sldMk cId="2738811040" sldId="1075"/>
            <ac:spMk id="2" creationId="{6CBE2ABD-920C-4148-8915-5922EA9DEFDF}"/>
          </ac:spMkLst>
        </pc:spChg>
        <pc:spChg chg="del">
          <ac:chgData name="Jorge Sanchez" userId="42335d978692b9ba" providerId="LiveId" clId="{C7CDEF54-6E70-477B-8837-FC49E19B00F0}" dt="2020-03-11T19:51:12.720" v="859"/>
          <ac:spMkLst>
            <pc:docMk/>
            <pc:sldMk cId="2738811040" sldId="1075"/>
            <ac:spMk id="3" creationId="{5CE1B572-DF00-493B-B5A9-9A8CB9CF6B51}"/>
          </ac:spMkLst>
        </pc:spChg>
        <pc:spChg chg="add mod">
          <ac:chgData name="Jorge Sanchez" userId="42335d978692b9ba" providerId="LiveId" clId="{C7CDEF54-6E70-477B-8837-FC49E19B00F0}" dt="2020-03-11T19:51:20.141" v="876" actId="20577"/>
          <ac:spMkLst>
            <pc:docMk/>
            <pc:sldMk cId="2738811040" sldId="1075"/>
            <ac:spMk id="4" creationId="{F2ADE5D9-45B5-40C1-83D0-E5BC103BFC7C}"/>
          </ac:spMkLst>
        </pc:spChg>
        <pc:spChg chg="add del mod">
          <ac:chgData name="Jorge Sanchez" userId="42335d978692b9ba" providerId="LiveId" clId="{C7CDEF54-6E70-477B-8837-FC49E19B00F0}" dt="2020-03-11T19:51:22.676" v="877" actId="478"/>
          <ac:spMkLst>
            <pc:docMk/>
            <pc:sldMk cId="2738811040" sldId="1075"/>
            <ac:spMk id="5" creationId="{7C4E9254-1AFC-4A3F-B0E4-377AFAD320C7}"/>
          </ac:spMkLst>
        </pc:spChg>
        <pc:picChg chg="add mod">
          <ac:chgData name="Jorge Sanchez" userId="42335d978692b9ba" providerId="LiveId" clId="{C7CDEF54-6E70-477B-8837-FC49E19B00F0}" dt="2020-03-11T19:51:28.219" v="880" actId="1076"/>
          <ac:picMkLst>
            <pc:docMk/>
            <pc:sldMk cId="2738811040" sldId="1075"/>
            <ac:picMk id="6" creationId="{96AF5597-5D00-445F-A707-962B2FA9969C}"/>
          </ac:picMkLst>
        </pc:picChg>
      </pc:sldChg>
      <pc:sldChg chg="addSp delSp modSp add mod ord">
        <pc:chgData name="Jorge Sanchez" userId="42335d978692b9ba" providerId="LiveId" clId="{C7CDEF54-6E70-477B-8837-FC49E19B00F0}" dt="2020-03-11T19:55:55.859" v="1123" actId="1076"/>
        <pc:sldMkLst>
          <pc:docMk/>
          <pc:sldMk cId="2511932677" sldId="1076"/>
        </pc:sldMkLst>
        <pc:spChg chg="mod">
          <ac:chgData name="Jorge Sanchez" userId="42335d978692b9ba" providerId="LiveId" clId="{C7CDEF54-6E70-477B-8837-FC49E19B00F0}" dt="2020-03-11T19:54:42.825" v="898" actId="20577"/>
          <ac:spMkLst>
            <pc:docMk/>
            <pc:sldMk cId="2511932677" sldId="1076"/>
            <ac:spMk id="4" creationId="{F2ADE5D9-45B5-40C1-83D0-E5BC103BFC7C}"/>
          </ac:spMkLst>
        </pc:spChg>
        <pc:picChg chg="add mod">
          <ac:chgData name="Jorge Sanchez" userId="42335d978692b9ba" providerId="LiveId" clId="{C7CDEF54-6E70-477B-8837-FC49E19B00F0}" dt="2020-03-11T19:55:55.859" v="1123" actId="1076"/>
          <ac:picMkLst>
            <pc:docMk/>
            <pc:sldMk cId="2511932677" sldId="1076"/>
            <ac:picMk id="2" creationId="{BD20850E-B053-4A8F-82E0-225E995DF552}"/>
          </ac:picMkLst>
        </pc:picChg>
        <pc:picChg chg="del">
          <ac:chgData name="Jorge Sanchez" userId="42335d978692b9ba" providerId="LiveId" clId="{C7CDEF54-6E70-477B-8837-FC49E19B00F0}" dt="2020-03-11T19:55:51.306" v="1120" actId="478"/>
          <ac:picMkLst>
            <pc:docMk/>
            <pc:sldMk cId="2511932677" sldId="1076"/>
            <ac:picMk id="6" creationId="{96AF5597-5D00-445F-A707-962B2FA9969C}"/>
          </ac:picMkLst>
        </pc:picChg>
      </pc:sldChg>
      <pc:sldChg chg="modSp add mod">
        <pc:chgData name="Jorge Sanchez" userId="42335d978692b9ba" providerId="LiveId" clId="{C7CDEF54-6E70-477B-8837-FC49E19B00F0}" dt="2020-03-11T19:55:44.163" v="1117" actId="5793"/>
        <pc:sldMkLst>
          <pc:docMk/>
          <pc:sldMk cId="2935442130" sldId="1077"/>
        </pc:sldMkLst>
        <pc:spChg chg="mod">
          <ac:chgData name="Jorge Sanchez" userId="42335d978692b9ba" providerId="LiveId" clId="{C7CDEF54-6E70-477B-8837-FC49E19B00F0}" dt="2020-03-11T19:54:56.971" v="916" actId="20577"/>
          <ac:spMkLst>
            <pc:docMk/>
            <pc:sldMk cId="2935442130" sldId="1077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19:55:44.163" v="1117" actId="5793"/>
          <ac:spMkLst>
            <pc:docMk/>
            <pc:sldMk cId="2935442130" sldId="1077"/>
            <ac:spMk id="3" creationId="{D40894A9-35F2-4C05-844A-205BAB3C4D77}"/>
          </ac:spMkLst>
        </pc:spChg>
      </pc:sldChg>
      <pc:sldChg chg="modSp add mod">
        <pc:chgData name="Jorge Sanchez" userId="42335d978692b9ba" providerId="LiveId" clId="{C7CDEF54-6E70-477B-8837-FC49E19B00F0}" dt="2020-03-11T21:54:47.199" v="1304" actId="20577"/>
        <pc:sldMkLst>
          <pc:docMk/>
          <pc:sldMk cId="2452442246" sldId="1078"/>
        </pc:sldMkLst>
        <pc:spChg chg="mod">
          <ac:chgData name="Jorge Sanchez" userId="42335d978692b9ba" providerId="LiveId" clId="{C7CDEF54-6E70-477B-8837-FC49E19B00F0}" dt="2020-03-11T21:54:15.494" v="1141" actId="20577"/>
          <ac:spMkLst>
            <pc:docMk/>
            <pc:sldMk cId="2452442246" sldId="1078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21:54:47.199" v="1304" actId="20577"/>
          <ac:spMkLst>
            <pc:docMk/>
            <pc:sldMk cId="2452442246" sldId="1078"/>
            <ac:spMk id="3" creationId="{D40894A9-35F2-4C05-844A-205BAB3C4D77}"/>
          </ac:spMkLst>
        </pc:spChg>
      </pc:sldChg>
      <pc:sldChg chg="modSp add mod ord">
        <pc:chgData name="Jorge Sanchez" userId="42335d978692b9ba" providerId="LiveId" clId="{C7CDEF54-6E70-477B-8837-FC49E19B00F0}" dt="2020-03-11T22:10:08.277" v="1552"/>
        <pc:sldMkLst>
          <pc:docMk/>
          <pc:sldMk cId="2315781560" sldId="1079"/>
        </pc:sldMkLst>
        <pc:spChg chg="mod">
          <ac:chgData name="Jorge Sanchez" userId="42335d978692b9ba" providerId="LiveId" clId="{C7CDEF54-6E70-477B-8837-FC49E19B00F0}" dt="2020-03-11T21:57:09.757" v="1319" actId="20577"/>
          <ac:spMkLst>
            <pc:docMk/>
            <pc:sldMk cId="2315781560" sldId="1079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22:09:46.267" v="1550" actId="20577"/>
          <ac:spMkLst>
            <pc:docMk/>
            <pc:sldMk cId="2315781560" sldId="1079"/>
            <ac:spMk id="3" creationId="{D40894A9-35F2-4C05-844A-205BAB3C4D77}"/>
          </ac:spMkLst>
        </pc:spChg>
      </pc:sldChg>
      <pc:sldChg chg="addSp delSp modSp add mod">
        <pc:chgData name="Jorge Sanchez" userId="42335d978692b9ba" providerId="LiveId" clId="{C7CDEF54-6E70-477B-8837-FC49E19B00F0}" dt="2020-03-11T22:09:03.634" v="1447" actId="5793"/>
        <pc:sldMkLst>
          <pc:docMk/>
          <pc:sldMk cId="1708713242" sldId="1080"/>
        </pc:sldMkLst>
        <pc:spChg chg="mod">
          <ac:chgData name="Jorge Sanchez" userId="42335d978692b9ba" providerId="LiveId" clId="{C7CDEF54-6E70-477B-8837-FC49E19B00F0}" dt="2020-03-11T22:09:03.634" v="1447" actId="5793"/>
          <ac:spMkLst>
            <pc:docMk/>
            <pc:sldMk cId="1708713242" sldId="1080"/>
            <ac:spMk id="4" creationId="{F2ADE5D9-45B5-40C1-83D0-E5BC103BFC7C}"/>
          </ac:spMkLst>
        </pc:spChg>
        <pc:picChg chg="add mod">
          <ac:chgData name="Jorge Sanchez" userId="42335d978692b9ba" providerId="LiveId" clId="{C7CDEF54-6E70-477B-8837-FC49E19B00F0}" dt="2020-03-11T22:08:57.603" v="1432" actId="1076"/>
          <ac:picMkLst>
            <pc:docMk/>
            <pc:sldMk cId="1708713242" sldId="1080"/>
            <ac:picMk id="2" creationId="{F3F9FB87-336C-49C3-A94D-9656EC803198}"/>
          </ac:picMkLst>
        </pc:picChg>
        <pc:picChg chg="del">
          <ac:chgData name="Jorge Sanchez" userId="42335d978692b9ba" providerId="LiveId" clId="{C7CDEF54-6E70-477B-8837-FC49E19B00F0}" dt="2020-03-11T22:08:52.631" v="1429" actId="478"/>
          <ac:picMkLst>
            <pc:docMk/>
            <pc:sldMk cId="1708713242" sldId="1080"/>
            <ac:picMk id="6" creationId="{96AF5597-5D00-445F-A707-962B2FA9969C}"/>
          </ac:picMkLst>
        </pc:picChg>
      </pc:sldChg>
      <pc:sldChg chg="addSp delSp modSp add mod">
        <pc:chgData name="Jorge Sanchez" userId="42335d978692b9ba" providerId="LiveId" clId="{C7CDEF54-6E70-477B-8837-FC49E19B00F0}" dt="2020-03-11T22:10:19.650" v="1557" actId="1076"/>
        <pc:sldMkLst>
          <pc:docMk/>
          <pc:sldMk cId="3857342506" sldId="1081"/>
        </pc:sldMkLst>
        <pc:spChg chg="del">
          <ac:chgData name="Jorge Sanchez" userId="42335d978692b9ba" providerId="LiveId" clId="{C7CDEF54-6E70-477B-8837-FC49E19B00F0}" dt="2020-03-11T22:10:10.864" v="1553" actId="478"/>
          <ac:spMkLst>
            <pc:docMk/>
            <pc:sldMk cId="3857342506" sldId="1081"/>
            <ac:spMk id="3" creationId="{D40894A9-35F2-4C05-844A-205BAB3C4D77}"/>
          </ac:spMkLst>
        </pc:spChg>
        <pc:spChg chg="add del mod">
          <ac:chgData name="Jorge Sanchez" userId="42335d978692b9ba" providerId="LiveId" clId="{C7CDEF54-6E70-477B-8837-FC49E19B00F0}" dt="2020-03-11T22:10:13.838" v="1555" actId="478"/>
          <ac:spMkLst>
            <pc:docMk/>
            <pc:sldMk cId="3857342506" sldId="1081"/>
            <ac:spMk id="5" creationId="{C86E187D-040F-4350-A8BD-CF4A62BA1018}"/>
          </ac:spMkLst>
        </pc:spChg>
        <pc:picChg chg="add mod">
          <ac:chgData name="Jorge Sanchez" userId="42335d978692b9ba" providerId="LiveId" clId="{C7CDEF54-6E70-477B-8837-FC49E19B00F0}" dt="2020-03-11T22:10:19.650" v="1557" actId="1076"/>
          <ac:picMkLst>
            <pc:docMk/>
            <pc:sldMk cId="3857342506" sldId="1081"/>
            <ac:picMk id="6" creationId="{5E76F26A-78BB-4FB2-9F47-982810710D6F}"/>
          </ac:picMkLst>
        </pc:picChg>
      </pc:sldChg>
      <pc:sldChg chg="addSp delSp modSp add mod">
        <pc:chgData name="Jorge Sanchez" userId="42335d978692b9ba" providerId="LiveId" clId="{C7CDEF54-6E70-477B-8837-FC49E19B00F0}" dt="2020-03-11T22:10:52.129" v="1562" actId="1076"/>
        <pc:sldMkLst>
          <pc:docMk/>
          <pc:sldMk cId="1862593062" sldId="1082"/>
        </pc:sldMkLst>
        <pc:picChg chg="add mod">
          <ac:chgData name="Jorge Sanchez" userId="42335d978692b9ba" providerId="LiveId" clId="{C7CDEF54-6E70-477B-8837-FC49E19B00F0}" dt="2020-03-11T22:10:52.129" v="1562" actId="1076"/>
          <ac:picMkLst>
            <pc:docMk/>
            <pc:sldMk cId="1862593062" sldId="1082"/>
            <ac:picMk id="3" creationId="{F9FEC47C-8FBF-43E3-AAF5-ECFE3F5CE167}"/>
          </ac:picMkLst>
        </pc:picChg>
        <pc:picChg chg="del">
          <ac:chgData name="Jorge Sanchez" userId="42335d978692b9ba" providerId="LiveId" clId="{C7CDEF54-6E70-477B-8837-FC49E19B00F0}" dt="2020-03-11T22:10:47.422" v="1559" actId="478"/>
          <ac:picMkLst>
            <pc:docMk/>
            <pc:sldMk cId="1862593062" sldId="1082"/>
            <ac:picMk id="6" creationId="{5E76F26A-78BB-4FB2-9F47-982810710D6F}"/>
          </ac:picMkLst>
        </pc:picChg>
      </pc:sldChg>
      <pc:sldChg chg="modSp add mod">
        <pc:chgData name="Jorge Sanchez" userId="42335d978692b9ba" providerId="LiveId" clId="{C7CDEF54-6E70-477B-8837-FC49E19B00F0}" dt="2020-03-11T22:11:18.399" v="1667" actId="20577"/>
        <pc:sldMkLst>
          <pc:docMk/>
          <pc:sldMk cId="1992656253" sldId="1083"/>
        </pc:sldMkLst>
        <pc:spChg chg="mod">
          <ac:chgData name="Jorge Sanchez" userId="42335d978692b9ba" providerId="LiveId" clId="{C7CDEF54-6E70-477B-8837-FC49E19B00F0}" dt="2020-03-11T22:11:03.558" v="1576" actId="20577"/>
          <ac:spMkLst>
            <pc:docMk/>
            <pc:sldMk cId="1992656253" sldId="1083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22:11:18.399" v="1667" actId="20577"/>
          <ac:spMkLst>
            <pc:docMk/>
            <pc:sldMk cId="1992656253" sldId="1083"/>
            <ac:spMk id="3" creationId="{D40894A9-35F2-4C05-844A-205BAB3C4D77}"/>
          </ac:spMkLst>
        </pc:spChg>
      </pc:sldChg>
      <pc:sldChg chg="addSp delSp modSp add mod">
        <pc:chgData name="Jorge Sanchez" userId="42335d978692b9ba" providerId="LiveId" clId="{C7CDEF54-6E70-477B-8837-FC49E19B00F0}" dt="2020-03-11T22:14:04.257" v="1673" actId="1076"/>
        <pc:sldMkLst>
          <pc:docMk/>
          <pc:sldMk cId="683415398" sldId="1084"/>
        </pc:sldMkLst>
        <pc:picChg chg="del">
          <ac:chgData name="Jorge Sanchez" userId="42335d978692b9ba" providerId="LiveId" clId="{C7CDEF54-6E70-477B-8837-FC49E19B00F0}" dt="2020-03-11T22:13:55.285" v="1669" actId="478"/>
          <ac:picMkLst>
            <pc:docMk/>
            <pc:sldMk cId="683415398" sldId="1084"/>
            <ac:picMk id="2" creationId="{F3F9FB87-336C-49C3-A94D-9656EC803198}"/>
          </ac:picMkLst>
        </pc:picChg>
        <pc:picChg chg="add mod">
          <ac:chgData name="Jorge Sanchez" userId="42335d978692b9ba" providerId="LiveId" clId="{C7CDEF54-6E70-477B-8837-FC49E19B00F0}" dt="2020-03-11T22:14:04.257" v="1673" actId="1076"/>
          <ac:picMkLst>
            <pc:docMk/>
            <pc:sldMk cId="683415398" sldId="1084"/>
            <ac:picMk id="3" creationId="{5EAFE67E-59A5-48F5-B452-2F61CB1C3158}"/>
          </ac:picMkLst>
        </pc:picChg>
      </pc:sldChg>
      <pc:sldChg chg="modSp add mod">
        <pc:chgData name="Jorge Sanchez" userId="42335d978692b9ba" providerId="LiveId" clId="{C7CDEF54-6E70-477B-8837-FC49E19B00F0}" dt="2020-03-11T22:27:25.998" v="1731" actId="20577"/>
        <pc:sldMkLst>
          <pc:docMk/>
          <pc:sldMk cId="2278707026" sldId="1085"/>
        </pc:sldMkLst>
        <pc:spChg chg="mod">
          <ac:chgData name="Jorge Sanchez" userId="42335d978692b9ba" providerId="LiveId" clId="{C7CDEF54-6E70-477B-8837-FC49E19B00F0}" dt="2020-03-11T22:27:14.934" v="1682" actId="20577"/>
          <ac:spMkLst>
            <pc:docMk/>
            <pc:sldMk cId="2278707026" sldId="1085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22:27:25.998" v="1731" actId="20577"/>
          <ac:spMkLst>
            <pc:docMk/>
            <pc:sldMk cId="2278707026" sldId="1085"/>
            <ac:spMk id="3" creationId="{D40894A9-35F2-4C05-844A-205BAB3C4D77}"/>
          </ac:spMkLst>
        </pc:spChg>
      </pc:sldChg>
      <pc:sldChg chg="addSp delSp modSp add mod">
        <pc:chgData name="Jorge Sanchez" userId="42335d978692b9ba" providerId="LiveId" clId="{C7CDEF54-6E70-477B-8837-FC49E19B00F0}" dt="2020-03-11T22:27:34.638" v="1734"/>
        <pc:sldMkLst>
          <pc:docMk/>
          <pc:sldMk cId="2880715741" sldId="1086"/>
        </pc:sldMkLst>
        <pc:spChg chg="del">
          <ac:chgData name="Jorge Sanchez" userId="42335d978692b9ba" providerId="LiveId" clId="{C7CDEF54-6E70-477B-8837-FC49E19B00F0}" dt="2020-03-11T22:27:32.384" v="1733" actId="478"/>
          <ac:spMkLst>
            <pc:docMk/>
            <pc:sldMk cId="2880715741" sldId="1086"/>
            <ac:spMk id="3" creationId="{D40894A9-35F2-4C05-844A-205BAB3C4D77}"/>
          </ac:spMkLst>
        </pc:spChg>
        <pc:spChg chg="add del mod">
          <ac:chgData name="Jorge Sanchez" userId="42335d978692b9ba" providerId="LiveId" clId="{C7CDEF54-6E70-477B-8837-FC49E19B00F0}" dt="2020-03-11T22:27:34.638" v="1734"/>
          <ac:spMkLst>
            <pc:docMk/>
            <pc:sldMk cId="2880715741" sldId="1086"/>
            <ac:spMk id="5" creationId="{36B4B39F-BD7D-417F-8F12-BDB840828793}"/>
          </ac:spMkLst>
        </pc:spChg>
        <pc:picChg chg="add mod">
          <ac:chgData name="Jorge Sanchez" userId="42335d978692b9ba" providerId="LiveId" clId="{C7CDEF54-6E70-477B-8837-FC49E19B00F0}" dt="2020-03-11T22:27:34.638" v="1734"/>
          <ac:picMkLst>
            <pc:docMk/>
            <pc:sldMk cId="2880715741" sldId="1086"/>
            <ac:picMk id="6" creationId="{0C51F2D6-C8FF-4568-A9C0-7B44FAEBEB7E}"/>
          </ac:picMkLst>
        </pc:picChg>
      </pc:sldChg>
      <pc:sldChg chg="addSp delSp modSp add mod ord">
        <pc:chgData name="Jorge Sanchez" userId="42335d978692b9ba" providerId="LiveId" clId="{C7CDEF54-6E70-477B-8837-FC49E19B00F0}" dt="2020-03-11T23:10:02.786" v="1751"/>
        <pc:sldMkLst>
          <pc:docMk/>
          <pc:sldMk cId="2331292805" sldId="1087"/>
        </pc:sldMkLst>
        <pc:spChg chg="mod">
          <ac:chgData name="Jorge Sanchez" userId="42335d978692b9ba" providerId="LiveId" clId="{C7CDEF54-6E70-477B-8837-FC49E19B00F0}" dt="2020-03-11T23:09:56.674" v="1748" actId="20577"/>
          <ac:spMkLst>
            <pc:docMk/>
            <pc:sldMk cId="2331292805" sldId="1087"/>
            <ac:spMk id="2" creationId="{C60DC35C-DC7B-4EEC-B2CC-B7BC6F437074}"/>
          </ac:spMkLst>
        </pc:spChg>
        <pc:spChg chg="del">
          <ac:chgData name="Jorge Sanchez" userId="42335d978692b9ba" providerId="LiveId" clId="{C7CDEF54-6E70-477B-8837-FC49E19B00F0}" dt="2020-03-11T23:09:59.861" v="1749" actId="478"/>
          <ac:spMkLst>
            <pc:docMk/>
            <pc:sldMk cId="2331292805" sldId="1087"/>
            <ac:spMk id="3" creationId="{D40894A9-35F2-4C05-844A-205BAB3C4D77}"/>
          </ac:spMkLst>
        </pc:spChg>
        <pc:spChg chg="add del mod">
          <ac:chgData name="Jorge Sanchez" userId="42335d978692b9ba" providerId="LiveId" clId="{C7CDEF54-6E70-477B-8837-FC49E19B00F0}" dt="2020-03-11T23:10:02.192" v="1750" actId="478"/>
          <ac:spMkLst>
            <pc:docMk/>
            <pc:sldMk cId="2331292805" sldId="1087"/>
            <ac:spMk id="5" creationId="{490997E7-7BA2-4E51-9EC9-671244635E67}"/>
          </ac:spMkLst>
        </pc:spChg>
        <pc:picChg chg="add">
          <ac:chgData name="Jorge Sanchez" userId="42335d978692b9ba" providerId="LiveId" clId="{C7CDEF54-6E70-477B-8837-FC49E19B00F0}" dt="2020-03-11T23:10:02.786" v="1751"/>
          <ac:picMkLst>
            <pc:docMk/>
            <pc:sldMk cId="2331292805" sldId="1087"/>
            <ac:picMk id="6" creationId="{523E976C-8B1E-4880-BDDB-850FFBA3AE89}"/>
          </ac:picMkLst>
        </pc:picChg>
      </pc:sldChg>
      <pc:sldChg chg="addSp delSp modSp add mod">
        <pc:chgData name="Jorge Sanchez" userId="42335d978692b9ba" providerId="LiveId" clId="{C7CDEF54-6E70-477B-8837-FC49E19B00F0}" dt="2020-03-11T23:10:25.282" v="1773" actId="20577"/>
        <pc:sldMkLst>
          <pc:docMk/>
          <pc:sldMk cId="651554907" sldId="1088"/>
        </pc:sldMkLst>
        <pc:spChg chg="del">
          <ac:chgData name="Jorge Sanchez" userId="42335d978692b9ba" providerId="LiveId" clId="{C7CDEF54-6E70-477B-8837-FC49E19B00F0}" dt="2020-03-11T23:10:19.888" v="1753"/>
          <ac:spMkLst>
            <pc:docMk/>
            <pc:sldMk cId="651554907" sldId="1088"/>
            <ac:spMk id="2" creationId="{4DA790D3-D385-4FF4-849F-F7C8FEA1FB45}"/>
          </ac:spMkLst>
        </pc:spChg>
        <pc:spChg chg="del">
          <ac:chgData name="Jorge Sanchez" userId="42335d978692b9ba" providerId="LiveId" clId="{C7CDEF54-6E70-477B-8837-FC49E19B00F0}" dt="2020-03-11T23:10:19.888" v="1753"/>
          <ac:spMkLst>
            <pc:docMk/>
            <pc:sldMk cId="651554907" sldId="1088"/>
            <ac:spMk id="3" creationId="{434253BE-B5EB-4131-B7A5-DF055279036C}"/>
          </ac:spMkLst>
        </pc:spChg>
        <pc:spChg chg="add mod">
          <ac:chgData name="Jorge Sanchez" userId="42335d978692b9ba" providerId="LiveId" clId="{C7CDEF54-6E70-477B-8837-FC49E19B00F0}" dt="2020-03-11T23:10:25.282" v="1773" actId="20577"/>
          <ac:spMkLst>
            <pc:docMk/>
            <pc:sldMk cId="651554907" sldId="1088"/>
            <ac:spMk id="4" creationId="{F4CDD545-09AA-4C29-940C-DD4336D9C8C2}"/>
          </ac:spMkLst>
        </pc:spChg>
        <pc:spChg chg="add mod">
          <ac:chgData name="Jorge Sanchez" userId="42335d978692b9ba" providerId="LiveId" clId="{C7CDEF54-6E70-477B-8837-FC49E19B00F0}" dt="2020-03-11T23:10:19.888" v="1753"/>
          <ac:spMkLst>
            <pc:docMk/>
            <pc:sldMk cId="651554907" sldId="1088"/>
            <ac:spMk id="5" creationId="{99EC83B3-60B8-4DEB-BDE6-54A64F8BCF57}"/>
          </ac:spMkLst>
        </pc:spChg>
      </pc:sldChg>
      <pc:sldChg chg="delSp modSp add mod delAnim modAnim">
        <pc:chgData name="Jorge Sanchez" userId="42335d978692b9ba" providerId="LiveId" clId="{C7CDEF54-6E70-477B-8837-FC49E19B00F0}" dt="2020-03-11T23:24:13.073" v="2531"/>
        <pc:sldMkLst>
          <pc:docMk/>
          <pc:sldMk cId="3077084116" sldId="1173"/>
        </pc:sldMkLst>
        <pc:spChg chg="mod">
          <ac:chgData name="Jorge Sanchez" userId="42335d978692b9ba" providerId="LiveId" clId="{C7CDEF54-6E70-477B-8837-FC49E19B00F0}" dt="2020-03-11T23:15:35.402" v="1880" actId="20577"/>
          <ac:spMkLst>
            <pc:docMk/>
            <pc:sldMk cId="3077084116" sldId="1173"/>
            <ac:spMk id="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17:32.592" v="2092" actId="2711"/>
          <ac:spMkLst>
            <pc:docMk/>
            <pc:sldMk cId="3077084116" sldId="1173"/>
            <ac:spMk id="3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17:52.992" v="2105" actId="20577"/>
          <ac:spMkLst>
            <pc:docMk/>
            <pc:sldMk cId="3077084116" sldId="1173"/>
            <ac:spMk id="4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20:20.133" v="2248" actId="20577"/>
          <ac:spMkLst>
            <pc:docMk/>
            <pc:sldMk cId="3077084116" sldId="1173"/>
            <ac:spMk id="5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22:22.196" v="2521" actId="20577"/>
          <ac:spMkLst>
            <pc:docMk/>
            <pc:sldMk cId="3077084116" sldId="1173"/>
            <ac:spMk id="7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20:05.463" v="2228" actId="20577"/>
          <ac:spMkLst>
            <pc:docMk/>
            <pc:sldMk cId="3077084116" sldId="1173"/>
            <ac:spMk id="1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21:50.421" v="2455" actId="20577"/>
          <ac:spMkLst>
            <pc:docMk/>
            <pc:sldMk cId="3077084116" sldId="1173"/>
            <ac:spMk id="13" creationId="{00000000-0000-0000-0000-000000000000}"/>
          </ac:spMkLst>
        </pc:spChg>
        <pc:spChg chg="del">
          <ac:chgData name="Jorge Sanchez" userId="42335d978692b9ba" providerId="LiveId" clId="{C7CDEF54-6E70-477B-8837-FC49E19B00F0}" dt="2020-03-11T23:15:43.613" v="1894" actId="478"/>
          <ac:spMkLst>
            <pc:docMk/>
            <pc:sldMk cId="3077084116" sldId="1173"/>
            <ac:spMk id="15" creationId="{00000000-0000-0000-0000-000000000000}"/>
          </ac:spMkLst>
        </pc:spChg>
        <pc:spChg chg="del">
          <ac:chgData name="Jorge Sanchez" userId="42335d978692b9ba" providerId="LiveId" clId="{C7CDEF54-6E70-477B-8837-FC49E19B00F0}" dt="2020-03-11T23:17:45.396" v="2104" actId="478"/>
          <ac:spMkLst>
            <pc:docMk/>
            <pc:sldMk cId="3077084116" sldId="1173"/>
            <ac:spMk id="16" creationId="{00000000-0000-0000-0000-000000000000}"/>
          </ac:spMkLst>
        </pc:spChg>
      </pc:sldChg>
      <pc:sldMasterChg chg="modSp mod">
        <pc:chgData name="Jorge Sanchez" userId="42335d978692b9ba" providerId="LiveId" clId="{C7CDEF54-6E70-477B-8837-FC49E19B00F0}" dt="2020-03-11T19:19:42.453" v="46" actId="20577"/>
        <pc:sldMasterMkLst>
          <pc:docMk/>
          <pc:sldMasterMk cId="289061279" sldId="2147483648"/>
        </pc:sldMasterMkLst>
        <pc:spChg chg="mod">
          <ac:chgData name="Jorge Sanchez" userId="42335d978692b9ba" providerId="LiveId" clId="{C7CDEF54-6E70-477B-8837-FC49E19B00F0}" dt="2020-03-11T19:19:42.453" v="46" actId="20577"/>
          <ac:spMkLst>
            <pc:docMk/>
            <pc:sldMasterMk cId="289061279" sldId="2147483648"/>
            <ac:spMk id="30" creationId="{FECA5C48-BDB0-4874-92E4-D960A13C2DF9}"/>
          </ac:spMkLst>
        </pc:spChg>
      </pc:sldMasterChg>
    </pc:docChg>
  </pc:docChgLst>
  <pc:docChgLst>
    <pc:chgData name="Jorge Sanchez" userId="42335d978692b9ba" providerId="LiveId" clId="{C321DD68-916D-431F-8429-3C09CD60E8FE}"/>
    <pc:docChg chg="undo redo custSel addSld delSld modSld modMainMaster modSection">
      <pc:chgData name="Jorge Sanchez" userId="42335d978692b9ba" providerId="LiveId" clId="{C321DD68-916D-431F-8429-3C09CD60E8FE}" dt="2020-03-12T08:54:25.516" v="921" actId="20577"/>
      <pc:docMkLst>
        <pc:docMk/>
      </pc:docMkLst>
      <pc:sldChg chg="modSp mod">
        <pc:chgData name="Jorge Sanchez" userId="42335d978692b9ba" providerId="LiveId" clId="{C321DD68-916D-431F-8429-3C09CD60E8FE}" dt="2020-03-12T08:21:20.905" v="54" actId="20577"/>
        <pc:sldMkLst>
          <pc:docMk/>
          <pc:sldMk cId="2606823336" sldId="256"/>
        </pc:sldMkLst>
        <pc:spChg chg="mod">
          <ac:chgData name="Jorge Sanchez" userId="42335d978692b9ba" providerId="LiveId" clId="{C321DD68-916D-431F-8429-3C09CD60E8FE}" dt="2020-03-12T08:21:20.905" v="54" actId="20577"/>
          <ac:spMkLst>
            <pc:docMk/>
            <pc:sldMk cId="2606823336" sldId="256"/>
            <ac:spMk id="5" creationId="{4C47A944-2039-4EA9-B30C-5A569FB72E27}"/>
          </ac:spMkLst>
        </pc:spChg>
      </pc:sldChg>
      <pc:sldChg chg="modSp mod">
        <pc:chgData name="Jorge Sanchez" userId="42335d978692b9ba" providerId="LiveId" clId="{C321DD68-916D-431F-8429-3C09CD60E8FE}" dt="2020-03-12T08:21:28.304" v="80" actId="20577"/>
        <pc:sldMkLst>
          <pc:docMk/>
          <pc:sldMk cId="2057380357" sldId="257"/>
        </pc:sldMkLst>
        <pc:spChg chg="mod">
          <ac:chgData name="Jorge Sanchez" userId="42335d978692b9ba" providerId="LiveId" clId="{C321DD68-916D-431F-8429-3C09CD60E8FE}" dt="2020-03-12T08:21:28.304" v="80" actId="20577"/>
          <ac:spMkLst>
            <pc:docMk/>
            <pc:sldMk cId="2057380357" sldId="257"/>
            <ac:spMk id="2" creationId="{E542B75A-FCBB-4A4C-A470-894C367AE304}"/>
          </ac:spMkLst>
        </pc:spChg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2152311109" sldId="258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3462673976" sldId="259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4147755062" sldId="260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3823210225" sldId="261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1179292087" sldId="262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2163303143" sldId="263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61339204" sldId="264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2519211801" sldId="265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1733676891" sldId="266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2313222216" sldId="267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1680968409" sldId="268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1647873017" sldId="269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1932856430" sldId="270"/>
        </pc:sldMkLst>
      </pc:sldChg>
      <pc:sldChg chg="addSp delSp modSp mod delAnim modAnim">
        <pc:chgData name="Jorge Sanchez" userId="42335d978692b9ba" providerId="LiveId" clId="{C321DD68-916D-431F-8429-3C09CD60E8FE}" dt="2020-03-12T08:39:47.759" v="573" actId="1076"/>
        <pc:sldMkLst>
          <pc:docMk/>
          <pc:sldMk cId="59513967" sldId="271"/>
        </pc:sldMkLst>
        <pc:spChg chg="mod">
          <ac:chgData name="Jorge Sanchez" userId="42335d978692b9ba" providerId="LiveId" clId="{C321DD68-916D-431F-8429-3C09CD60E8FE}" dt="2020-03-12T08:39:47.759" v="573" actId="1076"/>
          <ac:spMkLst>
            <pc:docMk/>
            <pc:sldMk cId="59513967" sldId="271"/>
            <ac:spMk id="2" creationId="{471383F5-4467-4224-B62C-48087E226F96}"/>
          </ac:spMkLst>
        </pc:spChg>
        <pc:spChg chg="mod">
          <ac:chgData name="Jorge Sanchez" userId="42335d978692b9ba" providerId="LiveId" clId="{C321DD68-916D-431F-8429-3C09CD60E8FE}" dt="2020-03-12T08:29:08.191" v="100" actId="14100"/>
          <ac:spMkLst>
            <pc:docMk/>
            <pc:sldMk cId="59513967" sldId="271"/>
            <ac:spMk id="7" creationId="{A0F115B8-C037-4125-9763-FCC065D5A0B1}"/>
          </ac:spMkLst>
        </pc:spChg>
        <pc:spChg chg="mod">
          <ac:chgData name="Jorge Sanchez" userId="42335d978692b9ba" providerId="LiveId" clId="{C321DD68-916D-431F-8429-3C09CD60E8FE}" dt="2020-03-12T08:36:45.936" v="223" actId="1076"/>
          <ac:spMkLst>
            <pc:docMk/>
            <pc:sldMk cId="59513967" sldId="271"/>
            <ac:spMk id="9" creationId="{E34AA439-115F-466B-B9EA-7AEE99F33578}"/>
          </ac:spMkLst>
        </pc:spChg>
        <pc:spChg chg="mod">
          <ac:chgData name="Jorge Sanchez" userId="42335d978692b9ba" providerId="LiveId" clId="{C321DD68-916D-431F-8429-3C09CD60E8FE}" dt="2020-03-12T08:36:45.936" v="223" actId="1076"/>
          <ac:spMkLst>
            <pc:docMk/>
            <pc:sldMk cId="59513967" sldId="271"/>
            <ac:spMk id="10" creationId="{2D994711-497C-41B2-AA2D-E049E1352242}"/>
          </ac:spMkLst>
        </pc:spChg>
        <pc:spChg chg="mod">
          <ac:chgData name="Jorge Sanchez" userId="42335d978692b9ba" providerId="LiveId" clId="{C321DD68-916D-431F-8429-3C09CD60E8FE}" dt="2020-03-12T08:36:45.936" v="223" actId="1076"/>
          <ac:spMkLst>
            <pc:docMk/>
            <pc:sldMk cId="59513967" sldId="271"/>
            <ac:spMk id="12" creationId="{6F1A7F2A-8677-48F0-93EE-08C03AD70BBE}"/>
          </ac:spMkLst>
        </pc:spChg>
        <pc:spChg chg="del mod">
          <ac:chgData name="Jorge Sanchez" userId="42335d978692b9ba" providerId="LiveId" clId="{C321DD68-916D-431F-8429-3C09CD60E8FE}" dt="2020-03-12T08:31:10.807" v="145" actId="478"/>
          <ac:spMkLst>
            <pc:docMk/>
            <pc:sldMk cId="59513967" sldId="271"/>
            <ac:spMk id="13" creationId="{7DF411F2-8A17-4D9C-8DED-E50A95CFF065}"/>
          </ac:spMkLst>
        </pc:spChg>
        <pc:spChg chg="add mod">
          <ac:chgData name="Jorge Sanchez" userId="42335d978692b9ba" providerId="LiveId" clId="{C321DD68-916D-431F-8429-3C09CD60E8FE}" dt="2020-03-12T08:27:36.615" v="96" actId="14100"/>
          <ac:spMkLst>
            <pc:docMk/>
            <pc:sldMk cId="59513967" sldId="271"/>
            <ac:spMk id="14" creationId="{7DBF2C50-9B24-46BB-8A89-3DA022EC3A24}"/>
          </ac:spMkLst>
        </pc:spChg>
        <pc:spChg chg="add mod">
          <ac:chgData name="Jorge Sanchez" userId="42335d978692b9ba" providerId="LiveId" clId="{C321DD68-916D-431F-8429-3C09CD60E8FE}" dt="2020-03-12T08:29:53.303" v="110" actId="14100"/>
          <ac:spMkLst>
            <pc:docMk/>
            <pc:sldMk cId="59513967" sldId="271"/>
            <ac:spMk id="15" creationId="{1F960409-AC49-44D8-A083-C1B5C5E14545}"/>
          </ac:spMkLst>
        </pc:spChg>
        <pc:spChg chg="add mod">
          <ac:chgData name="Jorge Sanchez" userId="42335d978692b9ba" providerId="LiveId" clId="{C321DD68-916D-431F-8429-3C09CD60E8FE}" dt="2020-03-12T08:36:13.017" v="222" actId="14100"/>
          <ac:spMkLst>
            <pc:docMk/>
            <pc:sldMk cId="59513967" sldId="271"/>
            <ac:spMk id="16" creationId="{D42D5564-DA42-46BB-A02A-DDF2CDE3DACE}"/>
          </ac:spMkLst>
        </pc:spChg>
        <pc:spChg chg="add mod">
          <ac:chgData name="Jorge Sanchez" userId="42335d978692b9ba" providerId="LiveId" clId="{C321DD68-916D-431F-8429-3C09CD60E8FE}" dt="2020-03-12T08:36:10.159" v="221" actId="1076"/>
          <ac:spMkLst>
            <pc:docMk/>
            <pc:sldMk cId="59513967" sldId="271"/>
            <ac:spMk id="17" creationId="{9875D495-EA57-431C-ADE3-04AF08C70A39}"/>
          </ac:spMkLst>
        </pc:spChg>
        <pc:picChg chg="add mod">
          <ac:chgData name="Jorge Sanchez" userId="42335d978692b9ba" providerId="LiveId" clId="{C321DD68-916D-431F-8429-3C09CD60E8FE}" dt="2020-03-12T08:27:09.019" v="90" actId="1076"/>
          <ac:picMkLst>
            <pc:docMk/>
            <pc:sldMk cId="59513967" sldId="271"/>
            <ac:picMk id="3" creationId="{FF0190FD-712B-41B6-89FB-885A18DD8FCC}"/>
          </ac:picMkLst>
        </pc:picChg>
        <pc:picChg chg="add mod ord">
          <ac:chgData name="Jorge Sanchez" userId="42335d978692b9ba" providerId="LiveId" clId="{C321DD68-916D-431F-8429-3C09CD60E8FE}" dt="2020-03-12T08:36:45.936" v="223" actId="1076"/>
          <ac:picMkLst>
            <pc:docMk/>
            <pc:sldMk cId="59513967" sldId="271"/>
            <ac:picMk id="4" creationId="{DEA9F910-141D-41F6-A787-B61B6D25EF39}"/>
          </ac:picMkLst>
        </pc:picChg>
        <pc:picChg chg="add del mod">
          <ac:chgData name="Jorge Sanchez" userId="42335d978692b9ba" providerId="LiveId" clId="{C321DD68-916D-431F-8429-3C09CD60E8FE}" dt="2020-03-12T08:35:35.374" v="211" actId="478"/>
          <ac:picMkLst>
            <pc:docMk/>
            <pc:sldMk cId="59513967" sldId="271"/>
            <ac:picMk id="5" creationId="{C89023C8-1094-4FC9-9452-3F98D64273D2}"/>
          </ac:picMkLst>
        </pc:picChg>
        <pc:picChg chg="del">
          <ac:chgData name="Jorge Sanchez" userId="42335d978692b9ba" providerId="LiveId" clId="{C321DD68-916D-431F-8429-3C09CD60E8FE}" dt="2020-03-12T08:27:06.576" v="88" actId="478"/>
          <ac:picMkLst>
            <pc:docMk/>
            <pc:sldMk cId="59513967" sldId="271"/>
            <ac:picMk id="8" creationId="{FCD3293C-68B2-4AE6-BFD4-C15147CB8DA4}"/>
          </ac:picMkLst>
        </pc:picChg>
        <pc:picChg chg="del mod">
          <ac:chgData name="Jorge Sanchez" userId="42335d978692b9ba" providerId="LiveId" clId="{C321DD68-916D-431F-8429-3C09CD60E8FE}" dt="2020-03-12T08:30:52.151" v="137" actId="478"/>
          <ac:picMkLst>
            <pc:docMk/>
            <pc:sldMk cId="59513967" sldId="271"/>
            <ac:picMk id="11" creationId="{6CA321B5-F802-4899-A68E-1DAF87FBB9C7}"/>
          </ac:picMkLst>
        </pc:picChg>
        <pc:picChg chg="add mod">
          <ac:chgData name="Jorge Sanchez" userId="42335d978692b9ba" providerId="LiveId" clId="{C321DD68-916D-431F-8429-3C09CD60E8FE}" dt="2020-03-12T08:36:00.017" v="220" actId="1076"/>
          <ac:picMkLst>
            <pc:docMk/>
            <pc:sldMk cId="59513967" sldId="271"/>
            <ac:picMk id="18" creationId="{2C4A582F-9AA9-4AF5-B3EA-2A055B0544EF}"/>
          </ac:picMkLst>
        </pc:picChg>
      </pc:sldChg>
      <pc:sldChg chg="addSp delSp modSp add mod">
        <pc:chgData name="Jorge Sanchez" userId="42335d978692b9ba" providerId="LiveId" clId="{C321DD68-916D-431F-8429-3C09CD60E8FE}" dt="2020-03-12T08:38:45.272" v="417" actId="20577"/>
        <pc:sldMkLst>
          <pc:docMk/>
          <pc:sldMk cId="556710339" sldId="272"/>
        </pc:sldMkLst>
        <pc:spChg chg="add del">
          <ac:chgData name="Jorge Sanchez" userId="42335d978692b9ba" providerId="LiveId" clId="{C321DD68-916D-431F-8429-3C09CD60E8FE}" dt="2020-03-12T08:38:12.344" v="249"/>
          <ac:spMkLst>
            <pc:docMk/>
            <pc:sldMk cId="556710339" sldId="272"/>
            <ac:spMk id="2" creationId="{5F38D733-EF98-470B-914D-B60F2658AF5C}"/>
          </ac:spMkLst>
        </pc:spChg>
        <pc:spChg chg="add del">
          <ac:chgData name="Jorge Sanchez" userId="42335d978692b9ba" providerId="LiveId" clId="{C321DD68-916D-431F-8429-3C09CD60E8FE}" dt="2020-03-12T08:38:12.344" v="249"/>
          <ac:spMkLst>
            <pc:docMk/>
            <pc:sldMk cId="556710339" sldId="272"/>
            <ac:spMk id="3" creationId="{4FC3886F-70C6-4810-855F-9801A4E41135}"/>
          </ac:spMkLst>
        </pc:spChg>
        <pc:spChg chg="add del mod">
          <ac:chgData name="Jorge Sanchez" userId="42335d978692b9ba" providerId="LiveId" clId="{C321DD68-916D-431F-8429-3C09CD60E8FE}" dt="2020-03-12T08:38:18.777" v="264" actId="20577"/>
          <ac:spMkLst>
            <pc:docMk/>
            <pc:sldMk cId="556710339" sldId="272"/>
            <ac:spMk id="4" creationId="{09ACA879-5ACA-4656-B0AF-14414CDBE6C1}"/>
          </ac:spMkLst>
        </pc:spChg>
        <pc:spChg chg="add del mod">
          <ac:chgData name="Jorge Sanchez" userId="42335d978692b9ba" providerId="LiveId" clId="{C321DD68-916D-431F-8429-3C09CD60E8FE}" dt="2020-03-12T08:38:45.272" v="417" actId="20577"/>
          <ac:spMkLst>
            <pc:docMk/>
            <pc:sldMk cId="556710339" sldId="272"/>
            <ac:spMk id="5" creationId="{70D560EE-479C-462E-9643-5263BDE27FC8}"/>
          </ac:spMkLst>
        </pc:spChg>
      </pc:sldChg>
      <pc:sldChg chg="del">
        <pc:chgData name="Jorge Sanchez" userId="42335d978692b9ba" providerId="LiveId" clId="{C321DD68-916D-431F-8429-3C09CD60E8FE}" dt="2020-03-12T08:34:43.436" v="210" actId="47"/>
        <pc:sldMkLst>
          <pc:docMk/>
          <pc:sldMk cId="3416505159" sldId="272"/>
        </pc:sldMkLst>
      </pc:sldChg>
      <pc:sldChg chg="del">
        <pc:chgData name="Jorge Sanchez" userId="42335d978692b9ba" providerId="LiveId" clId="{C321DD68-916D-431F-8429-3C09CD60E8FE}" dt="2020-03-12T08:26:35.460" v="81" actId="47"/>
        <pc:sldMkLst>
          <pc:docMk/>
          <pc:sldMk cId="2132083097" sldId="273"/>
        </pc:sldMkLst>
      </pc:sldChg>
      <pc:sldChg chg="modSp add mod">
        <pc:chgData name="Jorge Sanchez" userId="42335d978692b9ba" providerId="LiveId" clId="{C321DD68-916D-431F-8429-3C09CD60E8FE}" dt="2020-03-12T08:39:31.465" v="543" actId="20577"/>
        <pc:sldMkLst>
          <pc:docMk/>
          <pc:sldMk cId="2359137121" sldId="273"/>
        </pc:sldMkLst>
        <pc:spChg chg="mod">
          <ac:chgData name="Jorge Sanchez" userId="42335d978692b9ba" providerId="LiveId" clId="{C321DD68-916D-431F-8429-3C09CD60E8FE}" dt="2020-03-12T08:39:03.012" v="461" actId="20577"/>
          <ac:spMkLst>
            <pc:docMk/>
            <pc:sldMk cId="2359137121" sldId="273"/>
            <ac:spMk id="4" creationId="{09ACA879-5ACA-4656-B0AF-14414CDBE6C1}"/>
          </ac:spMkLst>
        </pc:spChg>
        <pc:spChg chg="mod">
          <ac:chgData name="Jorge Sanchez" userId="42335d978692b9ba" providerId="LiveId" clId="{C321DD68-916D-431F-8429-3C09CD60E8FE}" dt="2020-03-12T08:39:31.465" v="543" actId="20577"/>
          <ac:spMkLst>
            <pc:docMk/>
            <pc:sldMk cId="2359137121" sldId="273"/>
            <ac:spMk id="5" creationId="{70D560EE-479C-462E-9643-5263BDE27FC8}"/>
          </ac:spMkLst>
        </pc:spChg>
      </pc:sldChg>
      <pc:sldChg chg="del">
        <pc:chgData name="Jorge Sanchez" userId="42335d978692b9ba" providerId="LiveId" clId="{C321DD68-916D-431F-8429-3C09CD60E8FE}" dt="2020-03-12T08:34:43.436" v="210" actId="47"/>
        <pc:sldMkLst>
          <pc:docMk/>
          <pc:sldMk cId="1796232346" sldId="274"/>
        </pc:sldMkLst>
      </pc:sldChg>
      <pc:sldChg chg="addSp delSp modSp add mod delAnim modAnim">
        <pc:chgData name="Jorge Sanchez" userId="42335d978692b9ba" providerId="LiveId" clId="{C321DD68-916D-431F-8429-3C09CD60E8FE}" dt="2020-03-12T08:44:52.878" v="736"/>
        <pc:sldMkLst>
          <pc:docMk/>
          <pc:sldMk cId="4094720769" sldId="274"/>
        </pc:sldMkLst>
        <pc:spChg chg="mod">
          <ac:chgData name="Jorge Sanchez" userId="42335d978692b9ba" providerId="LiveId" clId="{C321DD68-916D-431F-8429-3C09CD60E8FE}" dt="2020-03-12T08:40:05.377" v="592" actId="20577"/>
          <ac:spMkLst>
            <pc:docMk/>
            <pc:sldMk cId="4094720769" sldId="274"/>
            <ac:spMk id="2" creationId="{471383F5-4467-4224-B62C-48087E226F96}"/>
          </ac:spMkLst>
        </pc:spChg>
        <pc:spChg chg="mod">
          <ac:chgData name="Jorge Sanchez" userId="42335d978692b9ba" providerId="LiveId" clId="{C321DD68-916D-431F-8429-3C09CD60E8FE}" dt="2020-03-12T08:40:47.230" v="619" actId="20577"/>
          <ac:spMkLst>
            <pc:docMk/>
            <pc:sldMk cId="4094720769" sldId="274"/>
            <ac:spMk id="7" creationId="{A0F115B8-C037-4125-9763-FCC065D5A0B1}"/>
          </ac:spMkLst>
        </pc:spChg>
        <pc:spChg chg="mod">
          <ac:chgData name="Jorge Sanchez" userId="42335d978692b9ba" providerId="LiveId" clId="{C321DD68-916D-431F-8429-3C09CD60E8FE}" dt="2020-03-12T08:42:17.471" v="679" actId="20577"/>
          <ac:spMkLst>
            <pc:docMk/>
            <pc:sldMk cId="4094720769" sldId="274"/>
            <ac:spMk id="9" creationId="{E34AA439-115F-466B-B9EA-7AEE99F33578}"/>
          </ac:spMkLst>
        </pc:spChg>
        <pc:spChg chg="mod">
          <ac:chgData name="Jorge Sanchez" userId="42335d978692b9ba" providerId="LiveId" clId="{C321DD68-916D-431F-8429-3C09CD60E8FE}" dt="2020-03-12T08:41:27.267" v="657" actId="1076"/>
          <ac:spMkLst>
            <pc:docMk/>
            <pc:sldMk cId="4094720769" sldId="274"/>
            <ac:spMk id="10" creationId="{2D994711-497C-41B2-AA2D-E049E1352242}"/>
          </ac:spMkLst>
        </pc:spChg>
        <pc:spChg chg="del">
          <ac:chgData name="Jorge Sanchez" userId="42335d978692b9ba" providerId="LiveId" clId="{C321DD68-916D-431F-8429-3C09CD60E8FE}" dt="2020-03-12T08:41:01.421" v="647" actId="478"/>
          <ac:spMkLst>
            <pc:docMk/>
            <pc:sldMk cId="4094720769" sldId="274"/>
            <ac:spMk id="12" creationId="{6F1A7F2A-8677-48F0-93EE-08C03AD70BBE}"/>
          </ac:spMkLst>
        </pc:spChg>
        <pc:spChg chg="mod">
          <ac:chgData name="Jorge Sanchez" userId="42335d978692b9ba" providerId="LiveId" clId="{C321DD68-916D-431F-8429-3C09CD60E8FE}" dt="2020-03-12T08:43:20.285" v="719" actId="14100"/>
          <ac:spMkLst>
            <pc:docMk/>
            <pc:sldMk cId="4094720769" sldId="274"/>
            <ac:spMk id="14" creationId="{7DBF2C50-9B24-46BB-8A89-3DA022EC3A24}"/>
          </ac:spMkLst>
        </pc:spChg>
        <pc:spChg chg="mod">
          <ac:chgData name="Jorge Sanchez" userId="42335d978692b9ba" providerId="LiveId" clId="{C321DD68-916D-431F-8429-3C09CD60E8FE}" dt="2020-03-12T08:43:16.989" v="718" actId="1076"/>
          <ac:spMkLst>
            <pc:docMk/>
            <pc:sldMk cId="4094720769" sldId="274"/>
            <ac:spMk id="15" creationId="{1F960409-AC49-44D8-A083-C1B5C5E14545}"/>
          </ac:spMkLst>
        </pc:spChg>
        <pc:spChg chg="mod">
          <ac:chgData name="Jorge Sanchez" userId="42335d978692b9ba" providerId="LiveId" clId="{C321DD68-916D-431F-8429-3C09CD60E8FE}" dt="2020-03-12T08:43:39.927" v="724" actId="14100"/>
          <ac:spMkLst>
            <pc:docMk/>
            <pc:sldMk cId="4094720769" sldId="274"/>
            <ac:spMk id="16" creationId="{D42D5564-DA42-46BB-A02A-DDF2CDE3DACE}"/>
          </ac:spMkLst>
        </pc:spChg>
        <pc:spChg chg="mod">
          <ac:chgData name="Jorge Sanchez" userId="42335d978692b9ba" providerId="LiveId" clId="{C321DD68-916D-431F-8429-3C09CD60E8FE}" dt="2020-03-12T08:43:35.933" v="723" actId="1076"/>
          <ac:spMkLst>
            <pc:docMk/>
            <pc:sldMk cId="4094720769" sldId="274"/>
            <ac:spMk id="17" creationId="{9875D495-EA57-431C-ADE3-04AF08C70A39}"/>
          </ac:spMkLst>
        </pc:spChg>
        <pc:spChg chg="add mod">
          <ac:chgData name="Jorge Sanchez" userId="42335d978692b9ba" providerId="LiveId" clId="{C321DD68-916D-431F-8429-3C09CD60E8FE}" dt="2020-03-12T08:42:09.803" v="677" actId="14100"/>
          <ac:spMkLst>
            <pc:docMk/>
            <pc:sldMk cId="4094720769" sldId="274"/>
            <ac:spMk id="19" creationId="{49B49D30-293B-4F47-848C-478EB03FF880}"/>
          </ac:spMkLst>
        </pc:spChg>
        <pc:spChg chg="add mod">
          <ac:chgData name="Jorge Sanchez" userId="42335d978692b9ba" providerId="LiveId" clId="{C321DD68-916D-431F-8429-3C09CD60E8FE}" dt="2020-03-12T08:43:49.751" v="727" actId="1076"/>
          <ac:spMkLst>
            <pc:docMk/>
            <pc:sldMk cId="4094720769" sldId="274"/>
            <ac:spMk id="20" creationId="{30171D58-8648-42BC-82D1-B1B64B950E04}"/>
          </ac:spMkLst>
        </pc:spChg>
        <pc:picChg chg="mod">
          <ac:chgData name="Jorge Sanchez" userId="42335d978692b9ba" providerId="LiveId" clId="{C321DD68-916D-431F-8429-3C09CD60E8FE}" dt="2020-03-12T08:43:16.989" v="718" actId="1076"/>
          <ac:picMkLst>
            <pc:docMk/>
            <pc:sldMk cId="4094720769" sldId="274"/>
            <ac:picMk id="3" creationId="{FF0190FD-712B-41B6-89FB-885A18DD8FCC}"/>
          </ac:picMkLst>
        </pc:picChg>
        <pc:picChg chg="del">
          <ac:chgData name="Jorge Sanchez" userId="42335d978692b9ba" providerId="LiveId" clId="{C321DD68-916D-431F-8429-3C09CD60E8FE}" dt="2020-03-12T08:40:59.634" v="646" actId="478"/>
          <ac:picMkLst>
            <pc:docMk/>
            <pc:sldMk cId="4094720769" sldId="274"/>
            <ac:picMk id="4" creationId="{DEA9F910-141D-41F6-A787-B61B6D25EF39}"/>
          </ac:picMkLst>
        </pc:picChg>
        <pc:picChg chg="add mod">
          <ac:chgData name="Jorge Sanchez" userId="42335d978692b9ba" providerId="LiveId" clId="{C321DD68-916D-431F-8429-3C09CD60E8FE}" dt="2020-03-12T08:41:30" v="658" actId="1076"/>
          <ac:picMkLst>
            <pc:docMk/>
            <pc:sldMk cId="4094720769" sldId="274"/>
            <ac:picMk id="5" creationId="{EC80886E-5993-4421-8388-EF895B498E26}"/>
          </ac:picMkLst>
        </pc:picChg>
        <pc:picChg chg="add mod">
          <ac:chgData name="Jorge Sanchez" userId="42335d978692b9ba" providerId="LiveId" clId="{C321DD68-916D-431F-8429-3C09CD60E8FE}" dt="2020-03-12T08:43:49.751" v="727" actId="1076"/>
          <ac:picMkLst>
            <pc:docMk/>
            <pc:sldMk cId="4094720769" sldId="274"/>
            <ac:picMk id="8" creationId="{3662754E-3C1A-4322-B680-A9CB7F12292D}"/>
          </ac:picMkLst>
        </pc:picChg>
        <pc:picChg chg="del">
          <ac:chgData name="Jorge Sanchez" userId="42335d978692b9ba" providerId="LiveId" clId="{C321DD68-916D-431F-8429-3C09CD60E8FE}" dt="2020-03-12T08:43:03.134" v="713" actId="478"/>
          <ac:picMkLst>
            <pc:docMk/>
            <pc:sldMk cId="4094720769" sldId="274"/>
            <ac:picMk id="18" creationId="{2C4A582F-9AA9-4AF5-B3EA-2A055B0544EF}"/>
          </ac:picMkLst>
        </pc:picChg>
      </pc:sldChg>
      <pc:sldChg chg="modSp del mod">
        <pc:chgData name="Jorge Sanchez" userId="42335d978692b9ba" providerId="LiveId" clId="{C321DD68-916D-431F-8429-3C09CD60E8FE}" dt="2020-03-12T08:34:43.436" v="210" actId="47"/>
        <pc:sldMkLst>
          <pc:docMk/>
          <pc:sldMk cId="2799477760" sldId="275"/>
        </pc:sldMkLst>
        <pc:spChg chg="mod">
          <ac:chgData name="Jorge Sanchez" userId="42335d978692b9ba" providerId="LiveId" clId="{C321DD68-916D-431F-8429-3C09CD60E8FE}" dt="2020-03-12T08:34:10.338" v="156" actId="1076"/>
          <ac:spMkLst>
            <pc:docMk/>
            <pc:sldMk cId="2799477760" sldId="275"/>
            <ac:spMk id="2" creationId="{471383F5-4467-4224-B62C-48087E226F96}"/>
          </ac:spMkLst>
        </pc:spChg>
      </pc:sldChg>
      <pc:sldChg chg="addSp delSp modSp add mod delAnim modAnim">
        <pc:chgData name="Jorge Sanchez" userId="42335d978692b9ba" providerId="LiveId" clId="{C321DD68-916D-431F-8429-3C09CD60E8FE}" dt="2020-03-12T08:53:02.934" v="847"/>
        <pc:sldMkLst>
          <pc:docMk/>
          <pc:sldMk cId="3138063127" sldId="275"/>
        </pc:sldMkLst>
        <pc:spChg chg="mod">
          <ac:chgData name="Jorge Sanchez" userId="42335d978692b9ba" providerId="LiveId" clId="{C321DD68-916D-431F-8429-3C09CD60E8FE}" dt="2020-03-12T08:52:57.924" v="846" actId="1076"/>
          <ac:spMkLst>
            <pc:docMk/>
            <pc:sldMk cId="3138063127" sldId="275"/>
            <ac:spMk id="2" creationId="{471383F5-4467-4224-B62C-48087E226F96}"/>
          </ac:spMkLst>
        </pc:spChg>
        <pc:spChg chg="del mod">
          <ac:chgData name="Jorge Sanchez" userId="42335d978692b9ba" providerId="LiveId" clId="{C321DD68-916D-431F-8429-3C09CD60E8FE}" dt="2020-03-12T08:52:55.255" v="844" actId="478"/>
          <ac:spMkLst>
            <pc:docMk/>
            <pc:sldMk cId="3138063127" sldId="275"/>
            <ac:spMk id="6" creationId="{2B3BB9C4-89D5-4EEE-B42E-EFB0637827AB}"/>
          </ac:spMkLst>
        </pc:spChg>
        <pc:spChg chg="del mod">
          <ac:chgData name="Jorge Sanchez" userId="42335d978692b9ba" providerId="LiveId" clId="{C321DD68-916D-431F-8429-3C09CD60E8FE}" dt="2020-03-12T08:52:55.255" v="844" actId="478"/>
          <ac:spMkLst>
            <pc:docMk/>
            <pc:sldMk cId="3138063127" sldId="275"/>
            <ac:spMk id="7" creationId="{A0F115B8-C037-4125-9763-FCC065D5A0B1}"/>
          </ac:spMkLst>
        </pc:spChg>
        <pc:spChg chg="del">
          <ac:chgData name="Jorge Sanchez" userId="42335d978692b9ba" providerId="LiveId" clId="{C321DD68-916D-431F-8429-3C09CD60E8FE}" dt="2020-03-12T08:49:56.903" v="785" actId="478"/>
          <ac:spMkLst>
            <pc:docMk/>
            <pc:sldMk cId="3138063127" sldId="275"/>
            <ac:spMk id="9" creationId="{E34AA439-115F-466B-B9EA-7AEE99F33578}"/>
          </ac:spMkLst>
        </pc:spChg>
        <pc:spChg chg="del">
          <ac:chgData name="Jorge Sanchez" userId="42335d978692b9ba" providerId="LiveId" clId="{C321DD68-916D-431F-8429-3C09CD60E8FE}" dt="2020-03-12T08:49:56.903" v="785" actId="478"/>
          <ac:spMkLst>
            <pc:docMk/>
            <pc:sldMk cId="3138063127" sldId="275"/>
            <ac:spMk id="10" creationId="{2D994711-497C-41B2-AA2D-E049E1352242}"/>
          </ac:spMkLst>
        </pc:spChg>
        <pc:spChg chg="del">
          <ac:chgData name="Jorge Sanchez" userId="42335d978692b9ba" providerId="LiveId" clId="{C321DD68-916D-431F-8429-3C09CD60E8FE}" dt="2020-03-12T08:47:32.339" v="761" actId="478"/>
          <ac:spMkLst>
            <pc:docMk/>
            <pc:sldMk cId="3138063127" sldId="275"/>
            <ac:spMk id="14" creationId="{7DBF2C50-9B24-46BB-8A89-3DA022EC3A24}"/>
          </ac:spMkLst>
        </pc:spChg>
        <pc:spChg chg="mod">
          <ac:chgData name="Jorge Sanchez" userId="42335d978692b9ba" providerId="LiveId" clId="{C321DD68-916D-431F-8429-3C09CD60E8FE}" dt="2020-03-12T08:47:49.500" v="766" actId="14100"/>
          <ac:spMkLst>
            <pc:docMk/>
            <pc:sldMk cId="3138063127" sldId="275"/>
            <ac:spMk id="15" creationId="{1F960409-AC49-44D8-A083-C1B5C5E14545}"/>
          </ac:spMkLst>
        </pc:spChg>
        <pc:spChg chg="del">
          <ac:chgData name="Jorge Sanchez" userId="42335d978692b9ba" providerId="LiveId" clId="{C321DD68-916D-431F-8429-3C09CD60E8FE}" dt="2020-03-12T08:49:56.903" v="785" actId="478"/>
          <ac:spMkLst>
            <pc:docMk/>
            <pc:sldMk cId="3138063127" sldId="275"/>
            <ac:spMk id="16" creationId="{D42D5564-DA42-46BB-A02A-DDF2CDE3DACE}"/>
          </ac:spMkLst>
        </pc:spChg>
        <pc:spChg chg="del">
          <ac:chgData name="Jorge Sanchez" userId="42335d978692b9ba" providerId="LiveId" clId="{C321DD68-916D-431F-8429-3C09CD60E8FE}" dt="2020-03-12T08:49:56.903" v="785" actId="478"/>
          <ac:spMkLst>
            <pc:docMk/>
            <pc:sldMk cId="3138063127" sldId="275"/>
            <ac:spMk id="17" creationId="{9875D495-EA57-431C-ADE3-04AF08C70A39}"/>
          </ac:spMkLst>
        </pc:spChg>
        <pc:spChg chg="add">
          <ac:chgData name="Jorge Sanchez" userId="42335d978692b9ba" providerId="LiveId" clId="{C321DD68-916D-431F-8429-3C09CD60E8FE}" dt="2020-03-12T08:52:48.830" v="843"/>
          <ac:spMkLst>
            <pc:docMk/>
            <pc:sldMk cId="3138063127" sldId="275"/>
            <ac:spMk id="18" creationId="{0376E241-DDC7-4326-8460-9789860FACDB}"/>
          </ac:spMkLst>
        </pc:spChg>
        <pc:spChg chg="del">
          <ac:chgData name="Jorge Sanchez" userId="42335d978692b9ba" providerId="LiveId" clId="{C321DD68-916D-431F-8429-3C09CD60E8FE}" dt="2020-03-12T08:47:36.313" v="762" actId="478"/>
          <ac:spMkLst>
            <pc:docMk/>
            <pc:sldMk cId="3138063127" sldId="275"/>
            <ac:spMk id="19" creationId="{49B49D30-293B-4F47-848C-478EB03FF880}"/>
          </ac:spMkLst>
        </pc:spChg>
        <pc:spChg chg="del">
          <ac:chgData name="Jorge Sanchez" userId="42335d978692b9ba" providerId="LiveId" clId="{C321DD68-916D-431F-8429-3C09CD60E8FE}" dt="2020-03-12T08:47:36.313" v="762" actId="478"/>
          <ac:spMkLst>
            <pc:docMk/>
            <pc:sldMk cId="3138063127" sldId="275"/>
            <ac:spMk id="20" creationId="{30171D58-8648-42BC-82D1-B1B64B950E04}"/>
          </ac:spMkLst>
        </pc:spChg>
        <pc:spChg chg="add">
          <ac:chgData name="Jorge Sanchez" userId="42335d978692b9ba" providerId="LiveId" clId="{C321DD68-916D-431F-8429-3C09CD60E8FE}" dt="2020-03-12T08:52:48.830" v="843"/>
          <ac:spMkLst>
            <pc:docMk/>
            <pc:sldMk cId="3138063127" sldId="275"/>
            <ac:spMk id="21" creationId="{E18F24F4-E83D-4D82-88C8-06E4878036A8}"/>
          </ac:spMkLst>
        </pc:spChg>
        <pc:picChg chg="del">
          <ac:chgData name="Jorge Sanchez" userId="42335d978692b9ba" providerId="LiveId" clId="{C321DD68-916D-431F-8429-3C09CD60E8FE}" dt="2020-03-12T08:47:09.241" v="754" actId="478"/>
          <ac:picMkLst>
            <pc:docMk/>
            <pc:sldMk cId="3138063127" sldId="275"/>
            <ac:picMk id="3" creationId="{FF0190FD-712B-41B6-89FB-885A18DD8FCC}"/>
          </ac:picMkLst>
        </pc:picChg>
        <pc:picChg chg="add del mod ord modCrop">
          <ac:chgData name="Jorge Sanchez" userId="42335d978692b9ba" providerId="LiveId" clId="{C321DD68-916D-431F-8429-3C09CD60E8FE}" dt="2020-03-12T08:50:19.732" v="790"/>
          <ac:picMkLst>
            <pc:docMk/>
            <pc:sldMk cId="3138063127" sldId="275"/>
            <ac:picMk id="4" creationId="{1B7D38A9-442D-4A27-958C-849870698819}"/>
          </ac:picMkLst>
        </pc:picChg>
        <pc:picChg chg="del">
          <ac:chgData name="Jorge Sanchez" userId="42335d978692b9ba" providerId="LiveId" clId="{C321DD68-916D-431F-8429-3C09CD60E8FE}" dt="2020-03-12T08:47:36.313" v="762" actId="478"/>
          <ac:picMkLst>
            <pc:docMk/>
            <pc:sldMk cId="3138063127" sldId="275"/>
            <ac:picMk id="5" creationId="{EC80886E-5993-4421-8388-EF895B498E26}"/>
          </ac:picMkLst>
        </pc:picChg>
        <pc:picChg chg="del">
          <ac:chgData name="Jorge Sanchez" userId="42335d978692b9ba" providerId="LiveId" clId="{C321DD68-916D-431F-8429-3C09CD60E8FE}" dt="2020-03-12T08:47:36.313" v="762" actId="478"/>
          <ac:picMkLst>
            <pc:docMk/>
            <pc:sldMk cId="3138063127" sldId="275"/>
            <ac:picMk id="8" creationId="{3662754E-3C1A-4322-B680-A9CB7F12292D}"/>
          </ac:picMkLst>
        </pc:picChg>
        <pc:picChg chg="add mod">
          <ac:chgData name="Jorge Sanchez" userId="42335d978692b9ba" providerId="LiveId" clId="{C321DD68-916D-431F-8429-3C09CD60E8FE}" dt="2020-03-12T08:48:21.608" v="772" actId="1076"/>
          <ac:picMkLst>
            <pc:docMk/>
            <pc:sldMk cId="3138063127" sldId="275"/>
            <ac:picMk id="11" creationId="{04C85D49-413D-4A03-A0BE-8CFB7DCD3861}"/>
          </ac:picMkLst>
        </pc:picChg>
      </pc:sldChg>
      <pc:sldChg chg="addSp delSp modSp add mod delAnim modAnim">
        <pc:chgData name="Jorge Sanchez" userId="42335d978692b9ba" providerId="LiveId" clId="{C321DD68-916D-431F-8429-3C09CD60E8FE}" dt="2020-03-12T08:52:22.011" v="842" actId="14100"/>
        <pc:sldMkLst>
          <pc:docMk/>
          <pc:sldMk cId="857406219" sldId="276"/>
        </pc:sldMkLst>
        <pc:spChg chg="mod">
          <ac:chgData name="Jorge Sanchez" userId="42335d978692b9ba" providerId="LiveId" clId="{C321DD68-916D-431F-8429-3C09CD60E8FE}" dt="2020-03-12T08:50:59.728" v="802" actId="1076"/>
          <ac:spMkLst>
            <pc:docMk/>
            <pc:sldMk cId="857406219" sldId="276"/>
            <ac:spMk id="6" creationId="{2B3BB9C4-89D5-4EEE-B42E-EFB0637827AB}"/>
          </ac:spMkLst>
        </pc:spChg>
        <pc:spChg chg="mod">
          <ac:chgData name="Jorge Sanchez" userId="42335d978692b9ba" providerId="LiveId" clId="{C321DD68-916D-431F-8429-3C09CD60E8FE}" dt="2020-03-12T08:50:59.728" v="802" actId="1076"/>
          <ac:spMkLst>
            <pc:docMk/>
            <pc:sldMk cId="857406219" sldId="276"/>
            <ac:spMk id="7" creationId="{A0F115B8-C037-4125-9763-FCC065D5A0B1}"/>
          </ac:spMkLst>
        </pc:spChg>
        <pc:spChg chg="del">
          <ac:chgData name="Jorge Sanchez" userId="42335d978692b9ba" providerId="LiveId" clId="{C321DD68-916D-431F-8429-3C09CD60E8FE}" dt="2020-03-12T08:50:01.638" v="786" actId="478"/>
          <ac:spMkLst>
            <pc:docMk/>
            <pc:sldMk cId="857406219" sldId="276"/>
            <ac:spMk id="9" creationId="{E34AA439-115F-466B-B9EA-7AEE99F33578}"/>
          </ac:spMkLst>
        </pc:spChg>
        <pc:spChg chg="del">
          <ac:chgData name="Jorge Sanchez" userId="42335d978692b9ba" providerId="LiveId" clId="{C321DD68-916D-431F-8429-3C09CD60E8FE}" dt="2020-03-12T08:50:01.638" v="786" actId="478"/>
          <ac:spMkLst>
            <pc:docMk/>
            <pc:sldMk cId="857406219" sldId="276"/>
            <ac:spMk id="10" creationId="{2D994711-497C-41B2-AA2D-E049E1352242}"/>
          </ac:spMkLst>
        </pc:spChg>
        <pc:spChg chg="add mod">
          <ac:chgData name="Jorge Sanchez" userId="42335d978692b9ba" providerId="LiveId" clId="{C321DD68-916D-431F-8429-3C09CD60E8FE}" dt="2020-03-12T08:51:45.834" v="836" actId="207"/>
          <ac:spMkLst>
            <pc:docMk/>
            <pc:sldMk cId="857406219" sldId="276"/>
            <ac:spMk id="13" creationId="{F0CDE75E-3DAC-4FE6-9309-83FE52AE4FB3}"/>
          </ac:spMkLst>
        </pc:spChg>
        <pc:spChg chg="add mod">
          <ac:chgData name="Jorge Sanchez" userId="42335d978692b9ba" providerId="LiveId" clId="{C321DD68-916D-431F-8429-3C09CD60E8FE}" dt="2020-03-12T08:51:39.691" v="835" actId="692"/>
          <ac:spMkLst>
            <pc:docMk/>
            <pc:sldMk cId="857406219" sldId="276"/>
            <ac:spMk id="14" creationId="{ED6E0B55-A65E-4A2C-A25B-81458D1CF875}"/>
          </ac:spMkLst>
        </pc:spChg>
        <pc:spChg chg="del">
          <ac:chgData name="Jorge Sanchez" userId="42335d978692b9ba" providerId="LiveId" clId="{C321DD68-916D-431F-8429-3C09CD60E8FE}" dt="2020-03-12T08:50:24.600" v="794" actId="478"/>
          <ac:spMkLst>
            <pc:docMk/>
            <pc:sldMk cId="857406219" sldId="276"/>
            <ac:spMk id="15" creationId="{1F960409-AC49-44D8-A083-C1B5C5E14545}"/>
          </ac:spMkLst>
        </pc:spChg>
        <pc:spChg chg="del">
          <ac:chgData name="Jorge Sanchez" userId="42335d978692b9ba" providerId="LiveId" clId="{C321DD68-916D-431F-8429-3C09CD60E8FE}" dt="2020-03-12T08:50:01.638" v="786" actId="478"/>
          <ac:spMkLst>
            <pc:docMk/>
            <pc:sldMk cId="857406219" sldId="276"/>
            <ac:spMk id="16" creationId="{D42D5564-DA42-46BB-A02A-DDF2CDE3DACE}"/>
          </ac:spMkLst>
        </pc:spChg>
        <pc:spChg chg="del">
          <ac:chgData name="Jorge Sanchez" userId="42335d978692b9ba" providerId="LiveId" clId="{C321DD68-916D-431F-8429-3C09CD60E8FE}" dt="2020-03-12T08:50:01.638" v="786" actId="478"/>
          <ac:spMkLst>
            <pc:docMk/>
            <pc:sldMk cId="857406219" sldId="276"/>
            <ac:spMk id="17" creationId="{9875D495-EA57-431C-ADE3-04AF08C70A39}"/>
          </ac:spMkLst>
        </pc:spChg>
        <pc:spChg chg="add mod">
          <ac:chgData name="Jorge Sanchez" userId="42335d978692b9ba" providerId="LiveId" clId="{C321DD68-916D-431F-8429-3C09CD60E8FE}" dt="2020-03-12T08:52:22.011" v="842" actId="14100"/>
          <ac:spMkLst>
            <pc:docMk/>
            <pc:sldMk cId="857406219" sldId="276"/>
            <ac:spMk id="18" creationId="{166EDBEC-FC31-466B-8BE7-36670E897A4D}"/>
          </ac:spMkLst>
        </pc:spChg>
        <pc:picChg chg="del">
          <ac:chgData name="Jorge Sanchez" userId="42335d978692b9ba" providerId="LiveId" clId="{C321DD68-916D-431F-8429-3C09CD60E8FE}" dt="2020-03-12T08:50:03.554" v="787" actId="478"/>
          <ac:picMkLst>
            <pc:docMk/>
            <pc:sldMk cId="857406219" sldId="276"/>
            <ac:picMk id="4" creationId="{1B7D38A9-442D-4A27-958C-849870698819}"/>
          </ac:picMkLst>
        </pc:picChg>
        <pc:picChg chg="del">
          <ac:chgData name="Jorge Sanchez" userId="42335d978692b9ba" providerId="LiveId" clId="{C321DD68-916D-431F-8429-3C09CD60E8FE}" dt="2020-03-12T08:50:21.431" v="791" actId="478"/>
          <ac:picMkLst>
            <pc:docMk/>
            <pc:sldMk cId="857406219" sldId="276"/>
            <ac:picMk id="11" creationId="{04C85D49-413D-4A03-A0BE-8CFB7DCD3861}"/>
          </ac:picMkLst>
        </pc:picChg>
        <pc:picChg chg="add mod">
          <ac:chgData name="Jorge Sanchez" userId="42335d978692b9ba" providerId="LiveId" clId="{C321DD68-916D-431F-8429-3C09CD60E8FE}" dt="2020-03-12T08:50:30.062" v="797" actId="1076"/>
          <ac:picMkLst>
            <pc:docMk/>
            <pc:sldMk cId="857406219" sldId="276"/>
            <ac:picMk id="12" creationId="{A12233BC-6F1D-4244-8B4B-F26CEC335C7E}"/>
          </ac:picMkLst>
        </pc:picChg>
      </pc:sldChg>
      <pc:sldChg chg="delSp modSp add mod">
        <pc:chgData name="Jorge Sanchez" userId="42335d978692b9ba" providerId="LiveId" clId="{C321DD68-916D-431F-8429-3C09CD60E8FE}" dt="2020-03-12T08:54:03.610" v="901" actId="14100"/>
        <pc:sldMkLst>
          <pc:docMk/>
          <pc:sldMk cId="3227440108" sldId="277"/>
        </pc:sldMkLst>
        <pc:spChg chg="mod">
          <ac:chgData name="Jorge Sanchez" userId="42335d978692b9ba" providerId="LiveId" clId="{C321DD68-916D-431F-8429-3C09CD60E8FE}" dt="2020-03-12T08:54:03.610" v="901" actId="14100"/>
          <ac:spMkLst>
            <pc:docMk/>
            <pc:sldMk cId="3227440108" sldId="277"/>
            <ac:spMk id="2" creationId="{E542B75A-FCBB-4A4C-A470-894C367AE304}"/>
          </ac:spMkLst>
        </pc:spChg>
        <pc:spChg chg="del">
          <ac:chgData name="Jorge Sanchez" userId="42335d978692b9ba" providerId="LiveId" clId="{C321DD68-916D-431F-8429-3C09CD60E8FE}" dt="2020-03-12T08:53:58.546" v="900"/>
          <ac:spMkLst>
            <pc:docMk/>
            <pc:sldMk cId="3227440108" sldId="277"/>
            <ac:spMk id="3" creationId="{D30EB98B-C4B5-4C74-8F91-D22C5A66A4B5}"/>
          </ac:spMkLst>
        </pc:spChg>
      </pc:sldChg>
      <pc:sldMasterChg chg="modSp mod">
        <pc:chgData name="Jorge Sanchez" userId="42335d978692b9ba" providerId="LiveId" clId="{C321DD68-916D-431F-8429-3C09CD60E8FE}" dt="2020-03-12T08:54:25.516" v="921" actId="20577"/>
        <pc:sldMasterMkLst>
          <pc:docMk/>
          <pc:sldMasterMk cId="289061279" sldId="2147483648"/>
        </pc:sldMasterMkLst>
        <pc:spChg chg="mod">
          <ac:chgData name="Jorge Sanchez" userId="42335d978692b9ba" providerId="LiveId" clId="{C321DD68-916D-431F-8429-3C09CD60E8FE}" dt="2020-03-12T08:54:25.516" v="921" actId="20577"/>
          <ac:spMkLst>
            <pc:docMk/>
            <pc:sldMasterMk cId="289061279" sldId="2147483648"/>
            <ac:spMk id="30" creationId="{FECA5C48-BDB0-4874-92E4-D960A13C2DF9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rgesanchez.net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6AB8E90-42DA-4F9B-B0B8-5F7888F91D1D}"/>
              </a:ext>
            </a:extLst>
          </p:cNvPr>
          <p:cNvSpPr/>
          <p:nvPr userDrawn="1"/>
        </p:nvSpPr>
        <p:spPr>
          <a:xfrm>
            <a:off x="0" y="6016752"/>
            <a:ext cx="12192000" cy="88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D8A919-052D-44CD-B9CB-EDCE5D628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2" b="1"/>
          <a:stretch/>
        </p:blipFill>
        <p:spPr>
          <a:xfrm>
            <a:off x="0" y="0"/>
            <a:ext cx="12191999" cy="62606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0DD9A1-6019-4457-9DD2-E391374AA027}"/>
              </a:ext>
            </a:extLst>
          </p:cNvPr>
          <p:cNvSpPr txBox="1">
            <a:spLocks/>
          </p:cNvSpPr>
          <p:nvPr userDrawn="1"/>
        </p:nvSpPr>
        <p:spPr>
          <a:xfrm>
            <a:off x="4791485" y="6394903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494F4C-7164-457A-AB08-53F65946F98E}"/>
              </a:ext>
            </a:extLst>
          </p:cNvPr>
          <p:cNvSpPr/>
          <p:nvPr userDrawn="1"/>
        </p:nvSpPr>
        <p:spPr>
          <a:xfrm>
            <a:off x="573206" y="6425681"/>
            <a:ext cx="1690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Genial.ly-Introducción</a:t>
            </a:r>
          </a:p>
        </p:txBody>
      </p:sp>
    </p:spTree>
    <p:extLst>
      <p:ext uri="{BB962C8B-B14F-4D97-AF65-F5344CB8AC3E}">
        <p14:creationId xmlns:p14="http://schemas.microsoft.com/office/powerpoint/2010/main" val="416505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1049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buSzPct val="100000"/>
              <a:defRPr sz="1400"/>
            </a:lvl3pPr>
            <a:lvl4pPr marL="514350" indent="-171450">
              <a:buClr>
                <a:schemeClr val="accent2"/>
              </a:buClr>
              <a:buSzPct val="100000"/>
              <a:defRPr sz="1400"/>
            </a:lvl4pPr>
            <a:lvl5pPr>
              <a:buClr>
                <a:schemeClr val="accent2"/>
              </a:buClr>
              <a:buSzPct val="10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4373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7721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8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15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9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08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50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9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0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D7D44A-2A09-40E4-B61D-C1EE3F973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02" b="9545"/>
          <a:stretch/>
        </p:blipFill>
        <p:spPr>
          <a:xfrm>
            <a:off x="-60684" y="-99392"/>
            <a:ext cx="12313368" cy="6957392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2478993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461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351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45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770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849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598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hyperlink" Target="http://www.jorgesanchez.net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9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42" Type="http://schemas.openxmlformats.org/officeDocument/2006/relationships/slideLayout" Target="../slideLayouts/slideLayout118.xml"/><Relationship Id="rId47" Type="http://schemas.openxmlformats.org/officeDocument/2006/relationships/slideLayout" Target="../slideLayouts/slideLayout123.xml"/><Relationship Id="rId50" Type="http://schemas.openxmlformats.org/officeDocument/2006/relationships/slideLayout" Target="../slideLayouts/slideLayout126.xml"/><Relationship Id="rId55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40" Type="http://schemas.openxmlformats.org/officeDocument/2006/relationships/slideLayout" Target="../slideLayouts/slideLayout116.xml"/><Relationship Id="rId45" Type="http://schemas.openxmlformats.org/officeDocument/2006/relationships/slideLayout" Target="../slideLayouts/slideLayout121.xml"/><Relationship Id="rId53" Type="http://schemas.openxmlformats.org/officeDocument/2006/relationships/slideLayout" Target="../slideLayouts/slideLayout129.xml"/><Relationship Id="rId58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8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Relationship Id="rId43" Type="http://schemas.openxmlformats.org/officeDocument/2006/relationships/slideLayout" Target="../slideLayouts/slideLayout119.xml"/><Relationship Id="rId48" Type="http://schemas.openxmlformats.org/officeDocument/2006/relationships/slideLayout" Target="../slideLayouts/slideLayout124.xml"/><Relationship Id="rId56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84.xml"/><Relationship Id="rId51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14.xml"/><Relationship Id="rId46" Type="http://schemas.openxmlformats.org/officeDocument/2006/relationships/slideLayout" Target="../slideLayouts/slideLayout122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17.xml"/><Relationship Id="rId54" Type="http://schemas.openxmlformats.org/officeDocument/2006/relationships/slideLayout" Target="../slideLayouts/slideLayout13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49" Type="http://schemas.openxmlformats.org/officeDocument/2006/relationships/slideLayout" Target="../slideLayouts/slideLayout125.xml"/><Relationship Id="rId57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107.xml"/><Relationship Id="rId44" Type="http://schemas.openxmlformats.org/officeDocument/2006/relationships/slideLayout" Target="../slideLayouts/slideLayout120.xml"/><Relationship Id="rId52" Type="http://schemas.openxmlformats.org/officeDocument/2006/relationships/slideLayout" Target="../slideLayouts/slideLayout12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0A64F4A-FDC1-4328-8A30-98AD479531DC}"/>
              </a:ext>
            </a:extLst>
          </p:cNvPr>
          <p:cNvSpPr txBox="1">
            <a:spLocks/>
          </p:cNvSpPr>
          <p:nvPr userDrawn="1"/>
        </p:nvSpPr>
        <p:spPr>
          <a:xfrm>
            <a:off x="4791485" y="6306375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hlinkClick r:id="rId7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ECA5C48-BDB0-4874-92E4-D960A13C2DF9}"/>
              </a:ext>
            </a:extLst>
          </p:cNvPr>
          <p:cNvSpPr/>
          <p:nvPr userDrawn="1"/>
        </p:nvSpPr>
        <p:spPr>
          <a:xfrm>
            <a:off x="573206" y="6337153"/>
            <a:ext cx="21677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Additio - Configurar alumnos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649" r:id="rId3"/>
    <p:sldLayoutId id="2147483888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89" r:id="rId12"/>
    <p:sldLayoutId id="2147483891" r:id="rId13"/>
    <p:sldLayoutId id="2147483899" r:id="rId14"/>
    <p:sldLayoutId id="2147483900" r:id="rId15"/>
    <p:sldLayoutId id="2147483901" r:id="rId16"/>
    <p:sldLayoutId id="2147483902" r:id="rId17"/>
    <p:sldLayoutId id="2147483904" r:id="rId18"/>
    <p:sldLayoutId id="2147483903" r:id="rId19"/>
    <p:sldLayoutId id="2147483650" r:id="rId20"/>
    <p:sldLayoutId id="2147483664" r:id="rId21"/>
    <p:sldLayoutId id="2147483678" r:id="rId22"/>
    <p:sldLayoutId id="2147483679" r:id="rId23"/>
    <p:sldLayoutId id="2147483652" r:id="rId24"/>
    <p:sldLayoutId id="2147483665" r:id="rId25"/>
    <p:sldLayoutId id="2147483653" r:id="rId26"/>
    <p:sldLayoutId id="2147483666" r:id="rId27"/>
    <p:sldLayoutId id="2147483654" r:id="rId28"/>
    <p:sldLayoutId id="2147483667" r:id="rId29"/>
    <p:sldLayoutId id="2147483655" r:id="rId30"/>
    <p:sldLayoutId id="2147483734" r:id="rId31"/>
    <p:sldLayoutId id="2147483735" r:id="rId32"/>
    <p:sldLayoutId id="2147483736" r:id="rId33"/>
    <p:sldLayoutId id="2147483844" r:id="rId34"/>
    <p:sldLayoutId id="2147483845" r:id="rId35"/>
    <p:sldLayoutId id="2147483846" r:id="rId36"/>
    <p:sldLayoutId id="2147483847" r:id="rId37"/>
    <p:sldLayoutId id="2147483848" r:id="rId38"/>
    <p:sldLayoutId id="2147483849" r:id="rId39"/>
    <p:sldLayoutId id="2147483850" r:id="rId40"/>
    <p:sldLayoutId id="2147483851" r:id="rId41"/>
    <p:sldLayoutId id="2147483852" r:id="rId42"/>
    <p:sldLayoutId id="2147483853" r:id="rId43"/>
    <p:sldLayoutId id="2147483854" r:id="rId44"/>
    <p:sldLayoutId id="2147483855" r:id="rId45"/>
    <p:sldLayoutId id="2147483856" r:id="rId46"/>
    <p:sldLayoutId id="2147483857" r:id="rId47"/>
    <p:sldLayoutId id="2147483858" r:id="rId48"/>
    <p:sldLayoutId id="2147483859" r:id="rId49"/>
    <p:sldLayoutId id="2147483860" r:id="rId50"/>
    <p:sldLayoutId id="2147483861" r:id="rId51"/>
    <p:sldLayoutId id="2147483862" r:id="rId52"/>
    <p:sldLayoutId id="2147483863" r:id="rId53"/>
    <p:sldLayoutId id="2147483864" r:id="rId54"/>
    <p:sldLayoutId id="2147483865" r:id="rId55"/>
    <p:sldLayoutId id="2147483866" r:id="rId56"/>
    <p:sldLayoutId id="2147483867" r:id="rId57"/>
    <p:sldLayoutId id="2147483868" r:id="rId58"/>
    <p:sldLayoutId id="2147483869" r:id="rId59"/>
    <p:sldLayoutId id="2147483870" r:id="rId60"/>
    <p:sldLayoutId id="2147483871" r:id="rId61"/>
    <p:sldLayoutId id="2147483872" r:id="rId62"/>
    <p:sldLayoutId id="2147483873" r:id="rId63"/>
    <p:sldLayoutId id="2147483874" r:id="rId64"/>
    <p:sldLayoutId id="2147483875" r:id="rId65"/>
    <p:sldLayoutId id="2147483876" r:id="rId66"/>
    <p:sldLayoutId id="2147483877" r:id="rId67"/>
    <p:sldLayoutId id="2147483878" r:id="rId68"/>
    <p:sldLayoutId id="2147483879" r:id="rId69"/>
    <p:sldLayoutId id="2147483880" r:id="rId70"/>
    <p:sldLayoutId id="2147483881" r:id="rId71"/>
    <p:sldLayoutId id="2147483882" r:id="rId72"/>
    <p:sldLayoutId id="2147483883" r:id="rId73"/>
    <p:sldLayoutId id="2147483884" r:id="rId74"/>
    <p:sldLayoutId id="2147483885" r:id="rId75"/>
    <p:sldLayoutId id="2147483886" r:id="rId76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36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0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‹Nº›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5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90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989C36A-5CDF-4A0C-BAC7-E1E567FD90D2}"/>
              </a:ext>
            </a:extLst>
          </p:cNvPr>
          <p:cNvSpPr/>
          <p:nvPr/>
        </p:nvSpPr>
        <p:spPr>
          <a:xfrm>
            <a:off x="-51540" y="2814447"/>
            <a:ext cx="12252684" cy="1207008"/>
          </a:xfrm>
          <a:prstGeom prst="rect">
            <a:avLst/>
          </a:prstGeom>
          <a:solidFill>
            <a:srgbClr val="2B2B2D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47A944-2039-4EA9-B30C-5A569FB72E27}"/>
              </a:ext>
            </a:extLst>
          </p:cNvPr>
          <p:cNvSpPr txBox="1"/>
          <p:nvPr/>
        </p:nvSpPr>
        <p:spPr>
          <a:xfrm>
            <a:off x="-60684" y="3136612"/>
            <a:ext cx="1225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Configurando los alumnos de un grupo</a:t>
            </a:r>
          </a:p>
        </p:txBody>
      </p:sp>
    </p:spTree>
    <p:extLst>
      <p:ext uri="{BB962C8B-B14F-4D97-AF65-F5344CB8AC3E}">
        <p14:creationId xmlns:p14="http://schemas.microsoft.com/office/powerpoint/2010/main" val="260682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Importar alumnos de otro grupo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D560EE-479C-462E-9643-5263BDE27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Permite utilizar alumnos que ya tenemos de otro grupo</a:t>
            </a:r>
          </a:p>
          <a:p>
            <a:r>
              <a:rPr lang="es-ES" dirty="0"/>
              <a:t>No tiene por qué importarse todo el grupo, puede ser un conjunto concreto de alumnos y alumnas</a:t>
            </a:r>
          </a:p>
        </p:txBody>
      </p:sp>
    </p:spTree>
    <p:extLst>
      <p:ext uri="{BB962C8B-B14F-4D97-AF65-F5344CB8AC3E}">
        <p14:creationId xmlns:p14="http://schemas.microsoft.com/office/powerpoint/2010/main" val="40049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914399" y="1612590"/>
            <a:ext cx="2476711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alumnos de otro grupo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479376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34AA439-115F-466B-B9EA-7AEE99F33578}"/>
              </a:ext>
            </a:extLst>
          </p:cNvPr>
          <p:cNvSpPr txBox="1"/>
          <p:nvPr/>
        </p:nvSpPr>
        <p:spPr>
          <a:xfrm>
            <a:off x="4436203" y="1612590"/>
            <a:ext cx="3361342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Botón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derecho - </a:t>
            </a:r>
            <a:b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Importar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alumnos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2D994711-497C-41B2-AA2D-E049E1352242}"/>
              </a:ext>
            </a:extLst>
          </p:cNvPr>
          <p:cNvSpPr/>
          <p:nvPr/>
        </p:nvSpPr>
        <p:spPr>
          <a:xfrm>
            <a:off x="4001179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0190FD-712B-41B6-89FB-885A18DD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575922"/>
            <a:ext cx="2221230" cy="222123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DBF2C50-9B24-46BB-8A89-3DA022EC3A24}"/>
              </a:ext>
            </a:extLst>
          </p:cNvPr>
          <p:cNvSpPr/>
          <p:nvPr/>
        </p:nvSpPr>
        <p:spPr>
          <a:xfrm>
            <a:off x="958322" y="2604344"/>
            <a:ext cx="303119" cy="3494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960409-AC49-44D8-A083-C1B5C5E14545}"/>
              </a:ext>
            </a:extLst>
          </p:cNvPr>
          <p:cNvSpPr/>
          <p:nvPr/>
        </p:nvSpPr>
        <p:spPr>
          <a:xfrm>
            <a:off x="1261441" y="3904173"/>
            <a:ext cx="1517601" cy="264215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42D5564-DA42-46BB-A02A-DDF2CDE3DACE}"/>
              </a:ext>
            </a:extLst>
          </p:cNvPr>
          <p:cNvSpPr txBox="1"/>
          <p:nvPr/>
        </p:nvSpPr>
        <p:spPr>
          <a:xfrm>
            <a:off x="8727268" y="1556792"/>
            <a:ext cx="3211766" cy="621252"/>
          </a:xfrm>
          <a:prstGeom prst="rect">
            <a:avLst/>
          </a:prstGeom>
          <a:gradFill>
            <a:gsLst>
              <a:gs pos="67000">
                <a:schemeClr val="tx2"/>
              </a:gs>
              <a:gs pos="88000">
                <a:schemeClr val="tx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Importar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desde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existente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</a:t>
            </a:r>
          </a:p>
        </p:txBody>
      </p:sp>
      <p:sp useBgFill="1">
        <p:nvSpPr>
          <p:cNvPr id="17" name="Oval 5">
            <a:extLst>
              <a:ext uri="{FF2B5EF4-FFF2-40B4-BE49-F238E27FC236}">
                <a16:creationId xmlns:a16="http://schemas.microsoft.com/office/drawing/2014/main" id="{9875D495-EA57-431C-ADE3-04AF08C70A39}"/>
              </a:ext>
            </a:extLst>
          </p:cNvPr>
          <p:cNvSpPr/>
          <p:nvPr/>
        </p:nvSpPr>
        <p:spPr>
          <a:xfrm>
            <a:off x="8292244" y="1500994"/>
            <a:ext cx="732848" cy="732848"/>
          </a:xfrm>
          <a:prstGeom prst="ellips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80886E-5993-4421-8388-EF895B498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179" y="2583456"/>
            <a:ext cx="3796366" cy="204823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49B49D30-293B-4F47-848C-478EB03FF880}"/>
              </a:ext>
            </a:extLst>
          </p:cNvPr>
          <p:cNvSpPr/>
          <p:nvPr/>
        </p:nvSpPr>
        <p:spPr>
          <a:xfrm>
            <a:off x="6411090" y="3284984"/>
            <a:ext cx="1008112" cy="2424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62754E-3C1A-4322-B680-A9CB7F122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244" y="2560733"/>
            <a:ext cx="3646790" cy="2980961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30171D58-8648-42BC-82D1-B1B64B950E04}"/>
              </a:ext>
            </a:extLst>
          </p:cNvPr>
          <p:cNvSpPr/>
          <p:nvPr/>
        </p:nvSpPr>
        <p:spPr>
          <a:xfrm>
            <a:off x="8891503" y="3787599"/>
            <a:ext cx="2448272" cy="36658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2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alumnos de otro grupo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0376E241-DDC7-4326-8460-9789860FACDB}"/>
              </a:ext>
            </a:extLst>
          </p:cNvPr>
          <p:cNvSpPr txBox="1"/>
          <p:nvPr/>
        </p:nvSpPr>
        <p:spPr>
          <a:xfrm>
            <a:off x="3611724" y="1612590"/>
            <a:ext cx="5270922" cy="621252"/>
          </a:xfrm>
          <a:prstGeom prst="rect">
            <a:avLst/>
          </a:prstGeom>
          <a:gradFill>
            <a:gsLst>
              <a:gs pos="67000">
                <a:schemeClr val="accent6"/>
              </a:gs>
              <a:gs pos="88000">
                <a:schemeClr val="accent6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Seleccionar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21" name="Oval 5">
            <a:extLst>
              <a:ext uri="{FF2B5EF4-FFF2-40B4-BE49-F238E27FC236}">
                <a16:creationId xmlns:a16="http://schemas.microsoft.com/office/drawing/2014/main" id="{E18F24F4-E83D-4D82-88C8-06E4878036A8}"/>
              </a:ext>
            </a:extLst>
          </p:cNvPr>
          <p:cNvSpPr/>
          <p:nvPr/>
        </p:nvSpPr>
        <p:spPr>
          <a:xfrm>
            <a:off x="3176701" y="1556792"/>
            <a:ext cx="732848" cy="732848"/>
          </a:xfrm>
          <a:prstGeom prst="ellips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2142E6-1F59-4040-ACB0-0C4FBC9B6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646" y="2736187"/>
            <a:ext cx="5715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9" y="259033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alumnos de otro grupo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0376E241-DDC7-4326-8460-9789860FACDB}"/>
              </a:ext>
            </a:extLst>
          </p:cNvPr>
          <p:cNvSpPr txBox="1"/>
          <p:nvPr/>
        </p:nvSpPr>
        <p:spPr>
          <a:xfrm>
            <a:off x="1515070" y="1301964"/>
            <a:ext cx="3456385" cy="621252"/>
          </a:xfrm>
          <a:prstGeom prst="rect">
            <a:avLst/>
          </a:prstGeom>
          <a:gradFill>
            <a:gsLst>
              <a:gs pos="67000">
                <a:schemeClr val="accent3">
                  <a:lumMod val="75000"/>
                </a:schemeClr>
              </a:gs>
              <a:gs pos="88000">
                <a:schemeClr val="accent3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Asegurar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que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están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marcados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los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alumnos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que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queremos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21" name="Oval 5">
            <a:extLst>
              <a:ext uri="{FF2B5EF4-FFF2-40B4-BE49-F238E27FC236}">
                <a16:creationId xmlns:a16="http://schemas.microsoft.com/office/drawing/2014/main" id="{E18F24F4-E83D-4D82-88C8-06E4878036A8}"/>
              </a:ext>
            </a:extLst>
          </p:cNvPr>
          <p:cNvSpPr/>
          <p:nvPr/>
        </p:nvSpPr>
        <p:spPr>
          <a:xfrm>
            <a:off x="1080047" y="1246166"/>
            <a:ext cx="732848" cy="732848"/>
          </a:xfrm>
          <a:prstGeom prst="ellipse">
            <a:avLst/>
          </a:prstGeom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0886CB-2FB9-41F0-B91F-1B5F68D7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148548"/>
            <a:ext cx="3824846" cy="4118574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69CDAEB5-1430-4A33-A9E3-2DA91E702115}"/>
              </a:ext>
            </a:extLst>
          </p:cNvPr>
          <p:cNvSpPr txBox="1"/>
          <p:nvPr/>
        </p:nvSpPr>
        <p:spPr>
          <a:xfrm>
            <a:off x="7670409" y="1301964"/>
            <a:ext cx="3456385" cy="621252"/>
          </a:xfrm>
          <a:prstGeom prst="rect">
            <a:avLst/>
          </a:prstGeom>
          <a:gradFill>
            <a:gsLst>
              <a:gs pos="67000">
                <a:srgbClr val="466DE8"/>
              </a:gs>
              <a:gs pos="88000">
                <a:srgbClr val="1436A4"/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Importar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2" name="Oval 5">
            <a:extLst>
              <a:ext uri="{FF2B5EF4-FFF2-40B4-BE49-F238E27FC236}">
                <a16:creationId xmlns:a16="http://schemas.microsoft.com/office/drawing/2014/main" id="{6379FE23-FAC7-49C7-8039-760DE5D9B34D}"/>
              </a:ext>
            </a:extLst>
          </p:cNvPr>
          <p:cNvSpPr/>
          <p:nvPr/>
        </p:nvSpPr>
        <p:spPr>
          <a:xfrm>
            <a:off x="7235386" y="1246166"/>
            <a:ext cx="732848" cy="732848"/>
          </a:xfrm>
          <a:prstGeom prst="ellipse">
            <a:avLst/>
          </a:prstGeom>
          <a:ln w="12700">
            <a:solidFill>
              <a:srgbClr val="466DE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77DE438-76A2-45A6-87C3-2ED0CB583761}"/>
              </a:ext>
            </a:extLst>
          </p:cNvPr>
          <p:cNvSpPr/>
          <p:nvPr/>
        </p:nvSpPr>
        <p:spPr>
          <a:xfrm>
            <a:off x="7171774" y="2148548"/>
            <a:ext cx="732848" cy="426253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6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Importar alumnos de una hoja de cálculo de Excel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D560EE-479C-462E-9643-5263BDE27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Permite utilizar alumnos que ya tenemos en Excel</a:t>
            </a:r>
          </a:p>
          <a:p>
            <a:r>
              <a:rPr lang="es-ES" dirty="0"/>
              <a:t>Incluso usando otros servicios, es posible exportar los datos a Excel y luego recogerlos desde Additio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159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914399" y="1612590"/>
            <a:ext cx="2476711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alumnos de un archivo de Excel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479376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34AA439-115F-466B-B9EA-7AEE99F33578}"/>
              </a:ext>
            </a:extLst>
          </p:cNvPr>
          <p:cNvSpPr txBox="1"/>
          <p:nvPr/>
        </p:nvSpPr>
        <p:spPr>
          <a:xfrm>
            <a:off x="4436203" y="1612590"/>
            <a:ext cx="3361342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Botón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derecho - </a:t>
            </a:r>
            <a:b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Importar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alumnos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2D994711-497C-41B2-AA2D-E049E1352242}"/>
              </a:ext>
            </a:extLst>
          </p:cNvPr>
          <p:cNvSpPr/>
          <p:nvPr/>
        </p:nvSpPr>
        <p:spPr>
          <a:xfrm>
            <a:off x="4001179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0190FD-712B-41B6-89FB-885A18DD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575922"/>
            <a:ext cx="2221230" cy="222123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DBF2C50-9B24-46BB-8A89-3DA022EC3A24}"/>
              </a:ext>
            </a:extLst>
          </p:cNvPr>
          <p:cNvSpPr/>
          <p:nvPr/>
        </p:nvSpPr>
        <p:spPr>
          <a:xfrm>
            <a:off x="958322" y="2604344"/>
            <a:ext cx="303119" cy="3494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960409-AC49-44D8-A083-C1B5C5E14545}"/>
              </a:ext>
            </a:extLst>
          </p:cNvPr>
          <p:cNvSpPr/>
          <p:nvPr/>
        </p:nvSpPr>
        <p:spPr>
          <a:xfrm>
            <a:off x="1261441" y="3904173"/>
            <a:ext cx="1517601" cy="264215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42D5564-DA42-46BB-A02A-DDF2CDE3DACE}"/>
              </a:ext>
            </a:extLst>
          </p:cNvPr>
          <p:cNvSpPr txBox="1"/>
          <p:nvPr/>
        </p:nvSpPr>
        <p:spPr>
          <a:xfrm>
            <a:off x="8727268" y="1556792"/>
            <a:ext cx="3211766" cy="621252"/>
          </a:xfrm>
          <a:prstGeom prst="rect">
            <a:avLst/>
          </a:prstGeom>
          <a:gradFill>
            <a:gsLst>
              <a:gs pos="67000">
                <a:schemeClr val="tx2"/>
              </a:gs>
              <a:gs pos="88000">
                <a:schemeClr val="tx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Importar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desde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Excel"</a:t>
            </a:r>
          </a:p>
        </p:txBody>
      </p:sp>
      <p:sp useBgFill="1">
        <p:nvSpPr>
          <p:cNvPr id="17" name="Oval 5">
            <a:extLst>
              <a:ext uri="{FF2B5EF4-FFF2-40B4-BE49-F238E27FC236}">
                <a16:creationId xmlns:a16="http://schemas.microsoft.com/office/drawing/2014/main" id="{9875D495-EA57-431C-ADE3-04AF08C70A39}"/>
              </a:ext>
            </a:extLst>
          </p:cNvPr>
          <p:cNvSpPr/>
          <p:nvPr/>
        </p:nvSpPr>
        <p:spPr>
          <a:xfrm>
            <a:off x="8292244" y="1500994"/>
            <a:ext cx="732848" cy="732848"/>
          </a:xfrm>
          <a:prstGeom prst="ellips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80886E-5993-4421-8388-EF895B498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179" y="2583456"/>
            <a:ext cx="3796366" cy="204823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49B49D30-293B-4F47-848C-478EB03FF880}"/>
              </a:ext>
            </a:extLst>
          </p:cNvPr>
          <p:cNvSpPr/>
          <p:nvPr/>
        </p:nvSpPr>
        <p:spPr>
          <a:xfrm>
            <a:off x="6411090" y="3284984"/>
            <a:ext cx="1008112" cy="2424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62754E-3C1A-4322-B680-A9CB7F122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244" y="2560733"/>
            <a:ext cx="3646790" cy="2980961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30171D58-8648-42BC-82D1-B1B64B950E04}"/>
              </a:ext>
            </a:extLst>
          </p:cNvPr>
          <p:cNvSpPr/>
          <p:nvPr/>
        </p:nvSpPr>
        <p:spPr>
          <a:xfrm>
            <a:off x="8891503" y="3184726"/>
            <a:ext cx="2448272" cy="36658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2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alumnos de otro grupo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0376E241-DDC7-4326-8460-9789860FACDB}"/>
              </a:ext>
            </a:extLst>
          </p:cNvPr>
          <p:cNvSpPr txBox="1"/>
          <p:nvPr/>
        </p:nvSpPr>
        <p:spPr>
          <a:xfrm>
            <a:off x="3611724" y="1612590"/>
            <a:ext cx="5270922" cy="621252"/>
          </a:xfrm>
          <a:prstGeom prst="rect">
            <a:avLst/>
          </a:prstGeom>
          <a:gradFill>
            <a:gsLst>
              <a:gs pos="67000">
                <a:schemeClr val="accent6"/>
              </a:gs>
              <a:gs pos="88000">
                <a:schemeClr val="accent6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Seleccionar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archive" para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elegir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archivo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 Excel</a:t>
            </a:r>
          </a:p>
        </p:txBody>
      </p:sp>
      <p:sp useBgFill="1">
        <p:nvSpPr>
          <p:cNvPr id="21" name="Oval 5">
            <a:extLst>
              <a:ext uri="{FF2B5EF4-FFF2-40B4-BE49-F238E27FC236}">
                <a16:creationId xmlns:a16="http://schemas.microsoft.com/office/drawing/2014/main" id="{E18F24F4-E83D-4D82-88C8-06E4878036A8}"/>
              </a:ext>
            </a:extLst>
          </p:cNvPr>
          <p:cNvSpPr/>
          <p:nvPr/>
        </p:nvSpPr>
        <p:spPr>
          <a:xfrm>
            <a:off x="3176701" y="1556792"/>
            <a:ext cx="732848" cy="732848"/>
          </a:xfrm>
          <a:prstGeom prst="ellips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C46485-E1C0-4EE4-BA87-1013FD055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97" y="2528900"/>
            <a:ext cx="8562975" cy="341947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46D2790-80B5-482E-8F3C-FB039E19A16B}"/>
              </a:ext>
            </a:extLst>
          </p:cNvPr>
          <p:cNvSpPr/>
          <p:nvPr/>
        </p:nvSpPr>
        <p:spPr>
          <a:xfrm>
            <a:off x="8724292" y="4077072"/>
            <a:ext cx="1620180" cy="506518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5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C6EE47F-122B-4F62-A53A-C84D0F424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710" y="1741534"/>
            <a:ext cx="7442012" cy="45739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52654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alumnos de otro grupo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DA5D273-45DC-4380-94D2-34116FE4655C}"/>
              </a:ext>
            </a:extLst>
          </p:cNvPr>
          <p:cNvSpPr txBox="1"/>
          <p:nvPr/>
        </p:nvSpPr>
        <p:spPr>
          <a:xfrm>
            <a:off x="3073732" y="966305"/>
            <a:ext cx="7006989" cy="621252"/>
          </a:xfrm>
          <a:prstGeom prst="rect">
            <a:avLst/>
          </a:prstGeom>
          <a:gradFill>
            <a:gsLst>
              <a:gs pos="67000">
                <a:schemeClr val="accent3">
                  <a:lumMod val="75000"/>
                </a:schemeClr>
              </a:gs>
              <a:gs pos="88000">
                <a:schemeClr val="accent3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Establecer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las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opciones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idóneas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para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archivo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concreto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y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hacer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Importar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</a:t>
            </a:r>
          </a:p>
        </p:txBody>
      </p:sp>
      <p:sp useBgFill="1">
        <p:nvSpPr>
          <p:cNvPr id="9" name="Oval 5">
            <a:extLst>
              <a:ext uri="{FF2B5EF4-FFF2-40B4-BE49-F238E27FC236}">
                <a16:creationId xmlns:a16="http://schemas.microsoft.com/office/drawing/2014/main" id="{B4F8315E-5D43-477B-B572-F4A8CC1BD6F9}"/>
              </a:ext>
            </a:extLst>
          </p:cNvPr>
          <p:cNvSpPr/>
          <p:nvPr/>
        </p:nvSpPr>
        <p:spPr>
          <a:xfrm>
            <a:off x="2638709" y="910507"/>
            <a:ext cx="732848" cy="732848"/>
          </a:xfrm>
          <a:prstGeom prst="ellipse">
            <a:avLst/>
          </a:prstGeom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F137C8F-46A0-4C0F-8BBB-471F15EB5EAA}"/>
              </a:ext>
            </a:extLst>
          </p:cNvPr>
          <p:cNvSpPr/>
          <p:nvPr/>
        </p:nvSpPr>
        <p:spPr>
          <a:xfrm>
            <a:off x="8604557" y="4065449"/>
            <a:ext cx="1224455" cy="36004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8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9" y="259033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alumnos de otro grupo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69CDAEB5-1430-4A33-A9E3-2DA91E702115}"/>
              </a:ext>
            </a:extLst>
          </p:cNvPr>
          <p:cNvSpPr txBox="1"/>
          <p:nvPr/>
        </p:nvSpPr>
        <p:spPr>
          <a:xfrm>
            <a:off x="3719924" y="1301964"/>
            <a:ext cx="5437948" cy="621252"/>
          </a:xfrm>
          <a:prstGeom prst="rect">
            <a:avLst/>
          </a:prstGeom>
          <a:gradFill>
            <a:gsLst>
              <a:gs pos="67000">
                <a:srgbClr val="466DE8"/>
              </a:gs>
              <a:gs pos="88000">
                <a:srgbClr val="1436A4"/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Asociar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columnas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 Excel con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campos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Additio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2" name="Oval 5">
            <a:extLst>
              <a:ext uri="{FF2B5EF4-FFF2-40B4-BE49-F238E27FC236}">
                <a16:creationId xmlns:a16="http://schemas.microsoft.com/office/drawing/2014/main" id="{6379FE23-FAC7-49C7-8039-760DE5D9B34D}"/>
              </a:ext>
            </a:extLst>
          </p:cNvPr>
          <p:cNvSpPr/>
          <p:nvPr/>
        </p:nvSpPr>
        <p:spPr>
          <a:xfrm>
            <a:off x="3284901" y="1246166"/>
            <a:ext cx="732848" cy="732848"/>
          </a:xfrm>
          <a:prstGeom prst="ellipse">
            <a:avLst/>
          </a:prstGeom>
          <a:ln w="12700">
            <a:solidFill>
              <a:srgbClr val="466DE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F7AAF8-7015-4B6C-9D2F-021C509D2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310157"/>
            <a:ext cx="5870184" cy="4171605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56458A0-B1EE-42CF-94C8-7B7F73AF3024}"/>
              </a:ext>
            </a:extLst>
          </p:cNvPr>
          <p:cNvCxnSpPr/>
          <p:nvPr/>
        </p:nvCxnSpPr>
        <p:spPr>
          <a:xfrm>
            <a:off x="6600056" y="3933056"/>
            <a:ext cx="1368152" cy="5040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12CE634A-B806-484D-8D38-C663FB0D07DB}"/>
              </a:ext>
            </a:extLst>
          </p:cNvPr>
          <p:cNvSpPr txBox="1"/>
          <p:nvPr/>
        </p:nvSpPr>
        <p:spPr>
          <a:xfrm>
            <a:off x="7623752" y="3824453"/>
            <a:ext cx="153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Arrastrar</a:t>
            </a:r>
          </a:p>
        </p:txBody>
      </p:sp>
    </p:spTree>
    <p:extLst>
      <p:ext uri="{BB962C8B-B14F-4D97-AF65-F5344CB8AC3E}">
        <p14:creationId xmlns:p14="http://schemas.microsoft.com/office/powerpoint/2010/main" val="10600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9" y="259033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alumnos de otro grupo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69CDAEB5-1430-4A33-A9E3-2DA91E702115}"/>
              </a:ext>
            </a:extLst>
          </p:cNvPr>
          <p:cNvSpPr txBox="1"/>
          <p:nvPr/>
        </p:nvSpPr>
        <p:spPr>
          <a:xfrm>
            <a:off x="3719924" y="1301964"/>
            <a:ext cx="5437948" cy="621252"/>
          </a:xfrm>
          <a:prstGeom prst="rect">
            <a:avLst/>
          </a:prstGeom>
          <a:gradFill>
            <a:gsLst>
              <a:gs pos="67000">
                <a:schemeClr val="accent2">
                  <a:lumMod val="75000"/>
                </a:schemeClr>
              </a:gs>
              <a:gs pos="88000">
                <a:schemeClr val="accent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Importar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Alumnos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2" name="Oval 5">
            <a:extLst>
              <a:ext uri="{FF2B5EF4-FFF2-40B4-BE49-F238E27FC236}">
                <a16:creationId xmlns:a16="http://schemas.microsoft.com/office/drawing/2014/main" id="{6379FE23-FAC7-49C7-8039-760DE5D9B34D}"/>
              </a:ext>
            </a:extLst>
          </p:cNvPr>
          <p:cNvSpPr/>
          <p:nvPr/>
        </p:nvSpPr>
        <p:spPr>
          <a:xfrm>
            <a:off x="3284901" y="1246166"/>
            <a:ext cx="732848" cy="732848"/>
          </a:xfrm>
          <a:prstGeom prst="ellips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F7AAF8-7015-4B6C-9D2F-021C509D2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310157"/>
            <a:ext cx="5870184" cy="417160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BD8CF17-BC7D-40A4-A30D-36AAEAF547B9}"/>
              </a:ext>
            </a:extLst>
          </p:cNvPr>
          <p:cNvSpPr/>
          <p:nvPr/>
        </p:nvSpPr>
        <p:spPr>
          <a:xfrm>
            <a:off x="8076220" y="2378344"/>
            <a:ext cx="1081652" cy="36658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28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2B75A-FCBB-4A4C-A470-894C367AE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Añadir alumnos manualmente</a:t>
            </a:r>
          </a:p>
        </p:txBody>
      </p:sp>
    </p:spTree>
    <p:extLst>
      <p:ext uri="{BB962C8B-B14F-4D97-AF65-F5344CB8AC3E}">
        <p14:creationId xmlns:p14="http://schemas.microsoft.com/office/powerpoint/2010/main" val="2057380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Importar alumnos desde Google </a:t>
            </a:r>
            <a:r>
              <a:rPr lang="es-ES" dirty="0" err="1"/>
              <a:t>Classroom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D560EE-479C-462E-9643-5263BDE27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Si usamos Google </a:t>
            </a:r>
            <a:r>
              <a:rPr lang="es-ES" dirty="0" err="1"/>
              <a:t>Classroom</a:t>
            </a:r>
            <a:r>
              <a:rPr lang="es-ES" dirty="0"/>
              <a:t> es la opción ideal</a:t>
            </a:r>
          </a:p>
          <a:p>
            <a:r>
              <a:rPr lang="es-ES" dirty="0"/>
              <a:t>Importa y vincula los alumnos con el grupo de Google </a:t>
            </a:r>
            <a:r>
              <a:rPr lang="es-ES" dirty="0" err="1"/>
              <a:t>Classroom</a:t>
            </a:r>
            <a:endParaRPr lang="es-ES" dirty="0"/>
          </a:p>
          <a:p>
            <a:r>
              <a:rPr lang="es-ES" dirty="0"/>
              <a:t>Integra las tareas y Notas de Google </a:t>
            </a:r>
            <a:r>
              <a:rPr lang="es-ES" dirty="0" err="1"/>
              <a:t>Classtoom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872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05EFCB-ECA9-4B97-81C0-BE010B208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808" y="2345438"/>
            <a:ext cx="4857750" cy="379095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1825558" y="1612590"/>
            <a:ext cx="2476711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alumnos desde Google </a:t>
            </a:r>
            <a:r>
              <a:rPr lang="es-ES" dirty="0" err="1"/>
              <a:t>Classroom</a:t>
            </a:r>
            <a:endParaRPr lang="es-ES" dirty="0"/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1390535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34AA439-115F-466B-B9EA-7AEE99F33578}"/>
              </a:ext>
            </a:extLst>
          </p:cNvPr>
          <p:cNvSpPr txBox="1"/>
          <p:nvPr/>
        </p:nvSpPr>
        <p:spPr>
          <a:xfrm>
            <a:off x="6341669" y="1612590"/>
            <a:ext cx="4588890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Menú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vertical - Google Classroom -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Vincular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2D994711-497C-41B2-AA2D-E049E1352242}"/>
              </a:ext>
            </a:extLst>
          </p:cNvPr>
          <p:cNvSpPr/>
          <p:nvPr/>
        </p:nvSpPr>
        <p:spPr>
          <a:xfrm>
            <a:off x="5906645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0190FD-712B-41B6-89FB-885A18DD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558" y="2575922"/>
            <a:ext cx="2221230" cy="222123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DBF2C50-9B24-46BB-8A89-3DA022EC3A24}"/>
              </a:ext>
            </a:extLst>
          </p:cNvPr>
          <p:cNvSpPr/>
          <p:nvPr/>
        </p:nvSpPr>
        <p:spPr>
          <a:xfrm>
            <a:off x="1869481" y="2604344"/>
            <a:ext cx="303119" cy="3494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960409-AC49-44D8-A083-C1B5C5E14545}"/>
              </a:ext>
            </a:extLst>
          </p:cNvPr>
          <p:cNvSpPr/>
          <p:nvPr/>
        </p:nvSpPr>
        <p:spPr>
          <a:xfrm>
            <a:off x="2172600" y="3904173"/>
            <a:ext cx="1517601" cy="264215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9B49D30-293B-4F47-848C-478EB03FF880}"/>
              </a:ext>
            </a:extLst>
          </p:cNvPr>
          <p:cNvSpPr/>
          <p:nvPr/>
        </p:nvSpPr>
        <p:spPr>
          <a:xfrm>
            <a:off x="6273068" y="4797152"/>
            <a:ext cx="4500705" cy="36004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22116CA-F495-4889-9F9F-8C2FC78C57AD}"/>
              </a:ext>
            </a:extLst>
          </p:cNvPr>
          <p:cNvSpPr/>
          <p:nvPr/>
        </p:nvSpPr>
        <p:spPr>
          <a:xfrm>
            <a:off x="10521746" y="2424324"/>
            <a:ext cx="252027" cy="36004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60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4" grpId="0" animBg="1"/>
      <p:bldP spid="15" grpId="0" animBg="1"/>
      <p:bldP spid="19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alumnos desde Google </a:t>
            </a:r>
            <a:r>
              <a:rPr lang="es-ES" dirty="0" err="1"/>
              <a:t>Classroom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3BB8FF-43C3-4958-8DD7-793BA39BE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" t="12404" r="34" b="14861"/>
          <a:stretch/>
        </p:blipFill>
        <p:spPr>
          <a:xfrm>
            <a:off x="3914666" y="2413988"/>
            <a:ext cx="4703785" cy="3757184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AA884FD9-5448-45D9-A93D-D34AFC03E37D}"/>
              </a:ext>
            </a:extLst>
          </p:cNvPr>
          <p:cNvSpPr txBox="1"/>
          <p:nvPr/>
        </p:nvSpPr>
        <p:spPr>
          <a:xfrm>
            <a:off x="4353977" y="1424136"/>
            <a:ext cx="4264474" cy="621252"/>
          </a:xfrm>
          <a:prstGeom prst="rect">
            <a:avLst/>
          </a:prstGeom>
          <a:gradFill>
            <a:gsLst>
              <a:gs pos="67000">
                <a:schemeClr val="tx2"/>
              </a:gs>
              <a:gs pos="88000">
                <a:schemeClr val="tx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Indicar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nuestro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usuario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y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contraseña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 Google Classroom</a:t>
            </a:r>
          </a:p>
        </p:txBody>
      </p:sp>
      <p:sp useBgFill="1">
        <p:nvSpPr>
          <p:cNvPr id="12" name="Oval 5">
            <a:extLst>
              <a:ext uri="{FF2B5EF4-FFF2-40B4-BE49-F238E27FC236}">
                <a16:creationId xmlns:a16="http://schemas.microsoft.com/office/drawing/2014/main" id="{D38E525F-106F-4001-A146-C210E0E34EBC}"/>
              </a:ext>
            </a:extLst>
          </p:cNvPr>
          <p:cNvSpPr/>
          <p:nvPr/>
        </p:nvSpPr>
        <p:spPr>
          <a:xfrm>
            <a:off x="3918953" y="1368338"/>
            <a:ext cx="732848" cy="732848"/>
          </a:xfrm>
          <a:prstGeom prst="ellips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0288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alumnos de Google </a:t>
            </a:r>
            <a:r>
              <a:rPr lang="es-ES" dirty="0" err="1"/>
              <a:t>Classroom</a:t>
            </a:r>
            <a:endParaRPr lang="es-ES" dirty="0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0376E241-DDC7-4326-8460-9789860FACDB}"/>
              </a:ext>
            </a:extLst>
          </p:cNvPr>
          <p:cNvSpPr txBox="1"/>
          <p:nvPr/>
        </p:nvSpPr>
        <p:spPr>
          <a:xfrm>
            <a:off x="3611724" y="1612590"/>
            <a:ext cx="5270922" cy="621252"/>
          </a:xfrm>
          <a:prstGeom prst="rect">
            <a:avLst/>
          </a:prstGeom>
          <a:gradFill>
            <a:gsLst>
              <a:gs pos="67000">
                <a:schemeClr val="accent6"/>
              </a:gs>
              <a:gs pos="88000">
                <a:schemeClr val="accent6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Seleccionar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21" name="Oval 5">
            <a:extLst>
              <a:ext uri="{FF2B5EF4-FFF2-40B4-BE49-F238E27FC236}">
                <a16:creationId xmlns:a16="http://schemas.microsoft.com/office/drawing/2014/main" id="{E18F24F4-E83D-4D82-88C8-06E4878036A8}"/>
              </a:ext>
            </a:extLst>
          </p:cNvPr>
          <p:cNvSpPr/>
          <p:nvPr/>
        </p:nvSpPr>
        <p:spPr>
          <a:xfrm>
            <a:off x="3176701" y="1556792"/>
            <a:ext cx="732848" cy="732848"/>
          </a:xfrm>
          <a:prstGeom prst="ellips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FF9664-4A1C-4E21-B993-8AA82B0D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96" y="2492896"/>
            <a:ext cx="57340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Importar alumnos desde Google </a:t>
            </a:r>
            <a:r>
              <a:rPr lang="es-ES" dirty="0" err="1"/>
              <a:t>Classroom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D560EE-479C-462E-9643-5263BDE27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Si usamos Google </a:t>
            </a:r>
            <a:r>
              <a:rPr lang="es-ES" dirty="0" err="1"/>
              <a:t>Classroom</a:t>
            </a:r>
            <a:r>
              <a:rPr lang="es-ES" dirty="0"/>
              <a:t> es la opción ideal</a:t>
            </a:r>
          </a:p>
          <a:p>
            <a:r>
              <a:rPr lang="es-ES" dirty="0"/>
              <a:t>Importa y vincula los alumnos con el grupo de Google </a:t>
            </a:r>
            <a:r>
              <a:rPr lang="es-ES" dirty="0" err="1"/>
              <a:t>Classroom</a:t>
            </a:r>
            <a:endParaRPr lang="es-ES" dirty="0"/>
          </a:p>
          <a:p>
            <a:r>
              <a:rPr lang="es-ES" dirty="0"/>
              <a:t>Integra las tareas y Notas de Google </a:t>
            </a:r>
            <a:r>
              <a:rPr lang="es-ES" dirty="0" err="1"/>
              <a:t>Classtoom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6302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2B75A-FCBB-4A4C-A470-894C367AE3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12192000" cy="1470025"/>
          </a:xfrm>
        </p:spPr>
        <p:txBody>
          <a:bodyPr/>
          <a:lstStyle/>
          <a:p>
            <a:r>
              <a:rPr lang="es-ES" dirty="0"/>
              <a:t>Fotos de alumnos</a:t>
            </a:r>
          </a:p>
        </p:txBody>
      </p:sp>
    </p:spTree>
    <p:extLst>
      <p:ext uri="{BB962C8B-B14F-4D97-AF65-F5344CB8AC3E}">
        <p14:creationId xmlns:p14="http://schemas.microsoft.com/office/powerpoint/2010/main" val="926918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Colocar foto a alumno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9DB98EE-B2E4-41C8-8B70-08B906D3737B}"/>
              </a:ext>
            </a:extLst>
          </p:cNvPr>
          <p:cNvSpPr txBox="1"/>
          <p:nvPr/>
        </p:nvSpPr>
        <p:spPr>
          <a:xfrm>
            <a:off x="1825558" y="1612590"/>
            <a:ext cx="2476711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8" name="Oval 5">
            <a:extLst>
              <a:ext uri="{FF2B5EF4-FFF2-40B4-BE49-F238E27FC236}">
                <a16:creationId xmlns:a16="http://schemas.microsoft.com/office/drawing/2014/main" id="{8E25E4F1-2992-435F-B9EB-148CCAF806EF}"/>
              </a:ext>
            </a:extLst>
          </p:cNvPr>
          <p:cNvSpPr/>
          <p:nvPr/>
        </p:nvSpPr>
        <p:spPr>
          <a:xfrm>
            <a:off x="1390535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1DF2085-93D7-495B-A3AC-B6A4E6F5D924}"/>
              </a:ext>
            </a:extLst>
          </p:cNvPr>
          <p:cNvSpPr txBox="1"/>
          <p:nvPr/>
        </p:nvSpPr>
        <p:spPr>
          <a:xfrm>
            <a:off x="5132355" y="1612590"/>
            <a:ext cx="2418627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alumno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/a</a:t>
            </a: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3143C613-3312-4F4A-BF47-FA46C6959E0C}"/>
              </a:ext>
            </a:extLst>
          </p:cNvPr>
          <p:cNvSpPr/>
          <p:nvPr/>
        </p:nvSpPr>
        <p:spPr>
          <a:xfrm>
            <a:off x="4697331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6AD8C32-E2D8-499A-8354-44F80302C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558" y="2575922"/>
            <a:ext cx="2221230" cy="222123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E494298-2A7D-4172-A88F-B02BF2FDE897}"/>
              </a:ext>
            </a:extLst>
          </p:cNvPr>
          <p:cNvSpPr/>
          <p:nvPr/>
        </p:nvSpPr>
        <p:spPr>
          <a:xfrm>
            <a:off x="1869481" y="2604344"/>
            <a:ext cx="303119" cy="3494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82F7D52-34BB-4B4F-8518-5D7CFE7451B1}"/>
              </a:ext>
            </a:extLst>
          </p:cNvPr>
          <p:cNvSpPr/>
          <p:nvPr/>
        </p:nvSpPr>
        <p:spPr>
          <a:xfrm>
            <a:off x="2172600" y="3904173"/>
            <a:ext cx="1517601" cy="264215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C8DCEF-7593-4A16-BBCA-61D3E9BA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657" y="2804708"/>
            <a:ext cx="2600325" cy="131445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C9DE1FE-45C7-466E-A738-A36CB92ADB8F}"/>
              </a:ext>
            </a:extLst>
          </p:cNvPr>
          <p:cNvSpPr/>
          <p:nvPr/>
        </p:nvSpPr>
        <p:spPr>
          <a:xfrm>
            <a:off x="4978887" y="3197718"/>
            <a:ext cx="1517601" cy="372227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E8A10567-822B-4A0F-A5F1-13B2428BECFA}"/>
              </a:ext>
            </a:extLst>
          </p:cNvPr>
          <p:cNvSpPr txBox="1"/>
          <p:nvPr/>
        </p:nvSpPr>
        <p:spPr>
          <a:xfrm>
            <a:off x="8727268" y="1556792"/>
            <a:ext cx="3211766" cy="621252"/>
          </a:xfrm>
          <a:prstGeom prst="rect">
            <a:avLst/>
          </a:prstGeom>
          <a:gradFill>
            <a:gsLst>
              <a:gs pos="67000">
                <a:schemeClr val="tx2"/>
              </a:gs>
              <a:gs pos="88000">
                <a:schemeClr val="tx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recuadro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 la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9" name="Oval 5">
            <a:extLst>
              <a:ext uri="{FF2B5EF4-FFF2-40B4-BE49-F238E27FC236}">
                <a16:creationId xmlns:a16="http://schemas.microsoft.com/office/drawing/2014/main" id="{1D8654DD-0BCF-4635-8362-EDA658C061FF}"/>
              </a:ext>
            </a:extLst>
          </p:cNvPr>
          <p:cNvSpPr/>
          <p:nvPr/>
        </p:nvSpPr>
        <p:spPr>
          <a:xfrm>
            <a:off x="8292244" y="1500994"/>
            <a:ext cx="732848" cy="732848"/>
          </a:xfrm>
          <a:prstGeom prst="ellips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03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525010F-0D00-4E01-A815-500AA792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214" y="2575922"/>
            <a:ext cx="3939531" cy="2859556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DA1B04BD-FFA6-4449-9450-CF46F0240CE1}"/>
              </a:ext>
            </a:extLst>
          </p:cNvPr>
          <p:cNvSpPr/>
          <p:nvPr/>
        </p:nvSpPr>
        <p:spPr>
          <a:xfrm>
            <a:off x="8184231" y="2631720"/>
            <a:ext cx="840861" cy="8332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49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Importar fotos de alumnos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D560EE-479C-462E-9643-5263BDE27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pueden importar de golpe</a:t>
            </a:r>
          </a:p>
          <a:p>
            <a:r>
              <a:rPr lang="es-ES" dirty="0"/>
              <a:t>La premisa es que el nombre del archivo de cada foto debe de ser el identificador de cada alumno</a:t>
            </a:r>
          </a:p>
          <a:p>
            <a:r>
              <a:rPr lang="es-ES" dirty="0"/>
              <a:t>A veces es más pesado hacerlo así que hacerlo de uno en uno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9330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914399" y="1612590"/>
            <a:ext cx="2476711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fotos de alumnos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479376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34AA439-115F-466B-B9EA-7AEE99F33578}"/>
              </a:ext>
            </a:extLst>
          </p:cNvPr>
          <p:cNvSpPr txBox="1"/>
          <p:nvPr/>
        </p:nvSpPr>
        <p:spPr>
          <a:xfrm>
            <a:off x="4436203" y="1612590"/>
            <a:ext cx="3361342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Botón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derecho - </a:t>
            </a:r>
            <a:b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Importar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alumnos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2D994711-497C-41B2-AA2D-E049E1352242}"/>
              </a:ext>
            </a:extLst>
          </p:cNvPr>
          <p:cNvSpPr/>
          <p:nvPr/>
        </p:nvSpPr>
        <p:spPr>
          <a:xfrm>
            <a:off x="4001179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0190FD-712B-41B6-89FB-885A18DD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575922"/>
            <a:ext cx="2221230" cy="222123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DBF2C50-9B24-46BB-8A89-3DA022EC3A24}"/>
              </a:ext>
            </a:extLst>
          </p:cNvPr>
          <p:cNvSpPr/>
          <p:nvPr/>
        </p:nvSpPr>
        <p:spPr>
          <a:xfrm>
            <a:off x="958322" y="2604344"/>
            <a:ext cx="303119" cy="3494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960409-AC49-44D8-A083-C1B5C5E14545}"/>
              </a:ext>
            </a:extLst>
          </p:cNvPr>
          <p:cNvSpPr/>
          <p:nvPr/>
        </p:nvSpPr>
        <p:spPr>
          <a:xfrm>
            <a:off x="1261441" y="3904173"/>
            <a:ext cx="1517601" cy="264215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42D5564-DA42-46BB-A02A-DDF2CDE3DACE}"/>
              </a:ext>
            </a:extLst>
          </p:cNvPr>
          <p:cNvSpPr txBox="1"/>
          <p:nvPr/>
        </p:nvSpPr>
        <p:spPr>
          <a:xfrm>
            <a:off x="8727268" y="1556792"/>
            <a:ext cx="3211766" cy="621252"/>
          </a:xfrm>
          <a:prstGeom prst="rect">
            <a:avLst/>
          </a:prstGeom>
          <a:gradFill>
            <a:gsLst>
              <a:gs pos="67000">
                <a:schemeClr val="tx2"/>
              </a:gs>
              <a:gs pos="88000">
                <a:schemeClr val="tx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Importar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 los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alumnos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</a:t>
            </a:r>
          </a:p>
        </p:txBody>
      </p:sp>
      <p:sp useBgFill="1">
        <p:nvSpPr>
          <p:cNvPr id="17" name="Oval 5">
            <a:extLst>
              <a:ext uri="{FF2B5EF4-FFF2-40B4-BE49-F238E27FC236}">
                <a16:creationId xmlns:a16="http://schemas.microsoft.com/office/drawing/2014/main" id="{9875D495-EA57-431C-ADE3-04AF08C70A39}"/>
              </a:ext>
            </a:extLst>
          </p:cNvPr>
          <p:cNvSpPr/>
          <p:nvPr/>
        </p:nvSpPr>
        <p:spPr>
          <a:xfrm>
            <a:off x="8292244" y="1500994"/>
            <a:ext cx="732848" cy="732848"/>
          </a:xfrm>
          <a:prstGeom prst="ellips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80886E-5993-4421-8388-EF895B498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179" y="2583456"/>
            <a:ext cx="3796366" cy="204823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49B49D30-293B-4F47-848C-478EB03FF880}"/>
              </a:ext>
            </a:extLst>
          </p:cNvPr>
          <p:cNvSpPr/>
          <p:nvPr/>
        </p:nvSpPr>
        <p:spPr>
          <a:xfrm>
            <a:off x="6411090" y="3284984"/>
            <a:ext cx="1008112" cy="2424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62754E-3C1A-4322-B680-A9CB7F122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244" y="2560733"/>
            <a:ext cx="3646790" cy="2980961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30171D58-8648-42BC-82D1-B1B64B950E04}"/>
              </a:ext>
            </a:extLst>
          </p:cNvPr>
          <p:cNvSpPr/>
          <p:nvPr/>
        </p:nvSpPr>
        <p:spPr>
          <a:xfrm>
            <a:off x="8891503" y="4689139"/>
            <a:ext cx="2448272" cy="309133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4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1FCEEA-B368-4D2D-99B1-887D360E0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759" y="2534868"/>
            <a:ext cx="5705475" cy="35909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Importar fotos de </a:t>
            </a:r>
            <a:r>
              <a:rPr lang="es-ES" dirty="0" err="1"/>
              <a:t>alumnps</a:t>
            </a:r>
            <a:endParaRPr lang="es-ES" dirty="0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0376E241-DDC7-4326-8460-9789860FACDB}"/>
              </a:ext>
            </a:extLst>
          </p:cNvPr>
          <p:cNvSpPr txBox="1"/>
          <p:nvPr/>
        </p:nvSpPr>
        <p:spPr>
          <a:xfrm>
            <a:off x="3611724" y="1612590"/>
            <a:ext cx="5270922" cy="621252"/>
          </a:xfrm>
          <a:prstGeom prst="rect">
            <a:avLst/>
          </a:prstGeom>
          <a:gradFill>
            <a:gsLst>
              <a:gs pos="67000">
                <a:schemeClr val="accent6"/>
              </a:gs>
              <a:gs pos="88000">
                <a:schemeClr val="accent6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Seleccionar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 y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seleccionar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todas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las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cuadro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siguiente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21" name="Oval 5">
            <a:extLst>
              <a:ext uri="{FF2B5EF4-FFF2-40B4-BE49-F238E27FC236}">
                <a16:creationId xmlns:a16="http://schemas.microsoft.com/office/drawing/2014/main" id="{E18F24F4-E83D-4D82-88C8-06E4878036A8}"/>
              </a:ext>
            </a:extLst>
          </p:cNvPr>
          <p:cNvSpPr/>
          <p:nvPr/>
        </p:nvSpPr>
        <p:spPr>
          <a:xfrm>
            <a:off x="3176701" y="1556792"/>
            <a:ext cx="732848" cy="732848"/>
          </a:xfrm>
          <a:prstGeom prst="ellips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46D2790-80B5-482E-8F3C-FB039E19A16B}"/>
              </a:ext>
            </a:extLst>
          </p:cNvPr>
          <p:cNvSpPr/>
          <p:nvPr/>
        </p:nvSpPr>
        <p:spPr>
          <a:xfrm>
            <a:off x="7262466" y="4613818"/>
            <a:ext cx="1620180" cy="506518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Añadir alumnos de uno en uno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D560EE-479C-462E-9643-5263BDE27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Nos permite añadir con calma</a:t>
            </a:r>
          </a:p>
          <a:p>
            <a:r>
              <a:rPr lang="es-ES" dirty="0"/>
              <a:t>El método es lento</a:t>
            </a:r>
          </a:p>
          <a:p>
            <a:r>
              <a:rPr lang="es-ES" dirty="0"/>
              <a:t>Es necesario si queremos una ficha completa del alumnado y no tenemos datos ya guardados</a:t>
            </a:r>
          </a:p>
        </p:txBody>
      </p:sp>
    </p:spTree>
    <p:extLst>
      <p:ext uri="{BB962C8B-B14F-4D97-AF65-F5344CB8AC3E}">
        <p14:creationId xmlns:p14="http://schemas.microsoft.com/office/powerpoint/2010/main" val="556710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Importar fotos a partir de una foto de grupo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D560EE-479C-462E-9643-5263BDE27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consigue importar de golpe varias fotos de alumnos a partir de una única foto</a:t>
            </a:r>
          </a:p>
          <a:p>
            <a:r>
              <a:rPr lang="es-ES" dirty="0"/>
              <a:t>Additio detecta las caras de la foto y trocea cada cara de forma individual</a:t>
            </a:r>
          </a:p>
          <a:p>
            <a:r>
              <a:rPr lang="es-ES" dirty="0"/>
              <a:t>Luego nos preguntará sobre a qué alumno pertenece cada cara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4215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2B75A-FCBB-4A4C-A470-894C367AE3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12192000" cy="1470025"/>
          </a:xfrm>
        </p:spPr>
        <p:txBody>
          <a:bodyPr/>
          <a:lstStyle/>
          <a:p>
            <a:r>
              <a:rPr lang="es-ES" dirty="0"/>
              <a:t>Editar datos de alumnos</a:t>
            </a:r>
          </a:p>
        </p:txBody>
      </p:sp>
    </p:spTree>
    <p:extLst>
      <p:ext uri="{BB962C8B-B14F-4D97-AF65-F5344CB8AC3E}">
        <p14:creationId xmlns:p14="http://schemas.microsoft.com/office/powerpoint/2010/main" val="153205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Editar ficha de un alumno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D560EE-479C-462E-9643-5263BDE27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627563"/>
          </a:xfrm>
        </p:spPr>
        <p:txBody>
          <a:bodyPr/>
          <a:lstStyle/>
          <a:p>
            <a:r>
              <a:rPr lang="es-ES" dirty="0"/>
              <a:t>Basta con ir al grupo en el que está el alumno o alumna y hacer clic en él</a:t>
            </a:r>
          </a:p>
          <a:p>
            <a:r>
              <a:rPr lang="es-ES" dirty="0"/>
              <a:t>El cuadro que aparece nos permite modificar todos sus datos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7047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Editar datos de varios alumnos a la vez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D560EE-479C-462E-9643-5263BDE27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627563"/>
          </a:xfrm>
        </p:spPr>
        <p:txBody>
          <a:bodyPr/>
          <a:lstStyle/>
          <a:p>
            <a:r>
              <a:rPr lang="es-ES" dirty="0"/>
              <a:t>Se trata de una vista especial que permite ver los alumnos en forma de tabla</a:t>
            </a:r>
          </a:p>
          <a:p>
            <a:r>
              <a:rPr lang="es-ES" dirty="0"/>
              <a:t>Facilita el trabajo cuando vamos a editar los datos de muchos alumnos a la vez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007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1945910" y="1612590"/>
            <a:ext cx="2476711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Editar datos de varios alumnos a la vez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1510887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0190FD-712B-41B6-89FB-885A18DD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910" y="2575922"/>
            <a:ext cx="2221230" cy="222123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DBF2C50-9B24-46BB-8A89-3DA022EC3A24}"/>
              </a:ext>
            </a:extLst>
          </p:cNvPr>
          <p:cNvSpPr/>
          <p:nvPr/>
        </p:nvSpPr>
        <p:spPr>
          <a:xfrm>
            <a:off x="1989833" y="2604344"/>
            <a:ext cx="303119" cy="3494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960409-AC49-44D8-A083-C1B5C5E14545}"/>
              </a:ext>
            </a:extLst>
          </p:cNvPr>
          <p:cNvSpPr/>
          <p:nvPr/>
        </p:nvSpPr>
        <p:spPr>
          <a:xfrm>
            <a:off x="2292952" y="3904173"/>
            <a:ext cx="1517601" cy="264215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3625C21-A6C6-4193-AF45-46FE11FAA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00" y="2233842"/>
            <a:ext cx="4905375" cy="3429000"/>
          </a:xfrm>
          <a:prstGeom prst="rect">
            <a:avLst/>
          </a:prstGeom>
        </p:spPr>
      </p:pic>
      <p:sp>
        <p:nvSpPr>
          <p:cNvPr id="21" name="TextBox 2">
            <a:extLst>
              <a:ext uri="{FF2B5EF4-FFF2-40B4-BE49-F238E27FC236}">
                <a16:creationId xmlns:a16="http://schemas.microsoft.com/office/drawing/2014/main" id="{74B09E61-0F80-47C6-A98E-082AB9CB1C48}"/>
              </a:ext>
            </a:extLst>
          </p:cNvPr>
          <p:cNvSpPr txBox="1"/>
          <p:nvPr/>
        </p:nvSpPr>
        <p:spPr>
          <a:xfrm>
            <a:off x="6096000" y="1524652"/>
            <a:ext cx="4588890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Menú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vertical -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Alumnos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-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Edición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masiva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22" name="Oval 5">
            <a:extLst>
              <a:ext uri="{FF2B5EF4-FFF2-40B4-BE49-F238E27FC236}">
                <a16:creationId xmlns:a16="http://schemas.microsoft.com/office/drawing/2014/main" id="{6623B32B-1295-48A6-871E-7A4E8C3F69A1}"/>
              </a:ext>
            </a:extLst>
          </p:cNvPr>
          <p:cNvSpPr/>
          <p:nvPr/>
        </p:nvSpPr>
        <p:spPr>
          <a:xfrm>
            <a:off x="5660976" y="1468854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B938D11-3F6C-41B4-A40F-6BF7DD7F9BEC}"/>
              </a:ext>
            </a:extLst>
          </p:cNvPr>
          <p:cNvSpPr/>
          <p:nvPr/>
        </p:nvSpPr>
        <p:spPr>
          <a:xfrm>
            <a:off x="6043834" y="3917579"/>
            <a:ext cx="1930733" cy="36004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05A2BE4-B6C6-4A24-AE50-EB2406AFD269}"/>
              </a:ext>
            </a:extLst>
          </p:cNvPr>
          <p:cNvSpPr/>
          <p:nvPr/>
        </p:nvSpPr>
        <p:spPr>
          <a:xfrm>
            <a:off x="10276077" y="2336386"/>
            <a:ext cx="252027" cy="36004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860292E-133A-47D7-A56F-031CFCD2E249}"/>
              </a:ext>
            </a:extLst>
          </p:cNvPr>
          <p:cNvSpPr/>
          <p:nvPr/>
        </p:nvSpPr>
        <p:spPr>
          <a:xfrm>
            <a:off x="8262599" y="3557086"/>
            <a:ext cx="1930733" cy="36004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Editar datos de varios alumnos a la vez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A884FD9-5448-45D9-A93D-D34AFC03E37D}"/>
              </a:ext>
            </a:extLst>
          </p:cNvPr>
          <p:cNvSpPr txBox="1"/>
          <p:nvPr/>
        </p:nvSpPr>
        <p:spPr>
          <a:xfrm>
            <a:off x="1919536" y="1557062"/>
            <a:ext cx="9145016" cy="621252"/>
          </a:xfrm>
          <a:prstGeom prst="rect">
            <a:avLst/>
          </a:prstGeom>
          <a:gradFill>
            <a:gsLst>
              <a:gs pos="67000">
                <a:schemeClr val="tx2"/>
              </a:gs>
              <a:gs pos="88000">
                <a:schemeClr val="tx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Modficar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todos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los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datos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deseados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y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hacer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Guardar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</a:t>
            </a:r>
          </a:p>
        </p:txBody>
      </p:sp>
      <p:sp useBgFill="1">
        <p:nvSpPr>
          <p:cNvPr id="12" name="Oval 5">
            <a:extLst>
              <a:ext uri="{FF2B5EF4-FFF2-40B4-BE49-F238E27FC236}">
                <a16:creationId xmlns:a16="http://schemas.microsoft.com/office/drawing/2014/main" id="{D38E525F-106F-4001-A146-C210E0E34EBC}"/>
              </a:ext>
            </a:extLst>
          </p:cNvPr>
          <p:cNvSpPr/>
          <p:nvPr/>
        </p:nvSpPr>
        <p:spPr>
          <a:xfrm>
            <a:off x="1484513" y="1501264"/>
            <a:ext cx="732848" cy="732848"/>
          </a:xfrm>
          <a:prstGeom prst="ellips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E0AB30-B956-4EFF-A590-3C0BB626B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15" y="2620185"/>
            <a:ext cx="106203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Asignar icono a un alumno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D560EE-479C-462E-9643-5263BDE27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627563"/>
          </a:xfrm>
        </p:spPr>
        <p:txBody>
          <a:bodyPr/>
          <a:lstStyle/>
          <a:p>
            <a:r>
              <a:rPr lang="es-ES" dirty="0"/>
              <a:t>Additio posee iconos que se pueden asociar a cada alumno</a:t>
            </a:r>
          </a:p>
          <a:p>
            <a:r>
              <a:rPr lang="es-ES" dirty="0"/>
              <a:t>De esta forma podemos tener una información rápida y gráfica en la misma lista de alumnos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236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CB04A56-8F82-419A-921C-9AA1E5CD4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501" y="2503176"/>
            <a:ext cx="5290115" cy="33298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64281E-F1D8-4CF0-8CC5-177A0F137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01" y="2516406"/>
            <a:ext cx="5117100" cy="3260453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1039564" y="1524652"/>
            <a:ext cx="4801936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Hacer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con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botón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derecho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alumno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y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elegir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Icono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Editar datos de varios alumnos a la vez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604541" y="1468854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74B09E61-0F80-47C6-A98E-082AB9CB1C48}"/>
              </a:ext>
            </a:extLst>
          </p:cNvPr>
          <p:cNvSpPr txBox="1"/>
          <p:nvPr/>
        </p:nvSpPr>
        <p:spPr>
          <a:xfrm>
            <a:off x="6812576" y="1524652"/>
            <a:ext cx="4828040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Elegir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icono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deseado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o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hacer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Ninguno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</a:t>
            </a:r>
          </a:p>
        </p:txBody>
      </p:sp>
      <p:sp useBgFill="1">
        <p:nvSpPr>
          <p:cNvPr id="22" name="Oval 5">
            <a:extLst>
              <a:ext uri="{FF2B5EF4-FFF2-40B4-BE49-F238E27FC236}">
                <a16:creationId xmlns:a16="http://schemas.microsoft.com/office/drawing/2014/main" id="{6623B32B-1295-48A6-871E-7A4E8C3F69A1}"/>
              </a:ext>
            </a:extLst>
          </p:cNvPr>
          <p:cNvSpPr/>
          <p:nvPr/>
        </p:nvSpPr>
        <p:spPr>
          <a:xfrm>
            <a:off x="6377552" y="1468854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B938D11-3F6C-41B4-A40F-6BF7DD7F9BEC}"/>
              </a:ext>
            </a:extLst>
          </p:cNvPr>
          <p:cNvSpPr/>
          <p:nvPr/>
        </p:nvSpPr>
        <p:spPr>
          <a:xfrm>
            <a:off x="8683916" y="2816932"/>
            <a:ext cx="2956700" cy="2516416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AD97227-986C-46AB-B1D2-FC687226B865}"/>
              </a:ext>
            </a:extLst>
          </p:cNvPr>
          <p:cNvSpPr/>
          <p:nvPr/>
        </p:nvSpPr>
        <p:spPr>
          <a:xfrm>
            <a:off x="3703784" y="3966612"/>
            <a:ext cx="612068" cy="36004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0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1" grpId="0" animBg="1"/>
      <p:bldP spid="22" grpId="0" animBg="1"/>
      <p:bldP spid="23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2B75A-FCBB-4A4C-A470-894C367AE3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12192000" cy="1470025"/>
          </a:xfrm>
        </p:spPr>
        <p:txBody>
          <a:bodyPr/>
          <a:lstStyle/>
          <a:p>
            <a:r>
              <a:rPr lang="es-ES" dirty="0"/>
              <a:t>Eliminar alumnos</a:t>
            </a:r>
          </a:p>
        </p:txBody>
      </p:sp>
    </p:spTree>
    <p:extLst>
      <p:ext uri="{BB962C8B-B14F-4D97-AF65-F5344CB8AC3E}">
        <p14:creationId xmlns:p14="http://schemas.microsoft.com/office/powerpoint/2010/main" val="969517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Eliminar alumno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D560EE-479C-462E-9643-5263BDE27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627563"/>
          </a:xfrm>
        </p:spPr>
        <p:txBody>
          <a:bodyPr/>
          <a:lstStyle/>
          <a:p>
            <a:r>
              <a:rPr lang="es-ES" dirty="0"/>
              <a:t>Basta con ir al grupo en el que está el alumno o alumna y hacer clic en él</a:t>
            </a:r>
          </a:p>
          <a:p>
            <a:r>
              <a:rPr lang="es-ES" dirty="0"/>
              <a:t>El cuadro que aparece nos permite modificar todos sus datos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576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9F910-141D-41F6-A787-B61B6D25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880" y="2638605"/>
            <a:ext cx="2238375" cy="264795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914399" y="1612590"/>
            <a:ext cx="2476711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7374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Añadir alumnos de uno en uno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479376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34AA439-115F-466B-B9EA-7AEE99F33578}"/>
              </a:ext>
            </a:extLst>
          </p:cNvPr>
          <p:cNvSpPr txBox="1"/>
          <p:nvPr/>
        </p:nvSpPr>
        <p:spPr>
          <a:xfrm>
            <a:off x="4962880" y="1612590"/>
            <a:ext cx="2484276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Marcar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"+"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apropiado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2D994711-497C-41B2-AA2D-E049E1352242}"/>
              </a:ext>
            </a:extLst>
          </p:cNvPr>
          <p:cNvSpPr/>
          <p:nvPr/>
        </p:nvSpPr>
        <p:spPr>
          <a:xfrm>
            <a:off x="4527856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F1A7F2A-8677-48F0-93EE-08C03AD70BBE}"/>
              </a:ext>
            </a:extLst>
          </p:cNvPr>
          <p:cNvSpPr/>
          <p:nvPr/>
        </p:nvSpPr>
        <p:spPr>
          <a:xfrm>
            <a:off x="5751559" y="4329101"/>
            <a:ext cx="648072" cy="563232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0190FD-712B-41B6-89FB-885A18DD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61" y="2575922"/>
            <a:ext cx="2724150" cy="272415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DBF2C50-9B24-46BB-8A89-3DA022EC3A24}"/>
              </a:ext>
            </a:extLst>
          </p:cNvPr>
          <p:cNvSpPr/>
          <p:nvPr/>
        </p:nvSpPr>
        <p:spPr>
          <a:xfrm>
            <a:off x="744172" y="2604343"/>
            <a:ext cx="347272" cy="428613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960409-AC49-44D8-A083-C1B5C5E14545}"/>
              </a:ext>
            </a:extLst>
          </p:cNvPr>
          <p:cNvSpPr/>
          <p:nvPr/>
        </p:nvSpPr>
        <p:spPr>
          <a:xfrm>
            <a:off x="1091444" y="4221087"/>
            <a:ext cx="1836204" cy="324037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42D5564-DA42-46BB-A02A-DDF2CDE3DACE}"/>
              </a:ext>
            </a:extLst>
          </p:cNvPr>
          <p:cNvSpPr txBox="1"/>
          <p:nvPr/>
        </p:nvSpPr>
        <p:spPr>
          <a:xfrm>
            <a:off x="9071420" y="960733"/>
            <a:ext cx="2936556" cy="621252"/>
          </a:xfrm>
          <a:prstGeom prst="rect">
            <a:avLst/>
          </a:prstGeom>
          <a:gradFill>
            <a:gsLst>
              <a:gs pos="67000">
                <a:schemeClr val="tx2"/>
              </a:gs>
              <a:gs pos="88000">
                <a:schemeClr val="tx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Rellenar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datos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 la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nueva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alumna</a:t>
            </a:r>
          </a:p>
        </p:txBody>
      </p:sp>
      <p:sp useBgFill="1">
        <p:nvSpPr>
          <p:cNvPr id="17" name="Oval 5">
            <a:extLst>
              <a:ext uri="{FF2B5EF4-FFF2-40B4-BE49-F238E27FC236}">
                <a16:creationId xmlns:a16="http://schemas.microsoft.com/office/drawing/2014/main" id="{9875D495-EA57-431C-ADE3-04AF08C70A39}"/>
              </a:ext>
            </a:extLst>
          </p:cNvPr>
          <p:cNvSpPr/>
          <p:nvPr/>
        </p:nvSpPr>
        <p:spPr>
          <a:xfrm>
            <a:off x="8636396" y="904935"/>
            <a:ext cx="732848" cy="732848"/>
          </a:xfrm>
          <a:prstGeom prst="ellips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03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C4A582F-9AA9-4AF5-B3EA-2A055B054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621" y="2007472"/>
            <a:ext cx="3292355" cy="466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CA879-5ACA-4656-B0AF-14414CDB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Añadir alumnos manualmente de forma más rápida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D560EE-479C-462E-9643-5263BDE27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Podemos escribir solo el nombre y apellidos</a:t>
            </a:r>
          </a:p>
          <a:p>
            <a:r>
              <a:rPr lang="es-ES" dirty="0"/>
              <a:t>De esa forma finalizamos antes</a:t>
            </a:r>
          </a:p>
          <a:p>
            <a:r>
              <a:rPr lang="es-ES" dirty="0"/>
              <a:t>Más adelante podemos completar la información de cada alumno o alumna</a:t>
            </a:r>
          </a:p>
        </p:txBody>
      </p:sp>
    </p:spTree>
    <p:extLst>
      <p:ext uri="{BB962C8B-B14F-4D97-AF65-F5344CB8AC3E}">
        <p14:creationId xmlns:p14="http://schemas.microsoft.com/office/powerpoint/2010/main" val="235913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914399" y="1612590"/>
            <a:ext cx="2476711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Añadir alumnos en bloque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479376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34AA439-115F-466B-B9EA-7AEE99F33578}"/>
              </a:ext>
            </a:extLst>
          </p:cNvPr>
          <p:cNvSpPr txBox="1"/>
          <p:nvPr/>
        </p:nvSpPr>
        <p:spPr>
          <a:xfrm>
            <a:off x="4436203" y="1612590"/>
            <a:ext cx="3361342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Botón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derecho - </a:t>
            </a:r>
            <a:b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Importar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alumnos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2D994711-497C-41B2-AA2D-E049E1352242}"/>
              </a:ext>
            </a:extLst>
          </p:cNvPr>
          <p:cNvSpPr/>
          <p:nvPr/>
        </p:nvSpPr>
        <p:spPr>
          <a:xfrm>
            <a:off x="4001179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0190FD-712B-41B6-89FB-885A18DD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575922"/>
            <a:ext cx="2221230" cy="222123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DBF2C50-9B24-46BB-8A89-3DA022EC3A24}"/>
              </a:ext>
            </a:extLst>
          </p:cNvPr>
          <p:cNvSpPr/>
          <p:nvPr/>
        </p:nvSpPr>
        <p:spPr>
          <a:xfrm>
            <a:off x="958322" y="2604344"/>
            <a:ext cx="303119" cy="3494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960409-AC49-44D8-A083-C1B5C5E14545}"/>
              </a:ext>
            </a:extLst>
          </p:cNvPr>
          <p:cNvSpPr/>
          <p:nvPr/>
        </p:nvSpPr>
        <p:spPr>
          <a:xfrm>
            <a:off x="1261441" y="3904173"/>
            <a:ext cx="1517601" cy="264215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42D5564-DA42-46BB-A02A-DDF2CDE3DACE}"/>
              </a:ext>
            </a:extLst>
          </p:cNvPr>
          <p:cNvSpPr txBox="1"/>
          <p:nvPr/>
        </p:nvSpPr>
        <p:spPr>
          <a:xfrm>
            <a:off x="8727268" y="1556792"/>
            <a:ext cx="3211766" cy="621252"/>
          </a:xfrm>
          <a:prstGeom prst="rect">
            <a:avLst/>
          </a:prstGeom>
          <a:gradFill>
            <a:gsLst>
              <a:gs pos="67000">
                <a:schemeClr val="tx2"/>
              </a:gs>
              <a:gs pos="88000">
                <a:schemeClr val="tx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Añadir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alumnos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</a:t>
            </a:r>
          </a:p>
        </p:txBody>
      </p:sp>
      <p:sp useBgFill="1">
        <p:nvSpPr>
          <p:cNvPr id="17" name="Oval 5">
            <a:extLst>
              <a:ext uri="{FF2B5EF4-FFF2-40B4-BE49-F238E27FC236}">
                <a16:creationId xmlns:a16="http://schemas.microsoft.com/office/drawing/2014/main" id="{9875D495-EA57-431C-ADE3-04AF08C70A39}"/>
              </a:ext>
            </a:extLst>
          </p:cNvPr>
          <p:cNvSpPr/>
          <p:nvPr/>
        </p:nvSpPr>
        <p:spPr>
          <a:xfrm>
            <a:off x="8292244" y="1500994"/>
            <a:ext cx="732848" cy="732848"/>
          </a:xfrm>
          <a:prstGeom prst="ellips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80886E-5993-4421-8388-EF895B498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179" y="2583456"/>
            <a:ext cx="3796366" cy="204823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49B49D30-293B-4F47-848C-478EB03FF880}"/>
              </a:ext>
            </a:extLst>
          </p:cNvPr>
          <p:cNvSpPr/>
          <p:nvPr/>
        </p:nvSpPr>
        <p:spPr>
          <a:xfrm>
            <a:off x="6411090" y="3284984"/>
            <a:ext cx="1008112" cy="2424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62754E-3C1A-4322-B680-A9CB7F122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244" y="2560733"/>
            <a:ext cx="3646790" cy="2980961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30171D58-8648-42BC-82D1-B1B64B950E04}"/>
              </a:ext>
            </a:extLst>
          </p:cNvPr>
          <p:cNvSpPr/>
          <p:nvPr/>
        </p:nvSpPr>
        <p:spPr>
          <a:xfrm>
            <a:off x="8904312" y="4089169"/>
            <a:ext cx="2448272" cy="36658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7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Añadir alumnos en bloque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960409-AC49-44D8-A083-C1B5C5E14545}"/>
              </a:ext>
            </a:extLst>
          </p:cNvPr>
          <p:cNvSpPr/>
          <p:nvPr/>
        </p:nvSpPr>
        <p:spPr>
          <a:xfrm>
            <a:off x="6096001" y="2924944"/>
            <a:ext cx="690510" cy="324036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C85D49-413D-4A03-A0BE-8CFB7DCD3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2623502"/>
            <a:ext cx="4139036" cy="2408670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0376E241-DDC7-4326-8460-9789860FACDB}"/>
              </a:ext>
            </a:extLst>
          </p:cNvPr>
          <p:cNvSpPr txBox="1"/>
          <p:nvPr/>
        </p:nvSpPr>
        <p:spPr>
          <a:xfrm>
            <a:off x="2675620" y="1612590"/>
            <a:ext cx="2476711" cy="621252"/>
          </a:xfrm>
          <a:prstGeom prst="rect">
            <a:avLst/>
          </a:prstGeom>
          <a:gradFill>
            <a:gsLst>
              <a:gs pos="67000">
                <a:schemeClr val="accent6"/>
              </a:gs>
              <a:gs pos="88000">
                <a:schemeClr val="accent6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Escribir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lista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21" name="Oval 5">
            <a:extLst>
              <a:ext uri="{FF2B5EF4-FFF2-40B4-BE49-F238E27FC236}">
                <a16:creationId xmlns:a16="http://schemas.microsoft.com/office/drawing/2014/main" id="{E18F24F4-E83D-4D82-88C8-06E4878036A8}"/>
              </a:ext>
            </a:extLst>
          </p:cNvPr>
          <p:cNvSpPr/>
          <p:nvPr/>
        </p:nvSpPr>
        <p:spPr>
          <a:xfrm>
            <a:off x="2240597" y="1556792"/>
            <a:ext cx="732848" cy="732848"/>
          </a:xfrm>
          <a:prstGeom prst="ellips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1380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2675620" y="1612590"/>
            <a:ext cx="2476711" cy="621252"/>
          </a:xfrm>
          <a:prstGeom prst="rect">
            <a:avLst/>
          </a:prstGeom>
          <a:gradFill>
            <a:gsLst>
              <a:gs pos="67000">
                <a:schemeClr val="accent6"/>
              </a:gs>
              <a:gs pos="88000">
                <a:schemeClr val="accent6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Escribir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lista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49571"/>
            <a:ext cx="10546196" cy="817561"/>
          </a:xfrm>
        </p:spPr>
        <p:txBody>
          <a:bodyPr>
            <a:normAutofit/>
          </a:bodyPr>
          <a:lstStyle/>
          <a:p>
            <a:r>
              <a:rPr lang="es-ES" dirty="0"/>
              <a:t>Añadir alumnos en bloque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2240597" y="1556792"/>
            <a:ext cx="732848" cy="732848"/>
          </a:xfrm>
          <a:prstGeom prst="ellipse">
            <a:avLst/>
          </a:prstGeom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12233BC-6F1D-4244-8B4B-F26CEC335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9"/>
          <a:stretch/>
        </p:blipFill>
        <p:spPr>
          <a:xfrm>
            <a:off x="4331804" y="2852936"/>
            <a:ext cx="4107570" cy="3156717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F0CDE75E-3DAC-4FE6-9309-83FE52AE4FB3}"/>
              </a:ext>
            </a:extLst>
          </p:cNvPr>
          <p:cNvSpPr txBox="1"/>
          <p:nvPr/>
        </p:nvSpPr>
        <p:spPr>
          <a:xfrm>
            <a:off x="7572164" y="1612590"/>
            <a:ext cx="2476711" cy="621252"/>
          </a:xfrm>
          <a:prstGeom prst="rect">
            <a:avLst/>
          </a:prstGeom>
          <a:gradFill>
            <a:gsLst>
              <a:gs pos="67000">
                <a:schemeClr val="accent3">
                  <a:lumMod val="75000"/>
                </a:schemeClr>
              </a:gs>
              <a:gs pos="88000">
                <a:schemeClr val="accent3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Importar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</a:t>
            </a:r>
          </a:p>
        </p:txBody>
      </p:sp>
      <p:sp useBgFill="1">
        <p:nvSpPr>
          <p:cNvPr id="14" name="Oval 5">
            <a:extLst>
              <a:ext uri="{FF2B5EF4-FFF2-40B4-BE49-F238E27FC236}">
                <a16:creationId xmlns:a16="http://schemas.microsoft.com/office/drawing/2014/main" id="{ED6E0B55-A65E-4A2C-A25B-81458D1CF875}"/>
              </a:ext>
            </a:extLst>
          </p:cNvPr>
          <p:cNvSpPr/>
          <p:nvPr/>
        </p:nvSpPr>
        <p:spPr>
          <a:xfrm>
            <a:off x="7137141" y="1556792"/>
            <a:ext cx="732848" cy="732848"/>
          </a:xfrm>
          <a:prstGeom prst="ellipse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66EDBEC-FC31-466B-8BE7-36670E897A4D}"/>
              </a:ext>
            </a:extLst>
          </p:cNvPr>
          <p:cNvSpPr/>
          <p:nvPr/>
        </p:nvSpPr>
        <p:spPr>
          <a:xfrm>
            <a:off x="7752184" y="2852936"/>
            <a:ext cx="660840" cy="36658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4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2B75A-FCBB-4A4C-A470-894C367AE3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12192000" cy="1470025"/>
          </a:xfrm>
        </p:spPr>
        <p:txBody>
          <a:bodyPr/>
          <a:lstStyle/>
          <a:p>
            <a:r>
              <a:rPr lang="es-ES" dirty="0"/>
              <a:t>Importar alumnos en bloque</a:t>
            </a:r>
          </a:p>
        </p:txBody>
      </p:sp>
    </p:spTree>
    <p:extLst>
      <p:ext uri="{BB962C8B-B14F-4D97-AF65-F5344CB8AC3E}">
        <p14:creationId xmlns:p14="http://schemas.microsoft.com/office/powerpoint/2010/main" val="322744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A0F704F627674FB729B5F14CC8EE43" ma:contentTypeVersion="6" ma:contentTypeDescription="Crear nuevo documento." ma:contentTypeScope="" ma:versionID="aeff2fb1d60aac8ab6b640f5027b0d0d">
  <xsd:schema xmlns:xsd="http://www.w3.org/2001/XMLSchema" xmlns:xs="http://www.w3.org/2001/XMLSchema" xmlns:p="http://schemas.microsoft.com/office/2006/metadata/properties" xmlns:ns2="ae425695-c353-4b74-940b-d9805b4ae020" targetNamespace="http://schemas.microsoft.com/office/2006/metadata/properties" ma:root="true" ma:fieldsID="293aa921dd4de95bed7ccf97b2d26110" ns2:_="">
    <xsd:import namespace="ae425695-c353-4b74-940b-d9805b4ae0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25695-c353-4b74-940b-d9805b4ae0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97998-DEBA-42C3-AF7D-5E2DB4600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425695-c353-4b74-940b-d9805b4ae0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4FD411-9FE7-4CE5-BD49-60FCD328BF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D61A144-DE50-4DD5-8991-67CA382C1A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152880</TotalTime>
  <Words>811</Words>
  <Application>Microsoft Office PowerPoint</Application>
  <PresentationFormat>Panorámica</PresentationFormat>
  <Paragraphs>146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Calibri</vt:lpstr>
      <vt:lpstr>Open Sans</vt:lpstr>
      <vt:lpstr>Open Sans Light</vt:lpstr>
      <vt:lpstr>Open Sans Semibold</vt:lpstr>
      <vt:lpstr>Office Theme</vt:lpstr>
      <vt:lpstr>1_Office Theme</vt:lpstr>
      <vt:lpstr>Presentación de PowerPoint</vt:lpstr>
      <vt:lpstr>Añadir alumnos manualmente</vt:lpstr>
      <vt:lpstr>Añadir alumnos de uno en uno</vt:lpstr>
      <vt:lpstr>Añadir alumnos de uno en uno</vt:lpstr>
      <vt:lpstr>Añadir alumnos manualmente de forma más rápida</vt:lpstr>
      <vt:lpstr>Añadir alumnos en bloque</vt:lpstr>
      <vt:lpstr>Añadir alumnos en bloque</vt:lpstr>
      <vt:lpstr>Añadir alumnos en bloque</vt:lpstr>
      <vt:lpstr>Importar alumnos en bloque</vt:lpstr>
      <vt:lpstr>Importar alumnos de otro grupo</vt:lpstr>
      <vt:lpstr>Importar alumnos de otro grupo</vt:lpstr>
      <vt:lpstr>Importar alumnos de otro grupo</vt:lpstr>
      <vt:lpstr>Importar alumnos de otro grupo</vt:lpstr>
      <vt:lpstr>Importar alumnos de una hoja de cálculo de Excel</vt:lpstr>
      <vt:lpstr>Importar alumnos de un archivo de Excel</vt:lpstr>
      <vt:lpstr>Importar alumnos de otro grupo</vt:lpstr>
      <vt:lpstr>Importar alumnos de otro grupo</vt:lpstr>
      <vt:lpstr>Importar alumnos de otro grupo</vt:lpstr>
      <vt:lpstr>Importar alumnos de otro grupo</vt:lpstr>
      <vt:lpstr>Importar alumnos desde Google Classroom</vt:lpstr>
      <vt:lpstr>Importar alumnos desde Google Classroom</vt:lpstr>
      <vt:lpstr>Importar alumnos desde Google Classroom</vt:lpstr>
      <vt:lpstr>Importar alumnos de Google Classroom</vt:lpstr>
      <vt:lpstr>Importar alumnos desde Google Classroom</vt:lpstr>
      <vt:lpstr>Fotos de alumnos</vt:lpstr>
      <vt:lpstr>Colocar foto a alumno</vt:lpstr>
      <vt:lpstr>Importar fotos de alumnos</vt:lpstr>
      <vt:lpstr>Importar fotos de alumnos</vt:lpstr>
      <vt:lpstr>Importar fotos de alumnps</vt:lpstr>
      <vt:lpstr>Importar fotos a partir de una foto de grupo</vt:lpstr>
      <vt:lpstr>Editar datos de alumnos</vt:lpstr>
      <vt:lpstr>Editar ficha de un alumno</vt:lpstr>
      <vt:lpstr>Editar datos de varios alumnos a la vez</vt:lpstr>
      <vt:lpstr>Editar datos de varios alumnos a la vez</vt:lpstr>
      <vt:lpstr>Editar datos de varios alumnos a la vez</vt:lpstr>
      <vt:lpstr>Asignar icono a un alumno</vt:lpstr>
      <vt:lpstr>Editar datos de varios alumnos a la vez</vt:lpstr>
      <vt:lpstr>Eliminar alumnos</vt:lpstr>
      <vt:lpstr>Eliminar alumno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ANA CRISTINA ESCUDERO MORO</cp:lastModifiedBy>
  <cp:revision>1450</cp:revision>
  <dcterms:created xsi:type="dcterms:W3CDTF">2014-10-08T23:03:32Z</dcterms:created>
  <dcterms:modified xsi:type="dcterms:W3CDTF">2020-05-11T20:46:19Z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0x01010022A0F704F627674FB729B5F14CC8EE43</vt:lpwstr>
  </property>
</Properties>
</file>