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1c684937b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1c684937b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1c684937b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1c684937b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1c684937b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1c684937b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1c684937b6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1c684937b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1c684937b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1c684937b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c684937b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c684937b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aa38e337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caa38e337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caa38e337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caa38e337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aa38e337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caa38e337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1c684937b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1c684937b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1c684937b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1c684937b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caa38e337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caa38e337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aa38e337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caa38e337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caa38e337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caa38e337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1c684937b6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1c684937b6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1c684937b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1c684937b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1c684937b6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1c684937b6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1c684937b6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1c684937b6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1c684937b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1c684937b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1c684937b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1c684937b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1c684937b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1c684937b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1c684937b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1c684937b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1c684937b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1c684937b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1c684937b6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1c684937b6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1c684937b6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1c684937b6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aa38e337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caa38e337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1c684937b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1c684937b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1c684937b6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1c684937b6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1c684937b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1c684937b6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3e120bda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b3e120bda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1c684937b6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1c684937b6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1c684937b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1c684937b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1c684937b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1c684937b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1c684937b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1c684937b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1c684937b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1c684937b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1c684937b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1c684937b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aa38e337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caa38e337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aa38e337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aa38e337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hyperlink" Target="http://drive.google.com/file/d/1ViP-Dn0Ym89EqlPE_MXSKBuK6cUC8Y1_/view" TargetMode="External"/><Relationship Id="rId5" Type="http://schemas.openxmlformats.org/officeDocument/2006/relationships/image" Target="../media/image21.jpg"/><Relationship Id="rId6" Type="http://schemas.openxmlformats.org/officeDocument/2006/relationships/hyperlink" Target="http://drive.google.com/file/d/1OEwvxbxEE4tfVEYLU6moHkMlkynWUZT7/view" TargetMode="External"/><Relationship Id="rId7"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hyperlink" Target="http://drive.google.com/file/d/1ISp4jiIAY9NRZT3WrmHsXRGvNMIvtmc5/view" TargetMode="External"/><Relationship Id="rId5" Type="http://schemas.openxmlformats.org/officeDocument/2006/relationships/image" Target="../media/image19.jpg"/><Relationship Id="rId6" Type="http://schemas.openxmlformats.org/officeDocument/2006/relationships/hyperlink" Target="http://drive.google.com/file/d/1ICHko6e7DcTd2Qg9fDTxQvx94uiSVsuJ/view" TargetMode="External"/><Relationship Id="rId7"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32.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image" Target="../media/image26.jp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38.png"/><Relationship Id="rId5"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hyperlink" Target="https://www.thingiverse.com/" TargetMode="External"/><Relationship Id="rId5" Type="http://schemas.openxmlformats.org/officeDocument/2006/relationships/hyperlink" Target="https://vectorizer.com/es" TargetMode="External"/><Relationship Id="rId6" Type="http://schemas.openxmlformats.org/officeDocument/2006/relationships/hyperlink" Target="http://drive.google.com/file/d/1EK0R442PfQfVaxWZF2DoOjpZamzcnFa5/view" TargetMode="External"/><Relationship Id="rId7"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jpg"/><Relationship Id="rId4" Type="http://schemas.openxmlformats.org/officeDocument/2006/relationships/image" Target="../media/image42.jpg"/><Relationship Id="rId5" Type="http://schemas.openxmlformats.org/officeDocument/2006/relationships/image" Target="../media/image4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jp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jp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jpg"/><Relationship Id="rId4" Type="http://schemas.openxmlformats.org/officeDocument/2006/relationships/image" Target="../media/image55.jpg"/><Relationship Id="rId5"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jpg"/><Relationship Id="rId4" Type="http://schemas.openxmlformats.org/officeDocument/2006/relationships/hyperlink" Target="https://sembralia.com/" TargetMode="External"/><Relationship Id="rId5" Type="http://schemas.openxmlformats.org/officeDocument/2006/relationships/hyperlink" Target="https://www.groho.es/" TargetMode="External"/><Relationship Id="rId6" Type="http://schemas.openxmlformats.org/officeDocument/2006/relationships/hyperlink" Target="https://www.labarracademaria.com/" TargetMode="External"/><Relationship Id="rId7" Type="http://schemas.openxmlformats.org/officeDocument/2006/relationships/hyperlink" Target="https://fertitienda.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4.jpg"/><Relationship Id="rId6" Type="http://schemas.openxmlformats.org/officeDocument/2006/relationships/image" Target="../media/image14.jpg"/><Relationship Id="rId7" Type="http://schemas.openxmlformats.org/officeDocument/2006/relationships/image" Target="../media/image16.jpg"/><Relationship Id="rId8"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jpg"/><Relationship Id="rId4" Type="http://schemas.openxmlformats.org/officeDocument/2006/relationships/image" Target="../media/image54.png"/><Relationship Id="rId5"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9.jpg"/><Relationship Id="rId4" Type="http://schemas.openxmlformats.org/officeDocument/2006/relationships/image" Target="../media/image49.png"/><Relationship Id="rId5"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hyperlink" Target="http://drive.google.com/file/d/1vFqqvNUB0q8ahClBUKAJ6uOXlh7cgzYl/view" TargetMode="External"/><Relationship Id="rId5" Type="http://schemas.openxmlformats.org/officeDocument/2006/relationships/image" Target="../media/image15.jpg"/><Relationship Id="rId6" Type="http://schemas.openxmlformats.org/officeDocument/2006/relationships/hyperlink" Target="http://drive.google.com/file/d/1jzT0c59VCEM70BGU0WzxAyDyjvE5QGwS/view" TargetMode="External"/><Relationship Id="rId7"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23.png"/><Relationship Id="rId5" Type="http://schemas.openxmlformats.org/officeDocument/2006/relationships/hyperlink" Target="http://drive.google.com/file/d/1uFBdjqDOm9HBtjUjvhEeXp7jrVWN_2ee/view" TargetMode="External"/><Relationship Id="rId6"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96450"/>
            <a:ext cx="8520600" cy="1037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sz="5600">
                <a:solidFill>
                  <a:schemeClr val="lt1"/>
                </a:solidFill>
                <a:highlight>
                  <a:schemeClr val="dk1"/>
                </a:highlight>
              </a:rPr>
              <a:t>Hidroponia y 3D</a:t>
            </a:r>
            <a:endParaRPr sz="5600">
              <a:solidFill>
                <a:schemeClr val="lt1"/>
              </a:solidFill>
              <a:highlight>
                <a:schemeClr val="dk1"/>
              </a:highlight>
            </a:endParaRPr>
          </a:p>
        </p:txBody>
      </p:sp>
      <p:pic>
        <p:nvPicPr>
          <p:cNvPr id="55" name="Google Shape;55;p13"/>
          <p:cNvPicPr preferRelativeResize="0"/>
          <p:nvPr/>
        </p:nvPicPr>
        <p:blipFill>
          <a:blip r:embed="rId4">
            <a:alphaModFix/>
          </a:blip>
          <a:stretch>
            <a:fillRect/>
          </a:stretch>
        </p:blipFill>
        <p:spPr>
          <a:xfrm>
            <a:off x="1947550" y="1311500"/>
            <a:ext cx="5375800" cy="3578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 name="Shape 119"/>
        <p:cNvGrpSpPr/>
        <p:nvPr/>
      </p:nvGrpSpPr>
      <p:grpSpPr>
        <a:xfrm>
          <a:off x="0" y="0"/>
          <a:ext cx="0" cy="0"/>
          <a:chOff x="0" y="0"/>
          <a:chExt cx="0" cy="0"/>
        </a:xfrm>
      </p:grpSpPr>
      <p:sp>
        <p:nvSpPr>
          <p:cNvPr id="120" name="Google Shape;120;p22"/>
          <p:cNvSpPr txBox="1"/>
          <p:nvPr>
            <p:ph type="ctrTitle"/>
          </p:nvPr>
        </p:nvSpPr>
        <p:spPr>
          <a:xfrm>
            <a:off x="0" y="345600"/>
            <a:ext cx="9246900" cy="709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NFT (Nutrient Film Technique)</a:t>
            </a:r>
            <a:endParaRPr>
              <a:solidFill>
                <a:schemeClr val="lt1"/>
              </a:solidFill>
              <a:highlight>
                <a:schemeClr val="dk1"/>
              </a:highlight>
            </a:endParaRPr>
          </a:p>
        </p:txBody>
      </p:sp>
      <p:sp>
        <p:nvSpPr>
          <p:cNvPr id="121" name="Google Shape;121;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2" name="Google Shape;122;p22"/>
          <p:cNvPicPr preferRelativeResize="0"/>
          <p:nvPr/>
        </p:nvPicPr>
        <p:blipFill>
          <a:blip r:embed="rId4">
            <a:alphaModFix/>
          </a:blip>
          <a:stretch>
            <a:fillRect/>
          </a:stretch>
        </p:blipFill>
        <p:spPr>
          <a:xfrm>
            <a:off x="152400" y="1207500"/>
            <a:ext cx="8382275" cy="341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3"/>
          <p:cNvSpPr txBox="1"/>
          <p:nvPr>
            <p:ph type="ctrTitle"/>
          </p:nvPr>
        </p:nvSpPr>
        <p:spPr>
          <a:xfrm>
            <a:off x="2819333" y="29685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sz="4400">
                <a:solidFill>
                  <a:schemeClr val="lt1"/>
                </a:solidFill>
                <a:highlight>
                  <a:schemeClr val="dk1"/>
                </a:highlight>
              </a:rPr>
              <a:t>3% de Desnivel</a:t>
            </a:r>
            <a:endParaRPr sz="4400">
              <a:solidFill>
                <a:schemeClr val="lt1"/>
              </a:solidFill>
              <a:highlight>
                <a:schemeClr val="dk1"/>
              </a:highlight>
            </a:endParaRPr>
          </a:p>
          <a:p>
            <a:pPr indent="0" lvl="0" marL="0" rtl="0" algn="ctr">
              <a:spcBef>
                <a:spcPts val="0"/>
              </a:spcBef>
              <a:spcAft>
                <a:spcPts val="0"/>
              </a:spcAft>
              <a:buNone/>
            </a:pPr>
            <a:r>
              <a:rPr lang="es" sz="4400">
                <a:solidFill>
                  <a:schemeClr val="lt1"/>
                </a:solidFill>
                <a:highlight>
                  <a:schemeClr val="dk1"/>
                </a:highlight>
              </a:rPr>
              <a:t>10-12 Metros</a:t>
            </a:r>
            <a:endParaRPr sz="4400">
              <a:solidFill>
                <a:schemeClr val="lt1"/>
              </a:solidFill>
              <a:highlight>
                <a:schemeClr val="dk1"/>
              </a:highlight>
            </a:endParaRPr>
          </a:p>
        </p:txBody>
      </p:sp>
      <p:sp>
        <p:nvSpPr>
          <p:cNvPr id="128" name="Google Shape;128;p2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9" name="Google Shape;129;p23"/>
          <p:cNvPicPr preferRelativeResize="0"/>
          <p:nvPr/>
        </p:nvPicPr>
        <p:blipFill>
          <a:blip r:embed="rId4">
            <a:alphaModFix/>
          </a:blip>
          <a:stretch>
            <a:fillRect/>
          </a:stretch>
        </p:blipFill>
        <p:spPr>
          <a:xfrm>
            <a:off x="0" y="45325"/>
            <a:ext cx="5715000" cy="3581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pic>
        <p:nvPicPr>
          <p:cNvPr id="134" name="Google Shape;134;p24" title="4_6001190530904493435.mp4">
            <a:hlinkClick r:id="rId4"/>
          </p:cNvPr>
          <p:cNvPicPr preferRelativeResize="0"/>
          <p:nvPr/>
        </p:nvPicPr>
        <p:blipFill>
          <a:blip r:embed="rId5">
            <a:alphaModFix/>
          </a:blip>
          <a:stretch>
            <a:fillRect/>
          </a:stretch>
        </p:blipFill>
        <p:spPr>
          <a:xfrm>
            <a:off x="128224" y="270725"/>
            <a:ext cx="2661124" cy="4730926"/>
          </a:xfrm>
          <a:prstGeom prst="rect">
            <a:avLst/>
          </a:prstGeom>
          <a:noFill/>
          <a:ln>
            <a:noFill/>
          </a:ln>
        </p:spPr>
      </p:pic>
      <p:pic>
        <p:nvPicPr>
          <p:cNvPr id="135" name="Google Shape;135;p24" title="4_6001190530904493436.mp4">
            <a:hlinkClick r:id="rId6"/>
          </p:cNvPr>
          <p:cNvPicPr preferRelativeResize="0"/>
          <p:nvPr/>
        </p:nvPicPr>
        <p:blipFill>
          <a:blip r:embed="rId7">
            <a:alphaModFix/>
          </a:blip>
          <a:stretch>
            <a:fillRect/>
          </a:stretch>
        </p:blipFill>
        <p:spPr>
          <a:xfrm>
            <a:off x="6379544" y="0"/>
            <a:ext cx="2881961"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25"/>
          <p:cNvSpPr txBox="1"/>
          <p:nvPr>
            <p:ph type="ctrTitle"/>
          </p:nvPr>
        </p:nvSpPr>
        <p:spPr>
          <a:xfrm>
            <a:off x="311700" y="117675"/>
            <a:ext cx="8520600" cy="866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Raíz Flotante</a:t>
            </a:r>
            <a:endParaRPr>
              <a:solidFill>
                <a:schemeClr val="lt1"/>
              </a:solidFill>
              <a:highlight>
                <a:schemeClr val="dk1"/>
              </a:highlight>
            </a:endParaRPr>
          </a:p>
        </p:txBody>
      </p:sp>
      <p:sp>
        <p:nvSpPr>
          <p:cNvPr id="141" name="Google Shape;141;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42" name="Google Shape;142;p25"/>
          <p:cNvPicPr preferRelativeResize="0"/>
          <p:nvPr/>
        </p:nvPicPr>
        <p:blipFill>
          <a:blip r:embed="rId4">
            <a:alphaModFix/>
          </a:blip>
          <a:stretch>
            <a:fillRect/>
          </a:stretch>
        </p:blipFill>
        <p:spPr>
          <a:xfrm>
            <a:off x="0" y="1168950"/>
            <a:ext cx="9144000" cy="3956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pic>
        <p:nvPicPr>
          <p:cNvPr id="148" name="Google Shape;148;p26"/>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pic>
        <p:nvPicPr>
          <p:cNvPr id="153" name="Google Shape;153;p27" title="4_5936006465088130535(1).mp4">
            <a:hlinkClick r:id="rId4"/>
          </p:cNvPr>
          <p:cNvPicPr preferRelativeResize="0"/>
          <p:nvPr/>
        </p:nvPicPr>
        <p:blipFill>
          <a:blip r:embed="rId5">
            <a:alphaModFix/>
          </a:blip>
          <a:stretch>
            <a:fillRect/>
          </a:stretch>
        </p:blipFill>
        <p:spPr>
          <a:xfrm>
            <a:off x="-9" y="0"/>
            <a:ext cx="2893219" cy="5143501"/>
          </a:xfrm>
          <a:prstGeom prst="rect">
            <a:avLst/>
          </a:prstGeom>
          <a:noFill/>
          <a:ln>
            <a:noFill/>
          </a:ln>
        </p:spPr>
      </p:pic>
      <p:pic>
        <p:nvPicPr>
          <p:cNvPr id="154" name="Google Shape;154;p27" title="video_2024-04-10_00-20-53.mp4">
            <a:hlinkClick r:id="rId6"/>
          </p:cNvPr>
          <p:cNvPicPr preferRelativeResize="0"/>
          <p:nvPr/>
        </p:nvPicPr>
        <p:blipFill>
          <a:blip r:embed="rId7">
            <a:alphaModFix/>
          </a:blip>
          <a:stretch>
            <a:fillRect/>
          </a:stretch>
        </p:blipFill>
        <p:spPr>
          <a:xfrm>
            <a:off x="4628551" y="921450"/>
            <a:ext cx="4207525" cy="3155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28"/>
          <p:cNvSpPr txBox="1"/>
          <p:nvPr>
            <p:ph type="ctrTitle"/>
          </p:nvPr>
        </p:nvSpPr>
        <p:spPr>
          <a:xfrm>
            <a:off x="311700" y="117675"/>
            <a:ext cx="8520600" cy="866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Raíz Flotante 3D</a:t>
            </a:r>
            <a:endParaRPr>
              <a:solidFill>
                <a:schemeClr val="lt1"/>
              </a:solidFill>
              <a:highlight>
                <a:schemeClr val="dk1"/>
              </a:highlight>
            </a:endParaRPr>
          </a:p>
        </p:txBody>
      </p:sp>
      <p:pic>
        <p:nvPicPr>
          <p:cNvPr id="160" name="Google Shape;160;p28"/>
          <p:cNvPicPr preferRelativeResize="0"/>
          <p:nvPr/>
        </p:nvPicPr>
        <p:blipFill>
          <a:blip r:embed="rId4">
            <a:alphaModFix/>
          </a:blip>
          <a:stretch>
            <a:fillRect/>
          </a:stretch>
        </p:blipFill>
        <p:spPr>
          <a:xfrm>
            <a:off x="362150" y="1460400"/>
            <a:ext cx="2751700" cy="2751700"/>
          </a:xfrm>
          <a:prstGeom prst="rect">
            <a:avLst/>
          </a:prstGeom>
          <a:noFill/>
          <a:ln>
            <a:noFill/>
          </a:ln>
        </p:spPr>
      </p:pic>
      <p:pic>
        <p:nvPicPr>
          <p:cNvPr id="161" name="Google Shape;161;p28"/>
          <p:cNvPicPr preferRelativeResize="0"/>
          <p:nvPr/>
        </p:nvPicPr>
        <p:blipFill>
          <a:blip r:embed="rId5">
            <a:alphaModFix/>
          </a:blip>
          <a:stretch>
            <a:fillRect/>
          </a:stretch>
        </p:blipFill>
        <p:spPr>
          <a:xfrm>
            <a:off x="3650600" y="1574525"/>
            <a:ext cx="2102524" cy="2102524"/>
          </a:xfrm>
          <a:prstGeom prst="rect">
            <a:avLst/>
          </a:prstGeom>
          <a:noFill/>
          <a:ln>
            <a:noFill/>
          </a:ln>
        </p:spPr>
      </p:pic>
      <p:pic>
        <p:nvPicPr>
          <p:cNvPr id="162" name="Google Shape;162;p28"/>
          <p:cNvPicPr preferRelativeResize="0"/>
          <p:nvPr/>
        </p:nvPicPr>
        <p:blipFill>
          <a:blip r:embed="rId6">
            <a:alphaModFix/>
          </a:blip>
          <a:stretch>
            <a:fillRect/>
          </a:stretch>
        </p:blipFill>
        <p:spPr>
          <a:xfrm>
            <a:off x="6404852" y="983773"/>
            <a:ext cx="2644825" cy="2644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29"/>
          <p:cNvSpPr txBox="1"/>
          <p:nvPr>
            <p:ph type="ctrTitle"/>
          </p:nvPr>
        </p:nvSpPr>
        <p:spPr>
          <a:xfrm>
            <a:off x="311700" y="117675"/>
            <a:ext cx="8520600" cy="866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Raíz Flotante 3D</a:t>
            </a:r>
            <a:endParaRPr>
              <a:solidFill>
                <a:schemeClr val="lt1"/>
              </a:solidFill>
              <a:highlight>
                <a:schemeClr val="dk1"/>
              </a:highlight>
            </a:endParaRPr>
          </a:p>
        </p:txBody>
      </p:sp>
      <p:pic>
        <p:nvPicPr>
          <p:cNvPr id="168" name="Google Shape;168;p29"/>
          <p:cNvPicPr preferRelativeResize="0"/>
          <p:nvPr/>
        </p:nvPicPr>
        <p:blipFill>
          <a:blip r:embed="rId4">
            <a:alphaModFix/>
          </a:blip>
          <a:stretch>
            <a:fillRect/>
          </a:stretch>
        </p:blipFill>
        <p:spPr>
          <a:xfrm>
            <a:off x="182350" y="983775"/>
            <a:ext cx="3854925" cy="3854925"/>
          </a:xfrm>
          <a:prstGeom prst="rect">
            <a:avLst/>
          </a:prstGeom>
          <a:noFill/>
          <a:ln>
            <a:noFill/>
          </a:ln>
        </p:spPr>
      </p:pic>
      <p:pic>
        <p:nvPicPr>
          <p:cNvPr id="169" name="Google Shape;169;p29"/>
          <p:cNvPicPr preferRelativeResize="0"/>
          <p:nvPr/>
        </p:nvPicPr>
        <p:blipFill>
          <a:blip r:embed="rId5">
            <a:alphaModFix/>
          </a:blip>
          <a:stretch>
            <a:fillRect/>
          </a:stretch>
        </p:blipFill>
        <p:spPr>
          <a:xfrm>
            <a:off x="4768950" y="983775"/>
            <a:ext cx="3854925" cy="3854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30"/>
          <p:cNvSpPr txBox="1"/>
          <p:nvPr>
            <p:ph type="ctrTitle"/>
          </p:nvPr>
        </p:nvSpPr>
        <p:spPr>
          <a:xfrm>
            <a:off x="311700" y="117675"/>
            <a:ext cx="8520600" cy="866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Raíz Flotante 3D</a:t>
            </a:r>
            <a:endParaRPr>
              <a:solidFill>
                <a:schemeClr val="lt1"/>
              </a:solidFill>
              <a:highlight>
                <a:schemeClr val="dk1"/>
              </a:highlight>
            </a:endParaRPr>
          </a:p>
        </p:txBody>
      </p:sp>
      <p:pic>
        <p:nvPicPr>
          <p:cNvPr id="175" name="Google Shape;175;p30"/>
          <p:cNvPicPr preferRelativeResize="0"/>
          <p:nvPr/>
        </p:nvPicPr>
        <p:blipFill>
          <a:blip r:embed="rId4">
            <a:alphaModFix/>
          </a:blip>
          <a:stretch>
            <a:fillRect/>
          </a:stretch>
        </p:blipFill>
        <p:spPr>
          <a:xfrm>
            <a:off x="311700" y="983775"/>
            <a:ext cx="3547895" cy="3854925"/>
          </a:xfrm>
          <a:prstGeom prst="rect">
            <a:avLst/>
          </a:prstGeom>
          <a:noFill/>
          <a:ln>
            <a:noFill/>
          </a:ln>
        </p:spPr>
      </p:pic>
      <p:pic>
        <p:nvPicPr>
          <p:cNvPr id="176" name="Google Shape;176;p30"/>
          <p:cNvPicPr preferRelativeResize="0"/>
          <p:nvPr/>
        </p:nvPicPr>
        <p:blipFill>
          <a:blip r:embed="rId5">
            <a:alphaModFix/>
          </a:blip>
          <a:stretch>
            <a:fillRect/>
          </a:stretch>
        </p:blipFill>
        <p:spPr>
          <a:xfrm>
            <a:off x="4225520" y="1076225"/>
            <a:ext cx="4606781" cy="34550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31"/>
          <p:cNvSpPr txBox="1"/>
          <p:nvPr>
            <p:ph type="ctrTitle"/>
          </p:nvPr>
        </p:nvSpPr>
        <p:spPr>
          <a:xfrm>
            <a:off x="0" y="0"/>
            <a:ext cx="8520600" cy="958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Goteo/ Flujo y Reflujo</a:t>
            </a:r>
            <a:endParaRPr>
              <a:solidFill>
                <a:schemeClr val="lt1"/>
              </a:solidFill>
              <a:highlight>
                <a:schemeClr val="dk1"/>
              </a:highlight>
            </a:endParaRPr>
          </a:p>
        </p:txBody>
      </p:sp>
      <p:sp>
        <p:nvSpPr>
          <p:cNvPr id="182" name="Google Shape;182;p3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83" name="Google Shape;183;p31"/>
          <p:cNvPicPr preferRelativeResize="0"/>
          <p:nvPr/>
        </p:nvPicPr>
        <p:blipFill>
          <a:blip r:embed="rId4">
            <a:alphaModFix/>
          </a:blip>
          <a:stretch>
            <a:fillRect/>
          </a:stretch>
        </p:blipFill>
        <p:spPr>
          <a:xfrm>
            <a:off x="0" y="1136275"/>
            <a:ext cx="9144000" cy="4007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ctrTitle"/>
          </p:nvPr>
        </p:nvSpPr>
        <p:spPr>
          <a:xfrm>
            <a:off x="-159800" y="-247925"/>
            <a:ext cx="9144000" cy="132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t>¿Qué es la hidroponia?</a:t>
            </a:r>
            <a:endParaRPr/>
          </a:p>
        </p:txBody>
      </p:sp>
      <p:sp>
        <p:nvSpPr>
          <p:cNvPr id="61" name="Google Shape;61;p14"/>
          <p:cNvSpPr txBox="1"/>
          <p:nvPr>
            <p:ph idx="1" type="subTitle"/>
          </p:nvPr>
        </p:nvSpPr>
        <p:spPr>
          <a:xfrm>
            <a:off x="311700" y="1306325"/>
            <a:ext cx="8520600" cy="22989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b="1" lang="es">
                <a:solidFill>
                  <a:schemeClr val="lt1"/>
                </a:solidFill>
                <a:highlight>
                  <a:schemeClr val="dk1"/>
                </a:highlight>
              </a:rPr>
              <a:t> Es un método utilizado para cultivar plantas usando disoluciones minerales en vez de suelo agrícola. Las raíces reciben una solución nutritiva y equilibrada disuelta en agua con los elementos químicos esenciales para el desarrollo de las plantas</a:t>
            </a:r>
            <a:endParaRPr b="1">
              <a:solidFill>
                <a:schemeClr val="lt1"/>
              </a:solidFill>
              <a:highlight>
                <a:schemeClr val="dk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32"/>
          <p:cNvSpPr txBox="1"/>
          <p:nvPr>
            <p:ph type="ctrTitle"/>
          </p:nvPr>
        </p:nvSpPr>
        <p:spPr>
          <a:xfrm>
            <a:off x="0" y="0"/>
            <a:ext cx="8520600" cy="958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Goteo/ Flujo y Reflujo 3D</a:t>
            </a:r>
            <a:endParaRPr>
              <a:solidFill>
                <a:schemeClr val="lt1"/>
              </a:solidFill>
              <a:highlight>
                <a:schemeClr val="dk1"/>
              </a:highlight>
            </a:endParaRPr>
          </a:p>
        </p:txBody>
      </p:sp>
      <p:sp>
        <p:nvSpPr>
          <p:cNvPr id="189" name="Google Shape;189;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0" name="Google Shape;190;p32"/>
          <p:cNvPicPr preferRelativeResize="0"/>
          <p:nvPr/>
        </p:nvPicPr>
        <p:blipFill>
          <a:blip r:embed="rId4">
            <a:alphaModFix/>
          </a:blip>
          <a:stretch>
            <a:fillRect/>
          </a:stretch>
        </p:blipFill>
        <p:spPr>
          <a:xfrm>
            <a:off x="69925" y="958500"/>
            <a:ext cx="3299523" cy="2474650"/>
          </a:xfrm>
          <a:prstGeom prst="rect">
            <a:avLst/>
          </a:prstGeom>
          <a:noFill/>
          <a:ln>
            <a:noFill/>
          </a:ln>
        </p:spPr>
      </p:pic>
      <p:pic>
        <p:nvPicPr>
          <p:cNvPr id="191" name="Google Shape;191;p32"/>
          <p:cNvPicPr preferRelativeResize="0"/>
          <p:nvPr/>
        </p:nvPicPr>
        <p:blipFill rotWithShape="1">
          <a:blip r:embed="rId5">
            <a:alphaModFix/>
          </a:blip>
          <a:srcRect b="0" l="27118" r="21869" t="0"/>
          <a:stretch/>
        </p:blipFill>
        <p:spPr>
          <a:xfrm>
            <a:off x="6347525" y="1028400"/>
            <a:ext cx="2646676" cy="3535500"/>
          </a:xfrm>
          <a:prstGeom prst="rect">
            <a:avLst/>
          </a:prstGeom>
          <a:noFill/>
          <a:ln>
            <a:noFill/>
          </a:ln>
        </p:spPr>
      </p:pic>
      <p:pic>
        <p:nvPicPr>
          <p:cNvPr id="192" name="Google Shape;192;p32"/>
          <p:cNvPicPr preferRelativeResize="0"/>
          <p:nvPr/>
        </p:nvPicPr>
        <p:blipFill rotWithShape="1">
          <a:blip r:embed="rId6">
            <a:alphaModFix/>
          </a:blip>
          <a:srcRect b="12395" l="33201" r="8783" t="21387"/>
          <a:stretch/>
        </p:blipFill>
        <p:spPr>
          <a:xfrm>
            <a:off x="4132175" y="899975"/>
            <a:ext cx="1977500" cy="2257150"/>
          </a:xfrm>
          <a:prstGeom prst="rect">
            <a:avLst/>
          </a:prstGeom>
          <a:noFill/>
          <a:ln>
            <a:noFill/>
          </a:ln>
        </p:spPr>
      </p:pic>
      <p:pic>
        <p:nvPicPr>
          <p:cNvPr id="193" name="Google Shape;193;p32"/>
          <p:cNvPicPr preferRelativeResize="0"/>
          <p:nvPr/>
        </p:nvPicPr>
        <p:blipFill rotWithShape="1">
          <a:blip r:embed="rId7">
            <a:alphaModFix/>
          </a:blip>
          <a:srcRect b="26904" l="12807" r="5043" t="19309"/>
          <a:stretch/>
        </p:blipFill>
        <p:spPr>
          <a:xfrm>
            <a:off x="3369450" y="3157125"/>
            <a:ext cx="3056701" cy="2001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33"/>
          <p:cNvSpPr txBox="1"/>
          <p:nvPr>
            <p:ph type="ctrTitle"/>
          </p:nvPr>
        </p:nvSpPr>
        <p:spPr>
          <a:xfrm>
            <a:off x="0" y="0"/>
            <a:ext cx="8520600" cy="958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Goteo/ Flujo y Reflujo 3D</a:t>
            </a:r>
            <a:endParaRPr>
              <a:solidFill>
                <a:schemeClr val="lt1"/>
              </a:solidFill>
              <a:highlight>
                <a:schemeClr val="dk1"/>
              </a:highlight>
            </a:endParaRPr>
          </a:p>
        </p:txBody>
      </p:sp>
      <p:sp>
        <p:nvSpPr>
          <p:cNvPr id="199" name="Google Shape;199;p3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00" name="Google Shape;200;p33"/>
          <p:cNvPicPr preferRelativeResize="0"/>
          <p:nvPr/>
        </p:nvPicPr>
        <p:blipFill>
          <a:blip r:embed="rId4">
            <a:alphaModFix/>
          </a:blip>
          <a:stretch>
            <a:fillRect/>
          </a:stretch>
        </p:blipFill>
        <p:spPr>
          <a:xfrm>
            <a:off x="478073" y="1187625"/>
            <a:ext cx="2818874" cy="3686225"/>
          </a:xfrm>
          <a:prstGeom prst="rect">
            <a:avLst/>
          </a:prstGeom>
          <a:noFill/>
          <a:ln>
            <a:noFill/>
          </a:ln>
        </p:spPr>
      </p:pic>
      <p:pic>
        <p:nvPicPr>
          <p:cNvPr id="201" name="Google Shape;201;p33"/>
          <p:cNvPicPr preferRelativeResize="0"/>
          <p:nvPr/>
        </p:nvPicPr>
        <p:blipFill>
          <a:blip r:embed="rId5">
            <a:alphaModFix/>
          </a:blip>
          <a:stretch>
            <a:fillRect/>
          </a:stretch>
        </p:blipFill>
        <p:spPr>
          <a:xfrm>
            <a:off x="4018000" y="1849638"/>
            <a:ext cx="4724400" cy="2362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Google Shape;206;p34"/>
          <p:cNvSpPr txBox="1"/>
          <p:nvPr>
            <p:ph type="ctrTitle"/>
          </p:nvPr>
        </p:nvSpPr>
        <p:spPr>
          <a:xfrm>
            <a:off x="240475" y="0"/>
            <a:ext cx="8520600" cy="1257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¿Dónde Conseguir Diseños?</a:t>
            </a:r>
            <a:endParaRPr>
              <a:solidFill>
                <a:schemeClr val="lt1"/>
              </a:solidFill>
              <a:highlight>
                <a:schemeClr val="dk1"/>
              </a:highlight>
            </a:endParaRPr>
          </a:p>
        </p:txBody>
      </p:sp>
      <p:sp>
        <p:nvSpPr>
          <p:cNvPr id="207" name="Google Shape;207;p34"/>
          <p:cNvSpPr txBox="1"/>
          <p:nvPr>
            <p:ph idx="1" type="subTitle"/>
          </p:nvPr>
        </p:nvSpPr>
        <p:spPr>
          <a:xfrm>
            <a:off x="311700" y="1425425"/>
            <a:ext cx="8520600" cy="34767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s">
                <a:solidFill>
                  <a:schemeClr val="lt1"/>
                </a:solidFill>
                <a:highlight>
                  <a:srgbClr val="000000"/>
                </a:highlight>
              </a:rPr>
              <a:t>https://www.printables.com/es</a:t>
            </a:r>
            <a:endParaRPr>
              <a:solidFill>
                <a:schemeClr val="lt1"/>
              </a:solidFill>
              <a:highlight>
                <a:srgbClr val="000000"/>
              </a:highlight>
            </a:endParaRPr>
          </a:p>
          <a:p>
            <a:pPr indent="0" lvl="0" marL="0" rtl="0" algn="ctr">
              <a:spcBef>
                <a:spcPts val="0"/>
              </a:spcBef>
              <a:spcAft>
                <a:spcPts val="0"/>
              </a:spcAft>
              <a:buNone/>
            </a:pPr>
            <a:r>
              <a:rPr lang="es">
                <a:solidFill>
                  <a:schemeClr val="lt1"/>
                </a:solidFill>
                <a:highlight>
                  <a:srgbClr val="000000"/>
                </a:highlight>
              </a:rPr>
              <a:t>https://www.myminifactory.com/</a:t>
            </a:r>
            <a:endParaRPr>
              <a:solidFill>
                <a:schemeClr val="lt1"/>
              </a:solidFill>
              <a:highlight>
                <a:srgbClr val="000000"/>
              </a:highlight>
            </a:endParaRPr>
          </a:p>
          <a:p>
            <a:pPr indent="0" lvl="0" marL="0" rtl="0" algn="ctr">
              <a:spcBef>
                <a:spcPts val="0"/>
              </a:spcBef>
              <a:spcAft>
                <a:spcPts val="0"/>
              </a:spcAft>
              <a:buNone/>
            </a:pPr>
            <a:r>
              <a:rPr lang="es">
                <a:solidFill>
                  <a:schemeClr val="lt1"/>
                </a:solidFill>
                <a:highlight>
                  <a:srgbClr val="000000"/>
                </a:highlight>
              </a:rPr>
              <a:t>https://cults3d.com/es</a:t>
            </a:r>
            <a:endParaRPr>
              <a:solidFill>
                <a:schemeClr val="lt1"/>
              </a:solidFill>
              <a:highlight>
                <a:srgbClr val="000000"/>
              </a:highlight>
            </a:endParaRPr>
          </a:p>
          <a:p>
            <a:pPr indent="0" lvl="0" marL="0" rtl="0" algn="ctr">
              <a:spcBef>
                <a:spcPts val="0"/>
              </a:spcBef>
              <a:spcAft>
                <a:spcPts val="0"/>
              </a:spcAft>
              <a:buNone/>
            </a:pPr>
            <a:r>
              <a:rPr lang="es" u="sng">
                <a:solidFill>
                  <a:schemeClr val="hlink"/>
                </a:solidFill>
                <a:highlight>
                  <a:srgbClr val="000000"/>
                </a:highlight>
                <a:hlinkClick r:id="rId4"/>
              </a:rPr>
              <a:t>https://www.thingiverse.com/</a:t>
            </a:r>
            <a:endParaRPr>
              <a:solidFill>
                <a:schemeClr val="lt1"/>
              </a:solidFill>
              <a:highlight>
                <a:srgbClr val="000000"/>
              </a:highlight>
            </a:endParaRPr>
          </a:p>
          <a:p>
            <a:pPr indent="0" lvl="0" marL="0" rtl="0" algn="ctr">
              <a:spcBef>
                <a:spcPts val="0"/>
              </a:spcBef>
              <a:spcAft>
                <a:spcPts val="0"/>
              </a:spcAft>
              <a:buNone/>
            </a:pPr>
            <a:r>
              <a:rPr lang="es">
                <a:solidFill>
                  <a:schemeClr val="lt1"/>
                </a:solidFill>
                <a:highlight>
                  <a:srgbClr val="000000"/>
                </a:highlight>
              </a:rPr>
              <a:t>https://makerworld.com/</a:t>
            </a:r>
            <a:endParaRPr>
              <a:solidFill>
                <a:schemeClr val="lt1"/>
              </a:solidFill>
              <a:highlight>
                <a:srgbClr val="000000"/>
              </a:highlight>
            </a:endParaRPr>
          </a:p>
          <a:p>
            <a:pPr indent="0" lvl="0" marL="0" rtl="0" algn="ctr">
              <a:spcBef>
                <a:spcPts val="0"/>
              </a:spcBef>
              <a:spcAft>
                <a:spcPts val="0"/>
              </a:spcAft>
              <a:buNone/>
            </a:pPr>
            <a:r>
              <a:t/>
            </a:r>
            <a:endParaRPr>
              <a:solidFill>
                <a:schemeClr val="lt1"/>
              </a:solidFill>
              <a:highlight>
                <a:srgbClr val="000000"/>
              </a:highlight>
            </a:endParaRPr>
          </a:p>
          <a:p>
            <a:pPr indent="0" lvl="0" marL="0" rtl="0" algn="ctr">
              <a:spcBef>
                <a:spcPts val="0"/>
              </a:spcBef>
              <a:spcAft>
                <a:spcPts val="0"/>
              </a:spcAft>
              <a:buNone/>
            </a:pPr>
            <a:r>
              <a:rPr lang="es">
                <a:solidFill>
                  <a:schemeClr val="lt1"/>
                </a:solidFill>
                <a:highlight>
                  <a:srgbClr val="000000"/>
                </a:highlight>
              </a:rPr>
              <a:t>Vectorizando imágenes</a:t>
            </a:r>
            <a:endParaRPr>
              <a:solidFill>
                <a:schemeClr val="lt1"/>
              </a:solidFill>
              <a:highlight>
                <a:srgbClr val="000000"/>
              </a:highlight>
            </a:endParaRPr>
          </a:p>
          <a:p>
            <a:pPr indent="0" lvl="0" marL="0" rtl="0" algn="ctr">
              <a:spcBef>
                <a:spcPts val="0"/>
              </a:spcBef>
              <a:spcAft>
                <a:spcPts val="0"/>
              </a:spcAft>
              <a:buNone/>
            </a:pPr>
            <a:r>
              <a:rPr lang="es" u="sng">
                <a:solidFill>
                  <a:schemeClr val="hlink"/>
                </a:solidFill>
                <a:highlight>
                  <a:srgbClr val="000000"/>
                </a:highlight>
                <a:hlinkClick r:id="rId5"/>
              </a:rPr>
              <a:t>https://vectorizer.com/es</a:t>
            </a:r>
            <a:endParaRPr>
              <a:solidFill>
                <a:schemeClr val="lt1"/>
              </a:solidFill>
              <a:highlight>
                <a:srgbClr val="000000"/>
              </a:highlight>
            </a:endParaRPr>
          </a:p>
          <a:p>
            <a:pPr indent="0" lvl="0" marL="0" rtl="0" algn="ctr">
              <a:spcBef>
                <a:spcPts val="0"/>
              </a:spcBef>
              <a:spcAft>
                <a:spcPts val="0"/>
              </a:spcAft>
              <a:buNone/>
            </a:pPr>
            <a:r>
              <a:rPr lang="es">
                <a:solidFill>
                  <a:schemeClr val="lt1"/>
                </a:solidFill>
                <a:highlight>
                  <a:srgbClr val="000000"/>
                </a:highlight>
              </a:rPr>
              <a:t>canva</a:t>
            </a:r>
            <a:endParaRPr>
              <a:solidFill>
                <a:schemeClr val="lt1"/>
              </a:solidFill>
              <a:highlight>
                <a:srgbClr val="000000"/>
              </a:highlight>
            </a:endParaRPr>
          </a:p>
        </p:txBody>
      </p:sp>
      <p:pic>
        <p:nvPicPr>
          <p:cNvPr id="208" name="Google Shape;208;p34" title="video_2024-04-09_23-50-10.mp4">
            <a:hlinkClick r:id="rId6"/>
          </p:cNvPr>
          <p:cNvPicPr preferRelativeResize="0"/>
          <p:nvPr/>
        </p:nvPicPr>
        <p:blipFill>
          <a:blip r:embed="rId7">
            <a:alphaModFix/>
          </a:blip>
          <a:stretch>
            <a:fillRect/>
          </a:stretch>
        </p:blipFill>
        <p:spPr>
          <a:xfrm>
            <a:off x="6829900" y="3407925"/>
            <a:ext cx="2314100" cy="173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5"/>
          <p:cNvSpPr txBox="1"/>
          <p:nvPr>
            <p:ph type="ctrTitle"/>
          </p:nvPr>
        </p:nvSpPr>
        <p:spPr>
          <a:xfrm>
            <a:off x="112225" y="0"/>
            <a:ext cx="8520600" cy="930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Solución nutritiva</a:t>
            </a:r>
            <a:endParaRPr>
              <a:solidFill>
                <a:schemeClr val="lt1"/>
              </a:solidFill>
              <a:highlight>
                <a:schemeClr val="dk1"/>
              </a:highlight>
            </a:endParaRPr>
          </a:p>
        </p:txBody>
      </p:sp>
      <p:sp>
        <p:nvSpPr>
          <p:cNvPr id="214" name="Google Shape;214;p3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15" name="Google Shape;215;p35"/>
          <p:cNvPicPr preferRelativeResize="0"/>
          <p:nvPr/>
        </p:nvPicPr>
        <p:blipFill>
          <a:blip r:embed="rId4">
            <a:alphaModFix/>
          </a:blip>
          <a:stretch>
            <a:fillRect/>
          </a:stretch>
        </p:blipFill>
        <p:spPr>
          <a:xfrm>
            <a:off x="152400" y="1082400"/>
            <a:ext cx="3243875" cy="1856757"/>
          </a:xfrm>
          <a:prstGeom prst="rect">
            <a:avLst/>
          </a:prstGeom>
          <a:noFill/>
          <a:ln>
            <a:noFill/>
          </a:ln>
        </p:spPr>
      </p:pic>
      <p:pic>
        <p:nvPicPr>
          <p:cNvPr id="216" name="Google Shape;216;p35"/>
          <p:cNvPicPr preferRelativeResize="0"/>
          <p:nvPr/>
        </p:nvPicPr>
        <p:blipFill>
          <a:blip r:embed="rId5">
            <a:alphaModFix/>
          </a:blip>
          <a:stretch>
            <a:fillRect/>
          </a:stretch>
        </p:blipFill>
        <p:spPr>
          <a:xfrm>
            <a:off x="3396276" y="1909851"/>
            <a:ext cx="5747725" cy="3235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pic>
        <p:nvPicPr>
          <p:cNvPr id="221" name="Google Shape;221;p36"/>
          <p:cNvPicPr preferRelativeResize="0"/>
          <p:nvPr/>
        </p:nvPicPr>
        <p:blipFill>
          <a:blip r:embed="rId4">
            <a:alphaModFix/>
          </a:blip>
          <a:stretch>
            <a:fillRect/>
          </a:stretch>
        </p:blipFill>
        <p:spPr>
          <a:xfrm>
            <a:off x="26" y="25"/>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37"/>
          <p:cNvSpPr txBox="1"/>
          <p:nvPr>
            <p:ph type="ctrTitle"/>
          </p:nvPr>
        </p:nvSpPr>
        <p:spPr>
          <a:xfrm>
            <a:off x="0" y="57600"/>
            <a:ext cx="8520600" cy="1229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Fórmula A+B</a:t>
            </a:r>
            <a:endParaRPr>
              <a:solidFill>
                <a:schemeClr val="lt1"/>
              </a:solidFill>
              <a:highlight>
                <a:schemeClr val="dk1"/>
              </a:highlight>
            </a:endParaRPr>
          </a:p>
        </p:txBody>
      </p:sp>
      <p:sp>
        <p:nvSpPr>
          <p:cNvPr id="227" name="Google Shape;227;p37"/>
          <p:cNvSpPr txBox="1"/>
          <p:nvPr>
            <p:ph idx="1" type="subTitle"/>
          </p:nvPr>
        </p:nvSpPr>
        <p:spPr>
          <a:xfrm>
            <a:off x="3576250" y="1354175"/>
            <a:ext cx="5628000" cy="3690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3300">
                <a:solidFill>
                  <a:schemeClr val="lt1"/>
                </a:solidFill>
                <a:highlight>
                  <a:schemeClr val="dk1"/>
                </a:highlight>
              </a:rPr>
              <a:t>Pros:Ya está preparada, sólo es mantener las proporciones de la etiqueta</a:t>
            </a:r>
            <a:endParaRPr sz="3300">
              <a:solidFill>
                <a:schemeClr val="lt1"/>
              </a:solidFill>
              <a:highlight>
                <a:schemeClr val="dk1"/>
              </a:highlight>
            </a:endParaRPr>
          </a:p>
          <a:p>
            <a:pPr indent="0" lvl="0" marL="0" rtl="0" algn="ctr">
              <a:spcBef>
                <a:spcPts val="0"/>
              </a:spcBef>
              <a:spcAft>
                <a:spcPts val="0"/>
              </a:spcAft>
              <a:buNone/>
            </a:pPr>
            <a:r>
              <a:rPr lang="es" sz="3300">
                <a:solidFill>
                  <a:schemeClr val="lt1"/>
                </a:solidFill>
                <a:highlight>
                  <a:schemeClr val="dk1"/>
                </a:highlight>
              </a:rPr>
              <a:t>Contras: No podemos corregir nuestras fórmulas, Precio</a:t>
            </a:r>
            <a:endParaRPr sz="3300">
              <a:solidFill>
                <a:schemeClr val="lt1"/>
              </a:solidFill>
              <a:highlight>
                <a:schemeClr val="dk1"/>
              </a:highlight>
            </a:endParaRPr>
          </a:p>
        </p:txBody>
      </p:sp>
      <p:pic>
        <p:nvPicPr>
          <p:cNvPr id="228" name="Google Shape;228;p37"/>
          <p:cNvPicPr preferRelativeResize="0"/>
          <p:nvPr/>
        </p:nvPicPr>
        <p:blipFill>
          <a:blip r:embed="rId4">
            <a:alphaModFix/>
          </a:blip>
          <a:stretch>
            <a:fillRect/>
          </a:stretch>
        </p:blipFill>
        <p:spPr>
          <a:xfrm>
            <a:off x="152400" y="1439400"/>
            <a:ext cx="3271451" cy="32714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38"/>
          <p:cNvSpPr txBox="1"/>
          <p:nvPr>
            <p:ph type="ctrTitle"/>
          </p:nvPr>
        </p:nvSpPr>
        <p:spPr>
          <a:xfrm>
            <a:off x="83725" y="0"/>
            <a:ext cx="8520600" cy="972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Otros minerales</a:t>
            </a:r>
            <a:endParaRPr>
              <a:solidFill>
                <a:schemeClr val="lt1"/>
              </a:solidFill>
              <a:highlight>
                <a:schemeClr val="dk1"/>
              </a:highlight>
            </a:endParaRPr>
          </a:p>
        </p:txBody>
      </p:sp>
      <p:sp>
        <p:nvSpPr>
          <p:cNvPr id="234" name="Google Shape;234;p38"/>
          <p:cNvSpPr txBox="1"/>
          <p:nvPr>
            <p:ph idx="1" type="subTitle"/>
          </p:nvPr>
        </p:nvSpPr>
        <p:spPr>
          <a:xfrm>
            <a:off x="5001050" y="827000"/>
            <a:ext cx="3831300" cy="43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Mg Magnesio</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Fe Hierro</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Mn Manganeso</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Cu Cobre</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Zn Zinc</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B Boro</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Ca Calcio</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Mb Molibdeno</a:t>
            </a:r>
            <a:endParaRPr>
              <a:solidFill>
                <a:schemeClr val="lt1"/>
              </a:solidFill>
              <a:highlight>
                <a:schemeClr val="dk1"/>
              </a:highlight>
            </a:endParaRPr>
          </a:p>
        </p:txBody>
      </p:sp>
      <p:pic>
        <p:nvPicPr>
          <p:cNvPr id="235" name="Google Shape;235;p38"/>
          <p:cNvPicPr preferRelativeResize="0"/>
          <p:nvPr/>
        </p:nvPicPr>
        <p:blipFill>
          <a:blip r:embed="rId4">
            <a:alphaModFix/>
          </a:blip>
          <a:stretch>
            <a:fillRect/>
          </a:stretch>
        </p:blipFill>
        <p:spPr>
          <a:xfrm>
            <a:off x="451625" y="1050638"/>
            <a:ext cx="4549425" cy="3869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pic>
        <p:nvPicPr>
          <p:cNvPr id="240" name="Google Shape;240;p39"/>
          <p:cNvPicPr preferRelativeResize="0"/>
          <p:nvPr/>
        </p:nvPicPr>
        <p:blipFill>
          <a:blip r:embed="rId4">
            <a:alphaModFix/>
          </a:blip>
          <a:stretch>
            <a:fillRect/>
          </a:stretch>
        </p:blipFill>
        <p:spPr>
          <a:xfrm>
            <a:off x="5171880" y="1464380"/>
            <a:ext cx="3334175" cy="3281075"/>
          </a:xfrm>
          <a:prstGeom prst="rect">
            <a:avLst/>
          </a:prstGeom>
          <a:noFill/>
          <a:ln>
            <a:noFill/>
          </a:ln>
        </p:spPr>
      </p:pic>
      <p:sp>
        <p:nvSpPr>
          <p:cNvPr id="241" name="Google Shape;241;p39"/>
          <p:cNvSpPr txBox="1"/>
          <p:nvPr/>
        </p:nvSpPr>
        <p:spPr>
          <a:xfrm>
            <a:off x="341975" y="399475"/>
            <a:ext cx="4230000" cy="437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s" sz="2866">
                <a:solidFill>
                  <a:schemeClr val="lt1"/>
                </a:solidFill>
                <a:highlight>
                  <a:schemeClr val="dk1"/>
                </a:highlight>
              </a:rPr>
              <a:t>Nutriente	Periodo A	Periodo B</a:t>
            </a:r>
            <a:endParaRPr sz="2866">
              <a:solidFill>
                <a:schemeClr val="lt1"/>
              </a:solidFill>
              <a:highlight>
                <a:schemeClr val="dk1"/>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N	113    </a:t>
            </a:r>
            <a:r>
              <a:rPr lang="es" sz="2866">
                <a:solidFill>
                  <a:schemeClr val="lt1"/>
                </a:solidFill>
                <a:highlight>
                  <a:srgbClr val="FF0000"/>
                </a:highlight>
              </a:rPr>
              <a:t>144</a:t>
            </a:r>
            <a:endParaRPr sz="2866">
              <a:solidFill>
                <a:schemeClr val="lt1"/>
              </a:solidFill>
              <a:highlight>
                <a:srgbClr val="FF0000"/>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P	62       62</a:t>
            </a:r>
            <a:endParaRPr sz="2866">
              <a:solidFill>
                <a:schemeClr val="lt1"/>
              </a:solidFill>
              <a:highlight>
                <a:schemeClr val="dk1"/>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K	199    199</a:t>
            </a:r>
            <a:endParaRPr sz="2866">
              <a:solidFill>
                <a:schemeClr val="lt1"/>
              </a:solidFill>
              <a:highlight>
                <a:schemeClr val="dk1"/>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Mg	50   50</a:t>
            </a:r>
            <a:endParaRPr sz="2866">
              <a:solidFill>
                <a:schemeClr val="lt1"/>
              </a:solidFill>
              <a:highlight>
                <a:schemeClr val="dk1"/>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Ca	122	</a:t>
            </a:r>
            <a:r>
              <a:rPr lang="es" sz="2866">
                <a:solidFill>
                  <a:schemeClr val="lt1"/>
                </a:solidFill>
                <a:highlight>
                  <a:srgbClr val="FF0000"/>
                </a:highlight>
              </a:rPr>
              <a:t>165</a:t>
            </a:r>
            <a:endParaRPr sz="2866">
              <a:solidFill>
                <a:schemeClr val="lt1"/>
              </a:solidFill>
              <a:highlight>
                <a:srgbClr val="FF0000"/>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Fe	2.5   2.5</a:t>
            </a:r>
            <a:endParaRPr sz="2866">
              <a:solidFill>
                <a:schemeClr val="lt1"/>
              </a:solidFill>
              <a:highlight>
                <a:schemeClr val="dk1"/>
              </a:highlight>
            </a:endParaRPr>
          </a:p>
          <a:p>
            <a:pPr indent="0" lvl="0" marL="0" rtl="0" algn="l">
              <a:spcBef>
                <a:spcPts val="0"/>
              </a:spcBef>
              <a:spcAft>
                <a:spcPts val="0"/>
              </a:spcAft>
              <a:buClr>
                <a:schemeClr val="dk1"/>
              </a:buClr>
              <a:buSzPts val="1100"/>
              <a:buFont typeface="Arial"/>
              <a:buNone/>
            </a:pPr>
            <a:r>
              <a:rPr lang="es" sz="2866">
                <a:solidFill>
                  <a:schemeClr val="lt1"/>
                </a:solidFill>
                <a:highlight>
                  <a:schemeClr val="dk1"/>
                </a:highlight>
              </a:rPr>
              <a:t>En partes por mg/L</a:t>
            </a:r>
            <a:endParaRPr sz="2866">
              <a:solidFill>
                <a:schemeClr val="lt1"/>
              </a:solidFill>
              <a:highlight>
                <a:schemeClr val="dk1"/>
              </a:highlight>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40"/>
          <p:cNvSpPr txBox="1"/>
          <p:nvPr>
            <p:ph type="ctrTitle"/>
          </p:nvPr>
        </p:nvSpPr>
        <p:spPr>
          <a:xfrm>
            <a:off x="154975" y="263550"/>
            <a:ext cx="8520600" cy="2308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sz="3644">
                <a:solidFill>
                  <a:schemeClr val="lt1"/>
                </a:solidFill>
                <a:highlight>
                  <a:schemeClr val="dk1"/>
                </a:highlight>
              </a:rPr>
              <a:t>Periodo A es desde germinación hasta que aparecen los frutos </a:t>
            </a:r>
            <a:endParaRPr sz="3644">
              <a:solidFill>
                <a:schemeClr val="lt1"/>
              </a:solidFill>
              <a:highlight>
                <a:schemeClr val="dk1"/>
              </a:highlight>
            </a:endParaRPr>
          </a:p>
          <a:p>
            <a:pPr indent="0" lvl="0" marL="0" rtl="0" algn="ctr">
              <a:spcBef>
                <a:spcPts val="0"/>
              </a:spcBef>
              <a:spcAft>
                <a:spcPts val="0"/>
              </a:spcAft>
              <a:buNone/>
            </a:pPr>
            <a:r>
              <a:rPr lang="es" sz="3644">
                <a:solidFill>
                  <a:schemeClr val="lt1"/>
                </a:solidFill>
                <a:highlight>
                  <a:schemeClr val="dk1"/>
                </a:highlight>
              </a:rPr>
              <a:t>Periodo B es desde que aparecen las flores hasta su recogida</a:t>
            </a:r>
            <a:r>
              <a:rPr lang="es">
                <a:solidFill>
                  <a:schemeClr val="lt1"/>
                </a:solidFill>
                <a:highlight>
                  <a:schemeClr val="dk1"/>
                </a:highlight>
              </a:rPr>
              <a:t>.</a:t>
            </a:r>
            <a:endParaRPr>
              <a:solidFill>
                <a:schemeClr val="lt1"/>
              </a:solidFill>
              <a:highlight>
                <a:schemeClr val="dk1"/>
              </a:highlight>
            </a:endParaRPr>
          </a:p>
        </p:txBody>
      </p:sp>
      <p:sp>
        <p:nvSpPr>
          <p:cNvPr id="247" name="Google Shape;247;p4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48" name="Google Shape;248;p40"/>
          <p:cNvPicPr preferRelativeResize="0"/>
          <p:nvPr/>
        </p:nvPicPr>
        <p:blipFill>
          <a:blip r:embed="rId4">
            <a:alphaModFix/>
          </a:blip>
          <a:stretch>
            <a:fillRect/>
          </a:stretch>
        </p:blipFill>
        <p:spPr>
          <a:xfrm>
            <a:off x="6762450" y="1849575"/>
            <a:ext cx="2142521" cy="2856695"/>
          </a:xfrm>
          <a:prstGeom prst="rect">
            <a:avLst/>
          </a:prstGeom>
          <a:noFill/>
          <a:ln>
            <a:noFill/>
          </a:ln>
        </p:spPr>
      </p:pic>
      <p:pic>
        <p:nvPicPr>
          <p:cNvPr id="249" name="Google Shape;249;p40"/>
          <p:cNvPicPr preferRelativeResize="0"/>
          <p:nvPr/>
        </p:nvPicPr>
        <p:blipFill>
          <a:blip r:embed="rId5">
            <a:alphaModFix/>
          </a:blip>
          <a:stretch>
            <a:fillRect/>
          </a:stretch>
        </p:blipFill>
        <p:spPr>
          <a:xfrm>
            <a:off x="311700" y="2571750"/>
            <a:ext cx="2679531" cy="1781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41"/>
          <p:cNvSpPr txBox="1"/>
          <p:nvPr>
            <p:ph type="ctrTitle"/>
          </p:nvPr>
        </p:nvSpPr>
        <p:spPr>
          <a:xfrm>
            <a:off x="240475" y="0"/>
            <a:ext cx="8520600" cy="1257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¿Dónde comprar?</a:t>
            </a:r>
            <a:endParaRPr>
              <a:solidFill>
                <a:schemeClr val="lt1"/>
              </a:solidFill>
              <a:highlight>
                <a:schemeClr val="dk1"/>
              </a:highlight>
            </a:endParaRPr>
          </a:p>
        </p:txBody>
      </p:sp>
      <p:sp>
        <p:nvSpPr>
          <p:cNvPr id="255" name="Google Shape;255;p41"/>
          <p:cNvSpPr txBox="1"/>
          <p:nvPr>
            <p:ph idx="1" type="subTitle"/>
          </p:nvPr>
        </p:nvSpPr>
        <p:spPr>
          <a:xfrm>
            <a:off x="311700" y="1425425"/>
            <a:ext cx="8520600" cy="3476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u="sng">
                <a:solidFill>
                  <a:schemeClr val="lt1"/>
                </a:solidFill>
                <a:highlight>
                  <a:srgbClr val="000000"/>
                </a:highlight>
                <a:hlinkClick r:id="rId4">
                  <a:extLst>
                    <a:ext uri="{A12FA001-AC4F-418D-AE19-62706E023703}">
                      <ahyp:hlinkClr val="tx"/>
                    </a:ext>
                  </a:extLst>
                </a:hlinkClick>
              </a:rPr>
              <a:t>https://sembralia.com/</a:t>
            </a:r>
            <a:endParaRPr>
              <a:solidFill>
                <a:schemeClr val="lt1"/>
              </a:solidFill>
              <a:highlight>
                <a:srgbClr val="000000"/>
              </a:highlight>
            </a:endParaRPr>
          </a:p>
          <a:p>
            <a:pPr indent="0" lvl="0" marL="0" rtl="0" algn="ctr">
              <a:spcBef>
                <a:spcPts val="0"/>
              </a:spcBef>
              <a:spcAft>
                <a:spcPts val="0"/>
              </a:spcAft>
              <a:buNone/>
            </a:pPr>
            <a:r>
              <a:rPr lang="es" u="sng">
                <a:solidFill>
                  <a:schemeClr val="lt1"/>
                </a:solidFill>
                <a:highlight>
                  <a:srgbClr val="000000"/>
                </a:highlight>
                <a:hlinkClick r:id="rId5">
                  <a:extLst>
                    <a:ext uri="{A12FA001-AC4F-418D-AE19-62706E023703}">
                      <ahyp:hlinkClr val="tx"/>
                    </a:ext>
                  </a:extLst>
                </a:hlinkClick>
              </a:rPr>
              <a:t>https://www.groho.es/</a:t>
            </a:r>
            <a:endParaRPr>
              <a:solidFill>
                <a:schemeClr val="lt1"/>
              </a:solidFill>
              <a:highlight>
                <a:srgbClr val="000000"/>
              </a:highlight>
            </a:endParaRPr>
          </a:p>
          <a:p>
            <a:pPr indent="0" lvl="0" marL="0" rtl="0" algn="ctr">
              <a:spcBef>
                <a:spcPts val="0"/>
              </a:spcBef>
              <a:spcAft>
                <a:spcPts val="0"/>
              </a:spcAft>
              <a:buNone/>
            </a:pPr>
            <a:r>
              <a:rPr lang="es" u="sng">
                <a:solidFill>
                  <a:schemeClr val="lt1"/>
                </a:solidFill>
                <a:highlight>
                  <a:srgbClr val="000000"/>
                </a:highlight>
                <a:hlinkClick r:id="rId6">
                  <a:extLst>
                    <a:ext uri="{A12FA001-AC4F-418D-AE19-62706E023703}">
                      <ahyp:hlinkClr val="tx"/>
                    </a:ext>
                  </a:extLst>
                </a:hlinkClick>
              </a:rPr>
              <a:t>https://www.labarracademaria.com/</a:t>
            </a:r>
            <a:endParaRPr>
              <a:solidFill>
                <a:schemeClr val="lt1"/>
              </a:solidFill>
              <a:highlight>
                <a:srgbClr val="000000"/>
              </a:highlight>
            </a:endParaRPr>
          </a:p>
          <a:p>
            <a:pPr indent="0" lvl="0" marL="0" rtl="0" algn="ctr">
              <a:spcBef>
                <a:spcPts val="0"/>
              </a:spcBef>
              <a:spcAft>
                <a:spcPts val="0"/>
              </a:spcAft>
              <a:buNone/>
            </a:pPr>
            <a:r>
              <a:rPr lang="es" u="sng">
                <a:solidFill>
                  <a:schemeClr val="lt1"/>
                </a:solidFill>
                <a:highlight>
                  <a:srgbClr val="000000"/>
                </a:highlight>
                <a:hlinkClick r:id="rId7">
                  <a:extLst>
                    <a:ext uri="{A12FA001-AC4F-418D-AE19-62706E023703}">
                      <ahyp:hlinkClr val="tx"/>
                    </a:ext>
                  </a:extLst>
                </a:hlinkClick>
              </a:rPr>
              <a:t>https://fertitienda.com/</a:t>
            </a:r>
            <a:endParaRPr>
              <a:solidFill>
                <a:schemeClr val="lt1"/>
              </a:solidFill>
              <a:highlight>
                <a:srgbClr val="000000"/>
              </a:highlight>
            </a:endParaRPr>
          </a:p>
          <a:p>
            <a:pPr indent="0" lvl="0" marL="0" rtl="0" algn="ctr">
              <a:spcBef>
                <a:spcPts val="0"/>
              </a:spcBef>
              <a:spcAft>
                <a:spcPts val="0"/>
              </a:spcAft>
              <a:buNone/>
            </a:pPr>
            <a:r>
              <a:rPr lang="es">
                <a:solidFill>
                  <a:schemeClr val="lt1"/>
                </a:solidFill>
                <a:highlight>
                  <a:srgbClr val="000000"/>
                </a:highlight>
              </a:rPr>
              <a:t>https://mariagreen.es/</a:t>
            </a:r>
            <a:endParaRPr>
              <a:solidFill>
                <a:schemeClr val="lt1"/>
              </a:solidFill>
              <a:highlight>
                <a:srgbClr val="0000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5"/>
          <p:cNvSpPr txBox="1"/>
          <p:nvPr>
            <p:ph type="ctrTitle"/>
          </p:nvPr>
        </p:nvSpPr>
        <p:spPr>
          <a:xfrm>
            <a:off x="-63662" y="160425"/>
            <a:ext cx="8520600" cy="1250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Elementos</a:t>
            </a:r>
            <a:endParaRPr>
              <a:solidFill>
                <a:schemeClr val="lt1"/>
              </a:solidFill>
              <a:highlight>
                <a:schemeClr val="dk1"/>
              </a:highlight>
            </a:endParaRPr>
          </a:p>
        </p:txBody>
      </p:sp>
      <p:sp>
        <p:nvSpPr>
          <p:cNvPr id="67" name="Google Shape;67;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8" name="Google Shape;68;p15"/>
          <p:cNvPicPr preferRelativeResize="0"/>
          <p:nvPr/>
        </p:nvPicPr>
        <p:blipFill>
          <a:blip r:embed="rId4">
            <a:alphaModFix/>
          </a:blip>
          <a:stretch>
            <a:fillRect/>
          </a:stretch>
        </p:blipFill>
        <p:spPr>
          <a:xfrm>
            <a:off x="6651250" y="2650750"/>
            <a:ext cx="2492751" cy="2492751"/>
          </a:xfrm>
          <a:prstGeom prst="rect">
            <a:avLst/>
          </a:prstGeom>
          <a:noFill/>
          <a:ln>
            <a:noFill/>
          </a:ln>
        </p:spPr>
      </p:pic>
      <p:pic>
        <p:nvPicPr>
          <p:cNvPr id="69" name="Google Shape;69;p15"/>
          <p:cNvPicPr preferRelativeResize="0"/>
          <p:nvPr/>
        </p:nvPicPr>
        <p:blipFill>
          <a:blip r:embed="rId5">
            <a:alphaModFix/>
          </a:blip>
          <a:stretch>
            <a:fillRect/>
          </a:stretch>
        </p:blipFill>
        <p:spPr>
          <a:xfrm>
            <a:off x="-12" y="3626725"/>
            <a:ext cx="2962275" cy="1543050"/>
          </a:xfrm>
          <a:prstGeom prst="rect">
            <a:avLst/>
          </a:prstGeom>
          <a:noFill/>
          <a:ln>
            <a:noFill/>
          </a:ln>
        </p:spPr>
      </p:pic>
      <p:pic>
        <p:nvPicPr>
          <p:cNvPr id="70" name="Google Shape;70;p15"/>
          <p:cNvPicPr preferRelativeResize="0"/>
          <p:nvPr/>
        </p:nvPicPr>
        <p:blipFill>
          <a:blip r:embed="rId6">
            <a:alphaModFix/>
          </a:blip>
          <a:stretch>
            <a:fillRect/>
          </a:stretch>
        </p:blipFill>
        <p:spPr>
          <a:xfrm>
            <a:off x="5871674" y="-5"/>
            <a:ext cx="3193917" cy="2067950"/>
          </a:xfrm>
          <a:prstGeom prst="rect">
            <a:avLst/>
          </a:prstGeom>
          <a:noFill/>
          <a:ln>
            <a:noFill/>
          </a:ln>
        </p:spPr>
      </p:pic>
      <p:pic>
        <p:nvPicPr>
          <p:cNvPr id="71" name="Google Shape;71;p15"/>
          <p:cNvPicPr preferRelativeResize="0"/>
          <p:nvPr/>
        </p:nvPicPr>
        <p:blipFill>
          <a:blip r:embed="rId7">
            <a:alphaModFix/>
          </a:blip>
          <a:stretch>
            <a:fillRect/>
          </a:stretch>
        </p:blipFill>
        <p:spPr>
          <a:xfrm>
            <a:off x="2715500" y="1539724"/>
            <a:ext cx="2962276" cy="2221701"/>
          </a:xfrm>
          <a:prstGeom prst="rect">
            <a:avLst/>
          </a:prstGeom>
          <a:noFill/>
          <a:ln>
            <a:noFill/>
          </a:ln>
        </p:spPr>
      </p:pic>
      <p:pic>
        <p:nvPicPr>
          <p:cNvPr id="72" name="Google Shape;72;p15"/>
          <p:cNvPicPr preferRelativeResize="0"/>
          <p:nvPr/>
        </p:nvPicPr>
        <p:blipFill>
          <a:blip r:embed="rId8">
            <a:alphaModFix/>
          </a:blip>
          <a:stretch>
            <a:fillRect/>
          </a:stretch>
        </p:blipFill>
        <p:spPr>
          <a:xfrm>
            <a:off x="-6" y="-6"/>
            <a:ext cx="2287400" cy="2287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42"/>
          <p:cNvSpPr txBox="1"/>
          <p:nvPr>
            <p:ph type="ctrTitle"/>
          </p:nvPr>
        </p:nvSpPr>
        <p:spPr>
          <a:xfrm>
            <a:off x="311708" y="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PH</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Potencial de Hidrogenos</a:t>
            </a:r>
            <a:endParaRPr>
              <a:solidFill>
                <a:schemeClr val="lt1"/>
              </a:solidFill>
              <a:highlight>
                <a:schemeClr val="dk1"/>
              </a:highlight>
            </a:endParaRPr>
          </a:p>
        </p:txBody>
      </p:sp>
      <p:sp>
        <p:nvSpPr>
          <p:cNvPr id="261" name="Google Shape;261;p42"/>
          <p:cNvSpPr txBox="1"/>
          <p:nvPr>
            <p:ph idx="1" type="subTitle"/>
          </p:nvPr>
        </p:nvSpPr>
        <p:spPr>
          <a:xfrm>
            <a:off x="311700" y="2052600"/>
            <a:ext cx="8520600" cy="286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El pH del agua nos indica su nivel de acidez o alcalinidad. Se trata por tanto de un indicador esencial, que nos permite determinar la idoneidad o no del agua empleada durante el riego. Para medir el pH del agua se utiliza una escala del 0 al 14, en la que 7.0 se considerada como la medida neutra</a:t>
            </a:r>
            <a:endParaRPr>
              <a:solidFill>
                <a:schemeClr val="lt1"/>
              </a:solidFill>
              <a:highlight>
                <a:schemeClr val="dk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sp>
        <p:nvSpPr>
          <p:cNvPr id="266" name="Google Shape;266;p4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67" name="Google Shape;267;p4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68" name="Google Shape;268;p43"/>
          <p:cNvPicPr preferRelativeResize="0"/>
          <p:nvPr/>
        </p:nvPicPr>
        <p:blipFill>
          <a:blip r:embed="rId4">
            <a:alphaModFix/>
          </a:blip>
          <a:stretch>
            <a:fillRect/>
          </a:stretch>
        </p:blipFill>
        <p:spPr>
          <a:xfrm>
            <a:off x="113984" y="1358209"/>
            <a:ext cx="9144000" cy="304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44"/>
          <p:cNvSpPr txBox="1"/>
          <p:nvPr>
            <p:ph type="ctrTitle"/>
          </p:nvPr>
        </p:nvSpPr>
        <p:spPr>
          <a:xfrm>
            <a:off x="97975" y="57625"/>
            <a:ext cx="8520600" cy="987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Medidor PH</a:t>
            </a:r>
            <a:endParaRPr>
              <a:solidFill>
                <a:schemeClr val="lt1"/>
              </a:solidFill>
              <a:highlight>
                <a:schemeClr val="dk1"/>
              </a:highlight>
            </a:endParaRPr>
          </a:p>
        </p:txBody>
      </p:sp>
      <p:pic>
        <p:nvPicPr>
          <p:cNvPr id="274" name="Google Shape;274;p44"/>
          <p:cNvPicPr preferRelativeResize="0"/>
          <p:nvPr/>
        </p:nvPicPr>
        <p:blipFill>
          <a:blip r:embed="rId4">
            <a:alphaModFix/>
          </a:blip>
          <a:stretch>
            <a:fillRect/>
          </a:stretch>
        </p:blipFill>
        <p:spPr>
          <a:xfrm>
            <a:off x="1121275" y="1111550"/>
            <a:ext cx="6130950" cy="37940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45"/>
          <p:cNvSpPr txBox="1"/>
          <p:nvPr>
            <p:ph type="ctrTitle"/>
          </p:nvPr>
        </p:nvSpPr>
        <p:spPr>
          <a:xfrm>
            <a:off x="97975" y="57625"/>
            <a:ext cx="8520600" cy="987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Medidor PH 3D</a:t>
            </a:r>
            <a:endParaRPr>
              <a:solidFill>
                <a:schemeClr val="lt1"/>
              </a:solidFill>
              <a:highlight>
                <a:schemeClr val="dk1"/>
              </a:highlight>
            </a:endParaRPr>
          </a:p>
        </p:txBody>
      </p:sp>
      <p:pic>
        <p:nvPicPr>
          <p:cNvPr id="280" name="Google Shape;280;p45"/>
          <p:cNvPicPr preferRelativeResize="0"/>
          <p:nvPr/>
        </p:nvPicPr>
        <p:blipFill>
          <a:blip r:embed="rId4">
            <a:alphaModFix/>
          </a:blip>
          <a:stretch>
            <a:fillRect/>
          </a:stretch>
        </p:blipFill>
        <p:spPr>
          <a:xfrm>
            <a:off x="97975" y="1117125"/>
            <a:ext cx="3539439" cy="3794075"/>
          </a:xfrm>
          <a:prstGeom prst="rect">
            <a:avLst/>
          </a:prstGeom>
          <a:noFill/>
          <a:ln>
            <a:noFill/>
          </a:ln>
        </p:spPr>
      </p:pic>
      <p:pic>
        <p:nvPicPr>
          <p:cNvPr id="281" name="Google Shape;281;p45"/>
          <p:cNvPicPr preferRelativeResize="0"/>
          <p:nvPr/>
        </p:nvPicPr>
        <p:blipFill rotWithShape="1">
          <a:blip r:embed="rId5">
            <a:alphaModFix/>
          </a:blip>
          <a:srcRect b="16647" l="9135" r="8192" t="5959"/>
          <a:stretch/>
        </p:blipFill>
        <p:spPr>
          <a:xfrm>
            <a:off x="4676625" y="1160725"/>
            <a:ext cx="3222850" cy="29363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 name="Shape 285"/>
        <p:cNvGrpSpPr/>
        <p:nvPr/>
      </p:nvGrpSpPr>
      <p:grpSpPr>
        <a:xfrm>
          <a:off x="0" y="0"/>
          <a:ext cx="0" cy="0"/>
          <a:chOff x="0" y="0"/>
          <a:chExt cx="0" cy="0"/>
        </a:xfrm>
      </p:grpSpPr>
      <p:sp>
        <p:nvSpPr>
          <p:cNvPr id="286" name="Google Shape;286;p46"/>
          <p:cNvSpPr txBox="1"/>
          <p:nvPr>
            <p:ph type="ctrTitle"/>
          </p:nvPr>
        </p:nvSpPr>
        <p:spPr>
          <a:xfrm>
            <a:off x="425708" y="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Nuestras plantas se cultivan entre 5.5 y 6.5</a:t>
            </a:r>
            <a:endParaRPr>
              <a:solidFill>
                <a:schemeClr val="lt1"/>
              </a:solidFill>
              <a:highlight>
                <a:schemeClr val="dk1"/>
              </a:highlight>
            </a:endParaRPr>
          </a:p>
        </p:txBody>
      </p:sp>
      <p:sp>
        <p:nvSpPr>
          <p:cNvPr id="287" name="Google Shape;287;p46"/>
          <p:cNvSpPr txBox="1"/>
          <p:nvPr>
            <p:ph idx="1" type="subTitle"/>
          </p:nvPr>
        </p:nvSpPr>
        <p:spPr>
          <a:xfrm>
            <a:off x="1410525" y="1938300"/>
            <a:ext cx="6183600" cy="320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500">
                <a:solidFill>
                  <a:schemeClr val="lt1"/>
                </a:solidFill>
                <a:highlight>
                  <a:schemeClr val="dk1"/>
                </a:highlight>
              </a:rPr>
              <a:t>Acelga	6.0-7.5</a:t>
            </a:r>
            <a:endParaRPr sz="2500">
              <a:solidFill>
                <a:schemeClr val="lt1"/>
              </a:solidFill>
              <a:highlight>
                <a:schemeClr val="dk1"/>
              </a:highlight>
            </a:endParaRPr>
          </a:p>
          <a:p>
            <a:pPr indent="0" lvl="0" marL="0" rtl="0" algn="ctr">
              <a:spcBef>
                <a:spcPts val="0"/>
              </a:spcBef>
              <a:spcAft>
                <a:spcPts val="0"/>
              </a:spcAft>
              <a:buNone/>
            </a:pPr>
            <a:r>
              <a:rPr lang="es" sz="2500">
                <a:solidFill>
                  <a:schemeClr val="lt1"/>
                </a:solidFill>
                <a:highlight>
                  <a:schemeClr val="dk1"/>
                </a:highlight>
              </a:rPr>
              <a:t>Escarola	5.6-6.8</a:t>
            </a:r>
            <a:endParaRPr sz="2500">
              <a:solidFill>
                <a:schemeClr val="lt1"/>
              </a:solidFill>
              <a:highlight>
                <a:schemeClr val="dk1"/>
              </a:highlight>
            </a:endParaRPr>
          </a:p>
          <a:p>
            <a:pPr indent="0" lvl="0" marL="0" rtl="0" algn="ctr">
              <a:spcBef>
                <a:spcPts val="0"/>
              </a:spcBef>
              <a:spcAft>
                <a:spcPts val="0"/>
              </a:spcAft>
              <a:buNone/>
            </a:pPr>
            <a:r>
              <a:rPr lang="es" sz="2500">
                <a:solidFill>
                  <a:schemeClr val="lt1"/>
                </a:solidFill>
                <a:highlight>
                  <a:schemeClr val="dk1"/>
                </a:highlight>
              </a:rPr>
              <a:t>Espinaca	6.3-7.1</a:t>
            </a:r>
            <a:endParaRPr sz="2500">
              <a:solidFill>
                <a:schemeClr val="lt1"/>
              </a:solidFill>
              <a:highlight>
                <a:schemeClr val="dk1"/>
              </a:highlight>
            </a:endParaRPr>
          </a:p>
          <a:p>
            <a:pPr indent="0" lvl="0" marL="0" rtl="0" algn="ctr">
              <a:spcBef>
                <a:spcPts val="0"/>
              </a:spcBef>
              <a:spcAft>
                <a:spcPts val="0"/>
              </a:spcAft>
              <a:buNone/>
            </a:pPr>
            <a:r>
              <a:rPr lang="es" sz="2500">
                <a:solidFill>
                  <a:schemeClr val="lt1"/>
                </a:solidFill>
                <a:highlight>
                  <a:schemeClr val="dk1"/>
                </a:highlight>
              </a:rPr>
              <a:t>Fresa	5.5-6.5</a:t>
            </a:r>
            <a:endParaRPr sz="2500">
              <a:solidFill>
                <a:schemeClr val="lt1"/>
              </a:solidFill>
              <a:highlight>
                <a:schemeClr val="dk1"/>
              </a:highlight>
            </a:endParaRPr>
          </a:p>
          <a:p>
            <a:pPr indent="0" lvl="0" marL="0" rtl="0" algn="ctr">
              <a:spcBef>
                <a:spcPts val="0"/>
              </a:spcBef>
              <a:spcAft>
                <a:spcPts val="0"/>
              </a:spcAft>
              <a:buNone/>
            </a:pPr>
            <a:r>
              <a:rPr lang="es" sz="2500">
                <a:solidFill>
                  <a:schemeClr val="lt1"/>
                </a:solidFill>
                <a:highlight>
                  <a:schemeClr val="dk1"/>
                </a:highlight>
              </a:rPr>
              <a:t>Lechugas	5.8-7.2</a:t>
            </a:r>
            <a:endParaRPr sz="2500">
              <a:solidFill>
                <a:schemeClr val="lt1"/>
              </a:solidFill>
              <a:highlight>
                <a:schemeClr val="dk1"/>
              </a:highlight>
            </a:endParaRPr>
          </a:p>
          <a:p>
            <a:pPr indent="0" lvl="0" marL="0" rtl="0" algn="ctr">
              <a:spcBef>
                <a:spcPts val="0"/>
              </a:spcBef>
              <a:spcAft>
                <a:spcPts val="0"/>
              </a:spcAft>
              <a:buNone/>
            </a:pPr>
            <a:r>
              <a:rPr lang="es" sz="2500">
                <a:solidFill>
                  <a:schemeClr val="lt1"/>
                </a:solidFill>
                <a:highlight>
                  <a:schemeClr val="dk1"/>
                </a:highlight>
              </a:rPr>
              <a:t>Tomate	5.8-7.2</a:t>
            </a:r>
            <a:endParaRPr sz="2500">
              <a:solidFill>
                <a:schemeClr val="lt1"/>
              </a:solidFill>
              <a:highlight>
                <a:schemeClr val="dk1"/>
              </a:highlight>
            </a:endParaRPr>
          </a:p>
          <a:p>
            <a:pPr indent="0" lvl="0" marL="0" rtl="0" algn="ctr">
              <a:spcBef>
                <a:spcPts val="0"/>
              </a:spcBef>
              <a:spcAft>
                <a:spcPts val="0"/>
              </a:spcAft>
              <a:buNone/>
            </a:pPr>
            <a:r>
              <a:rPr lang="es" sz="2500">
                <a:solidFill>
                  <a:schemeClr val="lt1"/>
                </a:solidFill>
                <a:highlight>
                  <a:schemeClr val="dk1"/>
                </a:highlight>
              </a:rPr>
              <a:t>Pimiento	6.3-7.8</a:t>
            </a:r>
            <a:endParaRPr sz="2500">
              <a:solidFill>
                <a:schemeClr val="lt1"/>
              </a:solidFill>
              <a:highlight>
                <a:schemeClr val="dk1"/>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p47"/>
          <p:cNvSpPr txBox="1"/>
          <p:nvPr>
            <p:ph type="ctrTitle"/>
          </p:nvPr>
        </p:nvSpPr>
        <p:spPr>
          <a:xfrm>
            <a:off x="226225" y="0"/>
            <a:ext cx="8520600" cy="117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Subir y Bajar PH</a:t>
            </a:r>
            <a:endParaRPr>
              <a:solidFill>
                <a:schemeClr val="lt1"/>
              </a:solidFill>
              <a:highlight>
                <a:schemeClr val="dk1"/>
              </a:highlight>
            </a:endParaRPr>
          </a:p>
        </p:txBody>
      </p:sp>
      <p:sp>
        <p:nvSpPr>
          <p:cNvPr id="293" name="Google Shape;293;p47"/>
          <p:cNvSpPr txBox="1"/>
          <p:nvPr>
            <p:ph idx="1" type="subTitle"/>
          </p:nvPr>
        </p:nvSpPr>
        <p:spPr>
          <a:xfrm>
            <a:off x="311700" y="1172400"/>
            <a:ext cx="8520600" cy="3615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a:solidFill>
                  <a:schemeClr val="lt1"/>
                </a:solidFill>
                <a:highlight>
                  <a:schemeClr val="dk1"/>
                </a:highlight>
              </a:rPr>
              <a:t>Vinagre (baja)</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molibdeno (baja)</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Bicarbonato (sube)</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Correctores de la acidez (industrial)</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Ácido clorhídrico (bajar)</a:t>
            </a:r>
            <a:endParaRPr>
              <a:solidFill>
                <a:schemeClr val="lt1"/>
              </a:solidFill>
              <a:highlight>
                <a:schemeClr val="dk1"/>
              </a:highlight>
            </a:endParaRPr>
          </a:p>
          <a:p>
            <a:pPr indent="0" lvl="0" marL="0" rtl="0" algn="ctr">
              <a:spcBef>
                <a:spcPts val="0"/>
              </a:spcBef>
              <a:spcAft>
                <a:spcPts val="0"/>
              </a:spcAft>
              <a:buNone/>
            </a:pPr>
            <a:r>
              <a:rPr lang="es">
                <a:solidFill>
                  <a:schemeClr val="lt1"/>
                </a:solidFill>
                <a:highlight>
                  <a:schemeClr val="dk1"/>
                </a:highlight>
              </a:rPr>
              <a:t>Hidróxido de sodio (subir)</a:t>
            </a:r>
            <a:endParaRPr>
              <a:solidFill>
                <a:schemeClr val="lt1"/>
              </a:solidFill>
              <a:highlight>
                <a:schemeClr val="dk1"/>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
        <p:nvSpPr>
          <p:cNvPr id="298" name="Google Shape;298;p48"/>
          <p:cNvSpPr txBox="1"/>
          <p:nvPr>
            <p:ph type="ctrTitle"/>
          </p:nvPr>
        </p:nvSpPr>
        <p:spPr>
          <a:xfrm>
            <a:off x="368708" y="-8182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EC La conductividad eléctrica o electroconductividad</a:t>
            </a:r>
            <a:endParaRPr>
              <a:solidFill>
                <a:schemeClr val="lt1"/>
              </a:solidFill>
              <a:highlight>
                <a:schemeClr val="dk1"/>
              </a:highlight>
            </a:endParaRPr>
          </a:p>
        </p:txBody>
      </p:sp>
      <p:sp>
        <p:nvSpPr>
          <p:cNvPr id="299" name="Google Shape;299;p48"/>
          <p:cNvSpPr txBox="1"/>
          <p:nvPr>
            <p:ph idx="1" type="subTitle"/>
          </p:nvPr>
        </p:nvSpPr>
        <p:spPr>
          <a:xfrm>
            <a:off x="311700" y="2066575"/>
            <a:ext cx="8520600" cy="31488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s">
                <a:solidFill>
                  <a:schemeClr val="lt1"/>
                </a:solidFill>
                <a:highlight>
                  <a:schemeClr val="dk1"/>
                </a:highlight>
              </a:rPr>
              <a:t>es la capacidad que tiene un cuerpo para conducir electricidad. Las sales son las responsables de la conductividad eléctrica por lo que cuanta mayor concentración de sales, mayor conductividad.Los valores adecuados de la EC son variables y dependen de la semana de crecimiento o floración en la que se encuentren las plantas.</a:t>
            </a:r>
            <a:endParaRPr>
              <a:solidFill>
                <a:schemeClr val="lt1"/>
              </a:solidFill>
              <a:highlight>
                <a:schemeClr val="dk1"/>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p49"/>
          <p:cNvSpPr txBox="1"/>
          <p:nvPr>
            <p:ph type="ctrTitle"/>
          </p:nvPr>
        </p:nvSpPr>
        <p:spPr>
          <a:xfrm>
            <a:off x="368708" y="-8182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EC La conductividad eléctrica o electroconductividad</a:t>
            </a:r>
            <a:endParaRPr>
              <a:solidFill>
                <a:schemeClr val="lt1"/>
              </a:solidFill>
              <a:highlight>
                <a:schemeClr val="dk1"/>
              </a:highlight>
            </a:endParaRPr>
          </a:p>
        </p:txBody>
      </p:sp>
      <p:sp>
        <p:nvSpPr>
          <p:cNvPr id="305" name="Google Shape;305;p49"/>
          <p:cNvSpPr txBox="1"/>
          <p:nvPr>
            <p:ph idx="1" type="subTitle"/>
          </p:nvPr>
        </p:nvSpPr>
        <p:spPr>
          <a:xfrm>
            <a:off x="311700" y="2066575"/>
            <a:ext cx="8520600" cy="31488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s">
                <a:solidFill>
                  <a:schemeClr val="lt1"/>
                </a:solidFill>
                <a:highlight>
                  <a:schemeClr val="dk1"/>
                </a:highlight>
              </a:rPr>
              <a:t>es la capacidad que tiene un cuerpo para conducir electricidad. Las sales son las responsables de la conductividad eléctrica por lo que cuanta mayor concentración de sales, mayor conductividad.Los valores adecuados de la EC son variables y dependen de la semana de crecimiento o floración en la que se encuentren las plantas.</a:t>
            </a:r>
            <a:endParaRPr>
              <a:solidFill>
                <a:schemeClr val="lt1"/>
              </a:solidFill>
              <a:highlight>
                <a:schemeClr val="dk1"/>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 name="Shape 309"/>
        <p:cNvGrpSpPr/>
        <p:nvPr/>
      </p:nvGrpSpPr>
      <p:grpSpPr>
        <a:xfrm>
          <a:off x="0" y="0"/>
          <a:ext cx="0" cy="0"/>
          <a:chOff x="0" y="0"/>
          <a:chExt cx="0" cy="0"/>
        </a:xfrm>
      </p:grpSpPr>
      <p:pic>
        <p:nvPicPr>
          <p:cNvPr id="310" name="Google Shape;310;p50"/>
          <p:cNvPicPr preferRelativeResize="0"/>
          <p:nvPr/>
        </p:nvPicPr>
        <p:blipFill>
          <a:blip r:embed="rId4">
            <a:alphaModFix/>
          </a:blip>
          <a:stretch>
            <a:fillRect/>
          </a:stretch>
        </p:blipFill>
        <p:spPr>
          <a:xfrm>
            <a:off x="6642050" y="154775"/>
            <a:ext cx="1279825" cy="4775925"/>
          </a:xfrm>
          <a:prstGeom prst="rect">
            <a:avLst/>
          </a:prstGeom>
          <a:noFill/>
          <a:ln>
            <a:noFill/>
          </a:ln>
        </p:spPr>
      </p:pic>
      <p:pic>
        <p:nvPicPr>
          <p:cNvPr id="311" name="Google Shape;311;p50"/>
          <p:cNvPicPr preferRelativeResize="0"/>
          <p:nvPr/>
        </p:nvPicPr>
        <p:blipFill>
          <a:blip r:embed="rId5">
            <a:alphaModFix/>
          </a:blip>
          <a:stretch>
            <a:fillRect/>
          </a:stretch>
        </p:blipFill>
        <p:spPr>
          <a:xfrm>
            <a:off x="812150" y="216600"/>
            <a:ext cx="5274325" cy="4714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sz="9700">
                <a:solidFill>
                  <a:schemeClr val="lt1"/>
                </a:solidFill>
                <a:highlight>
                  <a:schemeClr val="dk1"/>
                </a:highlight>
              </a:rPr>
              <a:t>GRACIAS</a:t>
            </a:r>
            <a:endParaRPr sz="9700">
              <a:solidFill>
                <a:schemeClr val="lt1"/>
              </a:solidFill>
              <a:highlight>
                <a:schemeClr val="dk1"/>
              </a:highlight>
            </a:endParaRPr>
          </a:p>
        </p:txBody>
      </p:sp>
      <p:sp>
        <p:nvSpPr>
          <p:cNvPr id="317" name="Google Shape;317;p5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8" name="Google Shape;78;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9" name="Google Shape;79;p16"/>
          <p:cNvPicPr preferRelativeResize="0"/>
          <p:nvPr/>
        </p:nvPicPr>
        <p:blipFill>
          <a:blip r:embed="rId4">
            <a:alphaModFix/>
          </a:blip>
          <a:stretch>
            <a:fillRect/>
          </a:stretch>
        </p:blipFill>
        <p:spPr>
          <a:xfrm>
            <a:off x="-71225" y="0"/>
            <a:ext cx="92754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7"/>
          <p:cNvSpPr txBox="1"/>
          <p:nvPr>
            <p:ph type="ctrTitle"/>
          </p:nvPr>
        </p:nvSpPr>
        <p:spPr>
          <a:xfrm>
            <a:off x="192188" y="0"/>
            <a:ext cx="8520600" cy="908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AEROPONIA</a:t>
            </a:r>
            <a:endParaRPr>
              <a:solidFill>
                <a:schemeClr val="lt1"/>
              </a:solidFill>
              <a:highlight>
                <a:schemeClr val="dk1"/>
              </a:highlight>
            </a:endParaRPr>
          </a:p>
        </p:txBody>
      </p:sp>
      <p:sp>
        <p:nvSpPr>
          <p:cNvPr id="85" name="Google Shape;85;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6" name="Google Shape;86;p17"/>
          <p:cNvPicPr preferRelativeResize="0"/>
          <p:nvPr/>
        </p:nvPicPr>
        <p:blipFill>
          <a:blip r:embed="rId4">
            <a:alphaModFix/>
          </a:blip>
          <a:stretch>
            <a:fillRect/>
          </a:stretch>
        </p:blipFill>
        <p:spPr>
          <a:xfrm>
            <a:off x="-71225" y="908700"/>
            <a:ext cx="9047425" cy="423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2" name="Google Shape;92;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3" name="Google Shape;93;p18"/>
          <p:cNvPicPr preferRelativeResize="0"/>
          <p:nvPr/>
        </p:nvPicPr>
        <p:blipFill>
          <a:blip r:embed="rId4">
            <a:alphaModFix/>
          </a:blip>
          <a:stretch>
            <a:fillRect/>
          </a:stretch>
        </p:blipFill>
        <p:spPr>
          <a:xfrm>
            <a:off x="854899" y="0"/>
            <a:ext cx="7600075" cy="501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pic>
        <p:nvPicPr>
          <p:cNvPr id="98" name="Google Shape;98;p19" title="4_6001190530904493434.mp4">
            <a:hlinkClick r:id="rId4"/>
          </p:cNvPr>
          <p:cNvPicPr preferRelativeResize="0"/>
          <p:nvPr/>
        </p:nvPicPr>
        <p:blipFill>
          <a:blip r:embed="rId5">
            <a:alphaModFix/>
          </a:blip>
          <a:stretch>
            <a:fillRect/>
          </a:stretch>
        </p:blipFill>
        <p:spPr>
          <a:xfrm>
            <a:off x="-194384" y="0"/>
            <a:ext cx="2893219" cy="5143501"/>
          </a:xfrm>
          <a:prstGeom prst="rect">
            <a:avLst/>
          </a:prstGeom>
          <a:noFill/>
          <a:ln>
            <a:noFill/>
          </a:ln>
        </p:spPr>
      </p:pic>
      <p:pic>
        <p:nvPicPr>
          <p:cNvPr id="99" name="Google Shape;99;p19" title="4_6001190530904493433.mp4">
            <a:hlinkClick r:id="rId6"/>
          </p:cNvPr>
          <p:cNvPicPr preferRelativeResize="0"/>
          <p:nvPr/>
        </p:nvPicPr>
        <p:blipFill>
          <a:blip r:embed="rId7">
            <a:alphaModFix/>
          </a:blip>
          <a:stretch>
            <a:fillRect/>
          </a:stretch>
        </p:blipFill>
        <p:spPr>
          <a:xfrm>
            <a:off x="6250791" y="0"/>
            <a:ext cx="2893219"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0"/>
          <p:cNvSpPr txBox="1"/>
          <p:nvPr>
            <p:ph type="ctrTitle"/>
          </p:nvPr>
        </p:nvSpPr>
        <p:spPr>
          <a:xfrm>
            <a:off x="192188" y="0"/>
            <a:ext cx="8520600" cy="908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AEROPONIA 3D</a:t>
            </a:r>
            <a:endParaRPr>
              <a:solidFill>
                <a:schemeClr val="lt1"/>
              </a:solidFill>
              <a:highlight>
                <a:schemeClr val="dk1"/>
              </a:highlight>
            </a:endParaRPr>
          </a:p>
        </p:txBody>
      </p:sp>
      <p:pic>
        <p:nvPicPr>
          <p:cNvPr id="105" name="Google Shape;105;p20"/>
          <p:cNvPicPr preferRelativeResize="0"/>
          <p:nvPr/>
        </p:nvPicPr>
        <p:blipFill>
          <a:blip r:embed="rId4">
            <a:alphaModFix/>
          </a:blip>
          <a:stretch>
            <a:fillRect/>
          </a:stretch>
        </p:blipFill>
        <p:spPr>
          <a:xfrm>
            <a:off x="192200" y="1111050"/>
            <a:ext cx="2475400" cy="3100275"/>
          </a:xfrm>
          <a:prstGeom prst="rect">
            <a:avLst/>
          </a:prstGeom>
          <a:noFill/>
          <a:ln>
            <a:noFill/>
          </a:ln>
        </p:spPr>
      </p:pic>
      <p:pic>
        <p:nvPicPr>
          <p:cNvPr id="106" name="Google Shape;106;p20"/>
          <p:cNvPicPr preferRelativeResize="0"/>
          <p:nvPr/>
        </p:nvPicPr>
        <p:blipFill>
          <a:blip r:embed="rId5">
            <a:alphaModFix/>
          </a:blip>
          <a:stretch>
            <a:fillRect/>
          </a:stretch>
        </p:blipFill>
        <p:spPr>
          <a:xfrm>
            <a:off x="6122625" y="1158375"/>
            <a:ext cx="3021376" cy="3021376"/>
          </a:xfrm>
          <a:prstGeom prst="rect">
            <a:avLst/>
          </a:prstGeom>
          <a:noFill/>
          <a:ln>
            <a:noFill/>
          </a:ln>
        </p:spPr>
      </p:pic>
      <p:pic>
        <p:nvPicPr>
          <p:cNvPr id="107" name="Google Shape;107;p20"/>
          <p:cNvPicPr preferRelativeResize="0"/>
          <p:nvPr/>
        </p:nvPicPr>
        <p:blipFill>
          <a:blip r:embed="rId6">
            <a:alphaModFix/>
          </a:blip>
          <a:stretch>
            <a:fillRect/>
          </a:stretch>
        </p:blipFill>
        <p:spPr>
          <a:xfrm>
            <a:off x="2820000" y="1061100"/>
            <a:ext cx="3150225" cy="3150225"/>
          </a:xfrm>
          <a:prstGeom prst="rect">
            <a:avLst/>
          </a:prstGeom>
          <a:noFill/>
          <a:ln>
            <a:noFill/>
          </a:ln>
        </p:spPr>
      </p:pic>
      <p:sp>
        <p:nvSpPr>
          <p:cNvPr id="108" name="Google Shape;108;p20"/>
          <p:cNvSpPr txBox="1"/>
          <p:nvPr/>
        </p:nvSpPr>
        <p:spPr>
          <a:xfrm>
            <a:off x="1580850" y="4286800"/>
            <a:ext cx="5982300" cy="7191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lt1"/>
                </a:solidFill>
              </a:rPr>
              <a:t>https://www.myminifactory.com/es/object/3d-print-sprinkler-for-modular-hydroponic-system-112590</a:t>
            </a:r>
            <a:endParaRPr sz="1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1"/>
          <p:cNvSpPr txBox="1"/>
          <p:nvPr>
            <p:ph type="ctrTitle"/>
          </p:nvPr>
        </p:nvSpPr>
        <p:spPr>
          <a:xfrm>
            <a:off x="192188" y="0"/>
            <a:ext cx="8520600" cy="908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highlight>
                  <a:schemeClr val="dk1"/>
                </a:highlight>
              </a:rPr>
              <a:t>AEROPONIA 3D</a:t>
            </a:r>
            <a:endParaRPr>
              <a:solidFill>
                <a:schemeClr val="lt1"/>
              </a:solidFill>
              <a:highlight>
                <a:schemeClr val="dk1"/>
              </a:highlight>
            </a:endParaRPr>
          </a:p>
        </p:txBody>
      </p:sp>
      <p:pic>
        <p:nvPicPr>
          <p:cNvPr id="114" name="Google Shape;114;p21"/>
          <p:cNvPicPr preferRelativeResize="0"/>
          <p:nvPr/>
        </p:nvPicPr>
        <p:blipFill rotWithShape="1">
          <a:blip r:embed="rId4">
            <a:alphaModFix/>
          </a:blip>
          <a:srcRect b="3159" l="0" r="0" t="12374"/>
          <a:stretch/>
        </p:blipFill>
        <p:spPr>
          <a:xfrm>
            <a:off x="232275" y="1110800"/>
            <a:ext cx="4592748" cy="2796476"/>
          </a:xfrm>
          <a:prstGeom prst="rect">
            <a:avLst/>
          </a:prstGeom>
          <a:noFill/>
          <a:ln>
            <a:noFill/>
          </a:ln>
        </p:spPr>
      </p:pic>
      <p:pic>
        <p:nvPicPr>
          <p:cNvPr id="115" name="Google Shape;115;p21" title="video_2024-04-10_00-08-28.mp4">
            <a:hlinkClick r:id="rId5"/>
          </p:cNvPr>
          <p:cNvPicPr preferRelativeResize="0"/>
          <p:nvPr/>
        </p:nvPicPr>
        <p:blipFill>
          <a:blip r:embed="rId6">
            <a:alphaModFix/>
          </a:blip>
          <a:stretch>
            <a:fillRect/>
          </a:stretch>
        </p:blipFill>
        <p:spPr>
          <a:xfrm>
            <a:off x="4977423" y="1061100"/>
            <a:ext cx="4014176" cy="30106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