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65B639-1A48-496E-A261-31B3E46A8C0C}" v="859" dt="2020-10-05T17:40:42.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MARIA LOPEZ FERRERO" userId="S::jmlopezfe@educa.jcyl.es::8a5948d8-56e7-4bbd-a269-08453bd591fd" providerId="AD" clId="Web-{AA65B639-1A48-496E-A261-31B3E46A8C0C}"/>
    <pc:docChg chg="addSld modSld addMainMaster delMainMaster">
      <pc:chgData name="JOSE MARIA LOPEZ FERRERO" userId="S::jmlopezfe@educa.jcyl.es::8a5948d8-56e7-4bbd-a269-08453bd591fd" providerId="AD" clId="Web-{AA65B639-1A48-496E-A261-31B3E46A8C0C}" dt="2020-10-05T17:40:47.849" v="858"/>
      <pc:docMkLst>
        <pc:docMk/>
      </pc:docMkLst>
      <pc:sldChg chg="addSp modSp mod setBg modClrScheme chgLayout">
        <pc:chgData name="JOSE MARIA LOPEZ FERRERO" userId="S::jmlopezfe@educa.jcyl.es::8a5948d8-56e7-4bbd-a269-08453bd591fd" providerId="AD" clId="Web-{AA65B639-1A48-496E-A261-31B3E46A8C0C}" dt="2020-10-05T17:24:51.552" v="58" actId="20577"/>
        <pc:sldMkLst>
          <pc:docMk/>
          <pc:sldMk cId="2406273178" sldId="256"/>
        </pc:sldMkLst>
        <pc:spChg chg="mod">
          <ac:chgData name="JOSE MARIA LOPEZ FERRERO" userId="S::jmlopezfe@educa.jcyl.es::8a5948d8-56e7-4bbd-a269-08453bd591fd" providerId="AD" clId="Web-{AA65B639-1A48-496E-A261-31B3E46A8C0C}" dt="2020-10-05T17:24:51.552" v="58" actId="20577"/>
          <ac:spMkLst>
            <pc:docMk/>
            <pc:sldMk cId="2406273178" sldId="256"/>
            <ac:spMk id="2" creationId="{00000000-0000-0000-0000-000000000000}"/>
          </ac:spMkLst>
        </pc:spChg>
        <pc:spChg chg="mod">
          <ac:chgData name="JOSE MARIA LOPEZ FERRERO" userId="S::jmlopezfe@educa.jcyl.es::8a5948d8-56e7-4bbd-a269-08453bd591fd" providerId="AD" clId="Web-{AA65B639-1A48-496E-A261-31B3E46A8C0C}" dt="2020-10-05T17:24:41.379" v="55"/>
          <ac:spMkLst>
            <pc:docMk/>
            <pc:sldMk cId="2406273178" sldId="256"/>
            <ac:spMk id="3" creationId="{00000000-0000-0000-0000-000000000000}"/>
          </ac:spMkLst>
        </pc:spChg>
        <pc:spChg chg="add">
          <ac:chgData name="JOSE MARIA LOPEZ FERRERO" userId="S::jmlopezfe@educa.jcyl.es::8a5948d8-56e7-4bbd-a269-08453bd591fd" providerId="AD" clId="Web-{AA65B639-1A48-496E-A261-31B3E46A8C0C}" dt="2020-10-05T17:24:41.379" v="55"/>
          <ac:spMkLst>
            <pc:docMk/>
            <pc:sldMk cId="2406273178" sldId="256"/>
            <ac:spMk id="9" creationId="{E91DC736-0EF8-4F87-9146-EBF1D2EE4D3D}"/>
          </ac:spMkLst>
        </pc:spChg>
        <pc:spChg chg="add">
          <ac:chgData name="JOSE MARIA LOPEZ FERRERO" userId="S::jmlopezfe@educa.jcyl.es::8a5948d8-56e7-4bbd-a269-08453bd591fd" providerId="AD" clId="Web-{AA65B639-1A48-496E-A261-31B3E46A8C0C}" dt="2020-10-05T17:24:41.379" v="55"/>
          <ac:spMkLst>
            <pc:docMk/>
            <pc:sldMk cId="2406273178" sldId="256"/>
            <ac:spMk id="11" creationId="{097CD68E-23E3-4007-8847-CD0944C4F7BE}"/>
          </ac:spMkLst>
        </pc:spChg>
        <pc:spChg chg="add">
          <ac:chgData name="JOSE MARIA LOPEZ FERRERO" userId="S::jmlopezfe@educa.jcyl.es::8a5948d8-56e7-4bbd-a269-08453bd591fd" providerId="AD" clId="Web-{AA65B639-1A48-496E-A261-31B3E46A8C0C}" dt="2020-10-05T17:24:41.379" v="55"/>
          <ac:spMkLst>
            <pc:docMk/>
            <pc:sldMk cId="2406273178" sldId="256"/>
            <ac:spMk id="13" creationId="{AF2F604E-43BE-4DC3-B983-E071523364F8}"/>
          </ac:spMkLst>
        </pc:spChg>
        <pc:spChg chg="add">
          <ac:chgData name="JOSE MARIA LOPEZ FERRERO" userId="S::jmlopezfe@educa.jcyl.es::8a5948d8-56e7-4bbd-a269-08453bd591fd" providerId="AD" clId="Web-{AA65B639-1A48-496E-A261-31B3E46A8C0C}" dt="2020-10-05T17:24:41.379" v="55"/>
          <ac:spMkLst>
            <pc:docMk/>
            <pc:sldMk cId="2406273178" sldId="256"/>
            <ac:spMk id="15" creationId="{08C9B587-E65E-4B52-B37C-ABEBB6E87928}"/>
          </ac:spMkLst>
        </pc:spChg>
        <pc:picChg chg="add">
          <ac:chgData name="JOSE MARIA LOPEZ FERRERO" userId="S::jmlopezfe@educa.jcyl.es::8a5948d8-56e7-4bbd-a269-08453bd591fd" providerId="AD" clId="Web-{AA65B639-1A48-496E-A261-31B3E46A8C0C}" dt="2020-10-05T17:24:41.379" v="55"/>
          <ac:picMkLst>
            <pc:docMk/>
            <pc:sldMk cId="2406273178" sldId="256"/>
            <ac:picMk id="4" creationId="{23E9C27F-5C50-445D-8C1D-5267407B2578}"/>
          </ac:picMkLst>
        </pc:picChg>
      </pc:sldChg>
      <pc:sldChg chg="addSp modSp new">
        <pc:chgData name="JOSE MARIA LOPEZ FERRERO" userId="S::jmlopezfe@educa.jcyl.es::8a5948d8-56e7-4bbd-a269-08453bd591fd" providerId="AD" clId="Web-{AA65B639-1A48-496E-A261-31B3E46A8C0C}" dt="2020-10-05T17:30:36.046" v="547" actId="1076"/>
        <pc:sldMkLst>
          <pc:docMk/>
          <pc:sldMk cId="4231781334" sldId="257"/>
        </pc:sldMkLst>
        <pc:spChg chg="mod">
          <ac:chgData name="JOSE MARIA LOPEZ FERRERO" userId="S::jmlopezfe@educa.jcyl.es::8a5948d8-56e7-4bbd-a269-08453bd591fd" providerId="AD" clId="Web-{AA65B639-1A48-496E-A261-31B3E46A8C0C}" dt="2020-10-05T17:25:42.035" v="69" actId="20577"/>
          <ac:spMkLst>
            <pc:docMk/>
            <pc:sldMk cId="4231781334" sldId="257"/>
            <ac:spMk id="2" creationId="{B353F4DB-CBDD-466B-A939-03A70BD17ACD}"/>
          </ac:spMkLst>
        </pc:spChg>
        <pc:spChg chg="mod">
          <ac:chgData name="JOSE MARIA LOPEZ FERRERO" userId="S::jmlopezfe@educa.jcyl.es::8a5948d8-56e7-4bbd-a269-08453bd591fd" providerId="AD" clId="Web-{AA65B639-1A48-496E-A261-31B3E46A8C0C}" dt="2020-10-05T17:30:28.484" v="542" actId="20577"/>
          <ac:spMkLst>
            <pc:docMk/>
            <pc:sldMk cId="4231781334" sldId="257"/>
            <ac:spMk id="3" creationId="{77EB1FCD-538E-43BD-B5C7-AA249D3CB481}"/>
          </ac:spMkLst>
        </pc:spChg>
        <pc:spChg chg="mod">
          <ac:chgData name="JOSE MARIA LOPEZ FERRERO" userId="S::jmlopezfe@educa.jcyl.es::8a5948d8-56e7-4bbd-a269-08453bd591fd" providerId="AD" clId="Web-{AA65B639-1A48-496E-A261-31B3E46A8C0C}" dt="2020-10-05T17:25:55.753" v="88" actId="20577"/>
          <ac:spMkLst>
            <pc:docMk/>
            <pc:sldMk cId="4231781334" sldId="257"/>
            <ac:spMk id="4" creationId="{B9446B3C-94EC-48CB-98FD-25887675BD6A}"/>
          </ac:spMkLst>
        </pc:spChg>
        <pc:picChg chg="add mod">
          <ac:chgData name="JOSE MARIA LOPEZ FERRERO" userId="S::jmlopezfe@educa.jcyl.es::8a5948d8-56e7-4bbd-a269-08453bd591fd" providerId="AD" clId="Web-{AA65B639-1A48-496E-A261-31B3E46A8C0C}" dt="2020-10-05T17:30:36.046" v="547" actId="1076"/>
          <ac:picMkLst>
            <pc:docMk/>
            <pc:sldMk cId="4231781334" sldId="257"/>
            <ac:picMk id="5" creationId="{2CA34B2D-E4D1-41E1-8C52-ADA091F61AE8}"/>
          </ac:picMkLst>
        </pc:picChg>
      </pc:sldChg>
      <pc:sldChg chg="addSp modSp new">
        <pc:chgData name="JOSE MARIA LOPEZ FERRERO" userId="S::jmlopezfe@educa.jcyl.es::8a5948d8-56e7-4bbd-a269-08453bd591fd" providerId="AD" clId="Web-{AA65B639-1A48-496E-A261-31B3E46A8C0C}" dt="2020-10-05T17:32:35.372" v="596" actId="1076"/>
        <pc:sldMkLst>
          <pc:docMk/>
          <pc:sldMk cId="4245737214" sldId="258"/>
        </pc:sldMkLst>
        <pc:spChg chg="mod">
          <ac:chgData name="JOSE MARIA LOPEZ FERRERO" userId="S::jmlopezfe@educa.jcyl.es::8a5948d8-56e7-4bbd-a269-08453bd591fd" providerId="AD" clId="Web-{AA65B639-1A48-496E-A261-31B3E46A8C0C}" dt="2020-10-05T17:31:24.811" v="574" actId="20577"/>
          <ac:spMkLst>
            <pc:docMk/>
            <pc:sldMk cId="4245737214" sldId="258"/>
            <ac:spMk id="2" creationId="{DD1FBFB3-8AAE-4C73-9E58-8EA66B9D5405}"/>
          </ac:spMkLst>
        </pc:spChg>
        <pc:spChg chg="mod">
          <ac:chgData name="JOSE MARIA LOPEZ FERRERO" userId="S::jmlopezfe@educa.jcyl.es::8a5948d8-56e7-4bbd-a269-08453bd591fd" providerId="AD" clId="Web-{AA65B639-1A48-496E-A261-31B3E46A8C0C}" dt="2020-10-05T17:32:35.372" v="596" actId="1076"/>
          <ac:spMkLst>
            <pc:docMk/>
            <pc:sldMk cId="4245737214" sldId="258"/>
            <ac:spMk id="3" creationId="{6DF28AEF-04AF-4637-B614-486833EBB563}"/>
          </ac:spMkLst>
        </pc:spChg>
        <pc:spChg chg="mod">
          <ac:chgData name="JOSE MARIA LOPEZ FERRERO" userId="S::jmlopezfe@educa.jcyl.es::8a5948d8-56e7-4bbd-a269-08453bd591fd" providerId="AD" clId="Web-{AA65B639-1A48-496E-A261-31B3E46A8C0C}" dt="2020-10-05T17:31:41.186" v="583" actId="20577"/>
          <ac:spMkLst>
            <pc:docMk/>
            <pc:sldMk cId="4245737214" sldId="258"/>
            <ac:spMk id="4" creationId="{E0024119-45E2-42DE-AF9E-0445FD85F66A}"/>
          </ac:spMkLst>
        </pc:spChg>
        <pc:picChg chg="add mod">
          <ac:chgData name="JOSE MARIA LOPEZ FERRERO" userId="S::jmlopezfe@educa.jcyl.es::8a5948d8-56e7-4bbd-a269-08453bd591fd" providerId="AD" clId="Web-{AA65B639-1A48-496E-A261-31B3E46A8C0C}" dt="2020-10-05T17:32:31.685" v="595" actId="1076"/>
          <ac:picMkLst>
            <pc:docMk/>
            <pc:sldMk cId="4245737214" sldId="258"/>
            <ac:picMk id="5" creationId="{7C589132-9B99-4FE6-A3BF-BBA17FC463DE}"/>
          </ac:picMkLst>
        </pc:picChg>
      </pc:sldChg>
      <pc:sldChg chg="addSp modSp new mod setBg">
        <pc:chgData name="JOSE MARIA LOPEZ FERRERO" userId="S::jmlopezfe@educa.jcyl.es::8a5948d8-56e7-4bbd-a269-08453bd591fd" providerId="AD" clId="Web-{AA65B639-1A48-496E-A261-31B3E46A8C0C}" dt="2020-10-05T17:34:58.698" v="710" actId="20577"/>
        <pc:sldMkLst>
          <pc:docMk/>
          <pc:sldMk cId="2322557253" sldId="259"/>
        </pc:sldMkLst>
        <pc:spChg chg="mod">
          <ac:chgData name="JOSE MARIA LOPEZ FERRERO" userId="S::jmlopezfe@educa.jcyl.es::8a5948d8-56e7-4bbd-a269-08453bd591fd" providerId="AD" clId="Web-{AA65B639-1A48-496E-A261-31B3E46A8C0C}" dt="2020-10-05T17:33:38.668" v="605" actId="20577"/>
          <ac:spMkLst>
            <pc:docMk/>
            <pc:sldMk cId="2322557253" sldId="259"/>
            <ac:spMk id="2" creationId="{43A28CD0-6A2C-455E-ADB6-4DD903EC7527}"/>
          </ac:spMkLst>
        </pc:spChg>
        <pc:spChg chg="mod">
          <ac:chgData name="JOSE MARIA LOPEZ FERRERO" userId="S::jmlopezfe@educa.jcyl.es::8a5948d8-56e7-4bbd-a269-08453bd591fd" providerId="AD" clId="Web-{AA65B639-1A48-496E-A261-31B3E46A8C0C}" dt="2020-10-05T17:34:58.698" v="710" actId="20577"/>
          <ac:spMkLst>
            <pc:docMk/>
            <pc:sldMk cId="2322557253" sldId="259"/>
            <ac:spMk id="3" creationId="{2CF82C64-7399-4E98-9A8C-7050E6343987}"/>
          </ac:spMkLst>
        </pc:spChg>
        <pc:spChg chg="add">
          <ac:chgData name="JOSE MARIA LOPEZ FERRERO" userId="S::jmlopezfe@educa.jcyl.es::8a5948d8-56e7-4bbd-a269-08453bd591fd" providerId="AD" clId="Web-{AA65B639-1A48-496E-A261-31B3E46A8C0C}" dt="2020-10-05T17:33:19.215" v="598"/>
          <ac:spMkLst>
            <pc:docMk/>
            <pc:sldMk cId="2322557253" sldId="259"/>
            <ac:spMk id="8" creationId="{CBB2B1F0-0DD6-4744-9A46-7A344FB48E40}"/>
          </ac:spMkLst>
        </pc:spChg>
        <pc:spChg chg="add">
          <ac:chgData name="JOSE MARIA LOPEZ FERRERO" userId="S::jmlopezfe@educa.jcyl.es::8a5948d8-56e7-4bbd-a269-08453bd591fd" providerId="AD" clId="Web-{AA65B639-1A48-496E-A261-31B3E46A8C0C}" dt="2020-10-05T17:33:19.215" v="598"/>
          <ac:spMkLst>
            <pc:docMk/>
            <pc:sldMk cId="2322557253" sldId="259"/>
            <ac:spMk id="10" creationId="{7A0B5DEA-ADF6-4BA5-9307-147F0A4685A0}"/>
          </ac:spMkLst>
        </pc:spChg>
        <pc:spChg chg="add">
          <ac:chgData name="JOSE MARIA LOPEZ FERRERO" userId="S::jmlopezfe@educa.jcyl.es::8a5948d8-56e7-4bbd-a269-08453bd591fd" providerId="AD" clId="Web-{AA65B639-1A48-496E-A261-31B3E46A8C0C}" dt="2020-10-05T17:33:19.215" v="598"/>
          <ac:spMkLst>
            <pc:docMk/>
            <pc:sldMk cId="2322557253" sldId="259"/>
            <ac:spMk id="12" creationId="{9DECDBF4-02B6-4BB4-B65B-B8107AD6A9E8}"/>
          </ac:spMkLst>
        </pc:spChg>
      </pc:sldChg>
      <pc:sldChg chg="addSp modSp new">
        <pc:chgData name="JOSE MARIA LOPEZ FERRERO" userId="S::jmlopezfe@educa.jcyl.es::8a5948d8-56e7-4bbd-a269-08453bd591fd" providerId="AD" clId="Web-{AA65B639-1A48-496E-A261-31B3E46A8C0C}" dt="2020-10-05T17:36:14.650" v="766" actId="14100"/>
        <pc:sldMkLst>
          <pc:docMk/>
          <pc:sldMk cId="3886935922" sldId="260"/>
        </pc:sldMkLst>
        <pc:spChg chg="mod">
          <ac:chgData name="JOSE MARIA LOPEZ FERRERO" userId="S::jmlopezfe@educa.jcyl.es::8a5948d8-56e7-4bbd-a269-08453bd591fd" providerId="AD" clId="Web-{AA65B639-1A48-496E-A261-31B3E46A8C0C}" dt="2020-10-05T17:35:18.104" v="729" actId="20577"/>
          <ac:spMkLst>
            <pc:docMk/>
            <pc:sldMk cId="3886935922" sldId="260"/>
            <ac:spMk id="2" creationId="{970EFEDE-B12F-4D8C-95CA-30635D499F79}"/>
          </ac:spMkLst>
        </pc:spChg>
        <pc:spChg chg="mod">
          <ac:chgData name="JOSE MARIA LOPEZ FERRERO" userId="S::jmlopezfe@educa.jcyl.es::8a5948d8-56e7-4bbd-a269-08453bd591fd" providerId="AD" clId="Web-{AA65B639-1A48-496E-A261-31B3E46A8C0C}" dt="2020-10-05T17:35:46.963" v="761" actId="20577"/>
          <ac:spMkLst>
            <pc:docMk/>
            <pc:sldMk cId="3886935922" sldId="260"/>
            <ac:spMk id="3" creationId="{7C347E30-9923-4CC6-9B1A-C68CAD32CCA7}"/>
          </ac:spMkLst>
        </pc:spChg>
        <pc:spChg chg="mod">
          <ac:chgData name="JOSE MARIA LOPEZ FERRERO" userId="S::jmlopezfe@educa.jcyl.es::8a5948d8-56e7-4bbd-a269-08453bd591fd" providerId="AD" clId="Web-{AA65B639-1A48-496E-A261-31B3E46A8C0C}" dt="2020-10-05T17:35:27.292" v="752" actId="20577"/>
          <ac:spMkLst>
            <pc:docMk/>
            <pc:sldMk cId="3886935922" sldId="260"/>
            <ac:spMk id="4" creationId="{4DF7BD18-DADE-4B4B-A650-4CBB7D4EA346}"/>
          </ac:spMkLst>
        </pc:spChg>
        <pc:picChg chg="add mod">
          <ac:chgData name="JOSE MARIA LOPEZ FERRERO" userId="S::jmlopezfe@educa.jcyl.es::8a5948d8-56e7-4bbd-a269-08453bd591fd" providerId="AD" clId="Web-{AA65B639-1A48-496E-A261-31B3E46A8C0C}" dt="2020-10-05T17:36:14.650" v="766" actId="14100"/>
          <ac:picMkLst>
            <pc:docMk/>
            <pc:sldMk cId="3886935922" sldId="260"/>
            <ac:picMk id="5" creationId="{373C0D99-DDD8-4B00-B79F-364BB30C20EA}"/>
          </ac:picMkLst>
        </pc:picChg>
      </pc:sldChg>
      <pc:sldChg chg="addSp delSp modSp new mod setBg">
        <pc:chgData name="JOSE MARIA LOPEZ FERRERO" userId="S::jmlopezfe@educa.jcyl.es::8a5948d8-56e7-4bbd-a269-08453bd591fd" providerId="AD" clId="Web-{AA65B639-1A48-496E-A261-31B3E46A8C0C}" dt="2020-10-05T17:38:38.758" v="792" actId="1076"/>
        <pc:sldMkLst>
          <pc:docMk/>
          <pc:sldMk cId="1621272613" sldId="261"/>
        </pc:sldMkLst>
        <pc:spChg chg="del mod">
          <ac:chgData name="JOSE MARIA LOPEZ FERRERO" userId="S::jmlopezfe@educa.jcyl.es::8a5948d8-56e7-4bbd-a269-08453bd591fd" providerId="AD" clId="Web-{AA65B639-1A48-496E-A261-31B3E46A8C0C}" dt="2020-10-05T17:38:07.149" v="785"/>
          <ac:spMkLst>
            <pc:docMk/>
            <pc:sldMk cId="1621272613" sldId="261"/>
            <ac:spMk id="2" creationId="{B93D5416-6241-4B27-9CE1-972016B08428}"/>
          </ac:spMkLst>
        </pc:spChg>
        <pc:spChg chg="mod">
          <ac:chgData name="JOSE MARIA LOPEZ FERRERO" userId="S::jmlopezfe@educa.jcyl.es::8a5948d8-56e7-4bbd-a269-08453bd591fd" providerId="AD" clId="Web-{AA65B639-1A48-496E-A261-31B3E46A8C0C}" dt="2020-10-05T17:37:20.306" v="783"/>
          <ac:spMkLst>
            <pc:docMk/>
            <pc:sldMk cId="1621272613" sldId="261"/>
            <ac:spMk id="3" creationId="{A8233E51-C801-4BB8-ABBB-AFB8766D88BC}"/>
          </ac:spMkLst>
        </pc:spChg>
        <pc:spChg chg="add">
          <ac:chgData name="JOSE MARIA LOPEZ FERRERO" userId="S::jmlopezfe@educa.jcyl.es::8a5948d8-56e7-4bbd-a269-08453bd591fd" providerId="AD" clId="Web-{AA65B639-1A48-496E-A261-31B3E46A8C0C}" dt="2020-10-05T17:37:20.306" v="783"/>
          <ac:spMkLst>
            <pc:docMk/>
            <pc:sldMk cId="1621272613" sldId="261"/>
            <ac:spMk id="8" creationId="{8D06CE56-3881-4ADA-8CEF-D18B02C242A3}"/>
          </ac:spMkLst>
        </pc:spChg>
        <pc:spChg chg="add">
          <ac:chgData name="JOSE MARIA LOPEZ FERRERO" userId="S::jmlopezfe@educa.jcyl.es::8a5948d8-56e7-4bbd-a269-08453bd591fd" providerId="AD" clId="Web-{AA65B639-1A48-496E-A261-31B3E46A8C0C}" dt="2020-10-05T17:37:20.306" v="783"/>
          <ac:spMkLst>
            <pc:docMk/>
            <pc:sldMk cId="1621272613" sldId="261"/>
            <ac:spMk id="10" creationId="{79F3C543-62EC-4433-9C93-A2CD8764E9B4}"/>
          </ac:spMkLst>
        </pc:spChg>
        <pc:spChg chg="add">
          <ac:chgData name="JOSE MARIA LOPEZ FERRERO" userId="S::jmlopezfe@educa.jcyl.es::8a5948d8-56e7-4bbd-a269-08453bd591fd" providerId="AD" clId="Web-{AA65B639-1A48-496E-A261-31B3E46A8C0C}" dt="2020-10-05T17:37:20.306" v="783"/>
          <ac:spMkLst>
            <pc:docMk/>
            <pc:sldMk cId="1621272613" sldId="261"/>
            <ac:spMk id="12" creationId="{F1C4E306-BC28-4A7B-871B-1926F6FA6EF3}"/>
          </ac:spMkLst>
        </pc:spChg>
        <pc:spChg chg="add">
          <ac:chgData name="JOSE MARIA LOPEZ FERRERO" userId="S::jmlopezfe@educa.jcyl.es::8a5948d8-56e7-4bbd-a269-08453bd591fd" providerId="AD" clId="Web-{AA65B639-1A48-496E-A261-31B3E46A8C0C}" dt="2020-10-05T17:37:20.306" v="783"/>
          <ac:spMkLst>
            <pc:docMk/>
            <pc:sldMk cId="1621272613" sldId="261"/>
            <ac:spMk id="14" creationId="{C3ECC9B4-989C-4F71-A6BC-DEBC1D9FD0BD}"/>
          </ac:spMkLst>
        </pc:spChg>
        <pc:spChg chg="add">
          <ac:chgData name="JOSE MARIA LOPEZ FERRERO" userId="S::jmlopezfe@educa.jcyl.es::8a5948d8-56e7-4bbd-a269-08453bd591fd" providerId="AD" clId="Web-{AA65B639-1A48-496E-A261-31B3E46A8C0C}" dt="2020-10-05T17:37:20.306" v="783"/>
          <ac:spMkLst>
            <pc:docMk/>
            <pc:sldMk cId="1621272613" sldId="261"/>
            <ac:spMk id="16" creationId="{7948E8DE-A931-4EF0-BE1D-F1027474099B}"/>
          </ac:spMkLst>
        </pc:spChg>
        <pc:spChg chg="add">
          <ac:chgData name="JOSE MARIA LOPEZ FERRERO" userId="S::jmlopezfe@educa.jcyl.es::8a5948d8-56e7-4bbd-a269-08453bd591fd" providerId="AD" clId="Web-{AA65B639-1A48-496E-A261-31B3E46A8C0C}" dt="2020-10-05T17:37:20.306" v="783"/>
          <ac:spMkLst>
            <pc:docMk/>
            <pc:sldMk cId="1621272613" sldId="261"/>
            <ac:spMk id="18" creationId="{B0E4BB4F-99AB-4C4E-A763-C5AC5273DF5D}"/>
          </ac:spMkLst>
        </pc:spChg>
        <pc:picChg chg="add mod">
          <ac:chgData name="JOSE MARIA LOPEZ FERRERO" userId="S::jmlopezfe@educa.jcyl.es::8a5948d8-56e7-4bbd-a269-08453bd591fd" providerId="AD" clId="Web-{AA65B639-1A48-496E-A261-31B3E46A8C0C}" dt="2020-10-05T17:38:38.758" v="792" actId="1076"/>
          <ac:picMkLst>
            <pc:docMk/>
            <pc:sldMk cId="1621272613" sldId="261"/>
            <ac:picMk id="4" creationId="{150C2935-023E-4427-8829-A76BE86B5160}"/>
          </ac:picMkLst>
        </pc:picChg>
      </pc:sldChg>
      <pc:sldChg chg="modSp new">
        <pc:chgData name="JOSE MARIA LOPEZ FERRERO" userId="S::jmlopezfe@educa.jcyl.es::8a5948d8-56e7-4bbd-a269-08453bd591fd" providerId="AD" clId="Web-{AA65B639-1A48-496E-A261-31B3E46A8C0C}" dt="2020-10-05T17:39:24.882" v="840" actId="20577"/>
        <pc:sldMkLst>
          <pc:docMk/>
          <pc:sldMk cId="440180480" sldId="262"/>
        </pc:sldMkLst>
        <pc:spChg chg="mod">
          <ac:chgData name="JOSE MARIA LOPEZ FERRERO" userId="S::jmlopezfe@educa.jcyl.es::8a5948d8-56e7-4bbd-a269-08453bd591fd" providerId="AD" clId="Web-{AA65B639-1A48-496E-A261-31B3E46A8C0C}" dt="2020-10-05T17:39:13.617" v="818" actId="20577"/>
          <ac:spMkLst>
            <pc:docMk/>
            <pc:sldMk cId="440180480" sldId="262"/>
            <ac:spMk id="2" creationId="{6A0A0577-F268-4A22-A79E-90E65CAAC629}"/>
          </ac:spMkLst>
        </pc:spChg>
        <pc:spChg chg="mod">
          <ac:chgData name="JOSE MARIA LOPEZ FERRERO" userId="S::jmlopezfe@educa.jcyl.es::8a5948d8-56e7-4bbd-a269-08453bd591fd" providerId="AD" clId="Web-{AA65B639-1A48-496E-A261-31B3E46A8C0C}" dt="2020-10-05T17:39:24.882" v="840" actId="20577"/>
          <ac:spMkLst>
            <pc:docMk/>
            <pc:sldMk cId="440180480" sldId="262"/>
            <ac:spMk id="3" creationId="{9A2EA559-7D44-43A0-888C-EB82141CFECC}"/>
          </ac:spMkLst>
        </pc:spChg>
        <pc:spChg chg="mod">
          <ac:chgData name="JOSE MARIA LOPEZ FERRERO" userId="S::jmlopezfe@educa.jcyl.es::8a5948d8-56e7-4bbd-a269-08453bd591fd" providerId="AD" clId="Web-{AA65B639-1A48-496E-A261-31B3E46A8C0C}" dt="2020-10-05T17:39:20.054" v="833" actId="20577"/>
          <ac:spMkLst>
            <pc:docMk/>
            <pc:sldMk cId="440180480" sldId="262"/>
            <ac:spMk id="4" creationId="{C120ABA3-1804-485F-8618-11F50B300491}"/>
          </ac:spMkLst>
        </pc:spChg>
      </pc:sldChg>
      <pc:sldChg chg="addSp delSp modSp new mod setBg setClrOvrMap">
        <pc:chgData name="JOSE MARIA LOPEZ FERRERO" userId="S::jmlopezfe@educa.jcyl.es::8a5948d8-56e7-4bbd-a269-08453bd591fd" providerId="AD" clId="Web-{AA65B639-1A48-496E-A261-31B3E46A8C0C}" dt="2020-10-05T17:40:47.849" v="858"/>
        <pc:sldMkLst>
          <pc:docMk/>
          <pc:sldMk cId="3391809240" sldId="263"/>
        </pc:sldMkLst>
        <pc:spChg chg="mod">
          <ac:chgData name="JOSE MARIA LOPEZ FERRERO" userId="S::jmlopezfe@educa.jcyl.es::8a5948d8-56e7-4bbd-a269-08453bd591fd" providerId="AD" clId="Web-{AA65B639-1A48-496E-A261-31B3E46A8C0C}" dt="2020-10-05T17:40:47.849" v="858"/>
          <ac:spMkLst>
            <pc:docMk/>
            <pc:sldMk cId="3391809240" sldId="263"/>
            <ac:spMk id="2" creationId="{17842D0B-2790-4CD9-9BB9-9A26EC15AAE2}"/>
          </ac:spMkLst>
        </pc:spChg>
        <pc:spChg chg="add del">
          <ac:chgData name="JOSE MARIA LOPEZ FERRERO" userId="S::jmlopezfe@educa.jcyl.es::8a5948d8-56e7-4bbd-a269-08453bd591fd" providerId="AD" clId="Web-{AA65B639-1A48-496E-A261-31B3E46A8C0C}" dt="2020-10-05T17:40:47.849" v="858"/>
          <ac:spMkLst>
            <pc:docMk/>
            <pc:sldMk cId="3391809240" sldId="263"/>
            <ac:spMk id="5" creationId="{8D06CE56-3881-4ADA-8CEF-D18B02C242A3}"/>
          </ac:spMkLst>
        </pc:spChg>
        <pc:spChg chg="add del">
          <ac:chgData name="JOSE MARIA LOPEZ FERRERO" userId="S::jmlopezfe@educa.jcyl.es::8a5948d8-56e7-4bbd-a269-08453bd591fd" providerId="AD" clId="Web-{AA65B639-1A48-496E-A261-31B3E46A8C0C}" dt="2020-10-05T17:40:47.849" v="858"/>
          <ac:spMkLst>
            <pc:docMk/>
            <pc:sldMk cId="3391809240" sldId="263"/>
            <ac:spMk id="6" creationId="{79F3C543-62EC-4433-9C93-A2CD8764E9B4}"/>
          </ac:spMkLst>
        </pc:spChg>
        <pc:spChg chg="add del">
          <ac:chgData name="JOSE MARIA LOPEZ FERRERO" userId="S::jmlopezfe@educa.jcyl.es::8a5948d8-56e7-4bbd-a269-08453bd591fd" providerId="AD" clId="Web-{AA65B639-1A48-496E-A261-31B3E46A8C0C}" dt="2020-10-05T17:40:47.849" v="858"/>
          <ac:spMkLst>
            <pc:docMk/>
            <pc:sldMk cId="3391809240" sldId="263"/>
            <ac:spMk id="7" creationId="{E91DC736-0EF8-4F87-9146-EBF1D2EE4D3D}"/>
          </ac:spMkLst>
        </pc:spChg>
        <pc:spChg chg="add del">
          <ac:chgData name="JOSE MARIA LOPEZ FERRERO" userId="S::jmlopezfe@educa.jcyl.es::8a5948d8-56e7-4bbd-a269-08453bd591fd" providerId="AD" clId="Web-{AA65B639-1A48-496E-A261-31B3E46A8C0C}" dt="2020-10-05T17:40:10.069" v="848"/>
          <ac:spMkLst>
            <pc:docMk/>
            <pc:sldMk cId="3391809240" sldId="263"/>
            <ac:spMk id="8" creationId="{8D06CE56-3881-4ADA-8CEF-D18B02C242A3}"/>
          </ac:spMkLst>
        </pc:spChg>
        <pc:spChg chg="add del">
          <ac:chgData name="JOSE MARIA LOPEZ FERRERO" userId="S::jmlopezfe@educa.jcyl.es::8a5948d8-56e7-4bbd-a269-08453bd591fd" providerId="AD" clId="Web-{AA65B639-1A48-496E-A261-31B3E46A8C0C}" dt="2020-10-05T17:40:10.069" v="848"/>
          <ac:spMkLst>
            <pc:docMk/>
            <pc:sldMk cId="3391809240" sldId="263"/>
            <ac:spMk id="10" creationId="{79F3C543-62EC-4433-9C93-A2CD8764E9B4}"/>
          </ac:spMkLst>
        </pc:spChg>
        <pc:spChg chg="add del">
          <ac:chgData name="JOSE MARIA LOPEZ FERRERO" userId="S::jmlopezfe@educa.jcyl.es::8a5948d8-56e7-4bbd-a269-08453bd591fd" providerId="AD" clId="Web-{AA65B639-1A48-496E-A261-31B3E46A8C0C}" dt="2020-10-05T17:40:47.849" v="858"/>
          <ac:spMkLst>
            <pc:docMk/>
            <pc:sldMk cId="3391809240" sldId="263"/>
            <ac:spMk id="11" creationId="{097CD68E-23E3-4007-8847-CD0944C4F7BE}"/>
          </ac:spMkLst>
        </pc:spChg>
        <pc:spChg chg="add del">
          <ac:chgData name="JOSE MARIA LOPEZ FERRERO" userId="S::jmlopezfe@educa.jcyl.es::8a5948d8-56e7-4bbd-a269-08453bd591fd" providerId="AD" clId="Web-{AA65B639-1A48-496E-A261-31B3E46A8C0C}" dt="2020-10-05T17:40:10.069" v="848"/>
          <ac:spMkLst>
            <pc:docMk/>
            <pc:sldMk cId="3391809240" sldId="263"/>
            <ac:spMk id="12" creationId="{E91DC736-0EF8-4F87-9146-EBF1D2EE4D3D}"/>
          </ac:spMkLst>
        </pc:spChg>
        <pc:spChg chg="add del">
          <ac:chgData name="JOSE MARIA LOPEZ FERRERO" userId="S::jmlopezfe@educa.jcyl.es::8a5948d8-56e7-4bbd-a269-08453bd591fd" providerId="AD" clId="Web-{AA65B639-1A48-496E-A261-31B3E46A8C0C}" dt="2020-10-05T17:40:47.849" v="858"/>
          <ac:spMkLst>
            <pc:docMk/>
            <pc:sldMk cId="3391809240" sldId="263"/>
            <ac:spMk id="13" creationId="{AF2F604E-43BE-4DC3-B983-E071523364F8}"/>
          </ac:spMkLst>
        </pc:spChg>
        <pc:spChg chg="add del">
          <ac:chgData name="JOSE MARIA LOPEZ FERRERO" userId="S::jmlopezfe@educa.jcyl.es::8a5948d8-56e7-4bbd-a269-08453bd591fd" providerId="AD" clId="Web-{AA65B639-1A48-496E-A261-31B3E46A8C0C}" dt="2020-10-05T17:40:10.069" v="848"/>
          <ac:spMkLst>
            <pc:docMk/>
            <pc:sldMk cId="3391809240" sldId="263"/>
            <ac:spMk id="14" creationId="{097CD68E-23E3-4007-8847-CD0944C4F7BE}"/>
          </ac:spMkLst>
        </pc:spChg>
        <pc:spChg chg="add del">
          <ac:chgData name="JOSE MARIA LOPEZ FERRERO" userId="S::jmlopezfe@educa.jcyl.es::8a5948d8-56e7-4bbd-a269-08453bd591fd" providerId="AD" clId="Web-{AA65B639-1A48-496E-A261-31B3E46A8C0C}" dt="2020-10-05T17:40:47.849" v="858"/>
          <ac:spMkLst>
            <pc:docMk/>
            <pc:sldMk cId="3391809240" sldId="263"/>
            <ac:spMk id="15" creationId="{08C9B587-E65E-4B52-B37C-ABEBB6E87928}"/>
          </ac:spMkLst>
        </pc:spChg>
        <pc:spChg chg="add del">
          <ac:chgData name="JOSE MARIA LOPEZ FERRERO" userId="S::jmlopezfe@educa.jcyl.es::8a5948d8-56e7-4bbd-a269-08453bd591fd" providerId="AD" clId="Web-{AA65B639-1A48-496E-A261-31B3E46A8C0C}" dt="2020-10-05T17:40:10.069" v="848"/>
          <ac:spMkLst>
            <pc:docMk/>
            <pc:sldMk cId="3391809240" sldId="263"/>
            <ac:spMk id="16" creationId="{AF2F604E-43BE-4DC3-B983-E071523364F8}"/>
          </ac:spMkLst>
        </pc:spChg>
        <pc:spChg chg="add del">
          <ac:chgData name="JOSE MARIA LOPEZ FERRERO" userId="S::jmlopezfe@educa.jcyl.es::8a5948d8-56e7-4bbd-a269-08453bd591fd" providerId="AD" clId="Web-{AA65B639-1A48-496E-A261-31B3E46A8C0C}" dt="2020-10-05T17:40:10.069" v="848"/>
          <ac:spMkLst>
            <pc:docMk/>
            <pc:sldMk cId="3391809240" sldId="263"/>
            <ac:spMk id="18" creationId="{08C9B587-E65E-4B52-B37C-ABEBB6E87928}"/>
          </ac:spMkLst>
        </pc:spChg>
        <pc:spChg chg="add">
          <ac:chgData name="JOSE MARIA LOPEZ FERRERO" userId="S::jmlopezfe@educa.jcyl.es::8a5948d8-56e7-4bbd-a269-08453bd591fd" providerId="AD" clId="Web-{AA65B639-1A48-496E-A261-31B3E46A8C0C}" dt="2020-10-05T17:40:47.849" v="858"/>
          <ac:spMkLst>
            <pc:docMk/>
            <pc:sldMk cId="3391809240" sldId="263"/>
            <ac:spMk id="20" creationId="{8D06CE56-3881-4ADA-8CEF-D18B02C242A3}"/>
          </ac:spMkLst>
        </pc:spChg>
        <pc:spChg chg="add">
          <ac:chgData name="JOSE MARIA LOPEZ FERRERO" userId="S::jmlopezfe@educa.jcyl.es::8a5948d8-56e7-4bbd-a269-08453bd591fd" providerId="AD" clId="Web-{AA65B639-1A48-496E-A261-31B3E46A8C0C}" dt="2020-10-05T17:40:47.849" v="858"/>
          <ac:spMkLst>
            <pc:docMk/>
            <pc:sldMk cId="3391809240" sldId="263"/>
            <ac:spMk id="22" creationId="{79F3C543-62EC-4433-9C93-A2CD8764E9B4}"/>
          </ac:spMkLst>
        </pc:spChg>
        <pc:spChg chg="add">
          <ac:chgData name="JOSE MARIA LOPEZ FERRERO" userId="S::jmlopezfe@educa.jcyl.es::8a5948d8-56e7-4bbd-a269-08453bd591fd" providerId="AD" clId="Web-{AA65B639-1A48-496E-A261-31B3E46A8C0C}" dt="2020-10-05T17:40:47.849" v="858"/>
          <ac:spMkLst>
            <pc:docMk/>
            <pc:sldMk cId="3391809240" sldId="263"/>
            <ac:spMk id="24" creationId="{0671A8AE-40A1-4631-A6B8-581AFF065482}"/>
          </ac:spMkLst>
        </pc:spChg>
        <pc:spChg chg="add">
          <ac:chgData name="JOSE MARIA LOPEZ FERRERO" userId="S::jmlopezfe@educa.jcyl.es::8a5948d8-56e7-4bbd-a269-08453bd591fd" providerId="AD" clId="Web-{AA65B639-1A48-496E-A261-31B3E46A8C0C}" dt="2020-10-05T17:40:47.849" v="858"/>
          <ac:spMkLst>
            <pc:docMk/>
            <pc:sldMk cId="3391809240" sldId="263"/>
            <ac:spMk id="26" creationId="{A44CD100-6267-4E62-AA64-2182A3A6A1C0}"/>
          </ac:spMkLst>
        </pc:spChg>
        <pc:spChg chg="add">
          <ac:chgData name="JOSE MARIA LOPEZ FERRERO" userId="S::jmlopezfe@educa.jcyl.es::8a5948d8-56e7-4bbd-a269-08453bd591fd" providerId="AD" clId="Web-{AA65B639-1A48-496E-A261-31B3E46A8C0C}" dt="2020-10-05T17:40:47.849" v="858"/>
          <ac:spMkLst>
            <pc:docMk/>
            <pc:sldMk cId="3391809240" sldId="263"/>
            <ac:spMk id="28" creationId="{AF2F604E-43BE-4DC3-B983-E071523364F8}"/>
          </ac:spMkLst>
        </pc:spChg>
        <pc:spChg chg="add">
          <ac:chgData name="JOSE MARIA LOPEZ FERRERO" userId="S::jmlopezfe@educa.jcyl.es::8a5948d8-56e7-4bbd-a269-08453bd591fd" providerId="AD" clId="Web-{AA65B639-1A48-496E-A261-31B3E46A8C0C}" dt="2020-10-05T17:40:47.849" v="858"/>
          <ac:spMkLst>
            <pc:docMk/>
            <pc:sldMk cId="3391809240" sldId="263"/>
            <ac:spMk id="30" creationId="{08C9B587-E65E-4B52-B37C-ABEBB6E87928}"/>
          </ac:spMkLst>
        </pc:spChg>
        <pc:picChg chg="add del">
          <ac:chgData name="JOSE MARIA LOPEZ FERRERO" userId="S::jmlopezfe@educa.jcyl.es::8a5948d8-56e7-4bbd-a269-08453bd591fd" providerId="AD" clId="Web-{AA65B639-1A48-496E-A261-31B3E46A8C0C}" dt="2020-10-05T17:40:10.069" v="848"/>
          <ac:picMkLst>
            <pc:docMk/>
            <pc:sldMk cId="3391809240" sldId="263"/>
            <ac:picMk id="4" creationId="{B16D412D-CCD0-4ADB-9A6B-2735EC2B2B44}"/>
          </ac:picMkLst>
        </pc:picChg>
        <pc:picChg chg="add mod">
          <ac:chgData name="JOSE MARIA LOPEZ FERRERO" userId="S::jmlopezfe@educa.jcyl.es::8a5948d8-56e7-4bbd-a269-08453bd591fd" providerId="AD" clId="Web-{AA65B639-1A48-496E-A261-31B3E46A8C0C}" dt="2020-10-05T17:40:47.849" v="858"/>
          <ac:picMkLst>
            <pc:docMk/>
            <pc:sldMk cId="3391809240" sldId="263"/>
            <ac:picMk id="9" creationId="{B4CC9EF6-A382-4FB5-8896-FE6BFABC7F2B}"/>
          </ac:picMkLst>
        </pc:picChg>
      </pc:sldChg>
      <pc:sldMasterChg chg="del delSldLayout">
        <pc:chgData name="JOSE MARIA LOPEZ FERRERO" userId="S::jmlopezfe@educa.jcyl.es::8a5948d8-56e7-4bbd-a269-08453bd591fd" providerId="AD" clId="Web-{AA65B639-1A48-496E-A261-31B3E46A8C0C}" dt="2020-10-05T17:24:41.379" v="55"/>
        <pc:sldMasterMkLst>
          <pc:docMk/>
          <pc:sldMasterMk cId="2933118997" sldId="2147483648"/>
        </pc:sldMasterMkLst>
        <pc:sldLayoutChg chg="del">
          <pc:chgData name="JOSE MARIA LOPEZ FERRERO" userId="S::jmlopezfe@educa.jcyl.es::8a5948d8-56e7-4bbd-a269-08453bd591fd" providerId="AD" clId="Web-{AA65B639-1A48-496E-A261-31B3E46A8C0C}" dt="2020-10-05T17:24:41.379" v="55"/>
          <pc:sldLayoutMkLst>
            <pc:docMk/>
            <pc:sldMasterMk cId="2933118997" sldId="2147483648"/>
            <pc:sldLayoutMk cId="2288191458" sldId="2147483649"/>
          </pc:sldLayoutMkLst>
        </pc:sldLayoutChg>
        <pc:sldLayoutChg chg="del">
          <pc:chgData name="JOSE MARIA LOPEZ FERRERO" userId="S::jmlopezfe@educa.jcyl.es::8a5948d8-56e7-4bbd-a269-08453bd591fd" providerId="AD" clId="Web-{AA65B639-1A48-496E-A261-31B3E46A8C0C}" dt="2020-10-05T17:24:41.379" v="55"/>
          <pc:sldLayoutMkLst>
            <pc:docMk/>
            <pc:sldMasterMk cId="2933118997" sldId="2147483648"/>
            <pc:sldLayoutMk cId="3398174421" sldId="2147483650"/>
          </pc:sldLayoutMkLst>
        </pc:sldLayoutChg>
        <pc:sldLayoutChg chg="del">
          <pc:chgData name="JOSE MARIA LOPEZ FERRERO" userId="S::jmlopezfe@educa.jcyl.es::8a5948d8-56e7-4bbd-a269-08453bd591fd" providerId="AD" clId="Web-{AA65B639-1A48-496E-A261-31B3E46A8C0C}" dt="2020-10-05T17:24:41.379" v="55"/>
          <pc:sldLayoutMkLst>
            <pc:docMk/>
            <pc:sldMasterMk cId="2933118997" sldId="2147483648"/>
            <pc:sldLayoutMk cId="2339700568" sldId="2147483651"/>
          </pc:sldLayoutMkLst>
        </pc:sldLayoutChg>
        <pc:sldLayoutChg chg="del">
          <pc:chgData name="JOSE MARIA LOPEZ FERRERO" userId="S::jmlopezfe@educa.jcyl.es::8a5948d8-56e7-4bbd-a269-08453bd591fd" providerId="AD" clId="Web-{AA65B639-1A48-496E-A261-31B3E46A8C0C}" dt="2020-10-05T17:24:41.379" v="55"/>
          <pc:sldLayoutMkLst>
            <pc:docMk/>
            <pc:sldMasterMk cId="2933118997" sldId="2147483648"/>
            <pc:sldLayoutMk cId="979029867" sldId="2147483652"/>
          </pc:sldLayoutMkLst>
        </pc:sldLayoutChg>
        <pc:sldLayoutChg chg="del">
          <pc:chgData name="JOSE MARIA LOPEZ FERRERO" userId="S::jmlopezfe@educa.jcyl.es::8a5948d8-56e7-4bbd-a269-08453bd591fd" providerId="AD" clId="Web-{AA65B639-1A48-496E-A261-31B3E46A8C0C}" dt="2020-10-05T17:24:41.379" v="55"/>
          <pc:sldLayoutMkLst>
            <pc:docMk/>
            <pc:sldMasterMk cId="2933118997" sldId="2147483648"/>
            <pc:sldLayoutMk cId="1752394269" sldId="2147483653"/>
          </pc:sldLayoutMkLst>
        </pc:sldLayoutChg>
        <pc:sldLayoutChg chg="del">
          <pc:chgData name="JOSE MARIA LOPEZ FERRERO" userId="S::jmlopezfe@educa.jcyl.es::8a5948d8-56e7-4bbd-a269-08453bd591fd" providerId="AD" clId="Web-{AA65B639-1A48-496E-A261-31B3E46A8C0C}" dt="2020-10-05T17:24:41.379" v="55"/>
          <pc:sldLayoutMkLst>
            <pc:docMk/>
            <pc:sldMasterMk cId="2933118997" sldId="2147483648"/>
            <pc:sldLayoutMk cId="3630658609" sldId="2147483654"/>
          </pc:sldLayoutMkLst>
        </pc:sldLayoutChg>
        <pc:sldLayoutChg chg="del">
          <pc:chgData name="JOSE MARIA LOPEZ FERRERO" userId="S::jmlopezfe@educa.jcyl.es::8a5948d8-56e7-4bbd-a269-08453bd591fd" providerId="AD" clId="Web-{AA65B639-1A48-496E-A261-31B3E46A8C0C}" dt="2020-10-05T17:24:41.379" v="55"/>
          <pc:sldLayoutMkLst>
            <pc:docMk/>
            <pc:sldMasterMk cId="2933118997" sldId="2147483648"/>
            <pc:sldLayoutMk cId="3682375612" sldId="2147483655"/>
          </pc:sldLayoutMkLst>
        </pc:sldLayoutChg>
        <pc:sldLayoutChg chg="del">
          <pc:chgData name="JOSE MARIA LOPEZ FERRERO" userId="S::jmlopezfe@educa.jcyl.es::8a5948d8-56e7-4bbd-a269-08453bd591fd" providerId="AD" clId="Web-{AA65B639-1A48-496E-A261-31B3E46A8C0C}" dt="2020-10-05T17:24:41.379" v="55"/>
          <pc:sldLayoutMkLst>
            <pc:docMk/>
            <pc:sldMasterMk cId="2933118997" sldId="2147483648"/>
            <pc:sldLayoutMk cId="1360449816" sldId="2147483656"/>
          </pc:sldLayoutMkLst>
        </pc:sldLayoutChg>
        <pc:sldLayoutChg chg="del">
          <pc:chgData name="JOSE MARIA LOPEZ FERRERO" userId="S::jmlopezfe@educa.jcyl.es::8a5948d8-56e7-4bbd-a269-08453bd591fd" providerId="AD" clId="Web-{AA65B639-1A48-496E-A261-31B3E46A8C0C}" dt="2020-10-05T17:24:41.379" v="55"/>
          <pc:sldLayoutMkLst>
            <pc:docMk/>
            <pc:sldMasterMk cId="2933118997" sldId="2147483648"/>
            <pc:sldLayoutMk cId="383603595" sldId="2147483657"/>
          </pc:sldLayoutMkLst>
        </pc:sldLayoutChg>
        <pc:sldLayoutChg chg="del">
          <pc:chgData name="JOSE MARIA LOPEZ FERRERO" userId="S::jmlopezfe@educa.jcyl.es::8a5948d8-56e7-4bbd-a269-08453bd591fd" providerId="AD" clId="Web-{AA65B639-1A48-496E-A261-31B3E46A8C0C}" dt="2020-10-05T17:24:41.379" v="55"/>
          <pc:sldLayoutMkLst>
            <pc:docMk/>
            <pc:sldMasterMk cId="2933118997" sldId="2147483648"/>
            <pc:sldLayoutMk cId="541863252" sldId="2147483658"/>
          </pc:sldLayoutMkLst>
        </pc:sldLayoutChg>
        <pc:sldLayoutChg chg="del">
          <pc:chgData name="JOSE MARIA LOPEZ FERRERO" userId="S::jmlopezfe@educa.jcyl.es::8a5948d8-56e7-4bbd-a269-08453bd591fd" providerId="AD" clId="Web-{AA65B639-1A48-496E-A261-31B3E46A8C0C}" dt="2020-10-05T17:24:41.379" v="55"/>
          <pc:sldLayoutMkLst>
            <pc:docMk/>
            <pc:sldMasterMk cId="2933118997" sldId="2147483648"/>
            <pc:sldLayoutMk cId="2215096201" sldId="2147483659"/>
          </pc:sldLayoutMkLst>
        </pc:sldLayoutChg>
      </pc:sldMasterChg>
      <pc:sldMasterChg chg="add addSldLayout">
        <pc:chgData name="JOSE MARIA LOPEZ FERRERO" userId="S::jmlopezfe@educa.jcyl.es::8a5948d8-56e7-4bbd-a269-08453bd591fd" providerId="AD" clId="Web-{AA65B639-1A48-496E-A261-31B3E46A8C0C}" dt="2020-10-05T17:24:41.379" v="55"/>
        <pc:sldMasterMkLst>
          <pc:docMk/>
          <pc:sldMasterMk cId="735951212" sldId="2147483712"/>
        </pc:sldMasterMkLst>
        <pc:sldLayoutChg chg="add">
          <pc:chgData name="JOSE MARIA LOPEZ FERRERO" userId="S::jmlopezfe@educa.jcyl.es::8a5948d8-56e7-4bbd-a269-08453bd591fd" providerId="AD" clId="Web-{AA65B639-1A48-496E-A261-31B3E46A8C0C}" dt="2020-10-05T17:24:41.379" v="55"/>
          <pc:sldLayoutMkLst>
            <pc:docMk/>
            <pc:sldMasterMk cId="735951212" sldId="2147483712"/>
            <pc:sldLayoutMk cId="3760104070" sldId="2147483701"/>
          </pc:sldLayoutMkLst>
        </pc:sldLayoutChg>
        <pc:sldLayoutChg chg="add">
          <pc:chgData name="JOSE MARIA LOPEZ FERRERO" userId="S::jmlopezfe@educa.jcyl.es::8a5948d8-56e7-4bbd-a269-08453bd591fd" providerId="AD" clId="Web-{AA65B639-1A48-496E-A261-31B3E46A8C0C}" dt="2020-10-05T17:24:41.379" v="55"/>
          <pc:sldLayoutMkLst>
            <pc:docMk/>
            <pc:sldMasterMk cId="735951212" sldId="2147483712"/>
            <pc:sldLayoutMk cId="3629183859" sldId="2147483702"/>
          </pc:sldLayoutMkLst>
        </pc:sldLayoutChg>
        <pc:sldLayoutChg chg="add">
          <pc:chgData name="JOSE MARIA LOPEZ FERRERO" userId="S::jmlopezfe@educa.jcyl.es::8a5948d8-56e7-4bbd-a269-08453bd591fd" providerId="AD" clId="Web-{AA65B639-1A48-496E-A261-31B3E46A8C0C}" dt="2020-10-05T17:24:41.379" v="55"/>
          <pc:sldLayoutMkLst>
            <pc:docMk/>
            <pc:sldMasterMk cId="735951212" sldId="2147483712"/>
            <pc:sldLayoutMk cId="3932038676" sldId="2147483703"/>
          </pc:sldLayoutMkLst>
        </pc:sldLayoutChg>
        <pc:sldLayoutChg chg="add">
          <pc:chgData name="JOSE MARIA LOPEZ FERRERO" userId="S::jmlopezfe@educa.jcyl.es::8a5948d8-56e7-4bbd-a269-08453bd591fd" providerId="AD" clId="Web-{AA65B639-1A48-496E-A261-31B3E46A8C0C}" dt="2020-10-05T17:24:41.379" v="55"/>
          <pc:sldLayoutMkLst>
            <pc:docMk/>
            <pc:sldMasterMk cId="735951212" sldId="2147483712"/>
            <pc:sldLayoutMk cId="4290890979" sldId="2147483704"/>
          </pc:sldLayoutMkLst>
        </pc:sldLayoutChg>
        <pc:sldLayoutChg chg="add">
          <pc:chgData name="JOSE MARIA LOPEZ FERRERO" userId="S::jmlopezfe@educa.jcyl.es::8a5948d8-56e7-4bbd-a269-08453bd591fd" providerId="AD" clId="Web-{AA65B639-1A48-496E-A261-31B3E46A8C0C}" dt="2020-10-05T17:24:41.379" v="55"/>
          <pc:sldLayoutMkLst>
            <pc:docMk/>
            <pc:sldMasterMk cId="735951212" sldId="2147483712"/>
            <pc:sldLayoutMk cId="746830444" sldId="2147483705"/>
          </pc:sldLayoutMkLst>
        </pc:sldLayoutChg>
        <pc:sldLayoutChg chg="add">
          <pc:chgData name="JOSE MARIA LOPEZ FERRERO" userId="S::jmlopezfe@educa.jcyl.es::8a5948d8-56e7-4bbd-a269-08453bd591fd" providerId="AD" clId="Web-{AA65B639-1A48-496E-A261-31B3E46A8C0C}" dt="2020-10-05T17:24:41.379" v="55"/>
          <pc:sldLayoutMkLst>
            <pc:docMk/>
            <pc:sldMasterMk cId="735951212" sldId="2147483712"/>
            <pc:sldLayoutMk cId="1703315549" sldId="2147483706"/>
          </pc:sldLayoutMkLst>
        </pc:sldLayoutChg>
        <pc:sldLayoutChg chg="add">
          <pc:chgData name="JOSE MARIA LOPEZ FERRERO" userId="S::jmlopezfe@educa.jcyl.es::8a5948d8-56e7-4bbd-a269-08453bd591fd" providerId="AD" clId="Web-{AA65B639-1A48-496E-A261-31B3E46A8C0C}" dt="2020-10-05T17:24:41.379" v="55"/>
          <pc:sldLayoutMkLst>
            <pc:docMk/>
            <pc:sldMasterMk cId="735951212" sldId="2147483712"/>
            <pc:sldLayoutMk cId="2787191733" sldId="2147483707"/>
          </pc:sldLayoutMkLst>
        </pc:sldLayoutChg>
        <pc:sldLayoutChg chg="add">
          <pc:chgData name="JOSE MARIA LOPEZ FERRERO" userId="S::jmlopezfe@educa.jcyl.es::8a5948d8-56e7-4bbd-a269-08453bd591fd" providerId="AD" clId="Web-{AA65B639-1A48-496E-A261-31B3E46A8C0C}" dt="2020-10-05T17:24:41.379" v="55"/>
          <pc:sldLayoutMkLst>
            <pc:docMk/>
            <pc:sldMasterMk cId="735951212" sldId="2147483712"/>
            <pc:sldLayoutMk cId="633558928" sldId="2147483708"/>
          </pc:sldLayoutMkLst>
        </pc:sldLayoutChg>
        <pc:sldLayoutChg chg="add">
          <pc:chgData name="JOSE MARIA LOPEZ FERRERO" userId="S::jmlopezfe@educa.jcyl.es::8a5948d8-56e7-4bbd-a269-08453bd591fd" providerId="AD" clId="Web-{AA65B639-1A48-496E-A261-31B3E46A8C0C}" dt="2020-10-05T17:24:41.379" v="55"/>
          <pc:sldLayoutMkLst>
            <pc:docMk/>
            <pc:sldMasterMk cId="735951212" sldId="2147483712"/>
            <pc:sldLayoutMk cId="1525198761" sldId="2147483709"/>
          </pc:sldLayoutMkLst>
        </pc:sldLayoutChg>
        <pc:sldLayoutChg chg="add">
          <pc:chgData name="JOSE MARIA LOPEZ FERRERO" userId="S::jmlopezfe@educa.jcyl.es::8a5948d8-56e7-4bbd-a269-08453bd591fd" providerId="AD" clId="Web-{AA65B639-1A48-496E-A261-31B3E46A8C0C}" dt="2020-10-05T17:24:41.379" v="55"/>
          <pc:sldLayoutMkLst>
            <pc:docMk/>
            <pc:sldMasterMk cId="735951212" sldId="2147483712"/>
            <pc:sldLayoutMk cId="2240016145" sldId="2147483710"/>
          </pc:sldLayoutMkLst>
        </pc:sldLayoutChg>
        <pc:sldLayoutChg chg="add">
          <pc:chgData name="JOSE MARIA LOPEZ FERRERO" userId="S::jmlopezfe@educa.jcyl.es::8a5948d8-56e7-4bbd-a269-08453bd591fd" providerId="AD" clId="Web-{AA65B639-1A48-496E-A261-31B3E46A8C0C}" dt="2020-10-05T17:24:41.379" v="55"/>
          <pc:sldLayoutMkLst>
            <pc:docMk/>
            <pc:sldMasterMk cId="735951212" sldId="2147483712"/>
            <pc:sldLayoutMk cId="159874660" sldId="214748371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10/5/2020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‹Nº›</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19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10/5/2020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9089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10/5/2020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0331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10/5/2020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3355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10/5/2020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2519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10/5/2020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4001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10/5/2020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987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10/5/2020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4683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10/5/2020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6010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10/5/2020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2918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10/5/2020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3203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10/5/2020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73595121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coralelizondo.wordpress.com/2020/04/06/la-educacion-inclusiva-en-tiempos-del-covid-19/" TargetMode="External"/><Relationship Id="rId2" Type="http://schemas.openxmlformats.org/officeDocument/2006/relationships/hyperlink" Target="https://www.youtube.com/playlist?list=PLeIX_dGDBCcrlGYz9mpDH5yh9VabmdTVq" TargetMode="External"/><Relationship Id="rId1" Type="http://schemas.openxmlformats.org/officeDocument/2006/relationships/slideLayout" Target="../slideLayouts/slideLayout8.xml"/><Relationship Id="rId6" Type="http://schemas.openxmlformats.org/officeDocument/2006/relationships/hyperlink" Target="https://emtic.educarex.es/224-emtic/atencion-a-la-diversidad/3235-checklist-dua" TargetMode="External"/><Relationship Id="rId5" Type="http://schemas.openxmlformats.org/officeDocument/2006/relationships/hyperlink" Target="https://www.antonioamarquez.com/la-rueda-del-dua-recursos-para-derribar/" TargetMode="External"/><Relationship Id="rId4" Type="http://schemas.openxmlformats.org/officeDocument/2006/relationships/hyperlink" Target="https://www.antonioamarquez.com/paquete-basico-du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3E9C27F-5C50-445D-8C1D-5267407B2578}"/>
              </a:ext>
            </a:extLst>
          </p:cNvPr>
          <p:cNvPicPr>
            <a:picLocks noChangeAspect="1"/>
          </p:cNvPicPr>
          <p:nvPr/>
        </p:nvPicPr>
        <p:blipFill rotWithShape="1">
          <a:blip r:embed="rId2"/>
          <a:srcRect r="17169" b="-5"/>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p:cNvSpPr>
            <a:spLocks noGrp="1"/>
          </p:cNvSpPr>
          <p:nvPr>
            <p:ph type="ctrTitle"/>
          </p:nvPr>
        </p:nvSpPr>
        <p:spPr>
          <a:xfrm>
            <a:off x="477981" y="1122363"/>
            <a:ext cx="4023360" cy="3204134"/>
          </a:xfrm>
        </p:spPr>
        <p:txBody>
          <a:bodyPr anchor="b">
            <a:normAutofit/>
          </a:bodyPr>
          <a:lstStyle/>
          <a:p>
            <a:r>
              <a:rPr lang="es-ES" sz="3400" dirty="0">
                <a:cs typeface="Calibri Light"/>
              </a:rPr>
              <a:t>Igualdad de oportunidades</a:t>
            </a:r>
            <a:endParaRPr lang="es-ES" sz="3400" dirty="0"/>
          </a:p>
        </p:txBody>
      </p:sp>
      <p:sp>
        <p:nvSpPr>
          <p:cNvPr id="3" name="Subtítulo 2"/>
          <p:cNvSpPr>
            <a:spLocks noGrp="1"/>
          </p:cNvSpPr>
          <p:nvPr>
            <p:ph type="subTitle" idx="1"/>
          </p:nvPr>
        </p:nvSpPr>
        <p:spPr>
          <a:xfrm>
            <a:off x="477980" y="4872922"/>
            <a:ext cx="4023359" cy="1208141"/>
          </a:xfrm>
        </p:spPr>
        <p:txBody>
          <a:bodyPr vert="horz" lIns="91440" tIns="45720" rIns="91440" bIns="45720" rtlCol="0">
            <a:normAutofit/>
          </a:bodyPr>
          <a:lstStyle/>
          <a:p>
            <a:r>
              <a:rPr lang="es-ES" sz="2000">
                <a:cs typeface="Calibri"/>
              </a:rPr>
              <a:t>José Mª López Ferrero</a:t>
            </a:r>
          </a:p>
          <a:p>
            <a:endParaRPr lang="es-ES" sz="2000">
              <a:cs typeface="Calibri"/>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27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3F4DB-CBDD-466B-A939-03A70BD17ACD}"/>
              </a:ext>
            </a:extLst>
          </p:cNvPr>
          <p:cNvSpPr>
            <a:spLocks noGrp="1"/>
          </p:cNvSpPr>
          <p:nvPr>
            <p:ph type="title"/>
          </p:nvPr>
        </p:nvSpPr>
        <p:spPr/>
        <p:txBody>
          <a:bodyPr/>
          <a:lstStyle/>
          <a:p>
            <a:r>
              <a:rPr lang="es-ES" dirty="0"/>
              <a:t>Las brechas </a:t>
            </a:r>
            <a:endParaRPr lang="es-ES"/>
          </a:p>
        </p:txBody>
      </p:sp>
      <p:sp>
        <p:nvSpPr>
          <p:cNvPr id="3" name="Marcador de contenido 2">
            <a:extLst>
              <a:ext uri="{FF2B5EF4-FFF2-40B4-BE49-F238E27FC236}">
                <a16:creationId xmlns:a16="http://schemas.microsoft.com/office/drawing/2014/main" id="{77EB1FCD-538E-43BD-B5C7-AA249D3CB481}"/>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s-ES" sz="1600" b="1" dirty="0"/>
              <a:t>Brecha digital</a:t>
            </a:r>
          </a:p>
          <a:p>
            <a:pPr lvl="1">
              <a:buFont typeface="Wingdings" panose="020B0604020202020204" pitchFamily="34" charset="0"/>
              <a:buChar char="§"/>
            </a:pPr>
            <a:r>
              <a:rPr lang="es-ES" sz="1600" dirty="0"/>
              <a:t>De acceso: se refiere a la conexión.</a:t>
            </a:r>
          </a:p>
          <a:p>
            <a:pPr lvl="1">
              <a:buFont typeface="Wingdings" panose="020B0604020202020204" pitchFamily="34" charset="0"/>
              <a:buChar char="§"/>
            </a:pPr>
            <a:r>
              <a:rPr lang="es-ES" sz="1600" dirty="0"/>
              <a:t>De uso: se refiere a poseer elementos adecuados.</a:t>
            </a:r>
          </a:p>
          <a:p>
            <a:pPr marL="514350" indent="-514350">
              <a:buAutoNum type="arabicPeriod"/>
            </a:pPr>
            <a:r>
              <a:rPr lang="es-ES" sz="1600" b="1" dirty="0"/>
              <a:t>Brecha escolar:</a:t>
            </a:r>
            <a:r>
              <a:rPr lang="es-ES" sz="1600" dirty="0"/>
              <a:t> </a:t>
            </a:r>
            <a:r>
              <a:rPr lang="es-ES" sz="1600" dirty="0" err="1">
                <a:ea typeface="+mn-lt"/>
                <a:cs typeface="+mn-lt"/>
              </a:rPr>
              <a:t>iferencias</a:t>
            </a:r>
            <a:r>
              <a:rPr lang="es-ES" sz="1600" dirty="0">
                <a:ea typeface="+mn-lt"/>
                <a:cs typeface="+mn-lt"/>
              </a:rPr>
              <a:t> que se generan entre alumnos de distintos centros (e incluso de distintos docentes del mismo centro).</a:t>
            </a:r>
          </a:p>
          <a:p>
            <a:pPr marL="514350" indent="-514350">
              <a:buAutoNum type="arabicPeriod"/>
            </a:pPr>
            <a:r>
              <a:rPr lang="es-ES" sz="1600" b="1" dirty="0"/>
              <a:t>Brecha social: </a:t>
            </a:r>
            <a:r>
              <a:rPr lang="es-ES" sz="1600" dirty="0"/>
              <a:t>no todos los alumnos tienen los mismos recursos ni la misma situación social y económica. </a:t>
            </a:r>
          </a:p>
          <a:p>
            <a:pPr marL="514350" indent="-514350">
              <a:buAutoNum type="arabicPeriod"/>
            </a:pPr>
            <a:r>
              <a:rPr lang="es-ES" sz="1600" b="1" dirty="0"/>
              <a:t>Brecha emocional:</a:t>
            </a:r>
            <a:r>
              <a:rPr lang="es-ES" sz="1600" dirty="0"/>
              <a:t> las diferentes situaciones del alumnado deben ser recogidas y tenidas en cuenta. </a:t>
            </a:r>
          </a:p>
          <a:p>
            <a:pPr marL="514350" indent="-514350">
              <a:buAutoNum type="arabicPeriod"/>
            </a:pPr>
            <a:r>
              <a:rPr lang="es-ES" sz="1600" b="1" dirty="0"/>
              <a:t>Brecha de género:</a:t>
            </a:r>
            <a:r>
              <a:rPr lang="es-ES" sz="1600" dirty="0"/>
              <a:t> </a:t>
            </a:r>
            <a:r>
              <a:rPr lang="es-ES" sz="1600" dirty="0">
                <a:ea typeface="+mn-lt"/>
                <a:cs typeface="+mn-lt"/>
              </a:rPr>
              <a:t>la realidad es que aún sigue habiendo una brecha de género en educación. </a:t>
            </a:r>
          </a:p>
          <a:p>
            <a:pPr marL="514350" indent="-514350">
              <a:buAutoNum type="arabicPeriod"/>
            </a:pPr>
            <a:endParaRPr lang="es-ES" sz="1200" dirty="0"/>
          </a:p>
        </p:txBody>
      </p:sp>
      <p:sp>
        <p:nvSpPr>
          <p:cNvPr id="4" name="Marcador de texto 3">
            <a:extLst>
              <a:ext uri="{FF2B5EF4-FFF2-40B4-BE49-F238E27FC236}">
                <a16:creationId xmlns:a16="http://schemas.microsoft.com/office/drawing/2014/main" id="{B9446B3C-94EC-48CB-98FD-25887675BD6A}"/>
              </a:ext>
            </a:extLst>
          </p:cNvPr>
          <p:cNvSpPr>
            <a:spLocks noGrp="1"/>
          </p:cNvSpPr>
          <p:nvPr>
            <p:ph type="body" sz="half" idx="2"/>
          </p:nvPr>
        </p:nvSpPr>
        <p:spPr/>
        <p:txBody>
          <a:bodyPr vert="horz" lIns="91440" tIns="45720" rIns="91440" bIns="45720" rtlCol="0" anchor="t">
            <a:normAutofit lnSpcReduction="10000"/>
          </a:bodyPr>
          <a:lstStyle/>
          <a:p>
            <a:r>
              <a:rPr lang="es-ES" dirty="0">
                <a:ea typeface="+mn-lt"/>
                <a:cs typeface="+mn-lt"/>
              </a:rPr>
              <a:t>Debemos tener en cuenta que existen grandes diferencias entre unos y otros alumnos y debemos tenerlas en cuenta para plantear todo el proceso de enseñanza aprendizaje.</a:t>
            </a:r>
            <a:endParaRPr lang="es-ES" dirty="0"/>
          </a:p>
        </p:txBody>
      </p:sp>
      <p:pic>
        <p:nvPicPr>
          <p:cNvPr id="5" name="Gráfico 5" descr="Contorno de cara llorando intensamente">
            <a:extLst>
              <a:ext uri="{FF2B5EF4-FFF2-40B4-BE49-F238E27FC236}">
                <a16:creationId xmlns:a16="http://schemas.microsoft.com/office/drawing/2014/main" id="{2CA34B2D-E4D1-41E1-8C52-ADA091F61A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79480" y="5315310"/>
            <a:ext cx="1446362" cy="1460739"/>
          </a:xfrm>
          <a:prstGeom prst="rect">
            <a:avLst/>
          </a:prstGeom>
        </p:spPr>
      </p:pic>
    </p:spTree>
    <p:extLst>
      <p:ext uri="{BB962C8B-B14F-4D97-AF65-F5344CB8AC3E}">
        <p14:creationId xmlns:p14="http://schemas.microsoft.com/office/powerpoint/2010/main" val="4231781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1FBFB3-8AAE-4C73-9E58-8EA66B9D5405}"/>
              </a:ext>
            </a:extLst>
          </p:cNvPr>
          <p:cNvSpPr>
            <a:spLocks noGrp="1"/>
          </p:cNvSpPr>
          <p:nvPr>
            <p:ph type="title"/>
          </p:nvPr>
        </p:nvSpPr>
        <p:spPr/>
        <p:txBody>
          <a:bodyPr/>
          <a:lstStyle/>
          <a:p>
            <a:r>
              <a:rPr lang="es-ES" dirty="0"/>
              <a:t>Situaciones de desventaja</a:t>
            </a:r>
          </a:p>
        </p:txBody>
      </p:sp>
      <p:sp>
        <p:nvSpPr>
          <p:cNvPr id="3" name="Marcador de contenido 2">
            <a:extLst>
              <a:ext uri="{FF2B5EF4-FFF2-40B4-BE49-F238E27FC236}">
                <a16:creationId xmlns:a16="http://schemas.microsoft.com/office/drawing/2014/main" id="{6DF28AEF-04AF-4637-B614-486833EBB563}"/>
              </a:ext>
            </a:extLst>
          </p:cNvPr>
          <p:cNvSpPr>
            <a:spLocks noGrp="1"/>
          </p:cNvSpPr>
          <p:nvPr>
            <p:ph sz="half" idx="1"/>
          </p:nvPr>
        </p:nvSpPr>
        <p:spPr>
          <a:xfrm>
            <a:off x="899908" y="2708062"/>
            <a:ext cx="4937760" cy="3694176"/>
          </a:xfrm>
        </p:spPr>
        <p:txBody>
          <a:bodyPr vert="horz" lIns="91440" tIns="45720" rIns="91440" bIns="45720" rtlCol="0" anchor="t">
            <a:normAutofit fontScale="77500" lnSpcReduction="20000"/>
          </a:bodyPr>
          <a:lstStyle/>
          <a:p>
            <a:pPr marL="0" indent="0">
              <a:buNone/>
            </a:pPr>
            <a:r>
              <a:rPr lang="es-ES" b="1" dirty="0">
                <a:ea typeface="+mn-lt"/>
                <a:cs typeface="+mn-lt"/>
              </a:rPr>
              <a:t>Como siempre, será muy importante primero tener localizados a todos los alumnos en estas situaciones (las dos últimas son las más complicadas de detectar) y después organizar un buen trabajo de equipo para la atención de este alumnado.</a:t>
            </a:r>
            <a:endParaRPr lang="es-ES" b="1" dirty="0"/>
          </a:p>
        </p:txBody>
      </p:sp>
      <p:sp>
        <p:nvSpPr>
          <p:cNvPr id="4" name="Marcador de contenido 3">
            <a:extLst>
              <a:ext uri="{FF2B5EF4-FFF2-40B4-BE49-F238E27FC236}">
                <a16:creationId xmlns:a16="http://schemas.microsoft.com/office/drawing/2014/main" id="{E0024119-45E2-42DE-AF9E-0445FD85F66A}"/>
              </a:ext>
            </a:extLst>
          </p:cNvPr>
          <p:cNvSpPr>
            <a:spLocks noGrp="1"/>
          </p:cNvSpPr>
          <p:nvPr>
            <p:ph sz="half" idx="2"/>
          </p:nvPr>
        </p:nvSpPr>
        <p:spPr/>
        <p:txBody>
          <a:bodyPr vert="horz" lIns="91440" tIns="45720" rIns="91440" bIns="45720" rtlCol="0" anchor="t">
            <a:normAutofit fontScale="77500" lnSpcReduction="20000"/>
          </a:bodyPr>
          <a:lstStyle/>
          <a:p>
            <a:pPr marL="0" indent="0">
              <a:buNone/>
            </a:pPr>
            <a:endParaRPr lang="es-ES" dirty="0"/>
          </a:p>
          <a:p>
            <a:pPr marL="0" indent="0">
              <a:buNone/>
            </a:pPr>
            <a:r>
              <a:rPr lang="es-ES" b="1" dirty="0">
                <a:ea typeface="+mn-lt"/>
                <a:cs typeface="+mn-lt"/>
              </a:rPr>
              <a:t>1. Alumnos con Necesidades Educativas Especiales o Dificultades de Aprendizaje.</a:t>
            </a:r>
            <a:endParaRPr lang="es-ES" dirty="0"/>
          </a:p>
          <a:p>
            <a:pPr marL="0" indent="0">
              <a:buNone/>
            </a:pPr>
            <a:r>
              <a:rPr lang="es-ES" b="1" dirty="0">
                <a:ea typeface="+mn-lt"/>
                <a:cs typeface="+mn-lt"/>
              </a:rPr>
              <a:t>2. Alumnos de Altas Capacidades.</a:t>
            </a:r>
            <a:endParaRPr lang="es-ES" dirty="0"/>
          </a:p>
          <a:p>
            <a:pPr marL="0" indent="0">
              <a:buNone/>
            </a:pPr>
            <a:r>
              <a:rPr lang="es-ES" b="1" dirty="0">
                <a:ea typeface="+mn-lt"/>
                <a:cs typeface="+mn-lt"/>
              </a:rPr>
              <a:t>3. Alumnos con dificultades de acceso y/o uso de la tecnología en casa.</a:t>
            </a:r>
            <a:endParaRPr lang="es-ES" dirty="0"/>
          </a:p>
          <a:p>
            <a:pPr marL="0" indent="0">
              <a:buNone/>
            </a:pPr>
            <a:r>
              <a:rPr lang="es-ES" b="1" dirty="0">
                <a:ea typeface="+mn-lt"/>
                <a:cs typeface="+mn-lt"/>
              </a:rPr>
              <a:t>4. Alumnos con poca o deficiente atención parental en casa.</a:t>
            </a:r>
            <a:endParaRPr lang="es-ES" dirty="0"/>
          </a:p>
          <a:p>
            <a:pPr marL="0" indent="0">
              <a:buNone/>
            </a:pPr>
            <a:r>
              <a:rPr lang="es-ES" b="1" dirty="0">
                <a:ea typeface="+mn-lt"/>
                <a:cs typeface="+mn-lt"/>
              </a:rPr>
              <a:t>5. Alumnos con situaciones emocionales complejas.</a:t>
            </a:r>
            <a:endParaRPr lang="es-ES" dirty="0"/>
          </a:p>
          <a:p>
            <a:endParaRPr lang="es-ES" dirty="0"/>
          </a:p>
        </p:txBody>
      </p:sp>
      <p:pic>
        <p:nvPicPr>
          <p:cNvPr id="5" name="Gráfico 5" descr="Silbato">
            <a:extLst>
              <a:ext uri="{FF2B5EF4-FFF2-40B4-BE49-F238E27FC236}">
                <a16:creationId xmlns:a16="http://schemas.microsoft.com/office/drawing/2014/main" id="{7C589132-9B99-4FE6-A3BF-BBA17FC463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139" y="2109158"/>
            <a:ext cx="1216324" cy="914400"/>
          </a:xfrm>
          <a:prstGeom prst="rect">
            <a:avLst/>
          </a:prstGeom>
        </p:spPr>
      </p:pic>
    </p:spTree>
    <p:extLst>
      <p:ext uri="{BB962C8B-B14F-4D97-AF65-F5344CB8AC3E}">
        <p14:creationId xmlns:p14="http://schemas.microsoft.com/office/powerpoint/2010/main" val="424573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A28CD0-6A2C-455E-ADB6-4DD903EC7527}"/>
              </a:ext>
            </a:extLst>
          </p:cNvPr>
          <p:cNvSpPr>
            <a:spLocks noGrp="1"/>
          </p:cNvSpPr>
          <p:nvPr>
            <p:ph type="title"/>
          </p:nvPr>
        </p:nvSpPr>
        <p:spPr>
          <a:xfrm>
            <a:off x="841248" y="426720"/>
            <a:ext cx="10506456" cy="1919141"/>
          </a:xfrm>
        </p:spPr>
        <p:txBody>
          <a:bodyPr anchor="b">
            <a:normAutofit/>
          </a:bodyPr>
          <a:lstStyle/>
          <a:p>
            <a:r>
              <a:rPr lang="es-ES" sz="6000" dirty="0"/>
              <a:t>El DUA </a:t>
            </a:r>
            <a:endParaRPr lang="es-ES" sz="6000"/>
          </a:p>
        </p:txBody>
      </p:sp>
      <p:sp>
        <p:nvSpPr>
          <p:cNvPr id="10" name="Rectangle 9">
            <a:extLst>
              <a:ext uri="{FF2B5EF4-FFF2-40B4-BE49-F238E27FC236}">
                <a16:creationId xmlns:a16="http://schemas.microsoft.com/office/drawing/2014/main" id="{7A0B5DEA-ADF6-4BA5-9307-147F0A468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680" y="2898648"/>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83982"/>
            <a:ext cx="1873457"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2CF82C64-7399-4E98-9A8C-7050E6343987}"/>
              </a:ext>
            </a:extLst>
          </p:cNvPr>
          <p:cNvSpPr>
            <a:spLocks noGrp="1"/>
          </p:cNvSpPr>
          <p:nvPr>
            <p:ph idx="1"/>
          </p:nvPr>
        </p:nvSpPr>
        <p:spPr>
          <a:xfrm>
            <a:off x="841248" y="3337269"/>
            <a:ext cx="10509504" cy="2905686"/>
          </a:xfrm>
        </p:spPr>
        <p:txBody>
          <a:bodyPr vert="horz" lIns="91440" tIns="45720" rIns="91440" bIns="45720" rtlCol="0" anchor="t">
            <a:normAutofit/>
          </a:bodyPr>
          <a:lstStyle/>
          <a:p>
            <a:r>
              <a:rPr lang="es-ES" sz="2000" dirty="0"/>
              <a:t>Hay dos caminos para atenuar las DESIGUALDADES:</a:t>
            </a:r>
            <a:endParaRPr lang="es-ES" dirty="0"/>
          </a:p>
          <a:p>
            <a:pPr lvl="1"/>
            <a:r>
              <a:rPr lang="es-ES" sz="1600" dirty="0"/>
              <a:t>LA COMPENSACIÓN: </a:t>
            </a:r>
            <a:r>
              <a:rPr lang="es-ES" sz="1600" dirty="0">
                <a:ea typeface="+mn-lt"/>
                <a:cs typeface="+mn-lt"/>
              </a:rPr>
              <a:t>El alumno siente que no es como los demás y que para él o ella se hacen las cosas de otra forma</a:t>
            </a:r>
            <a:endParaRPr lang="es-ES" sz="1600" dirty="0"/>
          </a:p>
          <a:p>
            <a:pPr lvl="1"/>
            <a:r>
              <a:rPr lang="es-ES" sz="1600" dirty="0"/>
              <a:t>EL DUA: </a:t>
            </a:r>
            <a:r>
              <a:rPr lang="es-ES" sz="1600" dirty="0">
                <a:ea typeface="+mn-lt"/>
                <a:cs typeface="+mn-lt"/>
              </a:rPr>
              <a:t>El DUA (</a:t>
            </a:r>
            <a:r>
              <a:rPr lang="es-ES" sz="1600" b="1" dirty="0">
                <a:ea typeface="+mn-lt"/>
                <a:cs typeface="+mn-lt"/>
              </a:rPr>
              <a:t>Diseño Universal del Aprendizaje</a:t>
            </a:r>
            <a:r>
              <a:rPr lang="es-ES" sz="1600" dirty="0">
                <a:ea typeface="+mn-lt"/>
                <a:cs typeface="+mn-lt"/>
              </a:rPr>
              <a:t>) proviene del conocido como Diseño Universal, que en los años 70 se empezó a tener en cuenta en la construcción de edificios, entre otros sectores. La idea era construir desde el principio pensando en todos en lugar de añadir “parches” al edificio en función de futuras dificultades de acceso.</a:t>
            </a:r>
            <a:endParaRPr lang="es-ES" sz="1600" dirty="0"/>
          </a:p>
        </p:txBody>
      </p:sp>
    </p:spTree>
    <p:extLst>
      <p:ext uri="{BB962C8B-B14F-4D97-AF65-F5344CB8AC3E}">
        <p14:creationId xmlns:p14="http://schemas.microsoft.com/office/powerpoint/2010/main" val="2322557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EFEDE-B12F-4D8C-95CA-30635D499F79}"/>
              </a:ext>
            </a:extLst>
          </p:cNvPr>
          <p:cNvSpPr>
            <a:spLocks noGrp="1"/>
          </p:cNvSpPr>
          <p:nvPr>
            <p:ph type="title"/>
          </p:nvPr>
        </p:nvSpPr>
        <p:spPr/>
        <p:txBody>
          <a:bodyPr/>
          <a:lstStyle/>
          <a:p>
            <a:r>
              <a:rPr lang="es-ES" dirty="0"/>
              <a:t>LA COMPENSACIÓN </a:t>
            </a:r>
            <a:endParaRPr lang="es-ES"/>
          </a:p>
        </p:txBody>
      </p:sp>
      <p:sp>
        <p:nvSpPr>
          <p:cNvPr id="3" name="Marcador de contenido 2">
            <a:extLst>
              <a:ext uri="{FF2B5EF4-FFF2-40B4-BE49-F238E27FC236}">
                <a16:creationId xmlns:a16="http://schemas.microsoft.com/office/drawing/2014/main" id="{7C347E30-9923-4CC6-9B1A-C68CAD32CCA7}"/>
              </a:ext>
            </a:extLst>
          </p:cNvPr>
          <p:cNvSpPr>
            <a:spLocks noGrp="1"/>
          </p:cNvSpPr>
          <p:nvPr>
            <p:ph idx="1"/>
          </p:nvPr>
        </p:nvSpPr>
        <p:spPr/>
        <p:txBody>
          <a:bodyPr vert="horz" lIns="91440" tIns="45720" rIns="91440" bIns="45720" rtlCol="0" anchor="t">
            <a:normAutofit fontScale="47500" lnSpcReduction="20000"/>
          </a:bodyPr>
          <a:lstStyle/>
          <a:p>
            <a:pPr>
              <a:buFont typeface="Arial"/>
            </a:pPr>
            <a:r>
              <a:rPr lang="es-ES" dirty="0">
                <a:ea typeface="+mn-lt"/>
                <a:cs typeface="+mn-lt"/>
              </a:rPr>
              <a:t>Empieza por conocer bien las situaciones de desventaja que pueda tener cada uno de nuestros alumnos. Si no eres el tutor, ponte en contacto con él o ella y pide la máxima información posible para poder adaptarte mejor.</a:t>
            </a:r>
          </a:p>
          <a:p>
            <a:pPr>
              <a:buFont typeface="Arial"/>
            </a:pPr>
            <a:r>
              <a:rPr lang="es-ES" dirty="0">
                <a:ea typeface="+mn-lt"/>
                <a:cs typeface="+mn-lt"/>
              </a:rPr>
              <a:t>Adapta los materiales a estas circunstancias para que puedan seguir el mismo ritmo que los demás.</a:t>
            </a:r>
          </a:p>
          <a:p>
            <a:pPr>
              <a:buFont typeface="Arial"/>
            </a:pPr>
            <a:r>
              <a:rPr lang="es-ES" dirty="0">
                <a:ea typeface="+mn-lt"/>
                <a:cs typeface="+mn-lt"/>
              </a:rPr>
              <a:t>Establece un buen rango de tareas de diferentes tipos incluyendo actividades de refuerzo y ampliación. Una lista de reproducción como la que vimos en la unidad 5 te puede ayudar a personalizar las tareas para cada alumno.</a:t>
            </a:r>
          </a:p>
          <a:p>
            <a:pPr>
              <a:buFont typeface="Arial"/>
            </a:pPr>
            <a:r>
              <a:rPr lang="es-ES" dirty="0">
                <a:ea typeface="+mn-lt"/>
                <a:cs typeface="+mn-lt"/>
              </a:rPr>
              <a:t>Flexibiliza tiempos (y si es necesario espacios) para adaptarte a la situación especial (temporal o permanente) que pueda estar viviendo tu alumno/a.</a:t>
            </a:r>
          </a:p>
          <a:p>
            <a:pPr>
              <a:buFont typeface="Arial"/>
            </a:pPr>
            <a:r>
              <a:rPr lang="es-ES" dirty="0">
                <a:ea typeface="+mn-lt"/>
                <a:cs typeface="+mn-lt"/>
              </a:rPr>
              <a:t>Por último, y este es el consejo más importante: ¡Pide ayuda! El equipo de atención a la diversidad del centro está allí para ayudar a todos los alumnos, y echándote una mano es la mejor forma que pueden tener de hacerlo. Consulta dudas, pide ideas, apoyos... La atención de los alumnos es cosa de todos.</a:t>
            </a:r>
          </a:p>
          <a:p>
            <a:pPr marL="0" indent="0">
              <a:buNone/>
            </a:pPr>
            <a:endParaRPr lang="es-ES" dirty="0"/>
          </a:p>
        </p:txBody>
      </p:sp>
      <p:sp>
        <p:nvSpPr>
          <p:cNvPr id="4" name="Marcador de texto 3">
            <a:extLst>
              <a:ext uri="{FF2B5EF4-FFF2-40B4-BE49-F238E27FC236}">
                <a16:creationId xmlns:a16="http://schemas.microsoft.com/office/drawing/2014/main" id="{4DF7BD18-DADE-4B4B-A650-4CBB7D4EA346}"/>
              </a:ext>
            </a:extLst>
          </p:cNvPr>
          <p:cNvSpPr>
            <a:spLocks noGrp="1"/>
          </p:cNvSpPr>
          <p:nvPr>
            <p:ph type="body" sz="half" idx="2"/>
          </p:nvPr>
        </p:nvSpPr>
        <p:spPr/>
        <p:txBody>
          <a:bodyPr vert="horz" lIns="91440" tIns="45720" rIns="91440" bIns="45720" rtlCol="0" anchor="t">
            <a:normAutofit/>
          </a:bodyPr>
          <a:lstStyle/>
          <a:p>
            <a:r>
              <a:rPr lang="es-ES" dirty="0"/>
              <a:t>TENDREMOS EN CUENTA </a:t>
            </a:r>
          </a:p>
        </p:txBody>
      </p:sp>
      <p:pic>
        <p:nvPicPr>
          <p:cNvPr id="5" name="Gráfico 5" descr="Reproducir">
            <a:extLst>
              <a:ext uri="{FF2B5EF4-FFF2-40B4-BE49-F238E27FC236}">
                <a16:creationId xmlns:a16="http://schemas.microsoft.com/office/drawing/2014/main" id="{373C0D99-DDD8-4B00-B79F-364BB30C20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8121" y="4093234"/>
            <a:ext cx="3186022" cy="1201947"/>
          </a:xfrm>
          <a:prstGeom prst="rect">
            <a:avLst/>
          </a:prstGeom>
        </p:spPr>
      </p:pic>
    </p:spTree>
    <p:extLst>
      <p:ext uri="{BB962C8B-B14F-4D97-AF65-F5344CB8AC3E}">
        <p14:creationId xmlns:p14="http://schemas.microsoft.com/office/powerpoint/2010/main" val="388693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7948E8DE-A931-4EF0-BE1D-F10274740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texto 2">
            <a:extLst>
              <a:ext uri="{FF2B5EF4-FFF2-40B4-BE49-F238E27FC236}">
                <a16:creationId xmlns:a16="http://schemas.microsoft.com/office/drawing/2014/main" id="{A8233E51-C801-4BB8-ABBB-AFB8766D88BC}"/>
              </a:ext>
            </a:extLst>
          </p:cNvPr>
          <p:cNvSpPr>
            <a:spLocks noGrp="1"/>
          </p:cNvSpPr>
          <p:nvPr>
            <p:ph type="body" idx="1"/>
          </p:nvPr>
        </p:nvSpPr>
        <p:spPr>
          <a:xfrm>
            <a:off x="8791575" y="1238250"/>
            <a:ext cx="3000375" cy="4381500"/>
          </a:xfrm>
        </p:spPr>
        <p:txBody>
          <a:bodyPr vert="horz" lIns="91440" tIns="45720" rIns="91440" bIns="45720" rtlCol="0" anchor="ctr">
            <a:normAutofit/>
          </a:bodyPr>
          <a:lstStyle/>
          <a:p>
            <a:r>
              <a:rPr lang="en-US" sz="2800"/>
              <a:t>EL DUA</a:t>
            </a:r>
          </a:p>
        </p:txBody>
      </p:sp>
      <p:sp>
        <p:nvSpPr>
          <p:cNvPr id="18" name="Rectangle 17">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4" descr="Logotipo, nombre de la empresa&#10;&#10;Descripción generada automáticamente">
            <a:extLst>
              <a:ext uri="{FF2B5EF4-FFF2-40B4-BE49-F238E27FC236}">
                <a16:creationId xmlns:a16="http://schemas.microsoft.com/office/drawing/2014/main" id="{150C2935-023E-4427-8829-A76BE86B5160}"/>
              </a:ext>
            </a:extLst>
          </p:cNvPr>
          <p:cNvPicPr>
            <a:picLocks noChangeAspect="1"/>
          </p:cNvPicPr>
          <p:nvPr/>
        </p:nvPicPr>
        <p:blipFill>
          <a:blip r:embed="rId2"/>
          <a:stretch>
            <a:fillRect/>
          </a:stretch>
        </p:blipFill>
        <p:spPr>
          <a:xfrm>
            <a:off x="281796" y="1044248"/>
            <a:ext cx="8637916" cy="4323806"/>
          </a:xfrm>
          <a:prstGeom prst="rect">
            <a:avLst/>
          </a:prstGeom>
        </p:spPr>
      </p:pic>
    </p:spTree>
    <p:extLst>
      <p:ext uri="{BB962C8B-B14F-4D97-AF65-F5344CB8AC3E}">
        <p14:creationId xmlns:p14="http://schemas.microsoft.com/office/powerpoint/2010/main" val="1621272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A0577-F268-4A22-A79E-90E65CAAC629}"/>
              </a:ext>
            </a:extLst>
          </p:cNvPr>
          <p:cNvSpPr>
            <a:spLocks noGrp="1"/>
          </p:cNvSpPr>
          <p:nvPr>
            <p:ph type="title"/>
          </p:nvPr>
        </p:nvSpPr>
        <p:spPr/>
        <p:txBody>
          <a:bodyPr/>
          <a:lstStyle/>
          <a:p>
            <a:r>
              <a:rPr lang="es-ES" dirty="0"/>
              <a:t>PARA SABER MÁS</a:t>
            </a:r>
          </a:p>
        </p:txBody>
      </p:sp>
      <p:sp>
        <p:nvSpPr>
          <p:cNvPr id="3" name="Marcador de contenido 2">
            <a:extLst>
              <a:ext uri="{FF2B5EF4-FFF2-40B4-BE49-F238E27FC236}">
                <a16:creationId xmlns:a16="http://schemas.microsoft.com/office/drawing/2014/main" id="{9A2EA559-7D44-43A0-888C-EB82141CFECC}"/>
              </a:ext>
            </a:extLst>
          </p:cNvPr>
          <p:cNvSpPr>
            <a:spLocks noGrp="1"/>
          </p:cNvSpPr>
          <p:nvPr>
            <p:ph idx="1"/>
          </p:nvPr>
        </p:nvSpPr>
        <p:spPr/>
        <p:txBody>
          <a:bodyPr vert="horz" lIns="91440" tIns="45720" rIns="91440" bIns="45720" rtlCol="0" anchor="t">
            <a:normAutofit fontScale="55000" lnSpcReduction="20000"/>
          </a:bodyPr>
          <a:lstStyle/>
          <a:p>
            <a:pPr>
              <a:buNone/>
            </a:pPr>
            <a:r>
              <a:rPr lang="es-ES" dirty="0">
                <a:ea typeface="+mn-lt"/>
                <a:cs typeface="+mn-lt"/>
                <a:hlinkClick r:id="rId2"/>
              </a:rPr>
              <a:t>https://www.youtube.com/playlist?list=PLeIX_dGDBCcrlGYz9mpDH5yh9VabmdTVq</a:t>
            </a:r>
            <a:r>
              <a:rPr lang="es-ES" dirty="0">
                <a:ea typeface="+mn-lt"/>
                <a:cs typeface="+mn-lt"/>
              </a:rPr>
              <a:t> Fantástica lista de reproducción con vídeos explicando en qué consiste el DUA.</a:t>
            </a:r>
          </a:p>
          <a:p>
            <a:pPr>
              <a:buNone/>
            </a:pPr>
            <a:r>
              <a:rPr lang="es-ES" dirty="0">
                <a:ea typeface="+mn-lt"/>
                <a:cs typeface="+mn-lt"/>
                <a:hlinkClick r:id="rId3"/>
              </a:rPr>
              <a:t>https://coralelizondo.wordpress.com/2020/04/06/la-educacion-inclusiva-en-tiempos-del-covid-19/</a:t>
            </a:r>
            <a:r>
              <a:rPr lang="es-ES" dirty="0">
                <a:ea typeface="+mn-lt"/>
                <a:cs typeface="+mn-lt"/>
              </a:rPr>
              <a:t> Un genial artículo de Coral Elizondo sobre educación inclusiva en tiempos de Covid_19 (Incluye un vídeo con una charla maravillosa)</a:t>
            </a:r>
          </a:p>
          <a:p>
            <a:pPr>
              <a:buNone/>
            </a:pPr>
            <a:r>
              <a:rPr lang="es-ES" dirty="0">
                <a:ea typeface="+mn-lt"/>
                <a:cs typeface="+mn-lt"/>
                <a:hlinkClick r:id="rId4"/>
              </a:rPr>
              <a:t>https://www.antonioamarquez.com/paquete-basico-dua/</a:t>
            </a:r>
            <a:r>
              <a:rPr lang="es-ES" dirty="0">
                <a:ea typeface="+mn-lt"/>
                <a:cs typeface="+mn-lt"/>
              </a:rPr>
              <a:t> Si quieres iniciarte en el DUA, Antonio Márquez te lo pone fácil con este genial pack básico.</a:t>
            </a:r>
          </a:p>
          <a:p>
            <a:pPr>
              <a:buNone/>
            </a:pPr>
            <a:r>
              <a:rPr lang="es-ES" dirty="0">
                <a:ea typeface="+mn-lt"/>
                <a:cs typeface="+mn-lt"/>
                <a:hlinkClick r:id="rId5"/>
              </a:rPr>
              <a:t>https://www.antonioamarquez.com/la-rueda-del-dua-recursos-para-derribar/</a:t>
            </a:r>
            <a:r>
              <a:rPr lang="es-ES" dirty="0">
                <a:ea typeface="+mn-lt"/>
                <a:cs typeface="+mn-lt"/>
              </a:rPr>
              <a:t> La Rueda del DUA. Recursos TIC para los tres principios del DUA.</a:t>
            </a:r>
          </a:p>
          <a:p>
            <a:pPr>
              <a:buNone/>
            </a:pPr>
            <a:r>
              <a:rPr lang="es-ES" dirty="0">
                <a:ea typeface="+mn-lt"/>
                <a:cs typeface="+mn-lt"/>
                <a:hlinkClick r:id="rId6"/>
              </a:rPr>
              <a:t>https://emtic.educarex.es/224-emtic/atencion-a-la-diversidad/3235-checklist-dua</a:t>
            </a:r>
            <a:r>
              <a:rPr lang="es-ES" dirty="0">
                <a:ea typeface="+mn-lt"/>
                <a:cs typeface="+mn-lt"/>
              </a:rPr>
              <a:t> </a:t>
            </a:r>
            <a:r>
              <a:rPr lang="es-ES" dirty="0" err="1">
                <a:ea typeface="+mn-lt"/>
                <a:cs typeface="+mn-lt"/>
              </a:rPr>
              <a:t>Checklist</a:t>
            </a:r>
            <a:r>
              <a:rPr lang="es-ES" dirty="0">
                <a:ea typeface="+mn-lt"/>
                <a:cs typeface="+mn-lt"/>
              </a:rPr>
              <a:t> DUA de la Junta de Extremadura, para valorar tus productos en relación a los principios DUA.</a:t>
            </a:r>
          </a:p>
          <a:p>
            <a:pPr marL="0" indent="0">
              <a:buNone/>
            </a:pPr>
            <a:endParaRPr lang="es-ES" dirty="0"/>
          </a:p>
        </p:txBody>
      </p:sp>
      <p:sp>
        <p:nvSpPr>
          <p:cNvPr id="4" name="Marcador de texto 3">
            <a:extLst>
              <a:ext uri="{FF2B5EF4-FFF2-40B4-BE49-F238E27FC236}">
                <a16:creationId xmlns:a16="http://schemas.microsoft.com/office/drawing/2014/main" id="{C120ABA3-1804-485F-8618-11F50B300491}"/>
              </a:ext>
            </a:extLst>
          </p:cNvPr>
          <p:cNvSpPr>
            <a:spLocks noGrp="1"/>
          </p:cNvSpPr>
          <p:nvPr>
            <p:ph type="body" sz="half" idx="2"/>
          </p:nvPr>
        </p:nvSpPr>
        <p:spPr/>
        <p:txBody>
          <a:bodyPr vert="horz" lIns="91440" tIns="45720" rIns="91440" bIns="45720" rtlCol="0" anchor="t">
            <a:normAutofit/>
          </a:bodyPr>
          <a:lstStyle/>
          <a:p>
            <a:r>
              <a:rPr lang="es-ES" dirty="0"/>
              <a:t>Enlaces de interés </a:t>
            </a:r>
          </a:p>
        </p:txBody>
      </p:sp>
    </p:spTree>
    <p:extLst>
      <p:ext uri="{BB962C8B-B14F-4D97-AF65-F5344CB8AC3E}">
        <p14:creationId xmlns:p14="http://schemas.microsoft.com/office/powerpoint/2010/main" val="44018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a:extLst>
              <a:ext uri="{FF2B5EF4-FFF2-40B4-BE49-F238E27FC236}">
                <a16:creationId xmlns:a16="http://schemas.microsoft.com/office/drawing/2014/main" id="{B4CC9EF6-A382-4FB5-8896-FE6BFABC7F2B}"/>
              </a:ext>
            </a:extLst>
          </p:cNvPr>
          <p:cNvPicPr>
            <a:picLocks noChangeAspect="1"/>
          </p:cNvPicPr>
          <p:nvPr/>
        </p:nvPicPr>
        <p:blipFill rotWithShape="1">
          <a:blip r:embed="rId2"/>
          <a:srcRect t="14550" r="-1" b="6335"/>
          <a:stretch/>
        </p:blipFill>
        <p:spPr>
          <a:xfrm>
            <a:off x="3523488" y="10"/>
            <a:ext cx="8668512" cy="6857990"/>
          </a:xfrm>
          <a:prstGeom prst="rect">
            <a:avLst/>
          </a:prstGeom>
        </p:spPr>
      </p:pic>
      <p:sp>
        <p:nvSpPr>
          <p:cNvPr id="26" name="Rectangle 25">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7842D0B-2790-4CD9-9BB9-9A26EC15AAE2}"/>
              </a:ext>
            </a:extLst>
          </p:cNvPr>
          <p:cNvSpPr>
            <a:spLocks noGrp="1"/>
          </p:cNvSpPr>
          <p:nvPr>
            <p:ph type="title"/>
          </p:nvPr>
        </p:nvSpPr>
        <p:spPr>
          <a:xfrm>
            <a:off x="477981" y="1122363"/>
            <a:ext cx="4023360" cy="3204134"/>
          </a:xfrm>
        </p:spPr>
        <p:txBody>
          <a:bodyPr vert="horz" lIns="91440" tIns="45720" rIns="91440" bIns="45720" rtlCol="0" anchor="b">
            <a:normAutofit/>
          </a:bodyPr>
          <a:lstStyle/>
          <a:p>
            <a:endParaRPr lang="en-US" sz="3400"/>
          </a:p>
          <a:p>
            <a:r>
              <a:rPr lang="en-US" sz="3400" b="0"/>
              <a:t>ttps://view.genial.ly/5f0312cf3d3a380d79e10548/presentation-igualdad-de-oportunidades</a:t>
            </a:r>
            <a:endParaRPr lang="en-US" sz="3400"/>
          </a:p>
        </p:txBody>
      </p:sp>
      <p:sp>
        <p:nvSpPr>
          <p:cNvPr id="28" name="Rectangle 2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80924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ccentBoxVTI">
  <a:themeElements>
    <a:clrScheme name="AnalogousFromRegularSeed_2SEEDS">
      <a:dk1>
        <a:srgbClr val="000000"/>
      </a:dk1>
      <a:lt1>
        <a:srgbClr val="FFFFFF"/>
      </a:lt1>
      <a:dk2>
        <a:srgbClr val="243D41"/>
      </a:dk2>
      <a:lt2>
        <a:srgbClr val="E6E8EB"/>
      </a:lt2>
      <a:accent1>
        <a:srgbClr val="B1843B"/>
      </a:accent1>
      <a:accent2>
        <a:srgbClr val="C3644D"/>
      </a:accent2>
      <a:accent3>
        <a:srgbClr val="A2A641"/>
      </a:accent3>
      <a:accent4>
        <a:srgbClr val="3BB1AB"/>
      </a:accent4>
      <a:accent5>
        <a:srgbClr val="4D98C3"/>
      </a:accent5>
      <a:accent6>
        <a:srgbClr val="4A62B7"/>
      </a:accent6>
      <a:hlink>
        <a:srgbClr val="5883C7"/>
      </a:hlink>
      <a:folHlink>
        <a:srgbClr val="848484"/>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Panorámica</PresentationFormat>
  <Paragraphs>0</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AccentBoxVTI</vt:lpstr>
      <vt:lpstr>Igualdad de oportunidades</vt:lpstr>
      <vt:lpstr>Las brechas </vt:lpstr>
      <vt:lpstr>Situaciones de desventaja</vt:lpstr>
      <vt:lpstr>El DUA </vt:lpstr>
      <vt:lpstr>LA COMPENSACIÓN </vt:lpstr>
      <vt:lpstr>Presentación de PowerPoint</vt:lpstr>
      <vt:lpstr>PARA SABER MÁS</vt:lpstr>
      <vt:lpstr> ttps://view.genial.ly/5f0312cf3d3a380d79e10548/presentation-igualdad-de-oportunidades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
  <cp:revision>129</cp:revision>
  <dcterms:created xsi:type="dcterms:W3CDTF">2020-10-05T17:23:49Z</dcterms:created>
  <dcterms:modified xsi:type="dcterms:W3CDTF">2020-10-05T17:40:52Z</dcterms:modified>
</cp:coreProperties>
</file>