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sldIdLst>
    <p:sldId id="256" r:id="rId5"/>
    <p:sldId id="257" r:id="rId6"/>
    <p:sldId id="260" r:id="rId7"/>
    <p:sldId id="261" r:id="rId8"/>
    <p:sldId id="278" r:id="rId9"/>
    <p:sldId id="259" r:id="rId10"/>
    <p:sldId id="271" r:id="rId11"/>
    <p:sldId id="272" r:id="rId12"/>
    <p:sldId id="273" r:id="rId13"/>
    <p:sldId id="283" r:id="rId14"/>
    <p:sldId id="274" r:id="rId15"/>
    <p:sldId id="275" r:id="rId16"/>
    <p:sldId id="298" r:id="rId17"/>
    <p:sldId id="299" r:id="rId18"/>
    <p:sldId id="279" r:id="rId19"/>
    <p:sldId id="262" r:id="rId20"/>
    <p:sldId id="286" r:id="rId21"/>
    <p:sldId id="280" r:id="rId22"/>
    <p:sldId id="288" r:id="rId23"/>
    <p:sldId id="300" r:id="rId24"/>
    <p:sldId id="284" r:id="rId25"/>
    <p:sldId id="287" r:id="rId26"/>
    <p:sldId id="285" r:id="rId27"/>
    <p:sldId id="281" r:id="rId28"/>
    <p:sldId id="282" r:id="rId29"/>
    <p:sldId id="265" r:id="rId30"/>
    <p:sldId id="266" r:id="rId31"/>
    <p:sldId id="267" r:id="rId32"/>
    <p:sldId id="290" r:id="rId33"/>
    <p:sldId id="291" r:id="rId34"/>
    <p:sldId id="292" r:id="rId35"/>
    <p:sldId id="293" r:id="rId36"/>
    <p:sldId id="295" r:id="rId37"/>
    <p:sldId id="294" r:id="rId38"/>
    <p:sldId id="296" r:id="rId39"/>
    <p:sldId id="297" r:id="rId40"/>
    <p:sldId id="277" r:id="rId41"/>
    <p:sldId id="268" r:id="rId42"/>
    <p:sldId id="302" r:id="rId43"/>
    <p:sldId id="301" r:id="rId44"/>
    <p:sldId id="269" r:id="rId4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9A88D1-66EA-F5B1-C9F1-73C8AF0EDF29}" v="88" dt="2023-02-07T23:10:21.0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52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ORIO MAN. MAESTRO HERNANDEZ" userId="S::gmmaestro@educa.jcyl.es::56dc0f48-46b9-451a-b659-538be4199798" providerId="AD" clId="Web-{8D9A88D1-66EA-F5B1-C9F1-73C8AF0EDF29}"/>
    <pc:docChg chg="addSld delSld modSld sldOrd">
      <pc:chgData name="GREGORIO MAN. MAESTRO HERNANDEZ" userId="S::gmmaestro@educa.jcyl.es::56dc0f48-46b9-451a-b659-538be4199798" providerId="AD" clId="Web-{8D9A88D1-66EA-F5B1-C9F1-73C8AF0EDF29}" dt="2023-02-07T23:10:21.081" v="90"/>
      <pc:docMkLst>
        <pc:docMk/>
      </pc:docMkLst>
      <pc:sldChg chg="addSp delSp modSp">
        <pc:chgData name="GREGORIO MAN. MAESTRO HERNANDEZ" userId="S::gmmaestro@educa.jcyl.es::56dc0f48-46b9-451a-b659-538be4199798" providerId="AD" clId="Web-{8D9A88D1-66EA-F5B1-C9F1-73C8AF0EDF29}" dt="2023-02-07T22:41:41.936" v="6"/>
        <pc:sldMkLst>
          <pc:docMk/>
          <pc:sldMk cId="0" sldId="259"/>
        </pc:sldMkLst>
        <pc:spChg chg="del">
          <ac:chgData name="GREGORIO MAN. MAESTRO HERNANDEZ" userId="S::gmmaestro@educa.jcyl.es::56dc0f48-46b9-451a-b659-538be4199798" providerId="AD" clId="Web-{8D9A88D1-66EA-F5B1-C9F1-73C8AF0EDF29}" dt="2023-02-07T22:41:41.936" v="6"/>
          <ac:spMkLst>
            <pc:docMk/>
            <pc:sldMk cId="0" sldId="259"/>
            <ac:spMk id="3079" creationId="{AF2A46FC-A8BE-4771-BE51-D9123E91856E}"/>
          </ac:spMkLst>
        </pc:spChg>
        <pc:spChg chg="add">
          <ac:chgData name="GREGORIO MAN. MAESTRO HERNANDEZ" userId="S::gmmaestro@educa.jcyl.es::56dc0f48-46b9-451a-b659-538be4199798" providerId="AD" clId="Web-{8D9A88D1-66EA-F5B1-C9F1-73C8AF0EDF29}" dt="2023-02-07T22:41:41.936" v="6"/>
          <ac:spMkLst>
            <pc:docMk/>
            <pc:sldMk cId="0" sldId="259"/>
            <ac:spMk id="3084" creationId="{32BC26D8-82FB-445E-AA49-62A77D7C1EE0}"/>
          </ac:spMkLst>
        </pc:spChg>
        <pc:spChg chg="add">
          <ac:chgData name="GREGORIO MAN. MAESTRO HERNANDEZ" userId="S::gmmaestro@educa.jcyl.es::56dc0f48-46b9-451a-b659-538be4199798" providerId="AD" clId="Web-{8D9A88D1-66EA-F5B1-C9F1-73C8AF0EDF29}" dt="2023-02-07T22:41:41.936" v="6"/>
          <ac:spMkLst>
            <pc:docMk/>
            <pc:sldMk cId="0" sldId="259"/>
            <ac:spMk id="3086" creationId="{CB44330D-EA18-4254-AA95-EB49948539B8}"/>
          </ac:spMkLst>
        </pc:spChg>
        <pc:picChg chg="mod modCrop">
          <ac:chgData name="GREGORIO MAN. MAESTRO HERNANDEZ" userId="S::gmmaestro@educa.jcyl.es::56dc0f48-46b9-451a-b659-538be4199798" providerId="AD" clId="Web-{8D9A88D1-66EA-F5B1-C9F1-73C8AF0EDF29}" dt="2023-02-07T22:41:41.936" v="6"/>
          <ac:picMkLst>
            <pc:docMk/>
            <pc:sldMk cId="0" sldId="259"/>
            <ac:picMk id="3074" creationId="{00000000-0000-0000-0000-000000000000}"/>
          </ac:picMkLst>
        </pc:picChg>
      </pc:sldChg>
      <pc:sldChg chg="modSp">
        <pc:chgData name="GREGORIO MAN. MAESTRO HERNANDEZ" userId="S::gmmaestro@educa.jcyl.es::56dc0f48-46b9-451a-b659-538be4199798" providerId="AD" clId="Web-{8D9A88D1-66EA-F5B1-C9F1-73C8AF0EDF29}" dt="2023-02-07T22:40:19.402" v="1"/>
        <pc:sldMkLst>
          <pc:docMk/>
          <pc:sldMk cId="0" sldId="261"/>
        </pc:sldMkLst>
        <pc:picChg chg="mod modCrop">
          <ac:chgData name="GREGORIO MAN. MAESTRO HERNANDEZ" userId="S::gmmaestro@educa.jcyl.es::56dc0f48-46b9-451a-b659-538be4199798" providerId="AD" clId="Web-{8D9A88D1-66EA-F5B1-C9F1-73C8AF0EDF29}" dt="2023-02-07T22:40:19.402" v="1"/>
          <ac:picMkLst>
            <pc:docMk/>
            <pc:sldMk cId="0" sldId="261"/>
            <ac:picMk id="5122" creationId="{00000000-0000-0000-0000-000000000000}"/>
          </ac:picMkLst>
        </pc:picChg>
      </pc:sldChg>
      <pc:sldChg chg="addSp delSp modSp">
        <pc:chgData name="GREGORIO MAN. MAESTRO HERNANDEZ" userId="S::gmmaestro@educa.jcyl.es::56dc0f48-46b9-451a-b659-538be4199798" providerId="AD" clId="Web-{8D9A88D1-66EA-F5B1-C9F1-73C8AF0EDF29}" dt="2023-02-07T22:49:56.295" v="23"/>
        <pc:sldMkLst>
          <pc:docMk/>
          <pc:sldMk cId="0" sldId="262"/>
        </pc:sldMkLst>
        <pc:spChg chg="del">
          <ac:chgData name="GREGORIO MAN. MAESTRO HERNANDEZ" userId="S::gmmaestro@educa.jcyl.es::56dc0f48-46b9-451a-b659-538be4199798" providerId="AD" clId="Web-{8D9A88D1-66EA-F5B1-C9F1-73C8AF0EDF29}" dt="2023-02-07T22:49:56.295" v="23"/>
          <ac:spMkLst>
            <pc:docMk/>
            <pc:sldMk cId="0" sldId="262"/>
            <ac:spMk id="2" creationId="{00000000-0000-0000-0000-000000000000}"/>
          </ac:spMkLst>
        </pc:spChg>
        <pc:spChg chg="del">
          <ac:chgData name="GREGORIO MAN. MAESTRO HERNANDEZ" userId="S::gmmaestro@educa.jcyl.es::56dc0f48-46b9-451a-b659-538be4199798" providerId="AD" clId="Web-{8D9A88D1-66EA-F5B1-C9F1-73C8AF0EDF29}" dt="2023-02-07T22:49:56.295" v="23"/>
          <ac:spMkLst>
            <pc:docMk/>
            <pc:sldMk cId="0" sldId="262"/>
            <ac:spMk id="6160" creationId="{37C89E4B-3C9F-44B9-8B86-D9E3D112D8EC}"/>
          </ac:spMkLst>
        </pc:spChg>
        <pc:spChg chg="add">
          <ac:chgData name="GREGORIO MAN. MAESTRO HERNANDEZ" userId="S::gmmaestro@educa.jcyl.es::56dc0f48-46b9-451a-b659-538be4199798" providerId="AD" clId="Web-{8D9A88D1-66EA-F5B1-C9F1-73C8AF0EDF29}" dt="2023-02-07T22:49:56.295" v="23"/>
          <ac:spMkLst>
            <pc:docMk/>
            <pc:sldMk cId="0" sldId="262"/>
            <ac:spMk id="6169" creationId="{32BC26D8-82FB-445E-AA49-62A77D7C1EE0}"/>
          </ac:spMkLst>
        </pc:spChg>
        <pc:spChg chg="add">
          <ac:chgData name="GREGORIO MAN. MAESTRO HERNANDEZ" userId="S::gmmaestro@educa.jcyl.es::56dc0f48-46b9-451a-b659-538be4199798" providerId="AD" clId="Web-{8D9A88D1-66EA-F5B1-C9F1-73C8AF0EDF29}" dt="2023-02-07T22:49:56.295" v="23"/>
          <ac:spMkLst>
            <pc:docMk/>
            <pc:sldMk cId="0" sldId="262"/>
            <ac:spMk id="6171" creationId="{CB44330D-EA18-4254-AA95-EB49948539B8}"/>
          </ac:spMkLst>
        </pc:spChg>
        <pc:picChg chg="mod modCrop">
          <ac:chgData name="GREGORIO MAN. MAESTRO HERNANDEZ" userId="S::gmmaestro@educa.jcyl.es::56dc0f48-46b9-451a-b659-538be4199798" providerId="AD" clId="Web-{8D9A88D1-66EA-F5B1-C9F1-73C8AF0EDF29}" dt="2023-02-07T22:49:56.295" v="23"/>
          <ac:picMkLst>
            <pc:docMk/>
            <pc:sldMk cId="0" sldId="262"/>
            <ac:picMk id="6146" creationId="{00000000-0000-0000-0000-000000000000}"/>
          </ac:picMkLst>
        </pc:picChg>
        <pc:cxnChg chg="del">
          <ac:chgData name="GREGORIO MAN. MAESTRO HERNANDEZ" userId="S::gmmaestro@educa.jcyl.es::56dc0f48-46b9-451a-b659-538be4199798" providerId="AD" clId="Web-{8D9A88D1-66EA-F5B1-C9F1-73C8AF0EDF29}" dt="2023-02-07T22:49:56.295" v="23"/>
          <ac:cxnSpMkLst>
            <pc:docMk/>
            <pc:sldMk cId="0" sldId="262"/>
            <ac:cxnSpMk id="6162" creationId="{AA2EAA10-076F-46BD-8F0F-B9A2FB77A85C}"/>
          </ac:cxnSpMkLst>
        </pc:cxnChg>
        <pc:cxnChg chg="del">
          <ac:chgData name="GREGORIO MAN. MAESTRO HERNANDEZ" userId="S::gmmaestro@educa.jcyl.es::56dc0f48-46b9-451a-b659-538be4199798" providerId="AD" clId="Web-{8D9A88D1-66EA-F5B1-C9F1-73C8AF0EDF29}" dt="2023-02-07T22:49:56.295" v="23"/>
          <ac:cxnSpMkLst>
            <pc:docMk/>
            <pc:sldMk cId="0" sldId="262"/>
            <ac:cxnSpMk id="6164" creationId="{D891E407-403B-4764-86C9-33A56D3BCAA3}"/>
          </ac:cxnSpMkLst>
        </pc:cxnChg>
      </pc:sldChg>
      <pc:sldChg chg="del">
        <pc:chgData name="GREGORIO MAN. MAESTRO HERNANDEZ" userId="S::gmmaestro@educa.jcyl.es::56dc0f48-46b9-451a-b659-538be4199798" providerId="AD" clId="Web-{8D9A88D1-66EA-F5B1-C9F1-73C8AF0EDF29}" dt="2023-02-07T22:48:39.730" v="11"/>
        <pc:sldMkLst>
          <pc:docMk/>
          <pc:sldMk cId="0" sldId="263"/>
        </pc:sldMkLst>
      </pc:sldChg>
      <pc:sldChg chg="del">
        <pc:chgData name="GREGORIO MAN. MAESTRO HERNANDEZ" userId="S::gmmaestro@educa.jcyl.es::56dc0f48-46b9-451a-b659-538be4199798" providerId="AD" clId="Web-{8D9A88D1-66EA-F5B1-C9F1-73C8AF0EDF29}" dt="2023-02-07T22:48:06.010" v="7"/>
        <pc:sldMkLst>
          <pc:docMk/>
          <pc:sldMk cId="0" sldId="264"/>
        </pc:sldMkLst>
      </pc:sldChg>
      <pc:sldChg chg="addSp delSp modSp">
        <pc:chgData name="GREGORIO MAN. MAESTRO HERNANDEZ" userId="S::gmmaestro@educa.jcyl.es::56dc0f48-46b9-451a-b659-538be4199798" providerId="AD" clId="Web-{8D9A88D1-66EA-F5B1-C9F1-73C8AF0EDF29}" dt="2023-02-07T23:10:21.081" v="90"/>
        <pc:sldMkLst>
          <pc:docMk/>
          <pc:sldMk cId="0" sldId="269"/>
        </pc:sldMkLst>
        <pc:spChg chg="mod">
          <ac:chgData name="GREGORIO MAN. MAESTRO HERNANDEZ" userId="S::gmmaestro@educa.jcyl.es::56dc0f48-46b9-451a-b659-538be4199798" providerId="AD" clId="Web-{8D9A88D1-66EA-F5B1-C9F1-73C8AF0EDF29}" dt="2023-02-07T23:09:23.048" v="87" actId="20577"/>
          <ac:spMkLst>
            <pc:docMk/>
            <pc:sldMk cId="0" sldId="269"/>
            <ac:spMk id="2" creationId="{00000000-0000-0000-0000-000000000000}"/>
          </ac:spMkLst>
        </pc:spChg>
        <pc:spChg chg="add mod">
          <ac:chgData name="GREGORIO MAN. MAESTRO HERNANDEZ" userId="S::gmmaestro@educa.jcyl.es::56dc0f48-46b9-451a-b659-538be4199798" providerId="AD" clId="Web-{8D9A88D1-66EA-F5B1-C9F1-73C8AF0EDF29}" dt="2023-02-07T23:10:21.081" v="90"/>
          <ac:spMkLst>
            <pc:docMk/>
            <pc:sldMk cId="0" sldId="269"/>
            <ac:spMk id="4" creationId="{0F5C2FD8-CD81-2AF4-5D41-A8CD0D259193}"/>
          </ac:spMkLst>
        </pc:spChg>
        <pc:picChg chg="add del mod">
          <ac:chgData name="GREGORIO MAN. MAESTRO HERNANDEZ" userId="S::gmmaestro@educa.jcyl.es::56dc0f48-46b9-451a-b659-538be4199798" providerId="AD" clId="Web-{8D9A88D1-66EA-F5B1-C9F1-73C8AF0EDF29}" dt="2023-02-07T23:08:07.249" v="85"/>
          <ac:picMkLst>
            <pc:docMk/>
            <pc:sldMk cId="0" sldId="269"/>
            <ac:picMk id="3" creationId="{9C29CE72-0173-1AC1-523A-72ECE40881DC}"/>
          </ac:picMkLst>
        </pc:picChg>
      </pc:sldChg>
      <pc:sldChg chg="del ord">
        <pc:chgData name="GREGORIO MAN. MAESTRO HERNANDEZ" userId="S::gmmaestro@educa.jcyl.es::56dc0f48-46b9-451a-b659-538be4199798" providerId="AD" clId="Web-{8D9A88D1-66EA-F5B1-C9F1-73C8AF0EDF29}" dt="2023-02-07T22:48:56.324" v="18"/>
        <pc:sldMkLst>
          <pc:docMk/>
          <pc:sldMk cId="0" sldId="270"/>
        </pc:sldMkLst>
      </pc:sldChg>
      <pc:sldChg chg="addSp delSp modSp mod setBg">
        <pc:chgData name="GREGORIO MAN. MAESTRO HERNANDEZ" userId="S::gmmaestro@educa.jcyl.es::56dc0f48-46b9-451a-b659-538be4199798" providerId="AD" clId="Web-{8D9A88D1-66EA-F5B1-C9F1-73C8AF0EDF29}" dt="2023-02-07T22:53:51.848" v="76"/>
        <pc:sldMkLst>
          <pc:docMk/>
          <pc:sldMk cId="517079198" sldId="292"/>
        </pc:sldMkLst>
        <pc:spChg chg="mod">
          <ac:chgData name="GREGORIO MAN. MAESTRO HERNANDEZ" userId="S::gmmaestro@educa.jcyl.es::56dc0f48-46b9-451a-b659-538be4199798" providerId="AD" clId="Web-{8D9A88D1-66EA-F5B1-C9F1-73C8AF0EDF29}" dt="2023-02-07T22:53:51.848" v="76"/>
          <ac:spMkLst>
            <pc:docMk/>
            <pc:sldMk cId="517079198" sldId="292"/>
            <ac:spMk id="2" creationId="{2CBA5B85-3671-4B78-8B76-7E074411AA61}"/>
          </ac:spMkLst>
        </pc:spChg>
        <pc:spChg chg="del">
          <ac:chgData name="GREGORIO MAN. MAESTRO HERNANDEZ" userId="S::gmmaestro@educa.jcyl.es::56dc0f48-46b9-451a-b659-538be4199798" providerId="AD" clId="Web-{8D9A88D1-66EA-F5B1-C9F1-73C8AF0EDF29}" dt="2023-02-07T22:53:51.848" v="76"/>
          <ac:spMkLst>
            <pc:docMk/>
            <pc:sldMk cId="517079198" sldId="292"/>
            <ac:spMk id="3" creationId="{62E0F361-E4D8-4508-9300-39770AA981E9}"/>
          </ac:spMkLst>
        </pc:spChg>
        <pc:spChg chg="add">
          <ac:chgData name="GREGORIO MAN. MAESTRO HERNANDEZ" userId="S::gmmaestro@educa.jcyl.es::56dc0f48-46b9-451a-b659-538be4199798" providerId="AD" clId="Web-{8D9A88D1-66EA-F5B1-C9F1-73C8AF0EDF29}" dt="2023-02-07T22:53:51.848" v="76"/>
          <ac:spMkLst>
            <pc:docMk/>
            <pc:sldMk cId="517079198" sldId="292"/>
            <ac:spMk id="10" creationId="{A4AC5506-6312-4701-8D3C-40187889A947}"/>
          </ac:spMkLst>
        </pc:spChg>
        <pc:picChg chg="mod ord">
          <ac:chgData name="GREGORIO MAN. MAESTRO HERNANDEZ" userId="S::gmmaestro@educa.jcyl.es::56dc0f48-46b9-451a-b659-538be4199798" providerId="AD" clId="Web-{8D9A88D1-66EA-F5B1-C9F1-73C8AF0EDF29}" dt="2023-02-07T22:53:51.848" v="76"/>
          <ac:picMkLst>
            <pc:docMk/>
            <pc:sldMk cId="517079198" sldId="292"/>
            <ac:picMk id="5" creationId="{A257A4FC-0F53-4EE8-9A54-7C2A9DEB74A4}"/>
          </ac:picMkLst>
        </pc:picChg>
      </pc:sldChg>
      <pc:sldChg chg="addSp delSp modSp mod setBg">
        <pc:chgData name="GREGORIO MAN. MAESTRO HERNANDEZ" userId="S::gmmaestro@educa.jcyl.es::56dc0f48-46b9-451a-b659-538be4199798" providerId="AD" clId="Web-{8D9A88D1-66EA-F5B1-C9F1-73C8AF0EDF29}" dt="2023-02-07T22:53:45.614" v="75"/>
        <pc:sldMkLst>
          <pc:docMk/>
          <pc:sldMk cId="3409244749" sldId="293"/>
        </pc:sldMkLst>
        <pc:spChg chg="mod">
          <ac:chgData name="GREGORIO MAN. MAESTRO HERNANDEZ" userId="S::gmmaestro@educa.jcyl.es::56dc0f48-46b9-451a-b659-538be4199798" providerId="AD" clId="Web-{8D9A88D1-66EA-F5B1-C9F1-73C8AF0EDF29}" dt="2023-02-07T22:53:45.614" v="75"/>
          <ac:spMkLst>
            <pc:docMk/>
            <pc:sldMk cId="3409244749" sldId="293"/>
            <ac:spMk id="2" creationId="{49F82E31-4BD3-41FF-9A95-8B83F0888A66}"/>
          </ac:spMkLst>
        </pc:spChg>
        <pc:spChg chg="del">
          <ac:chgData name="GREGORIO MAN. MAESTRO HERNANDEZ" userId="S::gmmaestro@educa.jcyl.es::56dc0f48-46b9-451a-b659-538be4199798" providerId="AD" clId="Web-{8D9A88D1-66EA-F5B1-C9F1-73C8AF0EDF29}" dt="2023-02-07T22:53:45.614" v="75"/>
          <ac:spMkLst>
            <pc:docMk/>
            <pc:sldMk cId="3409244749" sldId="293"/>
            <ac:spMk id="3" creationId="{96BF3F24-BA84-4F8C-98CE-0F6A77CB6AFE}"/>
          </ac:spMkLst>
        </pc:spChg>
        <pc:spChg chg="add">
          <ac:chgData name="GREGORIO MAN. MAESTRO HERNANDEZ" userId="S::gmmaestro@educa.jcyl.es::56dc0f48-46b9-451a-b659-538be4199798" providerId="AD" clId="Web-{8D9A88D1-66EA-F5B1-C9F1-73C8AF0EDF29}" dt="2023-02-07T22:53:45.614" v="75"/>
          <ac:spMkLst>
            <pc:docMk/>
            <pc:sldMk cId="3409244749" sldId="293"/>
            <ac:spMk id="10" creationId="{A4AC5506-6312-4701-8D3C-40187889A947}"/>
          </ac:spMkLst>
        </pc:spChg>
        <pc:picChg chg="mod">
          <ac:chgData name="GREGORIO MAN. MAESTRO HERNANDEZ" userId="S::gmmaestro@educa.jcyl.es::56dc0f48-46b9-451a-b659-538be4199798" providerId="AD" clId="Web-{8D9A88D1-66EA-F5B1-C9F1-73C8AF0EDF29}" dt="2023-02-07T22:53:45.614" v="75"/>
          <ac:picMkLst>
            <pc:docMk/>
            <pc:sldMk cId="3409244749" sldId="293"/>
            <ac:picMk id="5" creationId="{A4AA422F-0CAC-497F-B131-50174E24C215}"/>
          </ac:picMkLst>
        </pc:picChg>
      </pc:sldChg>
      <pc:sldChg chg="addSp modSp mod setBg">
        <pc:chgData name="GREGORIO MAN. MAESTRO HERNANDEZ" userId="S::gmmaestro@educa.jcyl.es::56dc0f48-46b9-451a-b659-538be4199798" providerId="AD" clId="Web-{8D9A88D1-66EA-F5B1-C9F1-73C8AF0EDF29}" dt="2023-02-07T22:53:36.379" v="73"/>
        <pc:sldMkLst>
          <pc:docMk/>
          <pc:sldMk cId="615981671" sldId="294"/>
        </pc:sldMkLst>
        <pc:spChg chg="mod">
          <ac:chgData name="GREGORIO MAN. MAESTRO HERNANDEZ" userId="S::gmmaestro@educa.jcyl.es::56dc0f48-46b9-451a-b659-538be4199798" providerId="AD" clId="Web-{8D9A88D1-66EA-F5B1-C9F1-73C8AF0EDF29}" dt="2023-02-07T22:53:36.379" v="73"/>
          <ac:spMkLst>
            <pc:docMk/>
            <pc:sldMk cId="615981671" sldId="294"/>
            <ac:spMk id="2" creationId="{B8450AB7-3C98-4100-BCBD-6BB8CEE8C69F}"/>
          </ac:spMkLst>
        </pc:spChg>
        <pc:spChg chg="add">
          <ac:chgData name="GREGORIO MAN. MAESTRO HERNANDEZ" userId="S::gmmaestro@educa.jcyl.es::56dc0f48-46b9-451a-b659-538be4199798" providerId="AD" clId="Web-{8D9A88D1-66EA-F5B1-C9F1-73C8AF0EDF29}" dt="2023-02-07T22:53:36.379" v="73"/>
          <ac:spMkLst>
            <pc:docMk/>
            <pc:sldMk cId="615981671" sldId="294"/>
            <ac:spMk id="10" creationId="{A4AC5506-6312-4701-8D3C-40187889A947}"/>
          </ac:spMkLst>
        </pc:spChg>
        <pc:picChg chg="mod">
          <ac:chgData name="GREGORIO MAN. MAESTRO HERNANDEZ" userId="S::gmmaestro@educa.jcyl.es::56dc0f48-46b9-451a-b659-538be4199798" providerId="AD" clId="Web-{8D9A88D1-66EA-F5B1-C9F1-73C8AF0EDF29}" dt="2023-02-07T22:53:36.379" v="73"/>
          <ac:picMkLst>
            <pc:docMk/>
            <pc:sldMk cId="615981671" sldId="294"/>
            <ac:picMk id="5" creationId="{30882EED-5D57-4126-B92A-F7C49BEE92E4}"/>
          </ac:picMkLst>
        </pc:picChg>
      </pc:sldChg>
      <pc:sldChg chg="addSp delSp modSp mod setBg">
        <pc:chgData name="GREGORIO MAN. MAESTRO HERNANDEZ" userId="S::gmmaestro@educa.jcyl.es::56dc0f48-46b9-451a-b659-538be4199798" providerId="AD" clId="Web-{8D9A88D1-66EA-F5B1-C9F1-73C8AF0EDF29}" dt="2023-02-07T22:53:41.567" v="74"/>
        <pc:sldMkLst>
          <pc:docMk/>
          <pc:sldMk cId="2704062893" sldId="295"/>
        </pc:sldMkLst>
        <pc:spChg chg="mod">
          <ac:chgData name="GREGORIO MAN. MAESTRO HERNANDEZ" userId="S::gmmaestro@educa.jcyl.es::56dc0f48-46b9-451a-b659-538be4199798" providerId="AD" clId="Web-{8D9A88D1-66EA-F5B1-C9F1-73C8AF0EDF29}" dt="2023-02-07T22:53:41.567" v="74"/>
          <ac:spMkLst>
            <pc:docMk/>
            <pc:sldMk cId="2704062893" sldId="295"/>
            <ac:spMk id="2" creationId="{020BC80C-3F69-4619-B1C8-28FB26B3E7DC}"/>
          </ac:spMkLst>
        </pc:spChg>
        <pc:spChg chg="del">
          <ac:chgData name="GREGORIO MAN. MAESTRO HERNANDEZ" userId="S::gmmaestro@educa.jcyl.es::56dc0f48-46b9-451a-b659-538be4199798" providerId="AD" clId="Web-{8D9A88D1-66EA-F5B1-C9F1-73C8AF0EDF29}" dt="2023-02-07T22:53:41.567" v="74"/>
          <ac:spMkLst>
            <pc:docMk/>
            <pc:sldMk cId="2704062893" sldId="295"/>
            <ac:spMk id="3" creationId="{88C403F3-09D5-47F6-BF01-B73DF4DADD3A}"/>
          </ac:spMkLst>
        </pc:spChg>
        <pc:spChg chg="add">
          <ac:chgData name="GREGORIO MAN. MAESTRO HERNANDEZ" userId="S::gmmaestro@educa.jcyl.es::56dc0f48-46b9-451a-b659-538be4199798" providerId="AD" clId="Web-{8D9A88D1-66EA-F5B1-C9F1-73C8AF0EDF29}" dt="2023-02-07T22:53:41.567" v="74"/>
          <ac:spMkLst>
            <pc:docMk/>
            <pc:sldMk cId="2704062893" sldId="295"/>
            <ac:spMk id="10" creationId="{A4AC5506-6312-4701-8D3C-40187889A947}"/>
          </ac:spMkLst>
        </pc:spChg>
        <pc:picChg chg="mod">
          <ac:chgData name="GREGORIO MAN. MAESTRO HERNANDEZ" userId="S::gmmaestro@educa.jcyl.es::56dc0f48-46b9-451a-b659-538be4199798" providerId="AD" clId="Web-{8D9A88D1-66EA-F5B1-C9F1-73C8AF0EDF29}" dt="2023-02-07T22:53:41.567" v="74"/>
          <ac:picMkLst>
            <pc:docMk/>
            <pc:sldMk cId="2704062893" sldId="295"/>
            <ac:picMk id="5" creationId="{1F6111A1-1175-4B17-9A4E-1F9FDF77BE69}"/>
          </ac:picMkLst>
        </pc:picChg>
      </pc:sldChg>
      <pc:sldChg chg="addSp modSp mod setBg">
        <pc:chgData name="GREGORIO MAN. MAESTRO HERNANDEZ" userId="S::gmmaestro@educa.jcyl.es::56dc0f48-46b9-451a-b659-538be4199798" providerId="AD" clId="Web-{8D9A88D1-66EA-F5B1-C9F1-73C8AF0EDF29}" dt="2023-02-07T22:54:21.490" v="79"/>
        <pc:sldMkLst>
          <pc:docMk/>
          <pc:sldMk cId="3878074050" sldId="296"/>
        </pc:sldMkLst>
        <pc:spChg chg="mod">
          <ac:chgData name="GREGORIO MAN. MAESTRO HERNANDEZ" userId="S::gmmaestro@educa.jcyl.es::56dc0f48-46b9-451a-b659-538be4199798" providerId="AD" clId="Web-{8D9A88D1-66EA-F5B1-C9F1-73C8AF0EDF29}" dt="2023-02-07T22:54:21.490" v="79"/>
          <ac:spMkLst>
            <pc:docMk/>
            <pc:sldMk cId="3878074050" sldId="296"/>
            <ac:spMk id="2" creationId="{7B2DB1D6-7023-4CA7-A9D5-AB974A80C172}"/>
          </ac:spMkLst>
        </pc:spChg>
        <pc:spChg chg="add">
          <ac:chgData name="GREGORIO MAN. MAESTRO HERNANDEZ" userId="S::gmmaestro@educa.jcyl.es::56dc0f48-46b9-451a-b659-538be4199798" providerId="AD" clId="Web-{8D9A88D1-66EA-F5B1-C9F1-73C8AF0EDF29}" dt="2023-02-07T22:54:21.490" v="79"/>
          <ac:spMkLst>
            <pc:docMk/>
            <pc:sldMk cId="3878074050" sldId="296"/>
            <ac:spMk id="10" creationId="{A4AC5506-6312-4701-8D3C-40187889A947}"/>
          </ac:spMkLst>
        </pc:spChg>
        <pc:picChg chg="mod modCrop">
          <ac:chgData name="GREGORIO MAN. MAESTRO HERNANDEZ" userId="S::gmmaestro@educa.jcyl.es::56dc0f48-46b9-451a-b659-538be4199798" providerId="AD" clId="Web-{8D9A88D1-66EA-F5B1-C9F1-73C8AF0EDF29}" dt="2023-02-07T22:54:21.490" v="79"/>
          <ac:picMkLst>
            <pc:docMk/>
            <pc:sldMk cId="3878074050" sldId="296"/>
            <ac:picMk id="5" creationId="{2CC325F2-6C2D-3BC7-DF46-B5595265B2E0}"/>
          </ac:picMkLst>
        </pc:picChg>
      </pc:sldChg>
      <pc:sldChg chg="addSp delSp modSp">
        <pc:chgData name="GREGORIO MAN. MAESTRO HERNANDEZ" userId="S::gmmaestro@educa.jcyl.es::56dc0f48-46b9-451a-b659-538be4199798" providerId="AD" clId="Web-{8D9A88D1-66EA-F5B1-C9F1-73C8AF0EDF29}" dt="2023-02-07T22:55:05.976" v="82"/>
        <pc:sldMkLst>
          <pc:docMk/>
          <pc:sldMk cId="3440845199" sldId="297"/>
        </pc:sldMkLst>
        <pc:spChg chg="mod">
          <ac:chgData name="GREGORIO MAN. MAESTRO HERNANDEZ" userId="S::gmmaestro@educa.jcyl.es::56dc0f48-46b9-451a-b659-538be4199798" providerId="AD" clId="Web-{8D9A88D1-66EA-F5B1-C9F1-73C8AF0EDF29}" dt="2023-02-07T22:55:05.976" v="82"/>
          <ac:spMkLst>
            <pc:docMk/>
            <pc:sldMk cId="3440845199" sldId="297"/>
            <ac:spMk id="2" creationId="{86D2627E-A6FD-49F2-B72C-CE98B1453D4D}"/>
          </ac:spMkLst>
        </pc:spChg>
        <pc:spChg chg="del">
          <ac:chgData name="GREGORIO MAN. MAESTRO HERNANDEZ" userId="S::gmmaestro@educa.jcyl.es::56dc0f48-46b9-451a-b659-538be4199798" providerId="AD" clId="Web-{8D9A88D1-66EA-F5B1-C9F1-73C8AF0EDF29}" dt="2023-02-07T22:55:05.976" v="82"/>
          <ac:spMkLst>
            <pc:docMk/>
            <pc:sldMk cId="3440845199" sldId="297"/>
            <ac:spMk id="10" creationId="{37C89E4B-3C9F-44B9-8B86-D9E3D112D8EC}"/>
          </ac:spMkLst>
        </pc:spChg>
        <pc:spChg chg="add">
          <ac:chgData name="GREGORIO MAN. MAESTRO HERNANDEZ" userId="S::gmmaestro@educa.jcyl.es::56dc0f48-46b9-451a-b659-538be4199798" providerId="AD" clId="Web-{8D9A88D1-66EA-F5B1-C9F1-73C8AF0EDF29}" dt="2023-02-07T22:55:05.976" v="82"/>
          <ac:spMkLst>
            <pc:docMk/>
            <pc:sldMk cId="3440845199" sldId="297"/>
            <ac:spMk id="24" creationId="{A4AC5506-6312-4701-8D3C-40187889A947}"/>
          </ac:spMkLst>
        </pc:spChg>
        <pc:picChg chg="mod ord modCrop">
          <ac:chgData name="GREGORIO MAN. MAESTRO HERNANDEZ" userId="S::gmmaestro@educa.jcyl.es::56dc0f48-46b9-451a-b659-538be4199798" providerId="AD" clId="Web-{8D9A88D1-66EA-F5B1-C9F1-73C8AF0EDF29}" dt="2023-02-07T22:55:05.976" v="82"/>
          <ac:picMkLst>
            <pc:docMk/>
            <pc:sldMk cId="3440845199" sldId="297"/>
            <ac:picMk id="5" creationId="{3B58AD6E-8383-D4DC-77F5-319889559F26}"/>
          </ac:picMkLst>
        </pc:picChg>
        <pc:cxnChg chg="del">
          <ac:chgData name="GREGORIO MAN. MAESTRO HERNANDEZ" userId="S::gmmaestro@educa.jcyl.es::56dc0f48-46b9-451a-b659-538be4199798" providerId="AD" clId="Web-{8D9A88D1-66EA-F5B1-C9F1-73C8AF0EDF29}" dt="2023-02-07T22:55:05.976" v="82"/>
          <ac:cxnSpMkLst>
            <pc:docMk/>
            <pc:sldMk cId="3440845199" sldId="297"/>
            <ac:cxnSpMk id="18" creationId="{AA2EAA10-076F-46BD-8F0F-B9A2FB77A85C}"/>
          </ac:cxnSpMkLst>
        </pc:cxnChg>
        <pc:cxnChg chg="del">
          <ac:chgData name="GREGORIO MAN. MAESTRO HERNANDEZ" userId="S::gmmaestro@educa.jcyl.es::56dc0f48-46b9-451a-b659-538be4199798" providerId="AD" clId="Web-{8D9A88D1-66EA-F5B1-C9F1-73C8AF0EDF29}" dt="2023-02-07T22:55:05.976" v="82"/>
          <ac:cxnSpMkLst>
            <pc:docMk/>
            <pc:sldMk cId="3440845199" sldId="297"/>
            <ac:cxnSpMk id="19" creationId="{D891E407-403B-4764-86C9-33A56D3BCAA3}"/>
          </ac:cxnSpMkLst>
        </pc:cxnChg>
      </pc:sldChg>
      <pc:sldChg chg="add ord">
        <pc:chgData name="GREGORIO MAN. MAESTRO HERNANDEZ" userId="S::gmmaestro@educa.jcyl.es::56dc0f48-46b9-451a-b659-538be4199798" providerId="AD" clId="Web-{8D9A88D1-66EA-F5B1-C9F1-73C8AF0EDF29}" dt="2023-02-07T22:48:26.948" v="10"/>
        <pc:sldMkLst>
          <pc:docMk/>
          <pc:sldMk cId="328469779" sldId="301"/>
        </pc:sldMkLst>
      </pc:sldChg>
      <pc:sldChg chg="add ord">
        <pc:chgData name="GREGORIO MAN. MAESTRO HERNANDEZ" userId="S::gmmaestro@educa.jcyl.es::56dc0f48-46b9-451a-b659-538be4199798" providerId="AD" clId="Web-{8D9A88D1-66EA-F5B1-C9F1-73C8AF0EDF29}" dt="2023-02-07T22:48:50.496" v="15"/>
        <pc:sldMkLst>
          <pc:docMk/>
          <pc:sldMk cId="3326465421" sldId="30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6822A0-92B5-46F8-95C6-2AE03B15662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FBE0A2D-0938-4563-8458-A259CE380A0B}">
      <dgm:prSet phldrT="[Texto]"/>
      <dgm:spPr/>
      <dgm:t>
        <a:bodyPr/>
        <a:lstStyle/>
        <a:p>
          <a:r>
            <a:rPr lang="es-ES" dirty="0"/>
            <a:t>DIBUJAR 3D</a:t>
          </a:r>
        </a:p>
      </dgm:t>
    </dgm:pt>
    <dgm:pt modelId="{BA45B20A-DDC0-45F3-8B12-D640DED75068}" type="parTrans" cxnId="{7277BA8B-1655-4582-905F-A8526614AA22}">
      <dgm:prSet/>
      <dgm:spPr/>
      <dgm:t>
        <a:bodyPr/>
        <a:lstStyle/>
        <a:p>
          <a:endParaRPr lang="es-ES"/>
        </a:p>
      </dgm:t>
    </dgm:pt>
    <dgm:pt modelId="{2CAA8AD5-58D7-4A2D-AF69-A856A92DAD88}" type="sibTrans" cxnId="{7277BA8B-1655-4582-905F-A8526614AA22}">
      <dgm:prSet/>
      <dgm:spPr/>
      <dgm:t>
        <a:bodyPr/>
        <a:lstStyle/>
        <a:p>
          <a:endParaRPr lang="es-ES"/>
        </a:p>
      </dgm:t>
    </dgm:pt>
    <dgm:pt modelId="{C2AB2B92-83B0-4825-9D8A-626503C0283E}" type="asst">
      <dgm:prSet phldrT="[Texto]"/>
      <dgm:spPr/>
      <dgm:t>
        <a:bodyPr/>
        <a:lstStyle/>
        <a:p>
          <a:r>
            <a:rPr lang="es-ES" dirty="0"/>
            <a:t>LAMINARLO</a:t>
          </a:r>
        </a:p>
      </dgm:t>
    </dgm:pt>
    <dgm:pt modelId="{CBE9EE8B-888A-4261-BDCC-5A50D457D393}" type="parTrans" cxnId="{DF77FB53-6BEC-4CDA-92F4-928E71D5FB49}">
      <dgm:prSet/>
      <dgm:spPr/>
      <dgm:t>
        <a:bodyPr/>
        <a:lstStyle/>
        <a:p>
          <a:endParaRPr lang="es-ES"/>
        </a:p>
      </dgm:t>
    </dgm:pt>
    <dgm:pt modelId="{72D46873-30AA-4845-9A2B-09E0BBE4A7F3}" type="sibTrans" cxnId="{DF77FB53-6BEC-4CDA-92F4-928E71D5FB49}">
      <dgm:prSet/>
      <dgm:spPr/>
      <dgm:t>
        <a:bodyPr/>
        <a:lstStyle/>
        <a:p>
          <a:endParaRPr lang="es-ES"/>
        </a:p>
      </dgm:t>
    </dgm:pt>
    <dgm:pt modelId="{DB22AE6E-225B-4FA4-A385-096C25E233EB}">
      <dgm:prSet phldrT="[Texto]"/>
      <dgm:spPr/>
      <dgm:t>
        <a:bodyPr/>
        <a:lstStyle/>
        <a:p>
          <a:r>
            <a:rPr lang="es-ES" dirty="0"/>
            <a:t>IMPRIMIRLO</a:t>
          </a:r>
        </a:p>
      </dgm:t>
    </dgm:pt>
    <dgm:pt modelId="{12BE04A3-7158-4A8F-B60F-6D6561580CF2}" type="parTrans" cxnId="{0F8EB7CF-C526-415A-B8B5-A07EE0BC62DE}">
      <dgm:prSet/>
      <dgm:spPr/>
      <dgm:t>
        <a:bodyPr/>
        <a:lstStyle/>
        <a:p>
          <a:endParaRPr lang="es-ES"/>
        </a:p>
      </dgm:t>
    </dgm:pt>
    <dgm:pt modelId="{96BE4F63-2CD9-4243-A03B-DF3F46E83742}" type="sibTrans" cxnId="{0F8EB7CF-C526-415A-B8B5-A07EE0BC62DE}">
      <dgm:prSet/>
      <dgm:spPr/>
      <dgm:t>
        <a:bodyPr/>
        <a:lstStyle/>
        <a:p>
          <a:endParaRPr lang="es-ES"/>
        </a:p>
      </dgm:t>
    </dgm:pt>
    <dgm:pt modelId="{F51A565B-21E2-467C-8627-BA2D0DD25A6D}">
      <dgm:prSet/>
      <dgm:spPr/>
      <dgm:t>
        <a:bodyPr/>
        <a:lstStyle/>
        <a:p>
          <a:r>
            <a:rPr lang="es-ES" dirty="0"/>
            <a:t>DESCARGAR OBJETO</a:t>
          </a:r>
        </a:p>
      </dgm:t>
    </dgm:pt>
    <dgm:pt modelId="{FA0A58B0-300A-4E1D-BDAA-1228FFD6B5F7}" type="parTrans" cxnId="{06BEDF7C-604F-4CDC-B407-C16741858EF4}">
      <dgm:prSet/>
      <dgm:spPr/>
      <dgm:t>
        <a:bodyPr/>
        <a:lstStyle/>
        <a:p>
          <a:endParaRPr lang="es-ES"/>
        </a:p>
      </dgm:t>
    </dgm:pt>
    <dgm:pt modelId="{C104996C-3883-4ED9-ADB7-3C4572110DCD}" type="sibTrans" cxnId="{06BEDF7C-604F-4CDC-B407-C16741858EF4}">
      <dgm:prSet/>
      <dgm:spPr/>
      <dgm:t>
        <a:bodyPr/>
        <a:lstStyle/>
        <a:p>
          <a:endParaRPr lang="es-ES"/>
        </a:p>
      </dgm:t>
    </dgm:pt>
    <dgm:pt modelId="{39209C4D-921F-4443-8D32-CEB826735AD1}" type="pres">
      <dgm:prSet presAssocID="{7A6822A0-92B5-46F8-95C6-2AE03B15662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FC84B72-153B-4399-95CE-025AD37292EB}" type="pres">
      <dgm:prSet presAssocID="{F51A565B-21E2-467C-8627-BA2D0DD25A6D}" presName="hierRoot1" presStyleCnt="0">
        <dgm:presLayoutVars>
          <dgm:hierBranch val="init"/>
        </dgm:presLayoutVars>
      </dgm:prSet>
      <dgm:spPr/>
    </dgm:pt>
    <dgm:pt modelId="{5126DA18-614F-47EF-91E1-684F94422892}" type="pres">
      <dgm:prSet presAssocID="{F51A565B-21E2-467C-8627-BA2D0DD25A6D}" presName="rootComposite1" presStyleCnt="0"/>
      <dgm:spPr/>
    </dgm:pt>
    <dgm:pt modelId="{FCFD88D7-6576-4F57-8CA4-89CDA8D302D5}" type="pres">
      <dgm:prSet presAssocID="{F51A565B-21E2-467C-8627-BA2D0DD25A6D}" presName="rootText1" presStyleLbl="node0" presStyleIdx="0" presStyleCnt="2">
        <dgm:presLayoutVars>
          <dgm:chPref val="3"/>
        </dgm:presLayoutVars>
      </dgm:prSet>
      <dgm:spPr/>
    </dgm:pt>
    <dgm:pt modelId="{F54DE83C-6C12-4DC4-84D9-01A3F2975FA3}" type="pres">
      <dgm:prSet presAssocID="{F51A565B-21E2-467C-8627-BA2D0DD25A6D}" presName="rootConnector1" presStyleLbl="node1" presStyleIdx="0" presStyleCnt="0"/>
      <dgm:spPr/>
    </dgm:pt>
    <dgm:pt modelId="{9CF03B2E-FD2C-4733-B2B4-E0F118760A0B}" type="pres">
      <dgm:prSet presAssocID="{F51A565B-21E2-467C-8627-BA2D0DD25A6D}" presName="hierChild2" presStyleCnt="0"/>
      <dgm:spPr/>
    </dgm:pt>
    <dgm:pt modelId="{FC1ACB1F-2C6C-4921-9A1F-7604CDA7BE48}" type="pres">
      <dgm:prSet presAssocID="{F51A565B-21E2-467C-8627-BA2D0DD25A6D}" presName="hierChild3" presStyleCnt="0"/>
      <dgm:spPr/>
    </dgm:pt>
    <dgm:pt modelId="{69BAB3EA-7884-46C9-960B-56FEE693CBC5}" type="pres">
      <dgm:prSet presAssocID="{EFBE0A2D-0938-4563-8458-A259CE380A0B}" presName="hierRoot1" presStyleCnt="0">
        <dgm:presLayoutVars>
          <dgm:hierBranch val="init"/>
        </dgm:presLayoutVars>
      </dgm:prSet>
      <dgm:spPr/>
    </dgm:pt>
    <dgm:pt modelId="{5630DBC1-563D-4B56-A68C-CD300426321E}" type="pres">
      <dgm:prSet presAssocID="{EFBE0A2D-0938-4563-8458-A259CE380A0B}" presName="rootComposite1" presStyleCnt="0"/>
      <dgm:spPr/>
    </dgm:pt>
    <dgm:pt modelId="{D11308C5-1AF1-484B-B41E-740DE65D5139}" type="pres">
      <dgm:prSet presAssocID="{EFBE0A2D-0938-4563-8458-A259CE380A0B}" presName="rootText1" presStyleLbl="node0" presStyleIdx="1" presStyleCnt="2">
        <dgm:presLayoutVars>
          <dgm:chPref val="3"/>
        </dgm:presLayoutVars>
      </dgm:prSet>
      <dgm:spPr/>
    </dgm:pt>
    <dgm:pt modelId="{D9C08325-3A1C-45F7-8CE6-1AA89934E7B6}" type="pres">
      <dgm:prSet presAssocID="{EFBE0A2D-0938-4563-8458-A259CE380A0B}" presName="rootConnector1" presStyleLbl="node1" presStyleIdx="0" presStyleCnt="0"/>
      <dgm:spPr/>
    </dgm:pt>
    <dgm:pt modelId="{DACB2F20-4DE4-40BF-96B9-EB96845F9579}" type="pres">
      <dgm:prSet presAssocID="{EFBE0A2D-0938-4563-8458-A259CE380A0B}" presName="hierChild2" presStyleCnt="0"/>
      <dgm:spPr/>
    </dgm:pt>
    <dgm:pt modelId="{652B2665-6957-4BD0-BBE1-2B90FA8AF902}" type="pres">
      <dgm:prSet presAssocID="{12BE04A3-7158-4A8F-B60F-6D6561580CF2}" presName="Name37" presStyleLbl="parChTrans1D2" presStyleIdx="0" presStyleCnt="2"/>
      <dgm:spPr/>
    </dgm:pt>
    <dgm:pt modelId="{9629388E-7AC8-44FB-87CD-D01773561C2B}" type="pres">
      <dgm:prSet presAssocID="{DB22AE6E-225B-4FA4-A385-096C25E233EB}" presName="hierRoot2" presStyleCnt="0">
        <dgm:presLayoutVars>
          <dgm:hierBranch val="init"/>
        </dgm:presLayoutVars>
      </dgm:prSet>
      <dgm:spPr/>
    </dgm:pt>
    <dgm:pt modelId="{0DEFF509-A6E3-4D49-8B19-B2D8C704C5B4}" type="pres">
      <dgm:prSet presAssocID="{DB22AE6E-225B-4FA4-A385-096C25E233EB}" presName="rootComposite" presStyleCnt="0"/>
      <dgm:spPr/>
    </dgm:pt>
    <dgm:pt modelId="{0291C157-DAE3-424C-9032-2176A6D86116}" type="pres">
      <dgm:prSet presAssocID="{DB22AE6E-225B-4FA4-A385-096C25E233EB}" presName="rootText" presStyleLbl="node2" presStyleIdx="0" presStyleCnt="1" custLinFactNeighborX="-60500" custLinFactNeighborY="-481">
        <dgm:presLayoutVars>
          <dgm:chPref val="3"/>
        </dgm:presLayoutVars>
      </dgm:prSet>
      <dgm:spPr/>
    </dgm:pt>
    <dgm:pt modelId="{7903B13B-4780-474E-B87D-769E340010A3}" type="pres">
      <dgm:prSet presAssocID="{DB22AE6E-225B-4FA4-A385-096C25E233EB}" presName="rootConnector" presStyleLbl="node2" presStyleIdx="0" presStyleCnt="1"/>
      <dgm:spPr/>
    </dgm:pt>
    <dgm:pt modelId="{9DD72473-7303-4DA2-957A-C11377F4D653}" type="pres">
      <dgm:prSet presAssocID="{DB22AE6E-225B-4FA4-A385-096C25E233EB}" presName="hierChild4" presStyleCnt="0"/>
      <dgm:spPr/>
    </dgm:pt>
    <dgm:pt modelId="{0454E2D8-4226-425B-90FB-4156DB094102}" type="pres">
      <dgm:prSet presAssocID="{DB22AE6E-225B-4FA4-A385-096C25E233EB}" presName="hierChild5" presStyleCnt="0"/>
      <dgm:spPr/>
    </dgm:pt>
    <dgm:pt modelId="{D3447DB7-37E8-4690-83A8-5360625CEE81}" type="pres">
      <dgm:prSet presAssocID="{EFBE0A2D-0938-4563-8458-A259CE380A0B}" presName="hierChild3" presStyleCnt="0"/>
      <dgm:spPr/>
    </dgm:pt>
    <dgm:pt modelId="{C9BBF3B0-D1C4-493E-B5BE-4E0415143E9B}" type="pres">
      <dgm:prSet presAssocID="{CBE9EE8B-888A-4261-BDCC-5A50D457D393}" presName="Name111" presStyleLbl="parChTrans1D2" presStyleIdx="1" presStyleCnt="2"/>
      <dgm:spPr/>
    </dgm:pt>
    <dgm:pt modelId="{CCABECB5-FF8C-4E10-BA09-5877A309B7AD}" type="pres">
      <dgm:prSet presAssocID="{C2AB2B92-83B0-4825-9D8A-626503C0283E}" presName="hierRoot3" presStyleCnt="0">
        <dgm:presLayoutVars>
          <dgm:hierBranch val="init"/>
        </dgm:presLayoutVars>
      </dgm:prSet>
      <dgm:spPr/>
    </dgm:pt>
    <dgm:pt modelId="{B3AD0102-9828-4F4C-81C9-DB5D1FB0C518}" type="pres">
      <dgm:prSet presAssocID="{C2AB2B92-83B0-4825-9D8A-626503C0283E}" presName="rootComposite3" presStyleCnt="0"/>
      <dgm:spPr/>
    </dgm:pt>
    <dgm:pt modelId="{2A5BD1E1-0F6B-4B95-A7E9-6782A145F1F7}" type="pres">
      <dgm:prSet presAssocID="{C2AB2B92-83B0-4825-9D8A-626503C0283E}" presName="rootText3" presStyleLbl="asst1" presStyleIdx="0" presStyleCnt="1" custLinFactX="-2834" custLinFactNeighborX="-100000" custLinFactNeighborY="-5201">
        <dgm:presLayoutVars>
          <dgm:chPref val="3"/>
        </dgm:presLayoutVars>
      </dgm:prSet>
      <dgm:spPr/>
    </dgm:pt>
    <dgm:pt modelId="{60491E53-F647-492E-977F-90F226A7B461}" type="pres">
      <dgm:prSet presAssocID="{C2AB2B92-83B0-4825-9D8A-626503C0283E}" presName="rootConnector3" presStyleLbl="asst1" presStyleIdx="0" presStyleCnt="1"/>
      <dgm:spPr/>
    </dgm:pt>
    <dgm:pt modelId="{82F4B3CD-8328-40F9-809C-3614E41B3B9D}" type="pres">
      <dgm:prSet presAssocID="{C2AB2B92-83B0-4825-9D8A-626503C0283E}" presName="hierChild6" presStyleCnt="0"/>
      <dgm:spPr/>
    </dgm:pt>
    <dgm:pt modelId="{7AB0BC81-18B3-4DC1-864D-F978C63E2735}" type="pres">
      <dgm:prSet presAssocID="{C2AB2B92-83B0-4825-9D8A-626503C0283E}" presName="hierChild7" presStyleCnt="0"/>
      <dgm:spPr/>
    </dgm:pt>
  </dgm:ptLst>
  <dgm:cxnLst>
    <dgm:cxn modelId="{D8A71044-8B1F-44E9-B83B-3BD75F9C20BA}" type="presOf" srcId="{DB22AE6E-225B-4FA4-A385-096C25E233EB}" destId="{0291C157-DAE3-424C-9032-2176A6D86116}" srcOrd="0" destOrd="0" presId="urn:microsoft.com/office/officeart/2005/8/layout/orgChart1"/>
    <dgm:cxn modelId="{425DCA48-D4A0-47A0-9C20-BF7D51530CD8}" type="presOf" srcId="{EFBE0A2D-0938-4563-8458-A259CE380A0B}" destId="{D11308C5-1AF1-484B-B41E-740DE65D5139}" srcOrd="0" destOrd="0" presId="urn:microsoft.com/office/officeart/2005/8/layout/orgChart1"/>
    <dgm:cxn modelId="{B2D29A4D-EEB2-420A-BBC5-70695F5F06F2}" type="presOf" srcId="{F51A565B-21E2-467C-8627-BA2D0DD25A6D}" destId="{F54DE83C-6C12-4DC4-84D9-01A3F2975FA3}" srcOrd="1" destOrd="0" presId="urn:microsoft.com/office/officeart/2005/8/layout/orgChart1"/>
    <dgm:cxn modelId="{DF77FB53-6BEC-4CDA-92F4-928E71D5FB49}" srcId="{EFBE0A2D-0938-4563-8458-A259CE380A0B}" destId="{C2AB2B92-83B0-4825-9D8A-626503C0283E}" srcOrd="0" destOrd="0" parTransId="{CBE9EE8B-888A-4261-BDCC-5A50D457D393}" sibTransId="{72D46873-30AA-4845-9A2B-09E0BBE4A7F3}"/>
    <dgm:cxn modelId="{06BEDF7C-604F-4CDC-B407-C16741858EF4}" srcId="{7A6822A0-92B5-46F8-95C6-2AE03B156623}" destId="{F51A565B-21E2-467C-8627-BA2D0DD25A6D}" srcOrd="0" destOrd="0" parTransId="{FA0A58B0-300A-4E1D-BDAA-1228FFD6B5F7}" sibTransId="{C104996C-3883-4ED9-ADB7-3C4572110DCD}"/>
    <dgm:cxn modelId="{A6DACF81-7337-4AC8-8A2D-89002015CAE9}" type="presOf" srcId="{F51A565B-21E2-467C-8627-BA2D0DD25A6D}" destId="{FCFD88D7-6576-4F57-8CA4-89CDA8D302D5}" srcOrd="0" destOrd="0" presId="urn:microsoft.com/office/officeart/2005/8/layout/orgChart1"/>
    <dgm:cxn modelId="{7277BA8B-1655-4582-905F-A8526614AA22}" srcId="{7A6822A0-92B5-46F8-95C6-2AE03B156623}" destId="{EFBE0A2D-0938-4563-8458-A259CE380A0B}" srcOrd="1" destOrd="0" parTransId="{BA45B20A-DDC0-45F3-8B12-D640DED75068}" sibTransId="{2CAA8AD5-58D7-4A2D-AF69-A856A92DAD88}"/>
    <dgm:cxn modelId="{4637F08C-5166-4FC9-92B6-C0BEB7DFE5A4}" type="presOf" srcId="{12BE04A3-7158-4A8F-B60F-6D6561580CF2}" destId="{652B2665-6957-4BD0-BBE1-2B90FA8AF902}" srcOrd="0" destOrd="0" presId="urn:microsoft.com/office/officeart/2005/8/layout/orgChart1"/>
    <dgm:cxn modelId="{B977A899-32FD-46CD-AF2B-E8B923CBB391}" type="presOf" srcId="{7A6822A0-92B5-46F8-95C6-2AE03B156623}" destId="{39209C4D-921F-4443-8D32-CEB826735AD1}" srcOrd="0" destOrd="0" presId="urn:microsoft.com/office/officeart/2005/8/layout/orgChart1"/>
    <dgm:cxn modelId="{ED07DDBC-ECF7-4FE9-9D09-A10A116070F2}" type="presOf" srcId="{C2AB2B92-83B0-4825-9D8A-626503C0283E}" destId="{60491E53-F647-492E-977F-90F226A7B461}" srcOrd="1" destOrd="0" presId="urn:microsoft.com/office/officeart/2005/8/layout/orgChart1"/>
    <dgm:cxn modelId="{836B34C5-BCDB-4159-8149-66FE9C9B8B9C}" type="presOf" srcId="{C2AB2B92-83B0-4825-9D8A-626503C0283E}" destId="{2A5BD1E1-0F6B-4B95-A7E9-6782A145F1F7}" srcOrd="0" destOrd="0" presId="urn:microsoft.com/office/officeart/2005/8/layout/orgChart1"/>
    <dgm:cxn modelId="{0F8EB7CF-C526-415A-B8B5-A07EE0BC62DE}" srcId="{EFBE0A2D-0938-4563-8458-A259CE380A0B}" destId="{DB22AE6E-225B-4FA4-A385-096C25E233EB}" srcOrd="1" destOrd="0" parTransId="{12BE04A3-7158-4A8F-B60F-6D6561580CF2}" sibTransId="{96BE4F63-2CD9-4243-A03B-DF3F46E83742}"/>
    <dgm:cxn modelId="{675F3AD8-839B-47FA-9B63-2DDAFF27A727}" type="presOf" srcId="{CBE9EE8B-888A-4261-BDCC-5A50D457D393}" destId="{C9BBF3B0-D1C4-493E-B5BE-4E0415143E9B}" srcOrd="0" destOrd="0" presId="urn:microsoft.com/office/officeart/2005/8/layout/orgChart1"/>
    <dgm:cxn modelId="{7B107BEA-8DE6-4FF9-9336-B843BD989486}" type="presOf" srcId="{DB22AE6E-225B-4FA4-A385-096C25E233EB}" destId="{7903B13B-4780-474E-B87D-769E340010A3}" srcOrd="1" destOrd="0" presId="urn:microsoft.com/office/officeart/2005/8/layout/orgChart1"/>
    <dgm:cxn modelId="{B1294DEC-B5BD-41E6-8658-89A7960C4BE0}" type="presOf" srcId="{EFBE0A2D-0938-4563-8458-A259CE380A0B}" destId="{D9C08325-3A1C-45F7-8CE6-1AA89934E7B6}" srcOrd="1" destOrd="0" presId="urn:microsoft.com/office/officeart/2005/8/layout/orgChart1"/>
    <dgm:cxn modelId="{C7527DBB-E649-40C1-BDCA-8EEF63865138}" type="presParOf" srcId="{39209C4D-921F-4443-8D32-CEB826735AD1}" destId="{8FC84B72-153B-4399-95CE-025AD37292EB}" srcOrd="0" destOrd="0" presId="urn:microsoft.com/office/officeart/2005/8/layout/orgChart1"/>
    <dgm:cxn modelId="{113928C0-B8CA-43D8-A523-4FD0D77B7905}" type="presParOf" srcId="{8FC84B72-153B-4399-95CE-025AD37292EB}" destId="{5126DA18-614F-47EF-91E1-684F94422892}" srcOrd="0" destOrd="0" presId="urn:microsoft.com/office/officeart/2005/8/layout/orgChart1"/>
    <dgm:cxn modelId="{620D69E0-036C-4CFA-A8F7-C37AC3754112}" type="presParOf" srcId="{5126DA18-614F-47EF-91E1-684F94422892}" destId="{FCFD88D7-6576-4F57-8CA4-89CDA8D302D5}" srcOrd="0" destOrd="0" presId="urn:microsoft.com/office/officeart/2005/8/layout/orgChart1"/>
    <dgm:cxn modelId="{DD9A0EEA-EF1F-4198-B316-5758511B3906}" type="presParOf" srcId="{5126DA18-614F-47EF-91E1-684F94422892}" destId="{F54DE83C-6C12-4DC4-84D9-01A3F2975FA3}" srcOrd="1" destOrd="0" presId="urn:microsoft.com/office/officeart/2005/8/layout/orgChart1"/>
    <dgm:cxn modelId="{04931593-1329-40E7-8B7F-079AAFD10A62}" type="presParOf" srcId="{8FC84B72-153B-4399-95CE-025AD37292EB}" destId="{9CF03B2E-FD2C-4733-B2B4-E0F118760A0B}" srcOrd="1" destOrd="0" presId="urn:microsoft.com/office/officeart/2005/8/layout/orgChart1"/>
    <dgm:cxn modelId="{159F86AE-F1A8-4356-A7A6-17910E7B954F}" type="presParOf" srcId="{8FC84B72-153B-4399-95CE-025AD37292EB}" destId="{FC1ACB1F-2C6C-4921-9A1F-7604CDA7BE48}" srcOrd="2" destOrd="0" presId="urn:microsoft.com/office/officeart/2005/8/layout/orgChart1"/>
    <dgm:cxn modelId="{F3E64E19-CAD8-45E0-AD87-7BB9178B64CF}" type="presParOf" srcId="{39209C4D-921F-4443-8D32-CEB826735AD1}" destId="{69BAB3EA-7884-46C9-960B-56FEE693CBC5}" srcOrd="1" destOrd="0" presId="urn:microsoft.com/office/officeart/2005/8/layout/orgChart1"/>
    <dgm:cxn modelId="{FC617351-DD5B-4DB8-98DC-81845150FB5B}" type="presParOf" srcId="{69BAB3EA-7884-46C9-960B-56FEE693CBC5}" destId="{5630DBC1-563D-4B56-A68C-CD300426321E}" srcOrd="0" destOrd="0" presId="urn:microsoft.com/office/officeart/2005/8/layout/orgChart1"/>
    <dgm:cxn modelId="{D22335E5-642B-4B5F-93EC-A5BF0647C553}" type="presParOf" srcId="{5630DBC1-563D-4B56-A68C-CD300426321E}" destId="{D11308C5-1AF1-484B-B41E-740DE65D5139}" srcOrd="0" destOrd="0" presId="urn:microsoft.com/office/officeart/2005/8/layout/orgChart1"/>
    <dgm:cxn modelId="{B8058735-6B2E-47AD-9646-AFC7A0FF4A69}" type="presParOf" srcId="{5630DBC1-563D-4B56-A68C-CD300426321E}" destId="{D9C08325-3A1C-45F7-8CE6-1AA89934E7B6}" srcOrd="1" destOrd="0" presId="urn:microsoft.com/office/officeart/2005/8/layout/orgChart1"/>
    <dgm:cxn modelId="{A10338DC-743A-4976-9654-CA75458D071B}" type="presParOf" srcId="{69BAB3EA-7884-46C9-960B-56FEE693CBC5}" destId="{DACB2F20-4DE4-40BF-96B9-EB96845F9579}" srcOrd="1" destOrd="0" presId="urn:microsoft.com/office/officeart/2005/8/layout/orgChart1"/>
    <dgm:cxn modelId="{317C89D4-7D11-45E4-A8D1-AED6BF9901D4}" type="presParOf" srcId="{DACB2F20-4DE4-40BF-96B9-EB96845F9579}" destId="{652B2665-6957-4BD0-BBE1-2B90FA8AF902}" srcOrd="0" destOrd="0" presId="urn:microsoft.com/office/officeart/2005/8/layout/orgChart1"/>
    <dgm:cxn modelId="{3291CF10-851D-4D1A-A714-2CB5DFDC2DDF}" type="presParOf" srcId="{DACB2F20-4DE4-40BF-96B9-EB96845F9579}" destId="{9629388E-7AC8-44FB-87CD-D01773561C2B}" srcOrd="1" destOrd="0" presId="urn:microsoft.com/office/officeart/2005/8/layout/orgChart1"/>
    <dgm:cxn modelId="{F09C0444-B973-4B30-A232-6FF9E59EB5AA}" type="presParOf" srcId="{9629388E-7AC8-44FB-87CD-D01773561C2B}" destId="{0DEFF509-A6E3-4D49-8B19-B2D8C704C5B4}" srcOrd="0" destOrd="0" presId="urn:microsoft.com/office/officeart/2005/8/layout/orgChart1"/>
    <dgm:cxn modelId="{6F7355BA-C692-435D-8656-9C975FC4133B}" type="presParOf" srcId="{0DEFF509-A6E3-4D49-8B19-B2D8C704C5B4}" destId="{0291C157-DAE3-424C-9032-2176A6D86116}" srcOrd="0" destOrd="0" presId="urn:microsoft.com/office/officeart/2005/8/layout/orgChart1"/>
    <dgm:cxn modelId="{FA588C86-C218-459C-96F0-2CEA66BB5493}" type="presParOf" srcId="{0DEFF509-A6E3-4D49-8B19-B2D8C704C5B4}" destId="{7903B13B-4780-474E-B87D-769E340010A3}" srcOrd="1" destOrd="0" presId="urn:microsoft.com/office/officeart/2005/8/layout/orgChart1"/>
    <dgm:cxn modelId="{46D19E1E-2BF5-4201-B873-5655E63AE6B4}" type="presParOf" srcId="{9629388E-7AC8-44FB-87CD-D01773561C2B}" destId="{9DD72473-7303-4DA2-957A-C11377F4D653}" srcOrd="1" destOrd="0" presId="urn:microsoft.com/office/officeart/2005/8/layout/orgChart1"/>
    <dgm:cxn modelId="{6B3AA6B5-7E6D-49C9-AC7D-F276D77757BB}" type="presParOf" srcId="{9629388E-7AC8-44FB-87CD-D01773561C2B}" destId="{0454E2D8-4226-425B-90FB-4156DB094102}" srcOrd="2" destOrd="0" presId="urn:microsoft.com/office/officeart/2005/8/layout/orgChart1"/>
    <dgm:cxn modelId="{EF81BD00-F68A-4441-BCCE-37F2399ADFAA}" type="presParOf" srcId="{69BAB3EA-7884-46C9-960B-56FEE693CBC5}" destId="{D3447DB7-37E8-4690-83A8-5360625CEE81}" srcOrd="2" destOrd="0" presId="urn:microsoft.com/office/officeart/2005/8/layout/orgChart1"/>
    <dgm:cxn modelId="{C222E612-DA45-4E50-9BA4-8210592580D8}" type="presParOf" srcId="{D3447DB7-37E8-4690-83A8-5360625CEE81}" destId="{C9BBF3B0-D1C4-493E-B5BE-4E0415143E9B}" srcOrd="0" destOrd="0" presId="urn:microsoft.com/office/officeart/2005/8/layout/orgChart1"/>
    <dgm:cxn modelId="{08185B3A-D0C5-4838-A5C4-D6BE764134BB}" type="presParOf" srcId="{D3447DB7-37E8-4690-83A8-5360625CEE81}" destId="{CCABECB5-FF8C-4E10-BA09-5877A309B7AD}" srcOrd="1" destOrd="0" presId="urn:microsoft.com/office/officeart/2005/8/layout/orgChart1"/>
    <dgm:cxn modelId="{B0CCEBA0-9C59-4ED8-86EF-D899A05E12C0}" type="presParOf" srcId="{CCABECB5-FF8C-4E10-BA09-5877A309B7AD}" destId="{B3AD0102-9828-4F4C-81C9-DB5D1FB0C518}" srcOrd="0" destOrd="0" presId="urn:microsoft.com/office/officeart/2005/8/layout/orgChart1"/>
    <dgm:cxn modelId="{0B219D09-6773-4A4E-BD34-64A4286EE8FE}" type="presParOf" srcId="{B3AD0102-9828-4F4C-81C9-DB5D1FB0C518}" destId="{2A5BD1E1-0F6B-4B95-A7E9-6782A145F1F7}" srcOrd="0" destOrd="0" presId="urn:microsoft.com/office/officeart/2005/8/layout/orgChart1"/>
    <dgm:cxn modelId="{42024778-16C1-4B3B-8712-1B98A51FB21B}" type="presParOf" srcId="{B3AD0102-9828-4F4C-81C9-DB5D1FB0C518}" destId="{60491E53-F647-492E-977F-90F226A7B461}" srcOrd="1" destOrd="0" presId="urn:microsoft.com/office/officeart/2005/8/layout/orgChart1"/>
    <dgm:cxn modelId="{F7AB7AFD-A447-4E5C-8FDF-C2F8EA87F3E9}" type="presParOf" srcId="{CCABECB5-FF8C-4E10-BA09-5877A309B7AD}" destId="{82F4B3CD-8328-40F9-809C-3614E41B3B9D}" srcOrd="1" destOrd="0" presId="urn:microsoft.com/office/officeart/2005/8/layout/orgChart1"/>
    <dgm:cxn modelId="{F35A8C1E-4031-417F-94DB-452EE0CC5D7C}" type="presParOf" srcId="{CCABECB5-FF8C-4E10-BA09-5877A309B7AD}" destId="{7AB0BC81-18B3-4DC1-864D-F978C63E273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BBF3B0-D1C4-493E-B5BE-4E0415143E9B}">
      <dsp:nvSpPr>
        <dsp:cNvPr id="0" name=""/>
        <dsp:cNvSpPr/>
      </dsp:nvSpPr>
      <dsp:spPr>
        <a:xfrm>
          <a:off x="2870156" y="1179330"/>
          <a:ext cx="2669880" cy="1022389"/>
        </a:xfrm>
        <a:custGeom>
          <a:avLst/>
          <a:gdLst/>
          <a:ahLst/>
          <a:cxnLst/>
          <a:rect l="0" t="0" r="0" b="0"/>
          <a:pathLst>
            <a:path>
              <a:moveTo>
                <a:pt x="2669880" y="0"/>
              </a:moveTo>
              <a:lnTo>
                <a:pt x="2669880" y="1022389"/>
              </a:lnTo>
              <a:lnTo>
                <a:pt x="0" y="102238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2B2665-6957-4BD0-BBE1-2B90FA8AF902}">
      <dsp:nvSpPr>
        <dsp:cNvPr id="0" name=""/>
        <dsp:cNvSpPr/>
      </dsp:nvSpPr>
      <dsp:spPr>
        <a:xfrm>
          <a:off x="4114800" y="1179330"/>
          <a:ext cx="1425236" cy="2161636"/>
        </a:xfrm>
        <a:custGeom>
          <a:avLst/>
          <a:gdLst/>
          <a:ahLst/>
          <a:cxnLst/>
          <a:rect l="0" t="0" r="0" b="0"/>
          <a:pathLst>
            <a:path>
              <a:moveTo>
                <a:pt x="1425236" y="0"/>
              </a:moveTo>
              <a:lnTo>
                <a:pt x="1425236" y="1914281"/>
              </a:lnTo>
              <a:lnTo>
                <a:pt x="0" y="1914281"/>
              </a:lnTo>
              <a:lnTo>
                <a:pt x="0" y="21616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FD88D7-6576-4F57-8CA4-89CDA8D302D5}">
      <dsp:nvSpPr>
        <dsp:cNvPr id="0" name=""/>
        <dsp:cNvSpPr/>
      </dsp:nvSpPr>
      <dsp:spPr>
        <a:xfrm>
          <a:off x="1511681" y="1448"/>
          <a:ext cx="2355763" cy="11778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kern="1200" dirty="0"/>
            <a:t>DESCARGAR OBJETO</a:t>
          </a:r>
        </a:p>
      </dsp:txBody>
      <dsp:txXfrm>
        <a:off x="1511681" y="1448"/>
        <a:ext cx="2355763" cy="1177881"/>
      </dsp:txXfrm>
    </dsp:sp>
    <dsp:sp modelId="{D11308C5-1AF1-484B-B41E-740DE65D5139}">
      <dsp:nvSpPr>
        <dsp:cNvPr id="0" name=""/>
        <dsp:cNvSpPr/>
      </dsp:nvSpPr>
      <dsp:spPr>
        <a:xfrm>
          <a:off x="4362155" y="1448"/>
          <a:ext cx="2355763" cy="11778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kern="1200" dirty="0"/>
            <a:t>DIBUJAR 3D</a:t>
          </a:r>
        </a:p>
      </dsp:txBody>
      <dsp:txXfrm>
        <a:off x="4362155" y="1448"/>
        <a:ext cx="2355763" cy="1177881"/>
      </dsp:txXfrm>
    </dsp:sp>
    <dsp:sp modelId="{0291C157-DAE3-424C-9032-2176A6D86116}">
      <dsp:nvSpPr>
        <dsp:cNvPr id="0" name=""/>
        <dsp:cNvSpPr/>
      </dsp:nvSpPr>
      <dsp:spPr>
        <a:xfrm>
          <a:off x="2936918" y="3340966"/>
          <a:ext cx="2355763" cy="11778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kern="1200" dirty="0"/>
            <a:t>IMPRIMIRLO</a:t>
          </a:r>
        </a:p>
      </dsp:txBody>
      <dsp:txXfrm>
        <a:off x="2936918" y="3340966"/>
        <a:ext cx="2355763" cy="1177881"/>
      </dsp:txXfrm>
    </dsp:sp>
    <dsp:sp modelId="{2A5BD1E1-0F6B-4B95-A7E9-6782A145F1F7}">
      <dsp:nvSpPr>
        <dsp:cNvPr id="0" name=""/>
        <dsp:cNvSpPr/>
      </dsp:nvSpPr>
      <dsp:spPr>
        <a:xfrm>
          <a:off x="514392" y="1612779"/>
          <a:ext cx="2355763" cy="11778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kern="1200" dirty="0"/>
            <a:t>LAMINARLO</a:t>
          </a:r>
        </a:p>
      </dsp:txBody>
      <dsp:txXfrm>
        <a:off x="514392" y="1612779"/>
        <a:ext cx="2355763" cy="11778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FE300-6F13-455B-B931-ABF740ED1790}" type="datetimeFigureOut">
              <a:rPr lang="es-ES" smtClean="0"/>
              <a:t>07/02/2023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76BD9-3149-4F8D-93B7-554C3E0A79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8616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76BD9-3149-4F8D-93B7-554C3E0A7953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8322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A472-6C4C-4F80-B56F-1E545491E31F}" type="datetimeFigureOut">
              <a:rPr lang="es-ES" smtClean="0"/>
              <a:t>07/02/2023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C202C-BDE0-4FE0-8DCF-B553404EED5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A472-6C4C-4F80-B56F-1E545491E31F}" type="datetimeFigureOut">
              <a:rPr lang="es-ES" smtClean="0"/>
              <a:t>07/02/2023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C202C-BDE0-4FE0-8DCF-B553404EED5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A472-6C4C-4F80-B56F-1E545491E31F}" type="datetimeFigureOut">
              <a:rPr lang="es-ES" smtClean="0"/>
              <a:t>07/02/2023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C202C-BDE0-4FE0-8DCF-B553404EED5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A472-6C4C-4F80-B56F-1E545491E31F}" type="datetimeFigureOut">
              <a:rPr lang="es-ES" smtClean="0"/>
              <a:t>07/02/2023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C202C-BDE0-4FE0-8DCF-B553404EED5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A472-6C4C-4F80-B56F-1E545491E31F}" type="datetimeFigureOut">
              <a:rPr lang="es-ES" smtClean="0"/>
              <a:t>07/02/2023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C202C-BDE0-4FE0-8DCF-B553404EED5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A472-6C4C-4F80-B56F-1E545491E31F}" type="datetimeFigureOut">
              <a:rPr lang="es-ES" smtClean="0"/>
              <a:t>07/02/2023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C202C-BDE0-4FE0-8DCF-B553404EED5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A472-6C4C-4F80-B56F-1E545491E31F}" type="datetimeFigureOut">
              <a:rPr lang="es-ES" smtClean="0"/>
              <a:t>07/02/2023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C202C-BDE0-4FE0-8DCF-B553404EED5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A472-6C4C-4F80-B56F-1E545491E31F}" type="datetimeFigureOut">
              <a:rPr lang="es-ES" smtClean="0"/>
              <a:t>07/02/2023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C202C-BDE0-4FE0-8DCF-B553404EED5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A472-6C4C-4F80-B56F-1E545491E31F}" type="datetimeFigureOut">
              <a:rPr lang="es-ES" smtClean="0"/>
              <a:t>07/02/2023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C202C-BDE0-4FE0-8DCF-B553404EED5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A472-6C4C-4F80-B56F-1E545491E31F}" type="datetimeFigureOut">
              <a:rPr lang="es-ES" smtClean="0"/>
              <a:t>07/02/2023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C202C-BDE0-4FE0-8DCF-B553404EED5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A472-6C4C-4F80-B56F-1E545491E31F}" type="datetimeFigureOut">
              <a:rPr lang="es-ES" smtClean="0"/>
              <a:t>07/02/2023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C202C-BDE0-4FE0-8DCF-B553404EED54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2A472-6C4C-4F80-B56F-1E545491E31F}" type="datetimeFigureOut">
              <a:rPr lang="es-ES" smtClean="0"/>
              <a:t>07/02/2023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C202C-BDE0-4FE0-8DCF-B553404EED54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giverse.com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www.thingiverse.com/thing:2801284/files" TargetMode="External"/><Relationship Id="rId7" Type="http://schemas.openxmlformats.org/officeDocument/2006/relationships/hyperlink" Target="https://www.thingiverse.com/thing:308265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www.thingiverse.com/thing:4167029" TargetMode="Externa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leon-3d.es/guia-de-resolucion-de-problemas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nkercad.com/things/79Yq8JtulVG-daring-fulffy-densor/edit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eb.microsoftstream.com/video/aa33f83e-91fb-4c09-9224-3a80ed9556b7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eb.microsoftstream.com/video/8111e7f7-11e3-4eb7-8e61-c2ae10c0e5b2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eb.microsoftstream.com/video/8202f224-6f29-4e96-b13b-5c995f643d5e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eb.microsoftstream.com/video/7ed21af6-036d-4c54-9ba3-838e3afb1ea9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7339A-31DF-AC27-DA6D-56B22C7368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r="600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902" y="1267730"/>
            <a:ext cx="7182197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327149" y="1695576"/>
            <a:ext cx="6489703" cy="2857191"/>
          </a:xfrm>
        </p:spPr>
        <p:txBody>
          <a:bodyPr anchor="ctr">
            <a:normAutofit/>
          </a:bodyPr>
          <a:lstStyle/>
          <a:p>
            <a:r>
              <a:rPr lang="es-ES_tradnl" sz="7000"/>
              <a:t>IMPRESIÓN EN 3D</a:t>
            </a:r>
            <a:endParaRPr lang="es-ES" sz="700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27149" y="4623127"/>
            <a:ext cx="6491400" cy="45720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s-ES" sz="1400" dirty="0">
                <a:solidFill>
                  <a:schemeClr val="tx1"/>
                </a:solidFill>
              </a:rPr>
              <a:t>IESO TIERRA DE CAMPOS</a:t>
            </a:r>
          </a:p>
          <a:p>
            <a:pPr>
              <a:lnSpc>
                <a:spcPct val="90000"/>
              </a:lnSpc>
            </a:pPr>
            <a:r>
              <a:rPr lang="es-ES" sz="1400" dirty="0">
                <a:solidFill>
                  <a:schemeClr val="tx1"/>
                </a:solidFill>
              </a:rPr>
              <a:t>Febrero 2022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850" y="1411615"/>
            <a:ext cx="69723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E225DA-E9C6-459D-93B1-72F994B0F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5588"/>
            <a:ext cx="8229600" cy="1143000"/>
          </a:xfrm>
        </p:spPr>
        <p:txBody>
          <a:bodyPr/>
          <a:lstStyle/>
          <a:p>
            <a:r>
              <a:rPr lang="es-ES" dirty="0"/>
              <a:t>LA IDEA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C7A3B30-66D0-42D8-988B-AEF1C3BBDC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416325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E00DC8D1-12DC-4B1B-93F3-2469E246AC6B}"/>
              </a:ext>
            </a:extLst>
          </p:cNvPr>
          <p:cNvCxnSpPr>
            <a:cxnSpLocks/>
          </p:cNvCxnSpPr>
          <p:nvPr/>
        </p:nvCxnSpPr>
        <p:spPr>
          <a:xfrm>
            <a:off x="3995936" y="2708920"/>
            <a:ext cx="0" cy="10822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7">
            <a:extLst>
              <a:ext uri="{FF2B5EF4-FFF2-40B4-BE49-F238E27FC236}">
                <a16:creationId xmlns:a16="http://schemas.microsoft.com/office/drawing/2014/main" id="{81A7E5A3-76EC-4A78-AB2B-760777C9C457}"/>
              </a:ext>
            </a:extLst>
          </p:cNvPr>
          <p:cNvSpPr/>
          <p:nvPr/>
        </p:nvSpPr>
        <p:spPr>
          <a:xfrm>
            <a:off x="683568" y="880120"/>
            <a:ext cx="1800200" cy="72008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err="1"/>
              <a:t>Thingiverse</a:t>
            </a:r>
            <a:endParaRPr lang="es-ES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769E682C-F262-4F17-ACD1-171F25BF233A}"/>
              </a:ext>
            </a:extLst>
          </p:cNvPr>
          <p:cNvSpPr/>
          <p:nvPr/>
        </p:nvSpPr>
        <p:spPr>
          <a:xfrm>
            <a:off x="6917035" y="1038548"/>
            <a:ext cx="1800200" cy="72008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err="1"/>
              <a:t>Tinkercad</a:t>
            </a:r>
            <a:endParaRPr lang="es-ES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28479371-758A-4664-9E54-E94F5C6EA45F}"/>
              </a:ext>
            </a:extLst>
          </p:cNvPr>
          <p:cNvSpPr/>
          <p:nvPr/>
        </p:nvSpPr>
        <p:spPr>
          <a:xfrm>
            <a:off x="6949455" y="2348880"/>
            <a:ext cx="1800200" cy="72008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err="1"/>
              <a:t>Scketchup</a:t>
            </a:r>
            <a:endParaRPr lang="es-ES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FD00E01-AECD-414A-A28C-7E3E8F93471D}"/>
              </a:ext>
            </a:extLst>
          </p:cNvPr>
          <p:cNvSpPr/>
          <p:nvPr/>
        </p:nvSpPr>
        <p:spPr>
          <a:xfrm>
            <a:off x="107504" y="4221088"/>
            <a:ext cx="1800200" cy="72008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Cura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2FF99E5-79DC-45F8-ABC7-8672B08879D1}"/>
              </a:ext>
            </a:extLst>
          </p:cNvPr>
          <p:cNvSpPr/>
          <p:nvPr/>
        </p:nvSpPr>
        <p:spPr>
          <a:xfrm>
            <a:off x="5724128" y="5607695"/>
            <a:ext cx="1800200" cy="72008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Impresora 3D</a:t>
            </a:r>
          </a:p>
        </p:txBody>
      </p:sp>
    </p:spTree>
    <p:extLst>
      <p:ext uri="{BB962C8B-B14F-4D97-AF65-F5344CB8AC3E}">
        <p14:creationId xmlns:p14="http://schemas.microsoft.com/office/powerpoint/2010/main" val="1321867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6" descr="Flecha iluminada hacia arriba al lado de flechas hacia abajo sin iluminar en fondo verde pastel">
            <a:extLst>
              <a:ext uri="{FF2B5EF4-FFF2-40B4-BE49-F238E27FC236}">
                <a16:creationId xmlns:a16="http://schemas.microsoft.com/office/drawing/2014/main" id="{3918F4F2-30FF-1C6C-6494-079709551F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5867" y="-10136"/>
            <a:ext cx="4592270" cy="9144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303414" y="3091928"/>
            <a:ext cx="6808922" cy="2387600"/>
          </a:xfrm>
        </p:spPr>
        <p:txBody>
          <a:bodyPr>
            <a:normAutofit/>
          </a:bodyPr>
          <a:lstStyle/>
          <a:p>
            <a:pPr algn="l"/>
            <a:r>
              <a:rPr lang="es-ES_tradnl" sz="5700"/>
              <a:t>DESCARGAR OBJETOS</a:t>
            </a:r>
            <a:endParaRPr lang="es-ES" sz="570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7339422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303414" y="5624945"/>
            <a:ext cx="6808922" cy="592975"/>
          </a:xfrm>
        </p:spPr>
        <p:txBody>
          <a:bodyPr anchor="ctr">
            <a:normAutofit/>
          </a:bodyPr>
          <a:lstStyle/>
          <a:p>
            <a:pPr algn="l"/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55976" y="803325"/>
            <a:ext cx="4305673" cy="1475693"/>
          </a:xfrm>
        </p:spPr>
        <p:txBody>
          <a:bodyPr>
            <a:normAutofit fontScale="90000"/>
          </a:bodyPr>
          <a:lstStyle/>
          <a:p>
            <a:r>
              <a:rPr lang="es-ES" sz="4800" dirty="0">
                <a:solidFill>
                  <a:srgbClr val="FF0000"/>
                </a:solidFill>
                <a:latin typeface="Amasis MT Pro Black" panose="02040A04050005020304" pitchFamily="18" charset="0"/>
              </a:rPr>
              <a:t>THINGIVERSE</a:t>
            </a:r>
            <a:endParaRPr lang="es-ES" dirty="0">
              <a:solidFill>
                <a:srgbClr val="FF0000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Marca de exclamación sobre fondo amarillo">
            <a:extLst>
              <a:ext uri="{FF2B5EF4-FFF2-40B4-BE49-F238E27FC236}">
                <a16:creationId xmlns:a16="http://schemas.microsoft.com/office/drawing/2014/main" id="{E977934E-030D-D4E4-F2ED-F67E79382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93" r="16477" b="1"/>
          <a:stretch/>
        </p:blipFill>
        <p:spPr>
          <a:xfrm>
            <a:off x="1" y="-2"/>
            <a:ext cx="4081394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95936" y="2279018"/>
            <a:ext cx="5040560" cy="3375920"/>
          </a:xfrm>
        </p:spPr>
        <p:txBody>
          <a:bodyPr anchor="t">
            <a:normAutofit lnSpcReduction="10000"/>
          </a:bodyPr>
          <a:lstStyle/>
          <a:p>
            <a:r>
              <a:rPr lang="es-ES" sz="2000" dirty="0"/>
              <a:t>Google………</a:t>
            </a:r>
            <a:r>
              <a:rPr lang="es-ES" sz="2000" dirty="0">
                <a:highlight>
                  <a:srgbClr val="FFFF00"/>
                </a:highlight>
                <a:hlinkClick r:id="rId3"/>
              </a:rPr>
              <a:t>https://www.thingiverse.com/</a:t>
            </a:r>
            <a:endParaRPr lang="es-ES" sz="2000" dirty="0">
              <a:highlight>
                <a:srgbClr val="FFFF00"/>
              </a:highlight>
            </a:endParaRPr>
          </a:p>
          <a:p>
            <a:endParaRPr lang="es-ES" sz="2000" dirty="0"/>
          </a:p>
          <a:p>
            <a:r>
              <a:rPr lang="es-ES" sz="2000" dirty="0"/>
              <a:t>En el buscador teclear el objeto que queremos imprimir (p. ej. Yoda)</a:t>
            </a:r>
          </a:p>
          <a:p>
            <a:endParaRPr lang="es-ES" sz="2000" dirty="0"/>
          </a:p>
          <a:p>
            <a:r>
              <a:rPr lang="es-ES" sz="2000" dirty="0"/>
              <a:t>Descargar</a:t>
            </a:r>
          </a:p>
          <a:p>
            <a:pPr marL="0" indent="0">
              <a:buNone/>
            </a:pPr>
            <a:endParaRPr lang="es-ES" sz="2000" dirty="0"/>
          </a:p>
          <a:p>
            <a:r>
              <a:rPr lang="es-ES" sz="2000" dirty="0"/>
              <a:t>Alguien lo ha puesto para nosotros y GRATIS</a:t>
            </a:r>
          </a:p>
          <a:p>
            <a:pPr marL="0" indent="0">
              <a:buNone/>
            </a:pPr>
            <a:r>
              <a:rPr lang="es-ES" sz="2000" b="1" i="1" dirty="0"/>
              <a:t>(SEGURO QUE NO HA SIDO EL LÍDER…)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422">
              <a:srgbClr val="BED0E6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F80417-957A-46A2-A9B9-36405186A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F010A6-EC03-4F71-BC82-0E20FD7FF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hlinkClick r:id="rId3"/>
            <a:extLst>
              <a:ext uri="{FF2B5EF4-FFF2-40B4-BE49-F238E27FC236}">
                <a16:creationId xmlns:a16="http://schemas.microsoft.com/office/drawing/2014/main" id="{29882377-9C35-421D-A53B-E2E08AB1E7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62" t="20601" r="36613" b="16400"/>
          <a:stretch/>
        </p:blipFill>
        <p:spPr>
          <a:xfrm>
            <a:off x="705297" y="332656"/>
            <a:ext cx="3888432" cy="3240360"/>
          </a:xfrm>
          <a:prstGeom prst="rect">
            <a:avLst/>
          </a:prstGeom>
        </p:spPr>
      </p:pic>
      <p:pic>
        <p:nvPicPr>
          <p:cNvPr id="7" name="Imagen 6">
            <a:hlinkClick r:id="rId5"/>
            <a:extLst>
              <a:ext uri="{FF2B5EF4-FFF2-40B4-BE49-F238E27FC236}">
                <a16:creationId xmlns:a16="http://schemas.microsoft.com/office/drawing/2014/main" id="{52A90F93-2515-48DF-BB82-DAAE6E4F8E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62" t="28999" r="34250" b="9401"/>
          <a:stretch/>
        </p:blipFill>
        <p:spPr>
          <a:xfrm>
            <a:off x="4716016" y="1607815"/>
            <a:ext cx="4104456" cy="3168352"/>
          </a:xfrm>
          <a:prstGeom prst="rect">
            <a:avLst/>
          </a:prstGeom>
        </p:spPr>
      </p:pic>
      <p:pic>
        <p:nvPicPr>
          <p:cNvPr id="9" name="Imagen 8">
            <a:hlinkClick r:id="rId7"/>
            <a:extLst>
              <a:ext uri="{FF2B5EF4-FFF2-40B4-BE49-F238E27FC236}">
                <a16:creationId xmlns:a16="http://schemas.microsoft.com/office/drawing/2014/main" id="{BE174C8C-4084-4996-AB5E-817F957396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862" t="17801" r="36613" b="23660"/>
          <a:stretch/>
        </p:blipFill>
        <p:spPr>
          <a:xfrm>
            <a:off x="766441" y="3490764"/>
            <a:ext cx="3888432" cy="301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75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9B920D-F032-4DF5-9476-9565A9496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E75013-6BF3-4FF6-8BFA-B2CB49A16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>
              <a:highlight>
                <a:srgbClr val="FF0000"/>
              </a:highligh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68E6D2A-D3B8-4A1A-8845-4568868D76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00" r="7476" b="6201"/>
          <a:stretch/>
        </p:blipFill>
        <p:spPr>
          <a:xfrm>
            <a:off x="107504" y="1052736"/>
            <a:ext cx="846043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93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52C246-27E3-C2B3-A9F9-2790C9D918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6494" r="26839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F10877FE-EE67-466B-9948-081D76C45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914402"/>
            <a:ext cx="7886700" cy="2985923"/>
          </a:xfrm>
        </p:spPr>
        <p:txBody>
          <a:bodyPr>
            <a:normAutofit/>
          </a:bodyPr>
          <a:lstStyle/>
          <a:p>
            <a:r>
              <a:rPr lang="es-ES" sz="4500">
                <a:solidFill>
                  <a:srgbClr val="FFFFFF"/>
                </a:solidFill>
              </a:rPr>
              <a:t>Nuestra impresora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5C0797C7-DEA4-41E8-84C8-D79C18C81E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4072040"/>
            <a:ext cx="7886700" cy="1384310"/>
          </a:xfrm>
        </p:spPr>
        <p:txBody>
          <a:bodyPr>
            <a:normAutofit/>
          </a:bodyPr>
          <a:lstStyle/>
          <a:p>
            <a:r>
              <a:rPr lang="es-ES" dirty="0" err="1">
                <a:solidFill>
                  <a:srgbClr val="FFFFFF"/>
                </a:solidFill>
              </a:rPr>
              <a:t>Creality</a:t>
            </a:r>
            <a:r>
              <a:rPr lang="es-ES" dirty="0">
                <a:solidFill>
                  <a:srgbClr val="FFFFFF"/>
                </a:solidFill>
              </a:rPr>
              <a:t> CR10- mini</a:t>
            </a:r>
          </a:p>
        </p:txBody>
      </p:sp>
    </p:spTree>
    <p:extLst>
      <p:ext uri="{BB962C8B-B14F-4D97-AF65-F5344CB8AC3E}">
        <p14:creationId xmlns:p14="http://schemas.microsoft.com/office/powerpoint/2010/main" val="407980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9" name="Rectangle 616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24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1" name="Rectangle 617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3404" t="12698" r="17222" b="25974"/>
          <a:stretch/>
        </p:blipFill>
        <p:spPr bwMode="auto">
          <a:xfrm>
            <a:off x="482600" y="1395499"/>
            <a:ext cx="8178799" cy="4067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333566-2C2D-4075-8280-63D35A88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191" y="803325"/>
            <a:ext cx="2361457" cy="4281859"/>
          </a:xfrm>
        </p:spPr>
        <p:txBody>
          <a:bodyPr>
            <a:normAutofit/>
          </a:bodyPr>
          <a:lstStyle/>
          <a:p>
            <a:r>
              <a:rPr lang="es-ES" dirty="0"/>
              <a:t>CREALITY CR-10 mini s</a:t>
            </a:r>
          </a:p>
        </p:txBody>
      </p:sp>
      <p:sp>
        <p:nvSpPr>
          <p:cNvPr id="3079" name="Freeform: Shape 307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▷Hictop Cr-10S Varillas de husillo T de eje doble. Superficie de impresion  300x300x400mm. Clon Creality Cr-10S.">
            <a:extLst>
              <a:ext uri="{FF2B5EF4-FFF2-40B4-BE49-F238E27FC236}">
                <a16:creationId xmlns:a16="http://schemas.microsoft.com/office/drawing/2014/main" id="{FBEE4FFF-D744-4112-8A35-E60AF2179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6" r="2" b="2"/>
          <a:stretch/>
        </p:blipFill>
        <p:spPr bwMode="auto">
          <a:xfrm>
            <a:off x="0" y="-13815"/>
            <a:ext cx="6300192" cy="8729176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ACCFC6-0CE7-4D62-99C4-25261DBFF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746" y="2279018"/>
            <a:ext cx="3985908" cy="3375920"/>
          </a:xfrm>
        </p:spPr>
        <p:txBody>
          <a:bodyPr anchor="t">
            <a:normAutofit/>
          </a:bodyPr>
          <a:lstStyle/>
          <a:p>
            <a:endParaRPr lang="es-ES" sz="1600"/>
          </a:p>
        </p:txBody>
      </p:sp>
    </p:spTree>
    <p:extLst>
      <p:ext uri="{BB962C8B-B14F-4D97-AF65-F5344CB8AC3E}">
        <p14:creationId xmlns:p14="http://schemas.microsoft.com/office/powerpoint/2010/main" val="1090997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C0CCF94-9536-4A63-8FF2-E37827C92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C970655A-F4C2-4D7E-BAB6-D3BFC5CAE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8174"/>
            <a:ext cx="9144000" cy="4939827"/>
          </a:xfrm>
          <a:custGeom>
            <a:avLst/>
            <a:gdLst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499101 w 12192000"/>
              <a:gd name="connsiteY144" fmla="*/ 232983 h 4939827"/>
              <a:gd name="connsiteX145" fmla="*/ 4558432 w 12192000"/>
              <a:gd name="connsiteY145" fmla="*/ 269194 h 4939827"/>
              <a:gd name="connsiteX146" fmla="*/ 4635061 w 12192000"/>
              <a:gd name="connsiteY146" fmla="*/ 280682 h 4939827"/>
              <a:gd name="connsiteX147" fmla="*/ 4680829 w 12192000"/>
              <a:gd name="connsiteY147" fmla="*/ 287953 h 4939827"/>
              <a:gd name="connsiteX148" fmla="*/ 4807427 w 12192000"/>
              <a:gd name="connsiteY148" fmla="*/ 276835 h 4939827"/>
              <a:gd name="connsiteX149" fmla="*/ 5028933 w 12192000"/>
              <a:gd name="connsiteY149" fmla="*/ 183887 h 4939827"/>
              <a:gd name="connsiteX150" fmla="*/ 5093642 w 12192000"/>
              <a:gd name="connsiteY150" fmla="*/ 177214 h 4939827"/>
              <a:gd name="connsiteX151" fmla="*/ 5102642 w 12192000"/>
              <a:gd name="connsiteY151" fmla="*/ 186816 h 4939827"/>
              <a:gd name="connsiteX152" fmla="*/ 5193590 w 12192000"/>
              <a:gd name="connsiteY152" fmla="*/ 136361 h 4939827"/>
              <a:gd name="connsiteX153" fmla="*/ 5323922 w 12192000"/>
              <a:gd name="connsiteY153" fmla="*/ 146332 h 4939827"/>
              <a:gd name="connsiteX154" fmla="*/ 5421860 w 12192000"/>
              <a:gd name="connsiteY154" fmla="*/ 167298 h 4939827"/>
              <a:gd name="connsiteX155" fmla="*/ 5476948 w 12192000"/>
              <a:gd name="connsiteY155" fmla="*/ 173249 h 4939827"/>
              <a:gd name="connsiteX156" fmla="*/ 5516842 w 12192000"/>
              <a:gd name="connsiteY156" fmla="*/ 184018 h 4939827"/>
              <a:gd name="connsiteX157" fmla="*/ 5619415 w 12192000"/>
              <a:gd name="connsiteY157" fmla="*/ 176781 h 4939827"/>
              <a:gd name="connsiteX158" fmla="*/ 5789867 w 12192000"/>
              <a:gd name="connsiteY158" fmla="*/ 150304 h 4939827"/>
              <a:gd name="connsiteX159" fmla="*/ 5825953 w 12192000"/>
              <a:gd name="connsiteY159" fmla="*/ 147907 h 4939827"/>
              <a:gd name="connsiteX160" fmla="*/ 5856168 w 12192000"/>
              <a:gd name="connsiteY160" fmla="*/ 158719 h 4939827"/>
              <a:gd name="connsiteX161" fmla="*/ 5862476 w 12192000"/>
              <a:gd name="connsiteY161" fmla="*/ 172447 h 4939827"/>
              <a:gd name="connsiteX162" fmla="*/ 5882195 w 12192000"/>
              <a:gd name="connsiteY162" fmla="*/ 173195 h 4939827"/>
              <a:gd name="connsiteX163" fmla="*/ 5887271 w 12192000"/>
              <a:gd name="connsiteY163" fmla="*/ 176084 h 4939827"/>
              <a:gd name="connsiteX164" fmla="*/ 5916552 w 12192000"/>
              <a:gd name="connsiteY164" fmla="*/ 189955 h 4939827"/>
              <a:gd name="connsiteX165" fmla="*/ 5983240 w 12192000"/>
              <a:gd name="connsiteY165" fmla="*/ 152755 h 4939827"/>
              <a:gd name="connsiteX166" fmla="*/ 6061852 w 12192000"/>
              <a:gd name="connsiteY166" fmla="*/ 161953 h 4939827"/>
              <a:gd name="connsiteX167" fmla="*/ 6408386 w 12192000"/>
              <a:gd name="connsiteY167" fmla="*/ 157590 h 4939827"/>
              <a:gd name="connsiteX168" fmla="*/ 6531386 w 12192000"/>
              <a:gd name="connsiteY168" fmla="*/ 156103 h 4939827"/>
              <a:gd name="connsiteX169" fmla="*/ 6721509 w 12192000"/>
              <a:gd name="connsiteY169" fmla="*/ 54829 h 4939827"/>
              <a:gd name="connsiteX170" fmla="*/ 6947884 w 12192000"/>
              <a:gd name="connsiteY170" fmla="*/ 47587 h 4939827"/>
              <a:gd name="connsiteX171" fmla="*/ 6965101 w 12192000"/>
              <a:gd name="connsiteY171" fmla="*/ 25718 h 4939827"/>
              <a:gd name="connsiteX172" fmla="*/ 6986370 w 12192000"/>
              <a:gd name="connsiteY172" fmla="*/ 12659 h 4939827"/>
              <a:gd name="connsiteX173" fmla="*/ 6989536 w 12192000"/>
              <a:gd name="connsiteY173" fmla="*/ 14528 h 4939827"/>
              <a:gd name="connsiteX174" fmla="*/ 7015933 w 12192000"/>
              <a:gd name="connsiteY174" fmla="*/ 9653 h 4939827"/>
              <a:gd name="connsiteX175" fmla="*/ 7020592 w 12192000"/>
              <a:gd name="connsiteY175" fmla="*/ 1651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558432 w 12192000"/>
              <a:gd name="connsiteY144" fmla="*/ 269194 h 4939827"/>
              <a:gd name="connsiteX145" fmla="*/ 4635061 w 12192000"/>
              <a:gd name="connsiteY145" fmla="*/ 280682 h 4939827"/>
              <a:gd name="connsiteX146" fmla="*/ 4680829 w 12192000"/>
              <a:gd name="connsiteY146" fmla="*/ 287953 h 4939827"/>
              <a:gd name="connsiteX147" fmla="*/ 4807427 w 12192000"/>
              <a:gd name="connsiteY147" fmla="*/ 276835 h 4939827"/>
              <a:gd name="connsiteX148" fmla="*/ 5028933 w 12192000"/>
              <a:gd name="connsiteY148" fmla="*/ 183887 h 4939827"/>
              <a:gd name="connsiteX149" fmla="*/ 5093642 w 12192000"/>
              <a:gd name="connsiteY149" fmla="*/ 177214 h 4939827"/>
              <a:gd name="connsiteX150" fmla="*/ 5102642 w 12192000"/>
              <a:gd name="connsiteY150" fmla="*/ 186816 h 4939827"/>
              <a:gd name="connsiteX151" fmla="*/ 5193590 w 12192000"/>
              <a:gd name="connsiteY151" fmla="*/ 136361 h 4939827"/>
              <a:gd name="connsiteX152" fmla="*/ 5323922 w 12192000"/>
              <a:gd name="connsiteY152" fmla="*/ 146332 h 4939827"/>
              <a:gd name="connsiteX153" fmla="*/ 5421860 w 12192000"/>
              <a:gd name="connsiteY153" fmla="*/ 167298 h 4939827"/>
              <a:gd name="connsiteX154" fmla="*/ 5476948 w 12192000"/>
              <a:gd name="connsiteY154" fmla="*/ 173249 h 4939827"/>
              <a:gd name="connsiteX155" fmla="*/ 5516842 w 12192000"/>
              <a:gd name="connsiteY155" fmla="*/ 184018 h 4939827"/>
              <a:gd name="connsiteX156" fmla="*/ 5619415 w 12192000"/>
              <a:gd name="connsiteY156" fmla="*/ 176781 h 4939827"/>
              <a:gd name="connsiteX157" fmla="*/ 5789867 w 12192000"/>
              <a:gd name="connsiteY157" fmla="*/ 150304 h 4939827"/>
              <a:gd name="connsiteX158" fmla="*/ 5825953 w 12192000"/>
              <a:gd name="connsiteY158" fmla="*/ 147907 h 4939827"/>
              <a:gd name="connsiteX159" fmla="*/ 5856168 w 12192000"/>
              <a:gd name="connsiteY159" fmla="*/ 158719 h 4939827"/>
              <a:gd name="connsiteX160" fmla="*/ 5862476 w 12192000"/>
              <a:gd name="connsiteY160" fmla="*/ 172447 h 4939827"/>
              <a:gd name="connsiteX161" fmla="*/ 5882195 w 12192000"/>
              <a:gd name="connsiteY161" fmla="*/ 173195 h 4939827"/>
              <a:gd name="connsiteX162" fmla="*/ 5887271 w 12192000"/>
              <a:gd name="connsiteY162" fmla="*/ 176084 h 4939827"/>
              <a:gd name="connsiteX163" fmla="*/ 5916552 w 12192000"/>
              <a:gd name="connsiteY163" fmla="*/ 189955 h 4939827"/>
              <a:gd name="connsiteX164" fmla="*/ 5983240 w 12192000"/>
              <a:gd name="connsiteY164" fmla="*/ 152755 h 4939827"/>
              <a:gd name="connsiteX165" fmla="*/ 6061852 w 12192000"/>
              <a:gd name="connsiteY165" fmla="*/ 161953 h 4939827"/>
              <a:gd name="connsiteX166" fmla="*/ 6408386 w 12192000"/>
              <a:gd name="connsiteY166" fmla="*/ 157590 h 4939827"/>
              <a:gd name="connsiteX167" fmla="*/ 6531386 w 12192000"/>
              <a:gd name="connsiteY167" fmla="*/ 156103 h 4939827"/>
              <a:gd name="connsiteX168" fmla="*/ 6721509 w 12192000"/>
              <a:gd name="connsiteY168" fmla="*/ 54829 h 4939827"/>
              <a:gd name="connsiteX169" fmla="*/ 6947884 w 12192000"/>
              <a:gd name="connsiteY169" fmla="*/ 47587 h 4939827"/>
              <a:gd name="connsiteX170" fmla="*/ 6965101 w 12192000"/>
              <a:gd name="connsiteY170" fmla="*/ 25718 h 4939827"/>
              <a:gd name="connsiteX171" fmla="*/ 6986370 w 12192000"/>
              <a:gd name="connsiteY171" fmla="*/ 12659 h 4939827"/>
              <a:gd name="connsiteX172" fmla="*/ 6989536 w 12192000"/>
              <a:gd name="connsiteY172" fmla="*/ 14528 h 4939827"/>
              <a:gd name="connsiteX173" fmla="*/ 7015933 w 12192000"/>
              <a:gd name="connsiteY173" fmla="*/ 9653 h 4939827"/>
              <a:gd name="connsiteX174" fmla="*/ 7020592 w 12192000"/>
              <a:gd name="connsiteY174" fmla="*/ 1651 h 4939827"/>
              <a:gd name="connsiteX175" fmla="*/ 7025905 w 12192000"/>
              <a:gd name="connsiteY17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680829 w 12192000"/>
              <a:gd name="connsiteY145" fmla="*/ 287953 h 4939827"/>
              <a:gd name="connsiteX146" fmla="*/ 4807427 w 12192000"/>
              <a:gd name="connsiteY146" fmla="*/ 276835 h 4939827"/>
              <a:gd name="connsiteX147" fmla="*/ 5028933 w 12192000"/>
              <a:gd name="connsiteY147" fmla="*/ 183887 h 4939827"/>
              <a:gd name="connsiteX148" fmla="*/ 5093642 w 12192000"/>
              <a:gd name="connsiteY148" fmla="*/ 177214 h 4939827"/>
              <a:gd name="connsiteX149" fmla="*/ 5102642 w 12192000"/>
              <a:gd name="connsiteY149" fmla="*/ 186816 h 4939827"/>
              <a:gd name="connsiteX150" fmla="*/ 5193590 w 12192000"/>
              <a:gd name="connsiteY150" fmla="*/ 136361 h 4939827"/>
              <a:gd name="connsiteX151" fmla="*/ 5323922 w 12192000"/>
              <a:gd name="connsiteY151" fmla="*/ 146332 h 4939827"/>
              <a:gd name="connsiteX152" fmla="*/ 5421860 w 12192000"/>
              <a:gd name="connsiteY152" fmla="*/ 167298 h 4939827"/>
              <a:gd name="connsiteX153" fmla="*/ 5476948 w 12192000"/>
              <a:gd name="connsiteY153" fmla="*/ 173249 h 4939827"/>
              <a:gd name="connsiteX154" fmla="*/ 5516842 w 12192000"/>
              <a:gd name="connsiteY154" fmla="*/ 184018 h 4939827"/>
              <a:gd name="connsiteX155" fmla="*/ 5619415 w 12192000"/>
              <a:gd name="connsiteY155" fmla="*/ 176781 h 4939827"/>
              <a:gd name="connsiteX156" fmla="*/ 5789867 w 12192000"/>
              <a:gd name="connsiteY156" fmla="*/ 150304 h 4939827"/>
              <a:gd name="connsiteX157" fmla="*/ 5825953 w 12192000"/>
              <a:gd name="connsiteY157" fmla="*/ 147907 h 4939827"/>
              <a:gd name="connsiteX158" fmla="*/ 5856168 w 12192000"/>
              <a:gd name="connsiteY158" fmla="*/ 158719 h 4939827"/>
              <a:gd name="connsiteX159" fmla="*/ 5862476 w 12192000"/>
              <a:gd name="connsiteY159" fmla="*/ 172447 h 4939827"/>
              <a:gd name="connsiteX160" fmla="*/ 5882195 w 12192000"/>
              <a:gd name="connsiteY160" fmla="*/ 173195 h 4939827"/>
              <a:gd name="connsiteX161" fmla="*/ 5887271 w 12192000"/>
              <a:gd name="connsiteY161" fmla="*/ 176084 h 4939827"/>
              <a:gd name="connsiteX162" fmla="*/ 5916552 w 12192000"/>
              <a:gd name="connsiteY162" fmla="*/ 189955 h 4939827"/>
              <a:gd name="connsiteX163" fmla="*/ 5983240 w 12192000"/>
              <a:gd name="connsiteY163" fmla="*/ 152755 h 4939827"/>
              <a:gd name="connsiteX164" fmla="*/ 6061852 w 12192000"/>
              <a:gd name="connsiteY164" fmla="*/ 161953 h 4939827"/>
              <a:gd name="connsiteX165" fmla="*/ 6408386 w 12192000"/>
              <a:gd name="connsiteY165" fmla="*/ 157590 h 4939827"/>
              <a:gd name="connsiteX166" fmla="*/ 6531386 w 12192000"/>
              <a:gd name="connsiteY166" fmla="*/ 156103 h 4939827"/>
              <a:gd name="connsiteX167" fmla="*/ 6721509 w 12192000"/>
              <a:gd name="connsiteY167" fmla="*/ 54829 h 4939827"/>
              <a:gd name="connsiteX168" fmla="*/ 6947884 w 12192000"/>
              <a:gd name="connsiteY168" fmla="*/ 47587 h 4939827"/>
              <a:gd name="connsiteX169" fmla="*/ 6965101 w 12192000"/>
              <a:gd name="connsiteY169" fmla="*/ 25718 h 4939827"/>
              <a:gd name="connsiteX170" fmla="*/ 6986370 w 12192000"/>
              <a:gd name="connsiteY170" fmla="*/ 12659 h 4939827"/>
              <a:gd name="connsiteX171" fmla="*/ 6989536 w 12192000"/>
              <a:gd name="connsiteY171" fmla="*/ 14528 h 4939827"/>
              <a:gd name="connsiteX172" fmla="*/ 7015933 w 12192000"/>
              <a:gd name="connsiteY172" fmla="*/ 9653 h 4939827"/>
              <a:gd name="connsiteX173" fmla="*/ 7020592 w 12192000"/>
              <a:gd name="connsiteY173" fmla="*/ 1651 h 4939827"/>
              <a:gd name="connsiteX174" fmla="*/ 7025905 w 12192000"/>
              <a:gd name="connsiteY17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08386 w 12192000"/>
              <a:gd name="connsiteY164" fmla="*/ 157590 h 4939827"/>
              <a:gd name="connsiteX165" fmla="*/ 6531386 w 12192000"/>
              <a:gd name="connsiteY165" fmla="*/ 156103 h 4939827"/>
              <a:gd name="connsiteX166" fmla="*/ 6721509 w 12192000"/>
              <a:gd name="connsiteY166" fmla="*/ 54829 h 4939827"/>
              <a:gd name="connsiteX167" fmla="*/ 6947884 w 12192000"/>
              <a:gd name="connsiteY167" fmla="*/ 47587 h 4939827"/>
              <a:gd name="connsiteX168" fmla="*/ 6965101 w 12192000"/>
              <a:gd name="connsiteY168" fmla="*/ 25718 h 4939827"/>
              <a:gd name="connsiteX169" fmla="*/ 6986370 w 12192000"/>
              <a:gd name="connsiteY169" fmla="*/ 12659 h 4939827"/>
              <a:gd name="connsiteX170" fmla="*/ 6989536 w 12192000"/>
              <a:gd name="connsiteY170" fmla="*/ 14528 h 4939827"/>
              <a:gd name="connsiteX171" fmla="*/ 7015933 w 12192000"/>
              <a:gd name="connsiteY171" fmla="*/ 9653 h 4939827"/>
              <a:gd name="connsiteX172" fmla="*/ 7020592 w 12192000"/>
              <a:gd name="connsiteY172" fmla="*/ 1651 h 4939827"/>
              <a:gd name="connsiteX173" fmla="*/ 7025905 w 12192000"/>
              <a:gd name="connsiteY17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21509 w 12192000"/>
              <a:gd name="connsiteY165" fmla="*/ 54829 h 4939827"/>
              <a:gd name="connsiteX166" fmla="*/ 6947884 w 12192000"/>
              <a:gd name="connsiteY166" fmla="*/ 47587 h 4939827"/>
              <a:gd name="connsiteX167" fmla="*/ 6965101 w 12192000"/>
              <a:gd name="connsiteY167" fmla="*/ 25718 h 4939827"/>
              <a:gd name="connsiteX168" fmla="*/ 6986370 w 12192000"/>
              <a:gd name="connsiteY168" fmla="*/ 12659 h 4939827"/>
              <a:gd name="connsiteX169" fmla="*/ 6989536 w 12192000"/>
              <a:gd name="connsiteY169" fmla="*/ 14528 h 4939827"/>
              <a:gd name="connsiteX170" fmla="*/ 7015933 w 12192000"/>
              <a:gd name="connsiteY170" fmla="*/ 9653 h 4939827"/>
              <a:gd name="connsiteX171" fmla="*/ 7020592 w 12192000"/>
              <a:gd name="connsiteY171" fmla="*/ 1651 h 4939827"/>
              <a:gd name="connsiteX172" fmla="*/ 7025905 w 12192000"/>
              <a:gd name="connsiteY17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947884 w 12192000"/>
              <a:gd name="connsiteY165" fmla="*/ 47587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152287 w 12192000"/>
              <a:gd name="connsiteY163" fmla="*/ 116736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56458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922756 w 12192000"/>
              <a:gd name="connsiteY135" fmla="*/ 194044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98001 w 12192000"/>
              <a:gd name="connsiteY124" fmla="*/ 231941 h 4939827"/>
              <a:gd name="connsiteX125" fmla="*/ 3561557 w 12192000"/>
              <a:gd name="connsiteY125" fmla="*/ 228095 h 4939827"/>
              <a:gd name="connsiteX126" fmla="*/ 3611920 w 12192000"/>
              <a:gd name="connsiteY126" fmla="*/ 218094 h 4939827"/>
              <a:gd name="connsiteX127" fmla="*/ 3620528 w 12192000"/>
              <a:gd name="connsiteY127" fmla="*/ 218788 h 4939827"/>
              <a:gd name="connsiteX128" fmla="*/ 3620766 w 12192000"/>
              <a:gd name="connsiteY128" fmla="*/ 218511 h 4939827"/>
              <a:gd name="connsiteX129" fmla="*/ 3629977 w 12192000"/>
              <a:gd name="connsiteY129" fmla="*/ 218664 h 4939827"/>
              <a:gd name="connsiteX130" fmla="*/ 3636217 w 12192000"/>
              <a:gd name="connsiteY130" fmla="*/ 220048 h 4939827"/>
              <a:gd name="connsiteX131" fmla="*/ 3709484 w 12192000"/>
              <a:gd name="connsiteY131" fmla="*/ 186927 h 4939827"/>
              <a:gd name="connsiteX132" fmla="*/ 3761342 w 12192000"/>
              <a:gd name="connsiteY132" fmla="*/ 177474 h 4939827"/>
              <a:gd name="connsiteX133" fmla="*/ 3799748 w 12192000"/>
              <a:gd name="connsiteY133" fmla="*/ 167154 h 4939827"/>
              <a:gd name="connsiteX134" fmla="*/ 3922756 w 12192000"/>
              <a:gd name="connsiteY134" fmla="*/ 194044 h 4939827"/>
              <a:gd name="connsiteX135" fmla="*/ 4028476 w 12192000"/>
              <a:gd name="connsiteY135" fmla="*/ 223679 h 4939827"/>
              <a:gd name="connsiteX136" fmla="*/ 4191582 w 12192000"/>
              <a:gd name="connsiteY136" fmla="*/ 238952 h 4939827"/>
              <a:gd name="connsiteX137" fmla="*/ 4251024 w 12192000"/>
              <a:gd name="connsiteY137" fmla="*/ 240874 h 4939827"/>
              <a:gd name="connsiteX138" fmla="*/ 4355275 w 12192000"/>
              <a:gd name="connsiteY138" fmla="*/ 260205 h 4939827"/>
              <a:gd name="connsiteX139" fmla="*/ 4423807 w 12192000"/>
              <a:gd name="connsiteY139" fmla="*/ 270366 h 4939827"/>
              <a:gd name="connsiteX140" fmla="*/ 4558432 w 12192000"/>
              <a:gd name="connsiteY140" fmla="*/ 269194 h 4939827"/>
              <a:gd name="connsiteX141" fmla="*/ 4635061 w 12192000"/>
              <a:gd name="connsiteY141" fmla="*/ 280682 h 4939827"/>
              <a:gd name="connsiteX142" fmla="*/ 4807427 w 12192000"/>
              <a:gd name="connsiteY142" fmla="*/ 276835 h 4939827"/>
              <a:gd name="connsiteX143" fmla="*/ 5028933 w 12192000"/>
              <a:gd name="connsiteY143" fmla="*/ 183887 h 4939827"/>
              <a:gd name="connsiteX144" fmla="*/ 5093642 w 12192000"/>
              <a:gd name="connsiteY144" fmla="*/ 177214 h 4939827"/>
              <a:gd name="connsiteX145" fmla="*/ 5102642 w 12192000"/>
              <a:gd name="connsiteY145" fmla="*/ 186816 h 4939827"/>
              <a:gd name="connsiteX146" fmla="*/ 5193590 w 12192000"/>
              <a:gd name="connsiteY146" fmla="*/ 156458 h 4939827"/>
              <a:gd name="connsiteX147" fmla="*/ 5323922 w 12192000"/>
              <a:gd name="connsiteY147" fmla="*/ 146332 h 4939827"/>
              <a:gd name="connsiteX148" fmla="*/ 5421860 w 12192000"/>
              <a:gd name="connsiteY148" fmla="*/ 167298 h 4939827"/>
              <a:gd name="connsiteX149" fmla="*/ 5476948 w 12192000"/>
              <a:gd name="connsiteY149" fmla="*/ 173249 h 4939827"/>
              <a:gd name="connsiteX150" fmla="*/ 5516842 w 12192000"/>
              <a:gd name="connsiteY150" fmla="*/ 184018 h 4939827"/>
              <a:gd name="connsiteX151" fmla="*/ 5619415 w 12192000"/>
              <a:gd name="connsiteY151" fmla="*/ 176781 h 4939827"/>
              <a:gd name="connsiteX152" fmla="*/ 5789867 w 12192000"/>
              <a:gd name="connsiteY152" fmla="*/ 150304 h 4939827"/>
              <a:gd name="connsiteX153" fmla="*/ 5825953 w 12192000"/>
              <a:gd name="connsiteY153" fmla="*/ 147907 h 4939827"/>
              <a:gd name="connsiteX154" fmla="*/ 5856168 w 12192000"/>
              <a:gd name="connsiteY154" fmla="*/ 158719 h 4939827"/>
              <a:gd name="connsiteX155" fmla="*/ 5862476 w 12192000"/>
              <a:gd name="connsiteY155" fmla="*/ 172447 h 4939827"/>
              <a:gd name="connsiteX156" fmla="*/ 5882195 w 12192000"/>
              <a:gd name="connsiteY156" fmla="*/ 173195 h 4939827"/>
              <a:gd name="connsiteX157" fmla="*/ 5887271 w 12192000"/>
              <a:gd name="connsiteY157" fmla="*/ 176084 h 4939827"/>
              <a:gd name="connsiteX158" fmla="*/ 5921577 w 12192000"/>
              <a:gd name="connsiteY158" fmla="*/ 169858 h 4939827"/>
              <a:gd name="connsiteX159" fmla="*/ 5983240 w 12192000"/>
              <a:gd name="connsiteY159" fmla="*/ 152755 h 4939827"/>
              <a:gd name="connsiteX160" fmla="*/ 6152287 w 12192000"/>
              <a:gd name="connsiteY160" fmla="*/ 116736 h 4939827"/>
              <a:gd name="connsiteX161" fmla="*/ 6415830 w 12192000"/>
              <a:gd name="connsiteY161" fmla="*/ 136006 h 4939827"/>
              <a:gd name="connsiteX162" fmla="*/ 6756965 w 12192000"/>
              <a:gd name="connsiteY162" fmla="*/ 57636 h 4939827"/>
              <a:gd name="connsiteX163" fmla="*/ 6819400 w 12192000"/>
              <a:gd name="connsiteY163" fmla="*/ 30742 h 4939827"/>
              <a:gd name="connsiteX164" fmla="*/ 6986370 w 12192000"/>
              <a:gd name="connsiteY164" fmla="*/ 12659 h 4939827"/>
              <a:gd name="connsiteX165" fmla="*/ 6989536 w 12192000"/>
              <a:gd name="connsiteY165" fmla="*/ 14528 h 4939827"/>
              <a:gd name="connsiteX166" fmla="*/ 7015933 w 12192000"/>
              <a:gd name="connsiteY166" fmla="*/ 9653 h 4939827"/>
              <a:gd name="connsiteX167" fmla="*/ 7020592 w 12192000"/>
              <a:gd name="connsiteY167" fmla="*/ 1651 h 4939827"/>
              <a:gd name="connsiteX168" fmla="*/ 7025905 w 12192000"/>
              <a:gd name="connsiteY16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30844 w 12192000"/>
              <a:gd name="connsiteY115" fmla="*/ 225861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3030844 w 12192000"/>
              <a:gd name="connsiteY114" fmla="*/ 225861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87089 w 12192000"/>
              <a:gd name="connsiteY55" fmla="*/ 303891 h 4939827"/>
              <a:gd name="connsiteX56" fmla="*/ 9371484 w 12192000"/>
              <a:gd name="connsiteY56" fmla="*/ 329634 h 4939827"/>
              <a:gd name="connsiteX57" fmla="*/ 9404829 w 12192000"/>
              <a:gd name="connsiteY57" fmla="*/ 339038 h 4939827"/>
              <a:gd name="connsiteX58" fmla="*/ 9427021 w 12192000"/>
              <a:gd name="connsiteY58" fmla="*/ 358784 h 4939827"/>
              <a:gd name="connsiteX59" fmla="*/ 9670844 w 12192000"/>
              <a:gd name="connsiteY59" fmla="*/ 405128 h 4939827"/>
              <a:gd name="connsiteX60" fmla="*/ 9816083 w 12192000"/>
              <a:gd name="connsiteY60" fmla="*/ 416573 h 4939827"/>
              <a:gd name="connsiteX61" fmla="*/ 9936741 w 12192000"/>
              <a:gd name="connsiteY61" fmla="*/ 437044 h 4939827"/>
              <a:gd name="connsiteX62" fmla="*/ 10050093 w 12192000"/>
              <a:gd name="connsiteY62" fmla="*/ 443783 h 4939827"/>
              <a:gd name="connsiteX63" fmla="*/ 10130090 w 12192000"/>
              <a:gd name="connsiteY63" fmla="*/ 459520 h 4939827"/>
              <a:gd name="connsiteX64" fmla="*/ 10173456 w 12192000"/>
              <a:gd name="connsiteY64" fmla="*/ 457749 h 4939827"/>
              <a:gd name="connsiteX65" fmla="*/ 10218232 w 12192000"/>
              <a:gd name="connsiteY65" fmla="*/ 459820 h 4939827"/>
              <a:gd name="connsiteX66" fmla="*/ 10354176 w 12192000"/>
              <a:gd name="connsiteY66" fmla="*/ 471377 h 4939827"/>
              <a:gd name="connsiteX67" fmla="*/ 10430681 w 12192000"/>
              <a:gd name="connsiteY67" fmla="*/ 481226 h 4939827"/>
              <a:gd name="connsiteX68" fmla="*/ 10478169 w 12192000"/>
              <a:gd name="connsiteY68" fmla="*/ 481774 h 4939827"/>
              <a:gd name="connsiteX69" fmla="*/ 10540907 w 12192000"/>
              <a:gd name="connsiteY69" fmla="*/ 485607 h 4939827"/>
              <a:gd name="connsiteX70" fmla="*/ 10614941 w 12192000"/>
              <a:gd name="connsiteY70" fmla="*/ 487592 h 4939827"/>
              <a:gd name="connsiteX71" fmla="*/ 10674098 w 12192000"/>
              <a:gd name="connsiteY71" fmla="*/ 521656 h 4939827"/>
              <a:gd name="connsiteX72" fmla="*/ 10874834 w 12192000"/>
              <a:gd name="connsiteY72" fmla="*/ 574867 h 4939827"/>
              <a:gd name="connsiteX73" fmla="*/ 10944981 w 12192000"/>
              <a:gd name="connsiteY73" fmla="*/ 615042 h 4939827"/>
              <a:gd name="connsiteX74" fmla="*/ 11006376 w 12192000"/>
              <a:gd name="connsiteY74" fmla="*/ 645957 h 4939827"/>
              <a:gd name="connsiteX75" fmla="*/ 11076308 w 12192000"/>
              <a:gd name="connsiteY75" fmla="*/ 675698 h 4939827"/>
              <a:gd name="connsiteX76" fmla="*/ 11148789 w 12192000"/>
              <a:gd name="connsiteY76" fmla="*/ 685041 h 4939827"/>
              <a:gd name="connsiteX77" fmla="*/ 11249129 w 12192000"/>
              <a:gd name="connsiteY77" fmla="*/ 684218 h 4939827"/>
              <a:gd name="connsiteX78" fmla="*/ 11299915 w 12192000"/>
              <a:gd name="connsiteY78" fmla="*/ 692177 h 4939827"/>
              <a:gd name="connsiteX79" fmla="*/ 11386973 w 12192000"/>
              <a:gd name="connsiteY79" fmla="*/ 708209 h 4939827"/>
              <a:gd name="connsiteX80" fmla="*/ 11500105 w 12192000"/>
              <a:gd name="connsiteY80" fmla="*/ 735014 h 4939827"/>
              <a:gd name="connsiteX81" fmla="*/ 11621735 w 12192000"/>
              <a:gd name="connsiteY81" fmla="*/ 789584 h 4939827"/>
              <a:gd name="connsiteX82" fmla="*/ 11691200 w 12192000"/>
              <a:gd name="connsiteY82" fmla="*/ 867902 h 4939827"/>
              <a:gd name="connsiteX83" fmla="*/ 11819427 w 12192000"/>
              <a:gd name="connsiteY83" fmla="*/ 911634 h 4939827"/>
              <a:gd name="connsiteX84" fmla="*/ 11969720 w 12192000"/>
              <a:gd name="connsiteY84" fmla="*/ 964737 h 4939827"/>
              <a:gd name="connsiteX85" fmla="*/ 12055766 w 12192000"/>
              <a:gd name="connsiteY85" fmla="*/ 991268 h 4939827"/>
              <a:gd name="connsiteX86" fmla="*/ 12171539 w 12192000"/>
              <a:gd name="connsiteY86" fmla="*/ 995427 h 4939827"/>
              <a:gd name="connsiteX87" fmla="*/ 12187831 w 12192000"/>
              <a:gd name="connsiteY87" fmla="*/ 996580 h 4939827"/>
              <a:gd name="connsiteX88" fmla="*/ 12192000 w 12192000"/>
              <a:gd name="connsiteY88" fmla="*/ 996726 h 4939827"/>
              <a:gd name="connsiteX89" fmla="*/ 12192000 w 12192000"/>
              <a:gd name="connsiteY89" fmla="*/ 4939827 h 4939827"/>
              <a:gd name="connsiteX90" fmla="*/ 0 w 12192000"/>
              <a:gd name="connsiteY90" fmla="*/ 4939827 h 4939827"/>
              <a:gd name="connsiteX91" fmla="*/ 0 w 12192000"/>
              <a:gd name="connsiteY91" fmla="*/ 512043 h 4939827"/>
              <a:gd name="connsiteX92" fmla="*/ 7381 w 12192000"/>
              <a:gd name="connsiteY92" fmla="*/ 512580 h 4939827"/>
              <a:gd name="connsiteX93" fmla="*/ 100029 w 12192000"/>
              <a:gd name="connsiteY93" fmla="*/ 504758 h 4939827"/>
              <a:gd name="connsiteX94" fmla="*/ 155244 w 12192000"/>
              <a:gd name="connsiteY94" fmla="*/ 525130 h 4939827"/>
              <a:gd name="connsiteX95" fmla="*/ 254366 w 12192000"/>
              <a:gd name="connsiteY95" fmla="*/ 534449 h 4939827"/>
              <a:gd name="connsiteX96" fmla="*/ 447292 w 12192000"/>
              <a:gd name="connsiteY96" fmla="*/ 542725 h 4939827"/>
              <a:gd name="connsiteX97" fmla="*/ 628105 w 12192000"/>
              <a:gd name="connsiteY97" fmla="*/ 547853 h 4939827"/>
              <a:gd name="connsiteX98" fmla="*/ 783146 w 12192000"/>
              <a:gd name="connsiteY98" fmla="*/ 591799 h 4939827"/>
              <a:gd name="connsiteX99" fmla="*/ 1043676 w 12192000"/>
              <a:gd name="connsiteY99" fmla="*/ 591887 h 4939827"/>
              <a:gd name="connsiteX100" fmla="*/ 1281816 w 12192000"/>
              <a:gd name="connsiteY100" fmla="*/ 520946 h 4939827"/>
              <a:gd name="connsiteX101" fmla="*/ 1486347 w 12192000"/>
              <a:gd name="connsiteY101" fmla="*/ 487310 h 4939827"/>
              <a:gd name="connsiteX102" fmla="*/ 1568079 w 12192000"/>
              <a:gd name="connsiteY102" fmla="*/ 462531 h 4939827"/>
              <a:gd name="connsiteX103" fmla="*/ 1622516 w 12192000"/>
              <a:gd name="connsiteY103" fmla="*/ 466058 h 4939827"/>
              <a:gd name="connsiteX104" fmla="*/ 1655457 w 12192000"/>
              <a:gd name="connsiteY104" fmla="*/ 465359 h 4939827"/>
              <a:gd name="connsiteX105" fmla="*/ 1717454 w 12192000"/>
              <a:gd name="connsiteY105" fmla="*/ 417203 h 4939827"/>
              <a:gd name="connsiteX106" fmla="*/ 1913794 w 12192000"/>
              <a:gd name="connsiteY106" fmla="*/ 365255 h 4939827"/>
              <a:gd name="connsiteX107" fmla="*/ 2129762 w 12192000"/>
              <a:gd name="connsiteY107" fmla="*/ 367832 h 4939827"/>
              <a:gd name="connsiteX108" fmla="*/ 2376970 w 12192000"/>
              <a:gd name="connsiteY108" fmla="*/ 350129 h 4939827"/>
              <a:gd name="connsiteX109" fmla="*/ 2480155 w 12192000"/>
              <a:gd name="connsiteY109" fmla="*/ 359227 h 4939827"/>
              <a:gd name="connsiteX110" fmla="*/ 2586782 w 12192000"/>
              <a:gd name="connsiteY110" fmla="*/ 339352 h 4939827"/>
              <a:gd name="connsiteX111" fmla="*/ 2679617 w 12192000"/>
              <a:gd name="connsiteY111" fmla="*/ 305383 h 4939827"/>
              <a:gd name="connsiteX112" fmla="*/ 2788947 w 12192000"/>
              <a:gd name="connsiteY112" fmla="*/ 250375 h 4939827"/>
              <a:gd name="connsiteX113" fmla="*/ 2965530 w 12192000"/>
              <a:gd name="connsiteY113" fmla="*/ 245958 h 4939827"/>
              <a:gd name="connsiteX114" fmla="*/ 3103677 w 12192000"/>
              <a:gd name="connsiteY114" fmla="*/ 209527 h 4939827"/>
              <a:gd name="connsiteX115" fmla="*/ 3126759 w 12192000"/>
              <a:gd name="connsiteY115" fmla="*/ 211226 h 4939827"/>
              <a:gd name="connsiteX116" fmla="*/ 3164020 w 12192000"/>
              <a:gd name="connsiteY116" fmla="*/ 212779 h 4939827"/>
              <a:gd name="connsiteX117" fmla="*/ 3285019 w 12192000"/>
              <a:gd name="connsiteY117" fmla="*/ 220535 h 4939827"/>
              <a:gd name="connsiteX118" fmla="*/ 3365154 w 12192000"/>
              <a:gd name="connsiteY118" fmla="*/ 226416 h 4939827"/>
              <a:gd name="connsiteX119" fmla="*/ 3367507 w 12192000"/>
              <a:gd name="connsiteY119" fmla="*/ 225416 h 4939827"/>
              <a:gd name="connsiteX120" fmla="*/ 3387567 w 12192000"/>
              <a:gd name="connsiteY120" fmla="*/ 227103 h 4939827"/>
              <a:gd name="connsiteX121" fmla="*/ 3498001 w 12192000"/>
              <a:gd name="connsiteY121" fmla="*/ 231941 h 4939827"/>
              <a:gd name="connsiteX122" fmla="*/ 3561557 w 12192000"/>
              <a:gd name="connsiteY122" fmla="*/ 228095 h 4939827"/>
              <a:gd name="connsiteX123" fmla="*/ 3611920 w 12192000"/>
              <a:gd name="connsiteY123" fmla="*/ 218094 h 4939827"/>
              <a:gd name="connsiteX124" fmla="*/ 3620528 w 12192000"/>
              <a:gd name="connsiteY124" fmla="*/ 218788 h 4939827"/>
              <a:gd name="connsiteX125" fmla="*/ 3620766 w 12192000"/>
              <a:gd name="connsiteY125" fmla="*/ 218511 h 4939827"/>
              <a:gd name="connsiteX126" fmla="*/ 3629977 w 12192000"/>
              <a:gd name="connsiteY126" fmla="*/ 218664 h 4939827"/>
              <a:gd name="connsiteX127" fmla="*/ 3636217 w 12192000"/>
              <a:gd name="connsiteY127" fmla="*/ 220048 h 4939827"/>
              <a:gd name="connsiteX128" fmla="*/ 3709484 w 12192000"/>
              <a:gd name="connsiteY128" fmla="*/ 186927 h 4939827"/>
              <a:gd name="connsiteX129" fmla="*/ 3761342 w 12192000"/>
              <a:gd name="connsiteY129" fmla="*/ 177474 h 4939827"/>
              <a:gd name="connsiteX130" fmla="*/ 3799748 w 12192000"/>
              <a:gd name="connsiteY130" fmla="*/ 167154 h 4939827"/>
              <a:gd name="connsiteX131" fmla="*/ 3922756 w 12192000"/>
              <a:gd name="connsiteY131" fmla="*/ 194044 h 4939827"/>
              <a:gd name="connsiteX132" fmla="*/ 4028476 w 12192000"/>
              <a:gd name="connsiteY132" fmla="*/ 223679 h 4939827"/>
              <a:gd name="connsiteX133" fmla="*/ 4191582 w 12192000"/>
              <a:gd name="connsiteY133" fmla="*/ 238952 h 4939827"/>
              <a:gd name="connsiteX134" fmla="*/ 4251024 w 12192000"/>
              <a:gd name="connsiteY134" fmla="*/ 240874 h 4939827"/>
              <a:gd name="connsiteX135" fmla="*/ 4355275 w 12192000"/>
              <a:gd name="connsiteY135" fmla="*/ 260205 h 4939827"/>
              <a:gd name="connsiteX136" fmla="*/ 4423807 w 12192000"/>
              <a:gd name="connsiteY136" fmla="*/ 270366 h 4939827"/>
              <a:gd name="connsiteX137" fmla="*/ 4558432 w 12192000"/>
              <a:gd name="connsiteY137" fmla="*/ 269194 h 4939827"/>
              <a:gd name="connsiteX138" fmla="*/ 4635061 w 12192000"/>
              <a:gd name="connsiteY138" fmla="*/ 280682 h 4939827"/>
              <a:gd name="connsiteX139" fmla="*/ 4807427 w 12192000"/>
              <a:gd name="connsiteY139" fmla="*/ 276835 h 4939827"/>
              <a:gd name="connsiteX140" fmla="*/ 5028933 w 12192000"/>
              <a:gd name="connsiteY140" fmla="*/ 183887 h 4939827"/>
              <a:gd name="connsiteX141" fmla="*/ 5093642 w 12192000"/>
              <a:gd name="connsiteY141" fmla="*/ 177214 h 4939827"/>
              <a:gd name="connsiteX142" fmla="*/ 5102642 w 12192000"/>
              <a:gd name="connsiteY142" fmla="*/ 186816 h 4939827"/>
              <a:gd name="connsiteX143" fmla="*/ 5193590 w 12192000"/>
              <a:gd name="connsiteY143" fmla="*/ 156458 h 4939827"/>
              <a:gd name="connsiteX144" fmla="*/ 5323922 w 12192000"/>
              <a:gd name="connsiteY144" fmla="*/ 146332 h 4939827"/>
              <a:gd name="connsiteX145" fmla="*/ 5421860 w 12192000"/>
              <a:gd name="connsiteY145" fmla="*/ 167298 h 4939827"/>
              <a:gd name="connsiteX146" fmla="*/ 5476948 w 12192000"/>
              <a:gd name="connsiteY146" fmla="*/ 173249 h 4939827"/>
              <a:gd name="connsiteX147" fmla="*/ 5516842 w 12192000"/>
              <a:gd name="connsiteY147" fmla="*/ 184018 h 4939827"/>
              <a:gd name="connsiteX148" fmla="*/ 5619415 w 12192000"/>
              <a:gd name="connsiteY148" fmla="*/ 176781 h 4939827"/>
              <a:gd name="connsiteX149" fmla="*/ 5789867 w 12192000"/>
              <a:gd name="connsiteY149" fmla="*/ 150304 h 4939827"/>
              <a:gd name="connsiteX150" fmla="*/ 5825953 w 12192000"/>
              <a:gd name="connsiteY150" fmla="*/ 147907 h 4939827"/>
              <a:gd name="connsiteX151" fmla="*/ 5856168 w 12192000"/>
              <a:gd name="connsiteY151" fmla="*/ 158719 h 4939827"/>
              <a:gd name="connsiteX152" fmla="*/ 5862476 w 12192000"/>
              <a:gd name="connsiteY152" fmla="*/ 172447 h 4939827"/>
              <a:gd name="connsiteX153" fmla="*/ 5882195 w 12192000"/>
              <a:gd name="connsiteY153" fmla="*/ 173195 h 4939827"/>
              <a:gd name="connsiteX154" fmla="*/ 5887271 w 12192000"/>
              <a:gd name="connsiteY154" fmla="*/ 176084 h 4939827"/>
              <a:gd name="connsiteX155" fmla="*/ 5921577 w 12192000"/>
              <a:gd name="connsiteY155" fmla="*/ 169858 h 4939827"/>
              <a:gd name="connsiteX156" fmla="*/ 5983240 w 12192000"/>
              <a:gd name="connsiteY156" fmla="*/ 152755 h 4939827"/>
              <a:gd name="connsiteX157" fmla="*/ 6152287 w 12192000"/>
              <a:gd name="connsiteY157" fmla="*/ 116736 h 4939827"/>
              <a:gd name="connsiteX158" fmla="*/ 6415830 w 12192000"/>
              <a:gd name="connsiteY158" fmla="*/ 136006 h 4939827"/>
              <a:gd name="connsiteX159" fmla="*/ 6756965 w 12192000"/>
              <a:gd name="connsiteY159" fmla="*/ 57636 h 4939827"/>
              <a:gd name="connsiteX160" fmla="*/ 6819400 w 12192000"/>
              <a:gd name="connsiteY160" fmla="*/ 30742 h 4939827"/>
              <a:gd name="connsiteX161" fmla="*/ 6986370 w 12192000"/>
              <a:gd name="connsiteY161" fmla="*/ 12659 h 4939827"/>
              <a:gd name="connsiteX162" fmla="*/ 6989536 w 12192000"/>
              <a:gd name="connsiteY162" fmla="*/ 14528 h 4939827"/>
              <a:gd name="connsiteX163" fmla="*/ 7015933 w 12192000"/>
              <a:gd name="connsiteY163" fmla="*/ 9653 h 4939827"/>
              <a:gd name="connsiteX164" fmla="*/ 7020592 w 12192000"/>
              <a:gd name="connsiteY164" fmla="*/ 1651 h 4939827"/>
              <a:gd name="connsiteX165" fmla="*/ 7025905 w 12192000"/>
              <a:gd name="connsiteY16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371484 w 12192000"/>
              <a:gd name="connsiteY55" fmla="*/ 329634 h 4939827"/>
              <a:gd name="connsiteX56" fmla="*/ 9404829 w 12192000"/>
              <a:gd name="connsiteY56" fmla="*/ 339038 h 4939827"/>
              <a:gd name="connsiteX57" fmla="*/ 9427021 w 12192000"/>
              <a:gd name="connsiteY57" fmla="*/ 358784 h 4939827"/>
              <a:gd name="connsiteX58" fmla="*/ 9670844 w 12192000"/>
              <a:gd name="connsiteY58" fmla="*/ 405128 h 4939827"/>
              <a:gd name="connsiteX59" fmla="*/ 9816083 w 12192000"/>
              <a:gd name="connsiteY59" fmla="*/ 416573 h 4939827"/>
              <a:gd name="connsiteX60" fmla="*/ 9936741 w 12192000"/>
              <a:gd name="connsiteY60" fmla="*/ 437044 h 4939827"/>
              <a:gd name="connsiteX61" fmla="*/ 10050093 w 12192000"/>
              <a:gd name="connsiteY61" fmla="*/ 443783 h 4939827"/>
              <a:gd name="connsiteX62" fmla="*/ 10130090 w 12192000"/>
              <a:gd name="connsiteY62" fmla="*/ 459520 h 4939827"/>
              <a:gd name="connsiteX63" fmla="*/ 10173456 w 12192000"/>
              <a:gd name="connsiteY63" fmla="*/ 457749 h 4939827"/>
              <a:gd name="connsiteX64" fmla="*/ 10218232 w 12192000"/>
              <a:gd name="connsiteY64" fmla="*/ 459820 h 4939827"/>
              <a:gd name="connsiteX65" fmla="*/ 10354176 w 12192000"/>
              <a:gd name="connsiteY65" fmla="*/ 471377 h 4939827"/>
              <a:gd name="connsiteX66" fmla="*/ 10430681 w 12192000"/>
              <a:gd name="connsiteY66" fmla="*/ 481226 h 4939827"/>
              <a:gd name="connsiteX67" fmla="*/ 10478169 w 12192000"/>
              <a:gd name="connsiteY67" fmla="*/ 481774 h 4939827"/>
              <a:gd name="connsiteX68" fmla="*/ 10540907 w 12192000"/>
              <a:gd name="connsiteY68" fmla="*/ 485607 h 4939827"/>
              <a:gd name="connsiteX69" fmla="*/ 10614941 w 12192000"/>
              <a:gd name="connsiteY69" fmla="*/ 487592 h 4939827"/>
              <a:gd name="connsiteX70" fmla="*/ 10674098 w 12192000"/>
              <a:gd name="connsiteY70" fmla="*/ 521656 h 4939827"/>
              <a:gd name="connsiteX71" fmla="*/ 10874834 w 12192000"/>
              <a:gd name="connsiteY71" fmla="*/ 574867 h 4939827"/>
              <a:gd name="connsiteX72" fmla="*/ 10944981 w 12192000"/>
              <a:gd name="connsiteY72" fmla="*/ 615042 h 4939827"/>
              <a:gd name="connsiteX73" fmla="*/ 11006376 w 12192000"/>
              <a:gd name="connsiteY73" fmla="*/ 645957 h 4939827"/>
              <a:gd name="connsiteX74" fmla="*/ 11076308 w 12192000"/>
              <a:gd name="connsiteY74" fmla="*/ 675698 h 4939827"/>
              <a:gd name="connsiteX75" fmla="*/ 11148789 w 12192000"/>
              <a:gd name="connsiteY75" fmla="*/ 685041 h 4939827"/>
              <a:gd name="connsiteX76" fmla="*/ 11249129 w 12192000"/>
              <a:gd name="connsiteY76" fmla="*/ 684218 h 4939827"/>
              <a:gd name="connsiteX77" fmla="*/ 11299915 w 12192000"/>
              <a:gd name="connsiteY77" fmla="*/ 692177 h 4939827"/>
              <a:gd name="connsiteX78" fmla="*/ 11386973 w 12192000"/>
              <a:gd name="connsiteY78" fmla="*/ 708209 h 4939827"/>
              <a:gd name="connsiteX79" fmla="*/ 11500105 w 12192000"/>
              <a:gd name="connsiteY79" fmla="*/ 735014 h 4939827"/>
              <a:gd name="connsiteX80" fmla="*/ 11621735 w 12192000"/>
              <a:gd name="connsiteY80" fmla="*/ 789584 h 4939827"/>
              <a:gd name="connsiteX81" fmla="*/ 11691200 w 12192000"/>
              <a:gd name="connsiteY81" fmla="*/ 867902 h 4939827"/>
              <a:gd name="connsiteX82" fmla="*/ 11819427 w 12192000"/>
              <a:gd name="connsiteY82" fmla="*/ 911634 h 4939827"/>
              <a:gd name="connsiteX83" fmla="*/ 11969720 w 12192000"/>
              <a:gd name="connsiteY83" fmla="*/ 964737 h 4939827"/>
              <a:gd name="connsiteX84" fmla="*/ 12055766 w 12192000"/>
              <a:gd name="connsiteY84" fmla="*/ 991268 h 4939827"/>
              <a:gd name="connsiteX85" fmla="*/ 12171539 w 12192000"/>
              <a:gd name="connsiteY85" fmla="*/ 995427 h 4939827"/>
              <a:gd name="connsiteX86" fmla="*/ 12187831 w 12192000"/>
              <a:gd name="connsiteY86" fmla="*/ 996580 h 4939827"/>
              <a:gd name="connsiteX87" fmla="*/ 12192000 w 12192000"/>
              <a:gd name="connsiteY87" fmla="*/ 996726 h 4939827"/>
              <a:gd name="connsiteX88" fmla="*/ 12192000 w 12192000"/>
              <a:gd name="connsiteY88" fmla="*/ 4939827 h 4939827"/>
              <a:gd name="connsiteX89" fmla="*/ 0 w 12192000"/>
              <a:gd name="connsiteY89" fmla="*/ 4939827 h 4939827"/>
              <a:gd name="connsiteX90" fmla="*/ 0 w 12192000"/>
              <a:gd name="connsiteY90" fmla="*/ 512043 h 4939827"/>
              <a:gd name="connsiteX91" fmla="*/ 7381 w 12192000"/>
              <a:gd name="connsiteY91" fmla="*/ 512580 h 4939827"/>
              <a:gd name="connsiteX92" fmla="*/ 100029 w 12192000"/>
              <a:gd name="connsiteY92" fmla="*/ 504758 h 4939827"/>
              <a:gd name="connsiteX93" fmla="*/ 155244 w 12192000"/>
              <a:gd name="connsiteY93" fmla="*/ 525130 h 4939827"/>
              <a:gd name="connsiteX94" fmla="*/ 254366 w 12192000"/>
              <a:gd name="connsiteY94" fmla="*/ 534449 h 4939827"/>
              <a:gd name="connsiteX95" fmla="*/ 447292 w 12192000"/>
              <a:gd name="connsiteY95" fmla="*/ 542725 h 4939827"/>
              <a:gd name="connsiteX96" fmla="*/ 628105 w 12192000"/>
              <a:gd name="connsiteY96" fmla="*/ 547853 h 4939827"/>
              <a:gd name="connsiteX97" fmla="*/ 783146 w 12192000"/>
              <a:gd name="connsiteY97" fmla="*/ 591799 h 4939827"/>
              <a:gd name="connsiteX98" fmla="*/ 1043676 w 12192000"/>
              <a:gd name="connsiteY98" fmla="*/ 591887 h 4939827"/>
              <a:gd name="connsiteX99" fmla="*/ 1281816 w 12192000"/>
              <a:gd name="connsiteY99" fmla="*/ 520946 h 4939827"/>
              <a:gd name="connsiteX100" fmla="*/ 1486347 w 12192000"/>
              <a:gd name="connsiteY100" fmla="*/ 487310 h 4939827"/>
              <a:gd name="connsiteX101" fmla="*/ 1568079 w 12192000"/>
              <a:gd name="connsiteY101" fmla="*/ 462531 h 4939827"/>
              <a:gd name="connsiteX102" fmla="*/ 1622516 w 12192000"/>
              <a:gd name="connsiteY102" fmla="*/ 466058 h 4939827"/>
              <a:gd name="connsiteX103" fmla="*/ 1655457 w 12192000"/>
              <a:gd name="connsiteY103" fmla="*/ 465359 h 4939827"/>
              <a:gd name="connsiteX104" fmla="*/ 1717454 w 12192000"/>
              <a:gd name="connsiteY104" fmla="*/ 417203 h 4939827"/>
              <a:gd name="connsiteX105" fmla="*/ 1913794 w 12192000"/>
              <a:gd name="connsiteY105" fmla="*/ 365255 h 4939827"/>
              <a:gd name="connsiteX106" fmla="*/ 2129762 w 12192000"/>
              <a:gd name="connsiteY106" fmla="*/ 367832 h 4939827"/>
              <a:gd name="connsiteX107" fmla="*/ 2376970 w 12192000"/>
              <a:gd name="connsiteY107" fmla="*/ 350129 h 4939827"/>
              <a:gd name="connsiteX108" fmla="*/ 2480155 w 12192000"/>
              <a:gd name="connsiteY108" fmla="*/ 359227 h 4939827"/>
              <a:gd name="connsiteX109" fmla="*/ 2586782 w 12192000"/>
              <a:gd name="connsiteY109" fmla="*/ 339352 h 4939827"/>
              <a:gd name="connsiteX110" fmla="*/ 2679617 w 12192000"/>
              <a:gd name="connsiteY110" fmla="*/ 305383 h 4939827"/>
              <a:gd name="connsiteX111" fmla="*/ 2788947 w 12192000"/>
              <a:gd name="connsiteY111" fmla="*/ 250375 h 4939827"/>
              <a:gd name="connsiteX112" fmla="*/ 2965530 w 12192000"/>
              <a:gd name="connsiteY112" fmla="*/ 245958 h 4939827"/>
              <a:gd name="connsiteX113" fmla="*/ 3103677 w 12192000"/>
              <a:gd name="connsiteY113" fmla="*/ 209527 h 4939827"/>
              <a:gd name="connsiteX114" fmla="*/ 3126759 w 12192000"/>
              <a:gd name="connsiteY114" fmla="*/ 211226 h 4939827"/>
              <a:gd name="connsiteX115" fmla="*/ 3164020 w 12192000"/>
              <a:gd name="connsiteY115" fmla="*/ 212779 h 4939827"/>
              <a:gd name="connsiteX116" fmla="*/ 3285019 w 12192000"/>
              <a:gd name="connsiteY116" fmla="*/ 220535 h 4939827"/>
              <a:gd name="connsiteX117" fmla="*/ 3365154 w 12192000"/>
              <a:gd name="connsiteY117" fmla="*/ 226416 h 4939827"/>
              <a:gd name="connsiteX118" fmla="*/ 3367507 w 12192000"/>
              <a:gd name="connsiteY118" fmla="*/ 225416 h 4939827"/>
              <a:gd name="connsiteX119" fmla="*/ 3387567 w 12192000"/>
              <a:gd name="connsiteY119" fmla="*/ 227103 h 4939827"/>
              <a:gd name="connsiteX120" fmla="*/ 3498001 w 12192000"/>
              <a:gd name="connsiteY120" fmla="*/ 231941 h 4939827"/>
              <a:gd name="connsiteX121" fmla="*/ 3561557 w 12192000"/>
              <a:gd name="connsiteY121" fmla="*/ 228095 h 4939827"/>
              <a:gd name="connsiteX122" fmla="*/ 3611920 w 12192000"/>
              <a:gd name="connsiteY122" fmla="*/ 218094 h 4939827"/>
              <a:gd name="connsiteX123" fmla="*/ 3620528 w 12192000"/>
              <a:gd name="connsiteY123" fmla="*/ 218788 h 4939827"/>
              <a:gd name="connsiteX124" fmla="*/ 3620766 w 12192000"/>
              <a:gd name="connsiteY124" fmla="*/ 218511 h 4939827"/>
              <a:gd name="connsiteX125" fmla="*/ 3629977 w 12192000"/>
              <a:gd name="connsiteY125" fmla="*/ 218664 h 4939827"/>
              <a:gd name="connsiteX126" fmla="*/ 3636217 w 12192000"/>
              <a:gd name="connsiteY126" fmla="*/ 220048 h 4939827"/>
              <a:gd name="connsiteX127" fmla="*/ 3709484 w 12192000"/>
              <a:gd name="connsiteY127" fmla="*/ 186927 h 4939827"/>
              <a:gd name="connsiteX128" fmla="*/ 3761342 w 12192000"/>
              <a:gd name="connsiteY128" fmla="*/ 177474 h 4939827"/>
              <a:gd name="connsiteX129" fmla="*/ 3799748 w 12192000"/>
              <a:gd name="connsiteY129" fmla="*/ 167154 h 4939827"/>
              <a:gd name="connsiteX130" fmla="*/ 3922756 w 12192000"/>
              <a:gd name="connsiteY130" fmla="*/ 194044 h 4939827"/>
              <a:gd name="connsiteX131" fmla="*/ 4028476 w 12192000"/>
              <a:gd name="connsiteY131" fmla="*/ 223679 h 4939827"/>
              <a:gd name="connsiteX132" fmla="*/ 4191582 w 12192000"/>
              <a:gd name="connsiteY132" fmla="*/ 238952 h 4939827"/>
              <a:gd name="connsiteX133" fmla="*/ 4251024 w 12192000"/>
              <a:gd name="connsiteY133" fmla="*/ 240874 h 4939827"/>
              <a:gd name="connsiteX134" fmla="*/ 4355275 w 12192000"/>
              <a:gd name="connsiteY134" fmla="*/ 260205 h 4939827"/>
              <a:gd name="connsiteX135" fmla="*/ 4423807 w 12192000"/>
              <a:gd name="connsiteY135" fmla="*/ 270366 h 4939827"/>
              <a:gd name="connsiteX136" fmla="*/ 4558432 w 12192000"/>
              <a:gd name="connsiteY136" fmla="*/ 269194 h 4939827"/>
              <a:gd name="connsiteX137" fmla="*/ 4635061 w 12192000"/>
              <a:gd name="connsiteY137" fmla="*/ 280682 h 4939827"/>
              <a:gd name="connsiteX138" fmla="*/ 4807427 w 12192000"/>
              <a:gd name="connsiteY138" fmla="*/ 276835 h 4939827"/>
              <a:gd name="connsiteX139" fmla="*/ 5028933 w 12192000"/>
              <a:gd name="connsiteY139" fmla="*/ 183887 h 4939827"/>
              <a:gd name="connsiteX140" fmla="*/ 5093642 w 12192000"/>
              <a:gd name="connsiteY140" fmla="*/ 177214 h 4939827"/>
              <a:gd name="connsiteX141" fmla="*/ 5102642 w 12192000"/>
              <a:gd name="connsiteY141" fmla="*/ 186816 h 4939827"/>
              <a:gd name="connsiteX142" fmla="*/ 5193590 w 12192000"/>
              <a:gd name="connsiteY142" fmla="*/ 156458 h 4939827"/>
              <a:gd name="connsiteX143" fmla="*/ 5323922 w 12192000"/>
              <a:gd name="connsiteY143" fmla="*/ 146332 h 4939827"/>
              <a:gd name="connsiteX144" fmla="*/ 5421860 w 12192000"/>
              <a:gd name="connsiteY144" fmla="*/ 167298 h 4939827"/>
              <a:gd name="connsiteX145" fmla="*/ 5476948 w 12192000"/>
              <a:gd name="connsiteY145" fmla="*/ 173249 h 4939827"/>
              <a:gd name="connsiteX146" fmla="*/ 5516842 w 12192000"/>
              <a:gd name="connsiteY146" fmla="*/ 184018 h 4939827"/>
              <a:gd name="connsiteX147" fmla="*/ 5619415 w 12192000"/>
              <a:gd name="connsiteY147" fmla="*/ 176781 h 4939827"/>
              <a:gd name="connsiteX148" fmla="*/ 5789867 w 12192000"/>
              <a:gd name="connsiteY148" fmla="*/ 150304 h 4939827"/>
              <a:gd name="connsiteX149" fmla="*/ 5825953 w 12192000"/>
              <a:gd name="connsiteY149" fmla="*/ 147907 h 4939827"/>
              <a:gd name="connsiteX150" fmla="*/ 5856168 w 12192000"/>
              <a:gd name="connsiteY150" fmla="*/ 158719 h 4939827"/>
              <a:gd name="connsiteX151" fmla="*/ 5862476 w 12192000"/>
              <a:gd name="connsiteY151" fmla="*/ 172447 h 4939827"/>
              <a:gd name="connsiteX152" fmla="*/ 5882195 w 12192000"/>
              <a:gd name="connsiteY152" fmla="*/ 173195 h 4939827"/>
              <a:gd name="connsiteX153" fmla="*/ 5887271 w 12192000"/>
              <a:gd name="connsiteY153" fmla="*/ 176084 h 4939827"/>
              <a:gd name="connsiteX154" fmla="*/ 5921577 w 12192000"/>
              <a:gd name="connsiteY154" fmla="*/ 169858 h 4939827"/>
              <a:gd name="connsiteX155" fmla="*/ 5983240 w 12192000"/>
              <a:gd name="connsiteY155" fmla="*/ 152755 h 4939827"/>
              <a:gd name="connsiteX156" fmla="*/ 6152287 w 12192000"/>
              <a:gd name="connsiteY156" fmla="*/ 116736 h 4939827"/>
              <a:gd name="connsiteX157" fmla="*/ 6415830 w 12192000"/>
              <a:gd name="connsiteY157" fmla="*/ 136006 h 4939827"/>
              <a:gd name="connsiteX158" fmla="*/ 6756965 w 12192000"/>
              <a:gd name="connsiteY158" fmla="*/ 57636 h 4939827"/>
              <a:gd name="connsiteX159" fmla="*/ 6819400 w 12192000"/>
              <a:gd name="connsiteY159" fmla="*/ 30742 h 4939827"/>
              <a:gd name="connsiteX160" fmla="*/ 6986370 w 12192000"/>
              <a:gd name="connsiteY160" fmla="*/ 12659 h 4939827"/>
              <a:gd name="connsiteX161" fmla="*/ 6989536 w 12192000"/>
              <a:gd name="connsiteY161" fmla="*/ 14528 h 4939827"/>
              <a:gd name="connsiteX162" fmla="*/ 7015933 w 12192000"/>
              <a:gd name="connsiteY162" fmla="*/ 9653 h 4939827"/>
              <a:gd name="connsiteX163" fmla="*/ 7020592 w 12192000"/>
              <a:gd name="connsiteY163" fmla="*/ 1651 h 4939827"/>
              <a:gd name="connsiteX164" fmla="*/ 7025905 w 12192000"/>
              <a:gd name="connsiteY16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877301 w 12192000"/>
              <a:gd name="connsiteY15" fmla="*/ 186153 h 4939827"/>
              <a:gd name="connsiteX16" fmla="*/ 7952584 w 12192000"/>
              <a:gd name="connsiteY16" fmla="*/ 170181 h 4939827"/>
              <a:gd name="connsiteX17" fmla="*/ 8009534 w 12192000"/>
              <a:gd name="connsiteY17" fmla="*/ 176441 h 4939827"/>
              <a:gd name="connsiteX18" fmla="*/ 8058681 w 12192000"/>
              <a:gd name="connsiteY18" fmla="*/ 219431 h 4939827"/>
              <a:gd name="connsiteX19" fmla="*/ 8126175 w 12192000"/>
              <a:gd name="connsiteY19" fmla="*/ 240005 h 4939827"/>
              <a:gd name="connsiteX20" fmla="*/ 8166439 w 12192000"/>
              <a:gd name="connsiteY20" fmla="*/ 252699 h 4939827"/>
              <a:gd name="connsiteX21" fmla="*/ 8281371 w 12192000"/>
              <a:gd name="connsiteY21" fmla="*/ 256875 h 4939827"/>
              <a:gd name="connsiteX22" fmla="*/ 8381609 w 12192000"/>
              <a:gd name="connsiteY22" fmla="*/ 240618 h 4939827"/>
              <a:gd name="connsiteX23" fmla="*/ 8406759 w 12192000"/>
              <a:gd name="connsiteY23" fmla="*/ 232517 h 4939827"/>
              <a:gd name="connsiteX24" fmla="*/ 8426506 w 12192000"/>
              <a:gd name="connsiteY24" fmla="*/ 241842 h 4939827"/>
              <a:gd name="connsiteX25" fmla="*/ 8427949 w 12192000"/>
              <a:gd name="connsiteY25" fmla="*/ 240981 h 4939827"/>
              <a:gd name="connsiteX26" fmla="*/ 8441468 w 12192000"/>
              <a:gd name="connsiteY26" fmla="*/ 241157 h 4939827"/>
              <a:gd name="connsiteX27" fmla="*/ 8565757 w 12192000"/>
              <a:gd name="connsiteY27" fmla="*/ 255317 h 4939827"/>
              <a:gd name="connsiteX28" fmla="*/ 8573171 w 12192000"/>
              <a:gd name="connsiteY28" fmla="*/ 258426 h 4939827"/>
              <a:gd name="connsiteX29" fmla="*/ 8573548 w 12192000"/>
              <a:gd name="connsiteY29" fmla="*/ 258241 h 4939827"/>
              <a:gd name="connsiteX30" fmla="*/ 8581827 w 12192000"/>
              <a:gd name="connsiteY30" fmla="*/ 261028 h 4939827"/>
              <a:gd name="connsiteX31" fmla="*/ 8586687 w 12192000"/>
              <a:gd name="connsiteY31" fmla="*/ 264089 h 4939827"/>
              <a:gd name="connsiteX32" fmla="*/ 8601067 w 12192000"/>
              <a:gd name="connsiteY32" fmla="*/ 270114 h 4939827"/>
              <a:gd name="connsiteX33" fmla="*/ 8672650 w 12192000"/>
              <a:gd name="connsiteY33" fmla="*/ 254821 h 4939827"/>
              <a:gd name="connsiteX34" fmla="*/ 8785543 w 12192000"/>
              <a:gd name="connsiteY34" fmla="*/ 263406 h 4939827"/>
              <a:gd name="connsiteX35" fmla="*/ 8830588 w 12192000"/>
              <a:gd name="connsiteY35" fmla="*/ 265483 h 4939827"/>
              <a:gd name="connsiteX36" fmla="*/ 8905142 w 12192000"/>
              <a:gd name="connsiteY36" fmla="*/ 264958 h 4939827"/>
              <a:gd name="connsiteX37" fmla="*/ 8968582 w 12192000"/>
              <a:gd name="connsiteY37" fmla="*/ 262728 h 4939827"/>
              <a:gd name="connsiteX38" fmla="*/ 8972994 w 12192000"/>
              <a:gd name="connsiteY38" fmla="*/ 263284 h 4939827"/>
              <a:gd name="connsiteX39" fmla="*/ 9004605 w 12192000"/>
              <a:gd name="connsiteY39" fmla="*/ 258041 h 4939827"/>
              <a:gd name="connsiteX40" fmla="*/ 9016165 w 12192000"/>
              <a:gd name="connsiteY40" fmla="*/ 261258 h 4939827"/>
              <a:gd name="connsiteX41" fmla="*/ 9043297 w 12192000"/>
              <a:gd name="connsiteY41" fmla="*/ 281547 h 4939827"/>
              <a:gd name="connsiteX42" fmla="*/ 9048315 w 12192000"/>
              <a:gd name="connsiteY42" fmla="*/ 279264 h 4939827"/>
              <a:gd name="connsiteX43" fmla="*/ 9054706 w 12192000"/>
              <a:gd name="connsiteY43" fmla="*/ 278538 h 4939827"/>
              <a:gd name="connsiteX44" fmla="*/ 9070919 w 12192000"/>
              <a:gd name="connsiteY44" fmla="*/ 281810 h 4939827"/>
              <a:gd name="connsiteX45" fmla="*/ 9076813 w 12192000"/>
              <a:gd name="connsiteY45" fmla="*/ 283909 h 4939827"/>
              <a:gd name="connsiteX46" fmla="*/ 9085871 w 12192000"/>
              <a:gd name="connsiteY46" fmla="*/ 285133 h 4939827"/>
              <a:gd name="connsiteX47" fmla="*/ 9086159 w 12192000"/>
              <a:gd name="connsiteY47" fmla="*/ 284887 h 4939827"/>
              <a:gd name="connsiteX48" fmla="*/ 9134606 w 12192000"/>
              <a:gd name="connsiteY48" fmla="*/ 288168 h 4939827"/>
              <a:gd name="connsiteX49" fmla="*/ 9195590 w 12192000"/>
              <a:gd name="connsiteY49" fmla="*/ 279568 h 4939827"/>
              <a:gd name="connsiteX50" fmla="*/ 9219336 w 12192000"/>
              <a:gd name="connsiteY50" fmla="*/ 278133 h 4939827"/>
              <a:gd name="connsiteX51" fmla="*/ 9232362 w 12192000"/>
              <a:gd name="connsiteY51" fmla="*/ 275894 h 4939827"/>
              <a:gd name="connsiteX52" fmla="*/ 9233396 w 12192000"/>
              <a:gd name="connsiteY52" fmla="*/ 274803 h 4939827"/>
              <a:gd name="connsiteX53" fmla="*/ 9256213 w 12192000"/>
              <a:gd name="connsiteY53" fmla="*/ 281576 h 4939827"/>
              <a:gd name="connsiteX54" fmla="*/ 9371484 w 12192000"/>
              <a:gd name="connsiteY54" fmla="*/ 329634 h 4939827"/>
              <a:gd name="connsiteX55" fmla="*/ 9404829 w 12192000"/>
              <a:gd name="connsiteY55" fmla="*/ 339038 h 4939827"/>
              <a:gd name="connsiteX56" fmla="*/ 9427021 w 12192000"/>
              <a:gd name="connsiteY56" fmla="*/ 358784 h 4939827"/>
              <a:gd name="connsiteX57" fmla="*/ 9670844 w 12192000"/>
              <a:gd name="connsiteY57" fmla="*/ 405128 h 4939827"/>
              <a:gd name="connsiteX58" fmla="*/ 9816083 w 12192000"/>
              <a:gd name="connsiteY58" fmla="*/ 416573 h 4939827"/>
              <a:gd name="connsiteX59" fmla="*/ 9936741 w 12192000"/>
              <a:gd name="connsiteY59" fmla="*/ 437044 h 4939827"/>
              <a:gd name="connsiteX60" fmla="*/ 10050093 w 12192000"/>
              <a:gd name="connsiteY60" fmla="*/ 443783 h 4939827"/>
              <a:gd name="connsiteX61" fmla="*/ 10130090 w 12192000"/>
              <a:gd name="connsiteY61" fmla="*/ 459520 h 4939827"/>
              <a:gd name="connsiteX62" fmla="*/ 10173456 w 12192000"/>
              <a:gd name="connsiteY62" fmla="*/ 457749 h 4939827"/>
              <a:gd name="connsiteX63" fmla="*/ 10218232 w 12192000"/>
              <a:gd name="connsiteY63" fmla="*/ 459820 h 4939827"/>
              <a:gd name="connsiteX64" fmla="*/ 10354176 w 12192000"/>
              <a:gd name="connsiteY64" fmla="*/ 471377 h 4939827"/>
              <a:gd name="connsiteX65" fmla="*/ 10430681 w 12192000"/>
              <a:gd name="connsiteY65" fmla="*/ 481226 h 4939827"/>
              <a:gd name="connsiteX66" fmla="*/ 10478169 w 12192000"/>
              <a:gd name="connsiteY66" fmla="*/ 481774 h 4939827"/>
              <a:gd name="connsiteX67" fmla="*/ 10540907 w 12192000"/>
              <a:gd name="connsiteY67" fmla="*/ 485607 h 4939827"/>
              <a:gd name="connsiteX68" fmla="*/ 10614941 w 12192000"/>
              <a:gd name="connsiteY68" fmla="*/ 487592 h 4939827"/>
              <a:gd name="connsiteX69" fmla="*/ 10674098 w 12192000"/>
              <a:gd name="connsiteY69" fmla="*/ 521656 h 4939827"/>
              <a:gd name="connsiteX70" fmla="*/ 10874834 w 12192000"/>
              <a:gd name="connsiteY70" fmla="*/ 574867 h 4939827"/>
              <a:gd name="connsiteX71" fmla="*/ 10944981 w 12192000"/>
              <a:gd name="connsiteY71" fmla="*/ 615042 h 4939827"/>
              <a:gd name="connsiteX72" fmla="*/ 11006376 w 12192000"/>
              <a:gd name="connsiteY72" fmla="*/ 645957 h 4939827"/>
              <a:gd name="connsiteX73" fmla="*/ 11076308 w 12192000"/>
              <a:gd name="connsiteY73" fmla="*/ 675698 h 4939827"/>
              <a:gd name="connsiteX74" fmla="*/ 11148789 w 12192000"/>
              <a:gd name="connsiteY74" fmla="*/ 685041 h 4939827"/>
              <a:gd name="connsiteX75" fmla="*/ 11249129 w 12192000"/>
              <a:gd name="connsiteY75" fmla="*/ 684218 h 4939827"/>
              <a:gd name="connsiteX76" fmla="*/ 11299915 w 12192000"/>
              <a:gd name="connsiteY76" fmla="*/ 692177 h 4939827"/>
              <a:gd name="connsiteX77" fmla="*/ 11386973 w 12192000"/>
              <a:gd name="connsiteY77" fmla="*/ 708209 h 4939827"/>
              <a:gd name="connsiteX78" fmla="*/ 11500105 w 12192000"/>
              <a:gd name="connsiteY78" fmla="*/ 735014 h 4939827"/>
              <a:gd name="connsiteX79" fmla="*/ 11621735 w 12192000"/>
              <a:gd name="connsiteY79" fmla="*/ 789584 h 4939827"/>
              <a:gd name="connsiteX80" fmla="*/ 11691200 w 12192000"/>
              <a:gd name="connsiteY80" fmla="*/ 867902 h 4939827"/>
              <a:gd name="connsiteX81" fmla="*/ 11819427 w 12192000"/>
              <a:gd name="connsiteY81" fmla="*/ 911634 h 4939827"/>
              <a:gd name="connsiteX82" fmla="*/ 11969720 w 12192000"/>
              <a:gd name="connsiteY82" fmla="*/ 964737 h 4939827"/>
              <a:gd name="connsiteX83" fmla="*/ 12055766 w 12192000"/>
              <a:gd name="connsiteY83" fmla="*/ 991268 h 4939827"/>
              <a:gd name="connsiteX84" fmla="*/ 12171539 w 12192000"/>
              <a:gd name="connsiteY84" fmla="*/ 995427 h 4939827"/>
              <a:gd name="connsiteX85" fmla="*/ 12187831 w 12192000"/>
              <a:gd name="connsiteY85" fmla="*/ 996580 h 4939827"/>
              <a:gd name="connsiteX86" fmla="*/ 12192000 w 12192000"/>
              <a:gd name="connsiteY86" fmla="*/ 996726 h 4939827"/>
              <a:gd name="connsiteX87" fmla="*/ 12192000 w 12192000"/>
              <a:gd name="connsiteY87" fmla="*/ 4939827 h 4939827"/>
              <a:gd name="connsiteX88" fmla="*/ 0 w 12192000"/>
              <a:gd name="connsiteY88" fmla="*/ 4939827 h 4939827"/>
              <a:gd name="connsiteX89" fmla="*/ 0 w 12192000"/>
              <a:gd name="connsiteY89" fmla="*/ 512043 h 4939827"/>
              <a:gd name="connsiteX90" fmla="*/ 7381 w 12192000"/>
              <a:gd name="connsiteY90" fmla="*/ 512580 h 4939827"/>
              <a:gd name="connsiteX91" fmla="*/ 100029 w 12192000"/>
              <a:gd name="connsiteY91" fmla="*/ 504758 h 4939827"/>
              <a:gd name="connsiteX92" fmla="*/ 155244 w 12192000"/>
              <a:gd name="connsiteY92" fmla="*/ 525130 h 4939827"/>
              <a:gd name="connsiteX93" fmla="*/ 254366 w 12192000"/>
              <a:gd name="connsiteY93" fmla="*/ 534449 h 4939827"/>
              <a:gd name="connsiteX94" fmla="*/ 447292 w 12192000"/>
              <a:gd name="connsiteY94" fmla="*/ 542725 h 4939827"/>
              <a:gd name="connsiteX95" fmla="*/ 628105 w 12192000"/>
              <a:gd name="connsiteY95" fmla="*/ 547853 h 4939827"/>
              <a:gd name="connsiteX96" fmla="*/ 783146 w 12192000"/>
              <a:gd name="connsiteY96" fmla="*/ 591799 h 4939827"/>
              <a:gd name="connsiteX97" fmla="*/ 1043676 w 12192000"/>
              <a:gd name="connsiteY97" fmla="*/ 591887 h 4939827"/>
              <a:gd name="connsiteX98" fmla="*/ 1281816 w 12192000"/>
              <a:gd name="connsiteY98" fmla="*/ 520946 h 4939827"/>
              <a:gd name="connsiteX99" fmla="*/ 1486347 w 12192000"/>
              <a:gd name="connsiteY99" fmla="*/ 487310 h 4939827"/>
              <a:gd name="connsiteX100" fmla="*/ 1568079 w 12192000"/>
              <a:gd name="connsiteY100" fmla="*/ 462531 h 4939827"/>
              <a:gd name="connsiteX101" fmla="*/ 1622516 w 12192000"/>
              <a:gd name="connsiteY101" fmla="*/ 466058 h 4939827"/>
              <a:gd name="connsiteX102" fmla="*/ 1655457 w 12192000"/>
              <a:gd name="connsiteY102" fmla="*/ 465359 h 4939827"/>
              <a:gd name="connsiteX103" fmla="*/ 1717454 w 12192000"/>
              <a:gd name="connsiteY103" fmla="*/ 417203 h 4939827"/>
              <a:gd name="connsiteX104" fmla="*/ 1913794 w 12192000"/>
              <a:gd name="connsiteY104" fmla="*/ 365255 h 4939827"/>
              <a:gd name="connsiteX105" fmla="*/ 2129762 w 12192000"/>
              <a:gd name="connsiteY105" fmla="*/ 367832 h 4939827"/>
              <a:gd name="connsiteX106" fmla="*/ 2376970 w 12192000"/>
              <a:gd name="connsiteY106" fmla="*/ 350129 h 4939827"/>
              <a:gd name="connsiteX107" fmla="*/ 2480155 w 12192000"/>
              <a:gd name="connsiteY107" fmla="*/ 359227 h 4939827"/>
              <a:gd name="connsiteX108" fmla="*/ 2586782 w 12192000"/>
              <a:gd name="connsiteY108" fmla="*/ 339352 h 4939827"/>
              <a:gd name="connsiteX109" fmla="*/ 2679617 w 12192000"/>
              <a:gd name="connsiteY109" fmla="*/ 305383 h 4939827"/>
              <a:gd name="connsiteX110" fmla="*/ 2788947 w 12192000"/>
              <a:gd name="connsiteY110" fmla="*/ 250375 h 4939827"/>
              <a:gd name="connsiteX111" fmla="*/ 2965530 w 12192000"/>
              <a:gd name="connsiteY111" fmla="*/ 245958 h 4939827"/>
              <a:gd name="connsiteX112" fmla="*/ 3103677 w 12192000"/>
              <a:gd name="connsiteY112" fmla="*/ 209527 h 4939827"/>
              <a:gd name="connsiteX113" fmla="*/ 3126759 w 12192000"/>
              <a:gd name="connsiteY113" fmla="*/ 211226 h 4939827"/>
              <a:gd name="connsiteX114" fmla="*/ 3164020 w 12192000"/>
              <a:gd name="connsiteY114" fmla="*/ 212779 h 4939827"/>
              <a:gd name="connsiteX115" fmla="*/ 3285019 w 12192000"/>
              <a:gd name="connsiteY115" fmla="*/ 220535 h 4939827"/>
              <a:gd name="connsiteX116" fmla="*/ 3365154 w 12192000"/>
              <a:gd name="connsiteY116" fmla="*/ 226416 h 4939827"/>
              <a:gd name="connsiteX117" fmla="*/ 3367507 w 12192000"/>
              <a:gd name="connsiteY117" fmla="*/ 225416 h 4939827"/>
              <a:gd name="connsiteX118" fmla="*/ 3387567 w 12192000"/>
              <a:gd name="connsiteY118" fmla="*/ 227103 h 4939827"/>
              <a:gd name="connsiteX119" fmla="*/ 3498001 w 12192000"/>
              <a:gd name="connsiteY119" fmla="*/ 231941 h 4939827"/>
              <a:gd name="connsiteX120" fmla="*/ 3561557 w 12192000"/>
              <a:gd name="connsiteY120" fmla="*/ 228095 h 4939827"/>
              <a:gd name="connsiteX121" fmla="*/ 3611920 w 12192000"/>
              <a:gd name="connsiteY121" fmla="*/ 218094 h 4939827"/>
              <a:gd name="connsiteX122" fmla="*/ 3620528 w 12192000"/>
              <a:gd name="connsiteY122" fmla="*/ 218788 h 4939827"/>
              <a:gd name="connsiteX123" fmla="*/ 3620766 w 12192000"/>
              <a:gd name="connsiteY123" fmla="*/ 218511 h 4939827"/>
              <a:gd name="connsiteX124" fmla="*/ 3629977 w 12192000"/>
              <a:gd name="connsiteY124" fmla="*/ 218664 h 4939827"/>
              <a:gd name="connsiteX125" fmla="*/ 3636217 w 12192000"/>
              <a:gd name="connsiteY125" fmla="*/ 220048 h 4939827"/>
              <a:gd name="connsiteX126" fmla="*/ 3709484 w 12192000"/>
              <a:gd name="connsiteY126" fmla="*/ 186927 h 4939827"/>
              <a:gd name="connsiteX127" fmla="*/ 3761342 w 12192000"/>
              <a:gd name="connsiteY127" fmla="*/ 177474 h 4939827"/>
              <a:gd name="connsiteX128" fmla="*/ 3799748 w 12192000"/>
              <a:gd name="connsiteY128" fmla="*/ 167154 h 4939827"/>
              <a:gd name="connsiteX129" fmla="*/ 3922756 w 12192000"/>
              <a:gd name="connsiteY129" fmla="*/ 194044 h 4939827"/>
              <a:gd name="connsiteX130" fmla="*/ 4028476 w 12192000"/>
              <a:gd name="connsiteY130" fmla="*/ 223679 h 4939827"/>
              <a:gd name="connsiteX131" fmla="*/ 4191582 w 12192000"/>
              <a:gd name="connsiteY131" fmla="*/ 238952 h 4939827"/>
              <a:gd name="connsiteX132" fmla="*/ 4251024 w 12192000"/>
              <a:gd name="connsiteY132" fmla="*/ 240874 h 4939827"/>
              <a:gd name="connsiteX133" fmla="*/ 4355275 w 12192000"/>
              <a:gd name="connsiteY133" fmla="*/ 260205 h 4939827"/>
              <a:gd name="connsiteX134" fmla="*/ 4423807 w 12192000"/>
              <a:gd name="connsiteY134" fmla="*/ 270366 h 4939827"/>
              <a:gd name="connsiteX135" fmla="*/ 4558432 w 12192000"/>
              <a:gd name="connsiteY135" fmla="*/ 269194 h 4939827"/>
              <a:gd name="connsiteX136" fmla="*/ 4635061 w 12192000"/>
              <a:gd name="connsiteY136" fmla="*/ 280682 h 4939827"/>
              <a:gd name="connsiteX137" fmla="*/ 4807427 w 12192000"/>
              <a:gd name="connsiteY137" fmla="*/ 276835 h 4939827"/>
              <a:gd name="connsiteX138" fmla="*/ 5028933 w 12192000"/>
              <a:gd name="connsiteY138" fmla="*/ 183887 h 4939827"/>
              <a:gd name="connsiteX139" fmla="*/ 5093642 w 12192000"/>
              <a:gd name="connsiteY139" fmla="*/ 177214 h 4939827"/>
              <a:gd name="connsiteX140" fmla="*/ 5102642 w 12192000"/>
              <a:gd name="connsiteY140" fmla="*/ 186816 h 4939827"/>
              <a:gd name="connsiteX141" fmla="*/ 5193590 w 12192000"/>
              <a:gd name="connsiteY141" fmla="*/ 156458 h 4939827"/>
              <a:gd name="connsiteX142" fmla="*/ 5323922 w 12192000"/>
              <a:gd name="connsiteY142" fmla="*/ 146332 h 4939827"/>
              <a:gd name="connsiteX143" fmla="*/ 5421860 w 12192000"/>
              <a:gd name="connsiteY143" fmla="*/ 167298 h 4939827"/>
              <a:gd name="connsiteX144" fmla="*/ 5476948 w 12192000"/>
              <a:gd name="connsiteY144" fmla="*/ 173249 h 4939827"/>
              <a:gd name="connsiteX145" fmla="*/ 5516842 w 12192000"/>
              <a:gd name="connsiteY145" fmla="*/ 184018 h 4939827"/>
              <a:gd name="connsiteX146" fmla="*/ 5619415 w 12192000"/>
              <a:gd name="connsiteY146" fmla="*/ 176781 h 4939827"/>
              <a:gd name="connsiteX147" fmla="*/ 5789867 w 12192000"/>
              <a:gd name="connsiteY147" fmla="*/ 150304 h 4939827"/>
              <a:gd name="connsiteX148" fmla="*/ 5825953 w 12192000"/>
              <a:gd name="connsiteY148" fmla="*/ 147907 h 4939827"/>
              <a:gd name="connsiteX149" fmla="*/ 5856168 w 12192000"/>
              <a:gd name="connsiteY149" fmla="*/ 158719 h 4939827"/>
              <a:gd name="connsiteX150" fmla="*/ 5862476 w 12192000"/>
              <a:gd name="connsiteY150" fmla="*/ 172447 h 4939827"/>
              <a:gd name="connsiteX151" fmla="*/ 5882195 w 12192000"/>
              <a:gd name="connsiteY151" fmla="*/ 173195 h 4939827"/>
              <a:gd name="connsiteX152" fmla="*/ 5887271 w 12192000"/>
              <a:gd name="connsiteY152" fmla="*/ 176084 h 4939827"/>
              <a:gd name="connsiteX153" fmla="*/ 5921577 w 12192000"/>
              <a:gd name="connsiteY153" fmla="*/ 169858 h 4939827"/>
              <a:gd name="connsiteX154" fmla="*/ 5983240 w 12192000"/>
              <a:gd name="connsiteY154" fmla="*/ 152755 h 4939827"/>
              <a:gd name="connsiteX155" fmla="*/ 6152287 w 12192000"/>
              <a:gd name="connsiteY155" fmla="*/ 116736 h 4939827"/>
              <a:gd name="connsiteX156" fmla="*/ 6415830 w 12192000"/>
              <a:gd name="connsiteY156" fmla="*/ 136006 h 4939827"/>
              <a:gd name="connsiteX157" fmla="*/ 6756965 w 12192000"/>
              <a:gd name="connsiteY157" fmla="*/ 57636 h 4939827"/>
              <a:gd name="connsiteX158" fmla="*/ 6819400 w 12192000"/>
              <a:gd name="connsiteY158" fmla="*/ 30742 h 4939827"/>
              <a:gd name="connsiteX159" fmla="*/ 6986370 w 12192000"/>
              <a:gd name="connsiteY159" fmla="*/ 12659 h 4939827"/>
              <a:gd name="connsiteX160" fmla="*/ 6989536 w 12192000"/>
              <a:gd name="connsiteY160" fmla="*/ 14528 h 4939827"/>
              <a:gd name="connsiteX161" fmla="*/ 7015933 w 12192000"/>
              <a:gd name="connsiteY161" fmla="*/ 9653 h 4939827"/>
              <a:gd name="connsiteX162" fmla="*/ 7020592 w 12192000"/>
              <a:gd name="connsiteY162" fmla="*/ 1651 h 4939827"/>
              <a:gd name="connsiteX163" fmla="*/ 7025905 w 12192000"/>
              <a:gd name="connsiteY16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152287 w 12192000"/>
              <a:gd name="connsiteY154" fmla="*/ 116736 h 4939827"/>
              <a:gd name="connsiteX155" fmla="*/ 6415830 w 12192000"/>
              <a:gd name="connsiteY155" fmla="*/ 136006 h 4939827"/>
              <a:gd name="connsiteX156" fmla="*/ 6756965 w 12192000"/>
              <a:gd name="connsiteY156" fmla="*/ 57636 h 4939827"/>
              <a:gd name="connsiteX157" fmla="*/ 6819400 w 12192000"/>
              <a:gd name="connsiteY157" fmla="*/ 30742 h 4939827"/>
              <a:gd name="connsiteX158" fmla="*/ 6986370 w 12192000"/>
              <a:gd name="connsiteY158" fmla="*/ 12659 h 4939827"/>
              <a:gd name="connsiteX159" fmla="*/ 6989536 w 12192000"/>
              <a:gd name="connsiteY159" fmla="*/ 14528 h 4939827"/>
              <a:gd name="connsiteX160" fmla="*/ 7015933 w 12192000"/>
              <a:gd name="connsiteY160" fmla="*/ 9653 h 4939827"/>
              <a:gd name="connsiteX161" fmla="*/ 7020592 w 12192000"/>
              <a:gd name="connsiteY161" fmla="*/ 1651 h 4939827"/>
              <a:gd name="connsiteX162" fmla="*/ 7025905 w 12192000"/>
              <a:gd name="connsiteY16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256213 w 12192000"/>
              <a:gd name="connsiteY51" fmla="*/ 281576 h 4939827"/>
              <a:gd name="connsiteX52" fmla="*/ 9371484 w 12192000"/>
              <a:gd name="connsiteY52" fmla="*/ 329634 h 4939827"/>
              <a:gd name="connsiteX53" fmla="*/ 9404829 w 12192000"/>
              <a:gd name="connsiteY53" fmla="*/ 339038 h 4939827"/>
              <a:gd name="connsiteX54" fmla="*/ 9427021 w 12192000"/>
              <a:gd name="connsiteY54" fmla="*/ 358784 h 4939827"/>
              <a:gd name="connsiteX55" fmla="*/ 9670844 w 12192000"/>
              <a:gd name="connsiteY55" fmla="*/ 405128 h 4939827"/>
              <a:gd name="connsiteX56" fmla="*/ 9816083 w 12192000"/>
              <a:gd name="connsiteY56" fmla="*/ 416573 h 4939827"/>
              <a:gd name="connsiteX57" fmla="*/ 9936741 w 12192000"/>
              <a:gd name="connsiteY57" fmla="*/ 437044 h 4939827"/>
              <a:gd name="connsiteX58" fmla="*/ 10050093 w 12192000"/>
              <a:gd name="connsiteY58" fmla="*/ 443783 h 4939827"/>
              <a:gd name="connsiteX59" fmla="*/ 10130090 w 12192000"/>
              <a:gd name="connsiteY59" fmla="*/ 459520 h 4939827"/>
              <a:gd name="connsiteX60" fmla="*/ 10173456 w 12192000"/>
              <a:gd name="connsiteY60" fmla="*/ 457749 h 4939827"/>
              <a:gd name="connsiteX61" fmla="*/ 10218232 w 12192000"/>
              <a:gd name="connsiteY61" fmla="*/ 459820 h 4939827"/>
              <a:gd name="connsiteX62" fmla="*/ 10354176 w 12192000"/>
              <a:gd name="connsiteY62" fmla="*/ 471377 h 4939827"/>
              <a:gd name="connsiteX63" fmla="*/ 10430681 w 12192000"/>
              <a:gd name="connsiteY63" fmla="*/ 481226 h 4939827"/>
              <a:gd name="connsiteX64" fmla="*/ 10478169 w 12192000"/>
              <a:gd name="connsiteY64" fmla="*/ 481774 h 4939827"/>
              <a:gd name="connsiteX65" fmla="*/ 10540907 w 12192000"/>
              <a:gd name="connsiteY65" fmla="*/ 485607 h 4939827"/>
              <a:gd name="connsiteX66" fmla="*/ 10614941 w 12192000"/>
              <a:gd name="connsiteY66" fmla="*/ 487592 h 4939827"/>
              <a:gd name="connsiteX67" fmla="*/ 10674098 w 12192000"/>
              <a:gd name="connsiteY67" fmla="*/ 521656 h 4939827"/>
              <a:gd name="connsiteX68" fmla="*/ 10874834 w 12192000"/>
              <a:gd name="connsiteY68" fmla="*/ 574867 h 4939827"/>
              <a:gd name="connsiteX69" fmla="*/ 10944981 w 12192000"/>
              <a:gd name="connsiteY69" fmla="*/ 615042 h 4939827"/>
              <a:gd name="connsiteX70" fmla="*/ 11006376 w 12192000"/>
              <a:gd name="connsiteY70" fmla="*/ 645957 h 4939827"/>
              <a:gd name="connsiteX71" fmla="*/ 11076308 w 12192000"/>
              <a:gd name="connsiteY71" fmla="*/ 675698 h 4939827"/>
              <a:gd name="connsiteX72" fmla="*/ 11148789 w 12192000"/>
              <a:gd name="connsiteY72" fmla="*/ 685041 h 4939827"/>
              <a:gd name="connsiteX73" fmla="*/ 11249129 w 12192000"/>
              <a:gd name="connsiteY73" fmla="*/ 684218 h 4939827"/>
              <a:gd name="connsiteX74" fmla="*/ 11299915 w 12192000"/>
              <a:gd name="connsiteY74" fmla="*/ 692177 h 4939827"/>
              <a:gd name="connsiteX75" fmla="*/ 11386973 w 12192000"/>
              <a:gd name="connsiteY75" fmla="*/ 708209 h 4939827"/>
              <a:gd name="connsiteX76" fmla="*/ 11500105 w 12192000"/>
              <a:gd name="connsiteY76" fmla="*/ 735014 h 4939827"/>
              <a:gd name="connsiteX77" fmla="*/ 11621735 w 12192000"/>
              <a:gd name="connsiteY77" fmla="*/ 789584 h 4939827"/>
              <a:gd name="connsiteX78" fmla="*/ 11691200 w 12192000"/>
              <a:gd name="connsiteY78" fmla="*/ 867902 h 4939827"/>
              <a:gd name="connsiteX79" fmla="*/ 11819427 w 12192000"/>
              <a:gd name="connsiteY79" fmla="*/ 911634 h 4939827"/>
              <a:gd name="connsiteX80" fmla="*/ 11969720 w 12192000"/>
              <a:gd name="connsiteY80" fmla="*/ 964737 h 4939827"/>
              <a:gd name="connsiteX81" fmla="*/ 12055766 w 12192000"/>
              <a:gd name="connsiteY81" fmla="*/ 991268 h 4939827"/>
              <a:gd name="connsiteX82" fmla="*/ 12171539 w 12192000"/>
              <a:gd name="connsiteY82" fmla="*/ 995427 h 4939827"/>
              <a:gd name="connsiteX83" fmla="*/ 12187831 w 12192000"/>
              <a:gd name="connsiteY83" fmla="*/ 996580 h 4939827"/>
              <a:gd name="connsiteX84" fmla="*/ 12192000 w 12192000"/>
              <a:gd name="connsiteY84" fmla="*/ 996726 h 4939827"/>
              <a:gd name="connsiteX85" fmla="*/ 12192000 w 12192000"/>
              <a:gd name="connsiteY85" fmla="*/ 4939827 h 4939827"/>
              <a:gd name="connsiteX86" fmla="*/ 0 w 12192000"/>
              <a:gd name="connsiteY86" fmla="*/ 4939827 h 4939827"/>
              <a:gd name="connsiteX87" fmla="*/ 0 w 12192000"/>
              <a:gd name="connsiteY87" fmla="*/ 512043 h 4939827"/>
              <a:gd name="connsiteX88" fmla="*/ 7381 w 12192000"/>
              <a:gd name="connsiteY88" fmla="*/ 512580 h 4939827"/>
              <a:gd name="connsiteX89" fmla="*/ 100029 w 12192000"/>
              <a:gd name="connsiteY89" fmla="*/ 504758 h 4939827"/>
              <a:gd name="connsiteX90" fmla="*/ 155244 w 12192000"/>
              <a:gd name="connsiteY90" fmla="*/ 525130 h 4939827"/>
              <a:gd name="connsiteX91" fmla="*/ 254366 w 12192000"/>
              <a:gd name="connsiteY91" fmla="*/ 534449 h 4939827"/>
              <a:gd name="connsiteX92" fmla="*/ 447292 w 12192000"/>
              <a:gd name="connsiteY92" fmla="*/ 542725 h 4939827"/>
              <a:gd name="connsiteX93" fmla="*/ 628105 w 12192000"/>
              <a:gd name="connsiteY93" fmla="*/ 547853 h 4939827"/>
              <a:gd name="connsiteX94" fmla="*/ 783146 w 12192000"/>
              <a:gd name="connsiteY94" fmla="*/ 591799 h 4939827"/>
              <a:gd name="connsiteX95" fmla="*/ 1043676 w 12192000"/>
              <a:gd name="connsiteY95" fmla="*/ 591887 h 4939827"/>
              <a:gd name="connsiteX96" fmla="*/ 1281816 w 12192000"/>
              <a:gd name="connsiteY96" fmla="*/ 520946 h 4939827"/>
              <a:gd name="connsiteX97" fmla="*/ 1486347 w 12192000"/>
              <a:gd name="connsiteY97" fmla="*/ 487310 h 4939827"/>
              <a:gd name="connsiteX98" fmla="*/ 1568079 w 12192000"/>
              <a:gd name="connsiteY98" fmla="*/ 462531 h 4939827"/>
              <a:gd name="connsiteX99" fmla="*/ 1622516 w 12192000"/>
              <a:gd name="connsiteY99" fmla="*/ 466058 h 4939827"/>
              <a:gd name="connsiteX100" fmla="*/ 1655457 w 12192000"/>
              <a:gd name="connsiteY100" fmla="*/ 465359 h 4939827"/>
              <a:gd name="connsiteX101" fmla="*/ 1717454 w 12192000"/>
              <a:gd name="connsiteY101" fmla="*/ 417203 h 4939827"/>
              <a:gd name="connsiteX102" fmla="*/ 1913794 w 12192000"/>
              <a:gd name="connsiteY102" fmla="*/ 365255 h 4939827"/>
              <a:gd name="connsiteX103" fmla="*/ 2129762 w 12192000"/>
              <a:gd name="connsiteY103" fmla="*/ 367832 h 4939827"/>
              <a:gd name="connsiteX104" fmla="*/ 2376970 w 12192000"/>
              <a:gd name="connsiteY104" fmla="*/ 350129 h 4939827"/>
              <a:gd name="connsiteX105" fmla="*/ 2480155 w 12192000"/>
              <a:gd name="connsiteY105" fmla="*/ 359227 h 4939827"/>
              <a:gd name="connsiteX106" fmla="*/ 2586782 w 12192000"/>
              <a:gd name="connsiteY106" fmla="*/ 339352 h 4939827"/>
              <a:gd name="connsiteX107" fmla="*/ 2679617 w 12192000"/>
              <a:gd name="connsiteY107" fmla="*/ 305383 h 4939827"/>
              <a:gd name="connsiteX108" fmla="*/ 2788947 w 12192000"/>
              <a:gd name="connsiteY108" fmla="*/ 250375 h 4939827"/>
              <a:gd name="connsiteX109" fmla="*/ 2965530 w 12192000"/>
              <a:gd name="connsiteY109" fmla="*/ 245958 h 4939827"/>
              <a:gd name="connsiteX110" fmla="*/ 3103677 w 12192000"/>
              <a:gd name="connsiteY110" fmla="*/ 209527 h 4939827"/>
              <a:gd name="connsiteX111" fmla="*/ 3126759 w 12192000"/>
              <a:gd name="connsiteY111" fmla="*/ 211226 h 4939827"/>
              <a:gd name="connsiteX112" fmla="*/ 3164020 w 12192000"/>
              <a:gd name="connsiteY112" fmla="*/ 212779 h 4939827"/>
              <a:gd name="connsiteX113" fmla="*/ 3285019 w 12192000"/>
              <a:gd name="connsiteY113" fmla="*/ 220535 h 4939827"/>
              <a:gd name="connsiteX114" fmla="*/ 3365154 w 12192000"/>
              <a:gd name="connsiteY114" fmla="*/ 226416 h 4939827"/>
              <a:gd name="connsiteX115" fmla="*/ 3367507 w 12192000"/>
              <a:gd name="connsiteY115" fmla="*/ 225416 h 4939827"/>
              <a:gd name="connsiteX116" fmla="*/ 3387567 w 12192000"/>
              <a:gd name="connsiteY116" fmla="*/ 227103 h 4939827"/>
              <a:gd name="connsiteX117" fmla="*/ 3498001 w 12192000"/>
              <a:gd name="connsiteY117" fmla="*/ 231941 h 4939827"/>
              <a:gd name="connsiteX118" fmla="*/ 3561557 w 12192000"/>
              <a:gd name="connsiteY118" fmla="*/ 228095 h 4939827"/>
              <a:gd name="connsiteX119" fmla="*/ 3611920 w 12192000"/>
              <a:gd name="connsiteY119" fmla="*/ 218094 h 4939827"/>
              <a:gd name="connsiteX120" fmla="*/ 3620528 w 12192000"/>
              <a:gd name="connsiteY120" fmla="*/ 218788 h 4939827"/>
              <a:gd name="connsiteX121" fmla="*/ 3620766 w 12192000"/>
              <a:gd name="connsiteY121" fmla="*/ 218511 h 4939827"/>
              <a:gd name="connsiteX122" fmla="*/ 3629977 w 12192000"/>
              <a:gd name="connsiteY122" fmla="*/ 218664 h 4939827"/>
              <a:gd name="connsiteX123" fmla="*/ 3636217 w 12192000"/>
              <a:gd name="connsiteY123" fmla="*/ 220048 h 4939827"/>
              <a:gd name="connsiteX124" fmla="*/ 3709484 w 12192000"/>
              <a:gd name="connsiteY124" fmla="*/ 186927 h 4939827"/>
              <a:gd name="connsiteX125" fmla="*/ 3761342 w 12192000"/>
              <a:gd name="connsiteY125" fmla="*/ 177474 h 4939827"/>
              <a:gd name="connsiteX126" fmla="*/ 3799748 w 12192000"/>
              <a:gd name="connsiteY126" fmla="*/ 167154 h 4939827"/>
              <a:gd name="connsiteX127" fmla="*/ 3922756 w 12192000"/>
              <a:gd name="connsiteY127" fmla="*/ 194044 h 4939827"/>
              <a:gd name="connsiteX128" fmla="*/ 4028476 w 12192000"/>
              <a:gd name="connsiteY128" fmla="*/ 223679 h 4939827"/>
              <a:gd name="connsiteX129" fmla="*/ 4191582 w 12192000"/>
              <a:gd name="connsiteY129" fmla="*/ 238952 h 4939827"/>
              <a:gd name="connsiteX130" fmla="*/ 4251024 w 12192000"/>
              <a:gd name="connsiteY130" fmla="*/ 240874 h 4939827"/>
              <a:gd name="connsiteX131" fmla="*/ 4355275 w 12192000"/>
              <a:gd name="connsiteY131" fmla="*/ 260205 h 4939827"/>
              <a:gd name="connsiteX132" fmla="*/ 4423807 w 12192000"/>
              <a:gd name="connsiteY132" fmla="*/ 270366 h 4939827"/>
              <a:gd name="connsiteX133" fmla="*/ 4558432 w 12192000"/>
              <a:gd name="connsiteY133" fmla="*/ 269194 h 4939827"/>
              <a:gd name="connsiteX134" fmla="*/ 4635061 w 12192000"/>
              <a:gd name="connsiteY134" fmla="*/ 280682 h 4939827"/>
              <a:gd name="connsiteX135" fmla="*/ 4807427 w 12192000"/>
              <a:gd name="connsiteY135" fmla="*/ 276835 h 4939827"/>
              <a:gd name="connsiteX136" fmla="*/ 5028933 w 12192000"/>
              <a:gd name="connsiteY136" fmla="*/ 183887 h 4939827"/>
              <a:gd name="connsiteX137" fmla="*/ 5093642 w 12192000"/>
              <a:gd name="connsiteY137" fmla="*/ 177214 h 4939827"/>
              <a:gd name="connsiteX138" fmla="*/ 5102642 w 12192000"/>
              <a:gd name="connsiteY138" fmla="*/ 186816 h 4939827"/>
              <a:gd name="connsiteX139" fmla="*/ 5193590 w 12192000"/>
              <a:gd name="connsiteY139" fmla="*/ 156458 h 4939827"/>
              <a:gd name="connsiteX140" fmla="*/ 5323922 w 12192000"/>
              <a:gd name="connsiteY140" fmla="*/ 146332 h 4939827"/>
              <a:gd name="connsiteX141" fmla="*/ 5421860 w 12192000"/>
              <a:gd name="connsiteY141" fmla="*/ 167298 h 4939827"/>
              <a:gd name="connsiteX142" fmla="*/ 5476948 w 12192000"/>
              <a:gd name="connsiteY142" fmla="*/ 173249 h 4939827"/>
              <a:gd name="connsiteX143" fmla="*/ 5516842 w 12192000"/>
              <a:gd name="connsiteY143" fmla="*/ 184018 h 4939827"/>
              <a:gd name="connsiteX144" fmla="*/ 5619415 w 12192000"/>
              <a:gd name="connsiteY144" fmla="*/ 176781 h 4939827"/>
              <a:gd name="connsiteX145" fmla="*/ 5789867 w 12192000"/>
              <a:gd name="connsiteY145" fmla="*/ 150304 h 4939827"/>
              <a:gd name="connsiteX146" fmla="*/ 5825953 w 12192000"/>
              <a:gd name="connsiteY146" fmla="*/ 147907 h 4939827"/>
              <a:gd name="connsiteX147" fmla="*/ 5856168 w 12192000"/>
              <a:gd name="connsiteY147" fmla="*/ 158719 h 4939827"/>
              <a:gd name="connsiteX148" fmla="*/ 5862476 w 12192000"/>
              <a:gd name="connsiteY148" fmla="*/ 172447 h 4939827"/>
              <a:gd name="connsiteX149" fmla="*/ 5882195 w 12192000"/>
              <a:gd name="connsiteY149" fmla="*/ 173195 h 4939827"/>
              <a:gd name="connsiteX150" fmla="*/ 5952585 w 12192000"/>
              <a:gd name="connsiteY150" fmla="*/ 161012 h 4939827"/>
              <a:gd name="connsiteX151" fmla="*/ 6001964 w 12192000"/>
              <a:gd name="connsiteY151" fmla="*/ 154786 h 4939827"/>
              <a:gd name="connsiteX152" fmla="*/ 6184207 w 12192000"/>
              <a:gd name="connsiteY152" fmla="*/ 132658 h 4939827"/>
              <a:gd name="connsiteX153" fmla="*/ 6415830 w 12192000"/>
              <a:gd name="connsiteY153" fmla="*/ 136006 h 4939827"/>
              <a:gd name="connsiteX154" fmla="*/ 6756965 w 12192000"/>
              <a:gd name="connsiteY154" fmla="*/ 57636 h 4939827"/>
              <a:gd name="connsiteX155" fmla="*/ 6819400 w 12192000"/>
              <a:gd name="connsiteY155" fmla="*/ 30742 h 4939827"/>
              <a:gd name="connsiteX156" fmla="*/ 6986370 w 12192000"/>
              <a:gd name="connsiteY156" fmla="*/ 12659 h 4939827"/>
              <a:gd name="connsiteX157" fmla="*/ 6989536 w 12192000"/>
              <a:gd name="connsiteY157" fmla="*/ 14528 h 4939827"/>
              <a:gd name="connsiteX158" fmla="*/ 7015933 w 12192000"/>
              <a:gd name="connsiteY158" fmla="*/ 9653 h 4939827"/>
              <a:gd name="connsiteX159" fmla="*/ 7020592 w 12192000"/>
              <a:gd name="connsiteY159" fmla="*/ 1651 h 4939827"/>
              <a:gd name="connsiteX160" fmla="*/ 7025905 w 12192000"/>
              <a:gd name="connsiteY16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83638 w 12192000"/>
              <a:gd name="connsiteY50" fmla="*/ 299924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622021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281371 w 12192000"/>
              <a:gd name="connsiteY19" fmla="*/ 256875 h 4939827"/>
              <a:gd name="connsiteX20" fmla="*/ 8381609 w 12192000"/>
              <a:gd name="connsiteY20" fmla="*/ 240618 h 4939827"/>
              <a:gd name="connsiteX21" fmla="*/ 8406759 w 12192000"/>
              <a:gd name="connsiteY21" fmla="*/ 232517 h 4939827"/>
              <a:gd name="connsiteX22" fmla="*/ 8426506 w 12192000"/>
              <a:gd name="connsiteY22" fmla="*/ 241842 h 4939827"/>
              <a:gd name="connsiteX23" fmla="*/ 8427949 w 12192000"/>
              <a:gd name="connsiteY23" fmla="*/ 240981 h 4939827"/>
              <a:gd name="connsiteX24" fmla="*/ 8441468 w 12192000"/>
              <a:gd name="connsiteY24" fmla="*/ 241157 h 4939827"/>
              <a:gd name="connsiteX25" fmla="*/ 8565757 w 12192000"/>
              <a:gd name="connsiteY25" fmla="*/ 255317 h 4939827"/>
              <a:gd name="connsiteX26" fmla="*/ 8573171 w 12192000"/>
              <a:gd name="connsiteY26" fmla="*/ 258426 h 4939827"/>
              <a:gd name="connsiteX27" fmla="*/ 8573548 w 12192000"/>
              <a:gd name="connsiteY27" fmla="*/ 258241 h 4939827"/>
              <a:gd name="connsiteX28" fmla="*/ 8622021 w 12192000"/>
              <a:gd name="connsiteY28" fmla="*/ 261028 h 4939827"/>
              <a:gd name="connsiteX29" fmla="*/ 8672650 w 12192000"/>
              <a:gd name="connsiteY29" fmla="*/ 254821 h 4939827"/>
              <a:gd name="connsiteX30" fmla="*/ 8785543 w 12192000"/>
              <a:gd name="connsiteY30" fmla="*/ 263406 h 4939827"/>
              <a:gd name="connsiteX31" fmla="*/ 8830588 w 12192000"/>
              <a:gd name="connsiteY31" fmla="*/ 265483 h 4939827"/>
              <a:gd name="connsiteX32" fmla="*/ 8905142 w 12192000"/>
              <a:gd name="connsiteY32" fmla="*/ 264958 h 4939827"/>
              <a:gd name="connsiteX33" fmla="*/ 8968582 w 12192000"/>
              <a:gd name="connsiteY33" fmla="*/ 262728 h 4939827"/>
              <a:gd name="connsiteX34" fmla="*/ 8972994 w 12192000"/>
              <a:gd name="connsiteY34" fmla="*/ 263284 h 4939827"/>
              <a:gd name="connsiteX35" fmla="*/ 9004605 w 12192000"/>
              <a:gd name="connsiteY35" fmla="*/ 258041 h 4939827"/>
              <a:gd name="connsiteX36" fmla="*/ 9016165 w 12192000"/>
              <a:gd name="connsiteY36" fmla="*/ 261258 h 4939827"/>
              <a:gd name="connsiteX37" fmla="*/ 9043297 w 12192000"/>
              <a:gd name="connsiteY37" fmla="*/ 281547 h 4939827"/>
              <a:gd name="connsiteX38" fmla="*/ 9048315 w 12192000"/>
              <a:gd name="connsiteY38" fmla="*/ 279264 h 4939827"/>
              <a:gd name="connsiteX39" fmla="*/ 9054706 w 12192000"/>
              <a:gd name="connsiteY39" fmla="*/ 278538 h 4939827"/>
              <a:gd name="connsiteX40" fmla="*/ 9070919 w 12192000"/>
              <a:gd name="connsiteY40" fmla="*/ 281810 h 4939827"/>
              <a:gd name="connsiteX41" fmla="*/ 9076813 w 12192000"/>
              <a:gd name="connsiteY41" fmla="*/ 283909 h 4939827"/>
              <a:gd name="connsiteX42" fmla="*/ 9085871 w 12192000"/>
              <a:gd name="connsiteY42" fmla="*/ 285133 h 4939827"/>
              <a:gd name="connsiteX43" fmla="*/ 9086159 w 12192000"/>
              <a:gd name="connsiteY43" fmla="*/ 284887 h 4939827"/>
              <a:gd name="connsiteX44" fmla="*/ 9134606 w 12192000"/>
              <a:gd name="connsiteY44" fmla="*/ 288168 h 4939827"/>
              <a:gd name="connsiteX45" fmla="*/ 9195590 w 12192000"/>
              <a:gd name="connsiteY45" fmla="*/ 279568 h 4939827"/>
              <a:gd name="connsiteX46" fmla="*/ 9219336 w 12192000"/>
              <a:gd name="connsiteY46" fmla="*/ 278133 h 4939827"/>
              <a:gd name="connsiteX47" fmla="*/ 9232362 w 12192000"/>
              <a:gd name="connsiteY47" fmla="*/ 275894 h 4939827"/>
              <a:gd name="connsiteX48" fmla="*/ 9283638 w 12192000"/>
              <a:gd name="connsiteY48" fmla="*/ 299924 h 4939827"/>
              <a:gd name="connsiteX49" fmla="*/ 9371484 w 12192000"/>
              <a:gd name="connsiteY49" fmla="*/ 329634 h 4939827"/>
              <a:gd name="connsiteX50" fmla="*/ 9404829 w 12192000"/>
              <a:gd name="connsiteY50" fmla="*/ 339038 h 4939827"/>
              <a:gd name="connsiteX51" fmla="*/ 9427021 w 12192000"/>
              <a:gd name="connsiteY51" fmla="*/ 358784 h 4939827"/>
              <a:gd name="connsiteX52" fmla="*/ 9670844 w 12192000"/>
              <a:gd name="connsiteY52" fmla="*/ 405128 h 4939827"/>
              <a:gd name="connsiteX53" fmla="*/ 9816083 w 12192000"/>
              <a:gd name="connsiteY53" fmla="*/ 416573 h 4939827"/>
              <a:gd name="connsiteX54" fmla="*/ 9936741 w 12192000"/>
              <a:gd name="connsiteY54" fmla="*/ 437044 h 4939827"/>
              <a:gd name="connsiteX55" fmla="*/ 10050093 w 12192000"/>
              <a:gd name="connsiteY55" fmla="*/ 443783 h 4939827"/>
              <a:gd name="connsiteX56" fmla="*/ 10130090 w 12192000"/>
              <a:gd name="connsiteY56" fmla="*/ 459520 h 4939827"/>
              <a:gd name="connsiteX57" fmla="*/ 10173456 w 12192000"/>
              <a:gd name="connsiteY57" fmla="*/ 457749 h 4939827"/>
              <a:gd name="connsiteX58" fmla="*/ 10218232 w 12192000"/>
              <a:gd name="connsiteY58" fmla="*/ 459820 h 4939827"/>
              <a:gd name="connsiteX59" fmla="*/ 10354176 w 12192000"/>
              <a:gd name="connsiteY59" fmla="*/ 471377 h 4939827"/>
              <a:gd name="connsiteX60" fmla="*/ 10430681 w 12192000"/>
              <a:gd name="connsiteY60" fmla="*/ 481226 h 4939827"/>
              <a:gd name="connsiteX61" fmla="*/ 10478169 w 12192000"/>
              <a:gd name="connsiteY61" fmla="*/ 481774 h 4939827"/>
              <a:gd name="connsiteX62" fmla="*/ 10540907 w 12192000"/>
              <a:gd name="connsiteY62" fmla="*/ 485607 h 4939827"/>
              <a:gd name="connsiteX63" fmla="*/ 10614941 w 12192000"/>
              <a:gd name="connsiteY63" fmla="*/ 487592 h 4939827"/>
              <a:gd name="connsiteX64" fmla="*/ 10674098 w 12192000"/>
              <a:gd name="connsiteY64" fmla="*/ 521656 h 4939827"/>
              <a:gd name="connsiteX65" fmla="*/ 10874834 w 12192000"/>
              <a:gd name="connsiteY65" fmla="*/ 574867 h 4939827"/>
              <a:gd name="connsiteX66" fmla="*/ 10944981 w 12192000"/>
              <a:gd name="connsiteY66" fmla="*/ 615042 h 4939827"/>
              <a:gd name="connsiteX67" fmla="*/ 11006376 w 12192000"/>
              <a:gd name="connsiteY67" fmla="*/ 645957 h 4939827"/>
              <a:gd name="connsiteX68" fmla="*/ 11076308 w 12192000"/>
              <a:gd name="connsiteY68" fmla="*/ 675698 h 4939827"/>
              <a:gd name="connsiteX69" fmla="*/ 11148789 w 12192000"/>
              <a:gd name="connsiteY69" fmla="*/ 685041 h 4939827"/>
              <a:gd name="connsiteX70" fmla="*/ 11249129 w 12192000"/>
              <a:gd name="connsiteY70" fmla="*/ 684218 h 4939827"/>
              <a:gd name="connsiteX71" fmla="*/ 11299915 w 12192000"/>
              <a:gd name="connsiteY71" fmla="*/ 692177 h 4939827"/>
              <a:gd name="connsiteX72" fmla="*/ 11386973 w 12192000"/>
              <a:gd name="connsiteY72" fmla="*/ 708209 h 4939827"/>
              <a:gd name="connsiteX73" fmla="*/ 11500105 w 12192000"/>
              <a:gd name="connsiteY73" fmla="*/ 735014 h 4939827"/>
              <a:gd name="connsiteX74" fmla="*/ 11621735 w 12192000"/>
              <a:gd name="connsiteY74" fmla="*/ 789584 h 4939827"/>
              <a:gd name="connsiteX75" fmla="*/ 11691200 w 12192000"/>
              <a:gd name="connsiteY75" fmla="*/ 867902 h 4939827"/>
              <a:gd name="connsiteX76" fmla="*/ 11819427 w 12192000"/>
              <a:gd name="connsiteY76" fmla="*/ 911634 h 4939827"/>
              <a:gd name="connsiteX77" fmla="*/ 11969720 w 12192000"/>
              <a:gd name="connsiteY77" fmla="*/ 964737 h 4939827"/>
              <a:gd name="connsiteX78" fmla="*/ 12055766 w 12192000"/>
              <a:gd name="connsiteY78" fmla="*/ 991268 h 4939827"/>
              <a:gd name="connsiteX79" fmla="*/ 12171539 w 12192000"/>
              <a:gd name="connsiteY79" fmla="*/ 995427 h 4939827"/>
              <a:gd name="connsiteX80" fmla="*/ 12187831 w 12192000"/>
              <a:gd name="connsiteY80" fmla="*/ 996580 h 4939827"/>
              <a:gd name="connsiteX81" fmla="*/ 12192000 w 12192000"/>
              <a:gd name="connsiteY81" fmla="*/ 996726 h 4939827"/>
              <a:gd name="connsiteX82" fmla="*/ 12192000 w 12192000"/>
              <a:gd name="connsiteY82" fmla="*/ 4939827 h 4939827"/>
              <a:gd name="connsiteX83" fmla="*/ 0 w 12192000"/>
              <a:gd name="connsiteY83" fmla="*/ 4939827 h 4939827"/>
              <a:gd name="connsiteX84" fmla="*/ 0 w 12192000"/>
              <a:gd name="connsiteY84" fmla="*/ 512043 h 4939827"/>
              <a:gd name="connsiteX85" fmla="*/ 7381 w 12192000"/>
              <a:gd name="connsiteY85" fmla="*/ 512580 h 4939827"/>
              <a:gd name="connsiteX86" fmla="*/ 100029 w 12192000"/>
              <a:gd name="connsiteY86" fmla="*/ 504758 h 4939827"/>
              <a:gd name="connsiteX87" fmla="*/ 155244 w 12192000"/>
              <a:gd name="connsiteY87" fmla="*/ 525130 h 4939827"/>
              <a:gd name="connsiteX88" fmla="*/ 254366 w 12192000"/>
              <a:gd name="connsiteY88" fmla="*/ 534449 h 4939827"/>
              <a:gd name="connsiteX89" fmla="*/ 447292 w 12192000"/>
              <a:gd name="connsiteY89" fmla="*/ 542725 h 4939827"/>
              <a:gd name="connsiteX90" fmla="*/ 628105 w 12192000"/>
              <a:gd name="connsiteY90" fmla="*/ 547853 h 4939827"/>
              <a:gd name="connsiteX91" fmla="*/ 783146 w 12192000"/>
              <a:gd name="connsiteY91" fmla="*/ 591799 h 4939827"/>
              <a:gd name="connsiteX92" fmla="*/ 1043676 w 12192000"/>
              <a:gd name="connsiteY92" fmla="*/ 591887 h 4939827"/>
              <a:gd name="connsiteX93" fmla="*/ 1281816 w 12192000"/>
              <a:gd name="connsiteY93" fmla="*/ 520946 h 4939827"/>
              <a:gd name="connsiteX94" fmla="*/ 1486347 w 12192000"/>
              <a:gd name="connsiteY94" fmla="*/ 487310 h 4939827"/>
              <a:gd name="connsiteX95" fmla="*/ 1568079 w 12192000"/>
              <a:gd name="connsiteY95" fmla="*/ 462531 h 4939827"/>
              <a:gd name="connsiteX96" fmla="*/ 1622516 w 12192000"/>
              <a:gd name="connsiteY96" fmla="*/ 466058 h 4939827"/>
              <a:gd name="connsiteX97" fmla="*/ 1655457 w 12192000"/>
              <a:gd name="connsiteY97" fmla="*/ 465359 h 4939827"/>
              <a:gd name="connsiteX98" fmla="*/ 1717454 w 12192000"/>
              <a:gd name="connsiteY98" fmla="*/ 417203 h 4939827"/>
              <a:gd name="connsiteX99" fmla="*/ 1913794 w 12192000"/>
              <a:gd name="connsiteY99" fmla="*/ 365255 h 4939827"/>
              <a:gd name="connsiteX100" fmla="*/ 2129762 w 12192000"/>
              <a:gd name="connsiteY100" fmla="*/ 367832 h 4939827"/>
              <a:gd name="connsiteX101" fmla="*/ 2376970 w 12192000"/>
              <a:gd name="connsiteY101" fmla="*/ 350129 h 4939827"/>
              <a:gd name="connsiteX102" fmla="*/ 2480155 w 12192000"/>
              <a:gd name="connsiteY102" fmla="*/ 359227 h 4939827"/>
              <a:gd name="connsiteX103" fmla="*/ 2586782 w 12192000"/>
              <a:gd name="connsiteY103" fmla="*/ 339352 h 4939827"/>
              <a:gd name="connsiteX104" fmla="*/ 2679617 w 12192000"/>
              <a:gd name="connsiteY104" fmla="*/ 305383 h 4939827"/>
              <a:gd name="connsiteX105" fmla="*/ 2788947 w 12192000"/>
              <a:gd name="connsiteY105" fmla="*/ 250375 h 4939827"/>
              <a:gd name="connsiteX106" fmla="*/ 2965530 w 12192000"/>
              <a:gd name="connsiteY106" fmla="*/ 245958 h 4939827"/>
              <a:gd name="connsiteX107" fmla="*/ 3103677 w 12192000"/>
              <a:gd name="connsiteY107" fmla="*/ 209527 h 4939827"/>
              <a:gd name="connsiteX108" fmla="*/ 3126759 w 12192000"/>
              <a:gd name="connsiteY108" fmla="*/ 211226 h 4939827"/>
              <a:gd name="connsiteX109" fmla="*/ 3164020 w 12192000"/>
              <a:gd name="connsiteY109" fmla="*/ 212779 h 4939827"/>
              <a:gd name="connsiteX110" fmla="*/ 3285019 w 12192000"/>
              <a:gd name="connsiteY110" fmla="*/ 220535 h 4939827"/>
              <a:gd name="connsiteX111" fmla="*/ 3365154 w 12192000"/>
              <a:gd name="connsiteY111" fmla="*/ 226416 h 4939827"/>
              <a:gd name="connsiteX112" fmla="*/ 3367507 w 12192000"/>
              <a:gd name="connsiteY112" fmla="*/ 225416 h 4939827"/>
              <a:gd name="connsiteX113" fmla="*/ 3387567 w 12192000"/>
              <a:gd name="connsiteY113" fmla="*/ 227103 h 4939827"/>
              <a:gd name="connsiteX114" fmla="*/ 3498001 w 12192000"/>
              <a:gd name="connsiteY114" fmla="*/ 231941 h 4939827"/>
              <a:gd name="connsiteX115" fmla="*/ 3561557 w 12192000"/>
              <a:gd name="connsiteY115" fmla="*/ 228095 h 4939827"/>
              <a:gd name="connsiteX116" fmla="*/ 3611920 w 12192000"/>
              <a:gd name="connsiteY116" fmla="*/ 218094 h 4939827"/>
              <a:gd name="connsiteX117" fmla="*/ 3620528 w 12192000"/>
              <a:gd name="connsiteY117" fmla="*/ 218788 h 4939827"/>
              <a:gd name="connsiteX118" fmla="*/ 3620766 w 12192000"/>
              <a:gd name="connsiteY118" fmla="*/ 218511 h 4939827"/>
              <a:gd name="connsiteX119" fmla="*/ 3629977 w 12192000"/>
              <a:gd name="connsiteY119" fmla="*/ 218664 h 4939827"/>
              <a:gd name="connsiteX120" fmla="*/ 3636217 w 12192000"/>
              <a:gd name="connsiteY120" fmla="*/ 220048 h 4939827"/>
              <a:gd name="connsiteX121" fmla="*/ 3709484 w 12192000"/>
              <a:gd name="connsiteY121" fmla="*/ 186927 h 4939827"/>
              <a:gd name="connsiteX122" fmla="*/ 3761342 w 12192000"/>
              <a:gd name="connsiteY122" fmla="*/ 177474 h 4939827"/>
              <a:gd name="connsiteX123" fmla="*/ 3799748 w 12192000"/>
              <a:gd name="connsiteY123" fmla="*/ 167154 h 4939827"/>
              <a:gd name="connsiteX124" fmla="*/ 3922756 w 12192000"/>
              <a:gd name="connsiteY124" fmla="*/ 194044 h 4939827"/>
              <a:gd name="connsiteX125" fmla="*/ 4028476 w 12192000"/>
              <a:gd name="connsiteY125" fmla="*/ 223679 h 4939827"/>
              <a:gd name="connsiteX126" fmla="*/ 4191582 w 12192000"/>
              <a:gd name="connsiteY126" fmla="*/ 238952 h 4939827"/>
              <a:gd name="connsiteX127" fmla="*/ 4251024 w 12192000"/>
              <a:gd name="connsiteY127" fmla="*/ 240874 h 4939827"/>
              <a:gd name="connsiteX128" fmla="*/ 4355275 w 12192000"/>
              <a:gd name="connsiteY128" fmla="*/ 260205 h 4939827"/>
              <a:gd name="connsiteX129" fmla="*/ 4423807 w 12192000"/>
              <a:gd name="connsiteY129" fmla="*/ 270366 h 4939827"/>
              <a:gd name="connsiteX130" fmla="*/ 4558432 w 12192000"/>
              <a:gd name="connsiteY130" fmla="*/ 269194 h 4939827"/>
              <a:gd name="connsiteX131" fmla="*/ 4635061 w 12192000"/>
              <a:gd name="connsiteY131" fmla="*/ 280682 h 4939827"/>
              <a:gd name="connsiteX132" fmla="*/ 4807427 w 12192000"/>
              <a:gd name="connsiteY132" fmla="*/ 276835 h 4939827"/>
              <a:gd name="connsiteX133" fmla="*/ 5028933 w 12192000"/>
              <a:gd name="connsiteY133" fmla="*/ 183887 h 4939827"/>
              <a:gd name="connsiteX134" fmla="*/ 5093642 w 12192000"/>
              <a:gd name="connsiteY134" fmla="*/ 177214 h 4939827"/>
              <a:gd name="connsiteX135" fmla="*/ 5102642 w 12192000"/>
              <a:gd name="connsiteY135" fmla="*/ 186816 h 4939827"/>
              <a:gd name="connsiteX136" fmla="*/ 5193590 w 12192000"/>
              <a:gd name="connsiteY136" fmla="*/ 156458 h 4939827"/>
              <a:gd name="connsiteX137" fmla="*/ 5323922 w 12192000"/>
              <a:gd name="connsiteY137" fmla="*/ 146332 h 4939827"/>
              <a:gd name="connsiteX138" fmla="*/ 5421860 w 12192000"/>
              <a:gd name="connsiteY138" fmla="*/ 167298 h 4939827"/>
              <a:gd name="connsiteX139" fmla="*/ 5476948 w 12192000"/>
              <a:gd name="connsiteY139" fmla="*/ 173249 h 4939827"/>
              <a:gd name="connsiteX140" fmla="*/ 5516842 w 12192000"/>
              <a:gd name="connsiteY140" fmla="*/ 184018 h 4939827"/>
              <a:gd name="connsiteX141" fmla="*/ 5619415 w 12192000"/>
              <a:gd name="connsiteY141" fmla="*/ 176781 h 4939827"/>
              <a:gd name="connsiteX142" fmla="*/ 5789867 w 12192000"/>
              <a:gd name="connsiteY142" fmla="*/ 150304 h 4939827"/>
              <a:gd name="connsiteX143" fmla="*/ 5825953 w 12192000"/>
              <a:gd name="connsiteY143" fmla="*/ 147907 h 4939827"/>
              <a:gd name="connsiteX144" fmla="*/ 5856168 w 12192000"/>
              <a:gd name="connsiteY144" fmla="*/ 158719 h 4939827"/>
              <a:gd name="connsiteX145" fmla="*/ 5862476 w 12192000"/>
              <a:gd name="connsiteY145" fmla="*/ 172447 h 4939827"/>
              <a:gd name="connsiteX146" fmla="*/ 5882195 w 12192000"/>
              <a:gd name="connsiteY146" fmla="*/ 173195 h 4939827"/>
              <a:gd name="connsiteX147" fmla="*/ 5952585 w 12192000"/>
              <a:gd name="connsiteY147" fmla="*/ 161012 h 4939827"/>
              <a:gd name="connsiteX148" fmla="*/ 6001964 w 12192000"/>
              <a:gd name="connsiteY148" fmla="*/ 154786 h 4939827"/>
              <a:gd name="connsiteX149" fmla="*/ 6184207 w 12192000"/>
              <a:gd name="connsiteY149" fmla="*/ 132658 h 4939827"/>
              <a:gd name="connsiteX150" fmla="*/ 6415830 w 12192000"/>
              <a:gd name="connsiteY150" fmla="*/ 136006 h 4939827"/>
              <a:gd name="connsiteX151" fmla="*/ 6756965 w 12192000"/>
              <a:gd name="connsiteY151" fmla="*/ 57636 h 4939827"/>
              <a:gd name="connsiteX152" fmla="*/ 6819400 w 12192000"/>
              <a:gd name="connsiteY152" fmla="*/ 30742 h 4939827"/>
              <a:gd name="connsiteX153" fmla="*/ 6986370 w 12192000"/>
              <a:gd name="connsiteY153" fmla="*/ 12659 h 4939827"/>
              <a:gd name="connsiteX154" fmla="*/ 6989536 w 12192000"/>
              <a:gd name="connsiteY154" fmla="*/ 14528 h 4939827"/>
              <a:gd name="connsiteX155" fmla="*/ 7015933 w 12192000"/>
              <a:gd name="connsiteY155" fmla="*/ 9653 h 4939827"/>
              <a:gd name="connsiteX156" fmla="*/ 7020592 w 12192000"/>
              <a:gd name="connsiteY156" fmla="*/ 1651 h 4939827"/>
              <a:gd name="connsiteX157" fmla="*/ 7025905 w 12192000"/>
              <a:gd name="connsiteY15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58681 w 12192000"/>
              <a:gd name="connsiteY16" fmla="*/ 219431 h 4939827"/>
              <a:gd name="connsiteX17" fmla="*/ 8126175 w 12192000"/>
              <a:gd name="connsiteY17" fmla="*/ 240005 h 4939827"/>
              <a:gd name="connsiteX18" fmla="*/ 8281371 w 12192000"/>
              <a:gd name="connsiteY18" fmla="*/ 256875 h 4939827"/>
              <a:gd name="connsiteX19" fmla="*/ 8381609 w 12192000"/>
              <a:gd name="connsiteY19" fmla="*/ 240618 h 4939827"/>
              <a:gd name="connsiteX20" fmla="*/ 8406759 w 12192000"/>
              <a:gd name="connsiteY20" fmla="*/ 232517 h 4939827"/>
              <a:gd name="connsiteX21" fmla="*/ 8426506 w 12192000"/>
              <a:gd name="connsiteY21" fmla="*/ 241842 h 4939827"/>
              <a:gd name="connsiteX22" fmla="*/ 8427949 w 12192000"/>
              <a:gd name="connsiteY22" fmla="*/ 240981 h 4939827"/>
              <a:gd name="connsiteX23" fmla="*/ 8441468 w 12192000"/>
              <a:gd name="connsiteY23" fmla="*/ 241157 h 4939827"/>
              <a:gd name="connsiteX24" fmla="*/ 8565757 w 12192000"/>
              <a:gd name="connsiteY24" fmla="*/ 255317 h 4939827"/>
              <a:gd name="connsiteX25" fmla="*/ 8573171 w 12192000"/>
              <a:gd name="connsiteY25" fmla="*/ 258426 h 4939827"/>
              <a:gd name="connsiteX26" fmla="*/ 8573548 w 12192000"/>
              <a:gd name="connsiteY26" fmla="*/ 258241 h 4939827"/>
              <a:gd name="connsiteX27" fmla="*/ 8622021 w 12192000"/>
              <a:gd name="connsiteY27" fmla="*/ 261028 h 4939827"/>
              <a:gd name="connsiteX28" fmla="*/ 8672650 w 12192000"/>
              <a:gd name="connsiteY28" fmla="*/ 254821 h 4939827"/>
              <a:gd name="connsiteX29" fmla="*/ 8785543 w 12192000"/>
              <a:gd name="connsiteY29" fmla="*/ 263406 h 4939827"/>
              <a:gd name="connsiteX30" fmla="*/ 8830588 w 12192000"/>
              <a:gd name="connsiteY30" fmla="*/ 265483 h 4939827"/>
              <a:gd name="connsiteX31" fmla="*/ 8905142 w 12192000"/>
              <a:gd name="connsiteY31" fmla="*/ 264958 h 4939827"/>
              <a:gd name="connsiteX32" fmla="*/ 8968582 w 12192000"/>
              <a:gd name="connsiteY32" fmla="*/ 262728 h 4939827"/>
              <a:gd name="connsiteX33" fmla="*/ 8972994 w 12192000"/>
              <a:gd name="connsiteY33" fmla="*/ 263284 h 4939827"/>
              <a:gd name="connsiteX34" fmla="*/ 9004605 w 12192000"/>
              <a:gd name="connsiteY34" fmla="*/ 258041 h 4939827"/>
              <a:gd name="connsiteX35" fmla="*/ 9016165 w 12192000"/>
              <a:gd name="connsiteY35" fmla="*/ 261258 h 4939827"/>
              <a:gd name="connsiteX36" fmla="*/ 9043297 w 12192000"/>
              <a:gd name="connsiteY36" fmla="*/ 281547 h 4939827"/>
              <a:gd name="connsiteX37" fmla="*/ 9048315 w 12192000"/>
              <a:gd name="connsiteY37" fmla="*/ 279264 h 4939827"/>
              <a:gd name="connsiteX38" fmla="*/ 9054706 w 12192000"/>
              <a:gd name="connsiteY38" fmla="*/ 278538 h 4939827"/>
              <a:gd name="connsiteX39" fmla="*/ 9070919 w 12192000"/>
              <a:gd name="connsiteY39" fmla="*/ 281810 h 4939827"/>
              <a:gd name="connsiteX40" fmla="*/ 9076813 w 12192000"/>
              <a:gd name="connsiteY40" fmla="*/ 283909 h 4939827"/>
              <a:gd name="connsiteX41" fmla="*/ 9085871 w 12192000"/>
              <a:gd name="connsiteY41" fmla="*/ 285133 h 4939827"/>
              <a:gd name="connsiteX42" fmla="*/ 9086159 w 12192000"/>
              <a:gd name="connsiteY42" fmla="*/ 284887 h 4939827"/>
              <a:gd name="connsiteX43" fmla="*/ 9134606 w 12192000"/>
              <a:gd name="connsiteY43" fmla="*/ 288168 h 4939827"/>
              <a:gd name="connsiteX44" fmla="*/ 9195590 w 12192000"/>
              <a:gd name="connsiteY44" fmla="*/ 279568 h 4939827"/>
              <a:gd name="connsiteX45" fmla="*/ 9219336 w 12192000"/>
              <a:gd name="connsiteY45" fmla="*/ 278133 h 4939827"/>
              <a:gd name="connsiteX46" fmla="*/ 9232362 w 12192000"/>
              <a:gd name="connsiteY46" fmla="*/ 275894 h 4939827"/>
              <a:gd name="connsiteX47" fmla="*/ 9283638 w 12192000"/>
              <a:gd name="connsiteY47" fmla="*/ 299924 h 4939827"/>
              <a:gd name="connsiteX48" fmla="*/ 9371484 w 12192000"/>
              <a:gd name="connsiteY48" fmla="*/ 329634 h 4939827"/>
              <a:gd name="connsiteX49" fmla="*/ 9404829 w 12192000"/>
              <a:gd name="connsiteY49" fmla="*/ 339038 h 4939827"/>
              <a:gd name="connsiteX50" fmla="*/ 9427021 w 12192000"/>
              <a:gd name="connsiteY50" fmla="*/ 358784 h 4939827"/>
              <a:gd name="connsiteX51" fmla="*/ 9670844 w 12192000"/>
              <a:gd name="connsiteY51" fmla="*/ 405128 h 4939827"/>
              <a:gd name="connsiteX52" fmla="*/ 9816083 w 12192000"/>
              <a:gd name="connsiteY52" fmla="*/ 416573 h 4939827"/>
              <a:gd name="connsiteX53" fmla="*/ 9936741 w 12192000"/>
              <a:gd name="connsiteY53" fmla="*/ 437044 h 4939827"/>
              <a:gd name="connsiteX54" fmla="*/ 10050093 w 12192000"/>
              <a:gd name="connsiteY54" fmla="*/ 443783 h 4939827"/>
              <a:gd name="connsiteX55" fmla="*/ 10130090 w 12192000"/>
              <a:gd name="connsiteY55" fmla="*/ 459520 h 4939827"/>
              <a:gd name="connsiteX56" fmla="*/ 10173456 w 12192000"/>
              <a:gd name="connsiteY56" fmla="*/ 457749 h 4939827"/>
              <a:gd name="connsiteX57" fmla="*/ 10218232 w 12192000"/>
              <a:gd name="connsiteY57" fmla="*/ 459820 h 4939827"/>
              <a:gd name="connsiteX58" fmla="*/ 10354176 w 12192000"/>
              <a:gd name="connsiteY58" fmla="*/ 471377 h 4939827"/>
              <a:gd name="connsiteX59" fmla="*/ 10430681 w 12192000"/>
              <a:gd name="connsiteY59" fmla="*/ 481226 h 4939827"/>
              <a:gd name="connsiteX60" fmla="*/ 10478169 w 12192000"/>
              <a:gd name="connsiteY60" fmla="*/ 481774 h 4939827"/>
              <a:gd name="connsiteX61" fmla="*/ 10540907 w 12192000"/>
              <a:gd name="connsiteY61" fmla="*/ 485607 h 4939827"/>
              <a:gd name="connsiteX62" fmla="*/ 10614941 w 12192000"/>
              <a:gd name="connsiteY62" fmla="*/ 487592 h 4939827"/>
              <a:gd name="connsiteX63" fmla="*/ 10674098 w 12192000"/>
              <a:gd name="connsiteY63" fmla="*/ 521656 h 4939827"/>
              <a:gd name="connsiteX64" fmla="*/ 10874834 w 12192000"/>
              <a:gd name="connsiteY64" fmla="*/ 574867 h 4939827"/>
              <a:gd name="connsiteX65" fmla="*/ 10944981 w 12192000"/>
              <a:gd name="connsiteY65" fmla="*/ 615042 h 4939827"/>
              <a:gd name="connsiteX66" fmla="*/ 11006376 w 12192000"/>
              <a:gd name="connsiteY66" fmla="*/ 645957 h 4939827"/>
              <a:gd name="connsiteX67" fmla="*/ 11076308 w 12192000"/>
              <a:gd name="connsiteY67" fmla="*/ 675698 h 4939827"/>
              <a:gd name="connsiteX68" fmla="*/ 11148789 w 12192000"/>
              <a:gd name="connsiteY68" fmla="*/ 685041 h 4939827"/>
              <a:gd name="connsiteX69" fmla="*/ 11249129 w 12192000"/>
              <a:gd name="connsiteY69" fmla="*/ 684218 h 4939827"/>
              <a:gd name="connsiteX70" fmla="*/ 11299915 w 12192000"/>
              <a:gd name="connsiteY70" fmla="*/ 692177 h 4939827"/>
              <a:gd name="connsiteX71" fmla="*/ 11386973 w 12192000"/>
              <a:gd name="connsiteY71" fmla="*/ 708209 h 4939827"/>
              <a:gd name="connsiteX72" fmla="*/ 11500105 w 12192000"/>
              <a:gd name="connsiteY72" fmla="*/ 735014 h 4939827"/>
              <a:gd name="connsiteX73" fmla="*/ 11621735 w 12192000"/>
              <a:gd name="connsiteY73" fmla="*/ 789584 h 4939827"/>
              <a:gd name="connsiteX74" fmla="*/ 11691200 w 12192000"/>
              <a:gd name="connsiteY74" fmla="*/ 867902 h 4939827"/>
              <a:gd name="connsiteX75" fmla="*/ 11819427 w 12192000"/>
              <a:gd name="connsiteY75" fmla="*/ 911634 h 4939827"/>
              <a:gd name="connsiteX76" fmla="*/ 11969720 w 12192000"/>
              <a:gd name="connsiteY76" fmla="*/ 964737 h 4939827"/>
              <a:gd name="connsiteX77" fmla="*/ 12055766 w 12192000"/>
              <a:gd name="connsiteY77" fmla="*/ 991268 h 4939827"/>
              <a:gd name="connsiteX78" fmla="*/ 12171539 w 12192000"/>
              <a:gd name="connsiteY78" fmla="*/ 995427 h 4939827"/>
              <a:gd name="connsiteX79" fmla="*/ 12187831 w 12192000"/>
              <a:gd name="connsiteY79" fmla="*/ 996580 h 4939827"/>
              <a:gd name="connsiteX80" fmla="*/ 12192000 w 12192000"/>
              <a:gd name="connsiteY80" fmla="*/ 996726 h 4939827"/>
              <a:gd name="connsiteX81" fmla="*/ 12192000 w 12192000"/>
              <a:gd name="connsiteY81" fmla="*/ 4939827 h 4939827"/>
              <a:gd name="connsiteX82" fmla="*/ 0 w 12192000"/>
              <a:gd name="connsiteY82" fmla="*/ 4939827 h 4939827"/>
              <a:gd name="connsiteX83" fmla="*/ 0 w 12192000"/>
              <a:gd name="connsiteY83" fmla="*/ 512043 h 4939827"/>
              <a:gd name="connsiteX84" fmla="*/ 7381 w 12192000"/>
              <a:gd name="connsiteY84" fmla="*/ 512580 h 4939827"/>
              <a:gd name="connsiteX85" fmla="*/ 100029 w 12192000"/>
              <a:gd name="connsiteY85" fmla="*/ 504758 h 4939827"/>
              <a:gd name="connsiteX86" fmla="*/ 155244 w 12192000"/>
              <a:gd name="connsiteY86" fmla="*/ 525130 h 4939827"/>
              <a:gd name="connsiteX87" fmla="*/ 254366 w 12192000"/>
              <a:gd name="connsiteY87" fmla="*/ 534449 h 4939827"/>
              <a:gd name="connsiteX88" fmla="*/ 447292 w 12192000"/>
              <a:gd name="connsiteY88" fmla="*/ 542725 h 4939827"/>
              <a:gd name="connsiteX89" fmla="*/ 628105 w 12192000"/>
              <a:gd name="connsiteY89" fmla="*/ 547853 h 4939827"/>
              <a:gd name="connsiteX90" fmla="*/ 783146 w 12192000"/>
              <a:gd name="connsiteY90" fmla="*/ 591799 h 4939827"/>
              <a:gd name="connsiteX91" fmla="*/ 1043676 w 12192000"/>
              <a:gd name="connsiteY91" fmla="*/ 591887 h 4939827"/>
              <a:gd name="connsiteX92" fmla="*/ 1281816 w 12192000"/>
              <a:gd name="connsiteY92" fmla="*/ 520946 h 4939827"/>
              <a:gd name="connsiteX93" fmla="*/ 1486347 w 12192000"/>
              <a:gd name="connsiteY93" fmla="*/ 487310 h 4939827"/>
              <a:gd name="connsiteX94" fmla="*/ 1568079 w 12192000"/>
              <a:gd name="connsiteY94" fmla="*/ 462531 h 4939827"/>
              <a:gd name="connsiteX95" fmla="*/ 1622516 w 12192000"/>
              <a:gd name="connsiteY95" fmla="*/ 466058 h 4939827"/>
              <a:gd name="connsiteX96" fmla="*/ 1655457 w 12192000"/>
              <a:gd name="connsiteY96" fmla="*/ 465359 h 4939827"/>
              <a:gd name="connsiteX97" fmla="*/ 1717454 w 12192000"/>
              <a:gd name="connsiteY97" fmla="*/ 417203 h 4939827"/>
              <a:gd name="connsiteX98" fmla="*/ 1913794 w 12192000"/>
              <a:gd name="connsiteY98" fmla="*/ 365255 h 4939827"/>
              <a:gd name="connsiteX99" fmla="*/ 2129762 w 12192000"/>
              <a:gd name="connsiteY99" fmla="*/ 367832 h 4939827"/>
              <a:gd name="connsiteX100" fmla="*/ 2376970 w 12192000"/>
              <a:gd name="connsiteY100" fmla="*/ 350129 h 4939827"/>
              <a:gd name="connsiteX101" fmla="*/ 2480155 w 12192000"/>
              <a:gd name="connsiteY101" fmla="*/ 359227 h 4939827"/>
              <a:gd name="connsiteX102" fmla="*/ 2586782 w 12192000"/>
              <a:gd name="connsiteY102" fmla="*/ 339352 h 4939827"/>
              <a:gd name="connsiteX103" fmla="*/ 2679617 w 12192000"/>
              <a:gd name="connsiteY103" fmla="*/ 305383 h 4939827"/>
              <a:gd name="connsiteX104" fmla="*/ 2788947 w 12192000"/>
              <a:gd name="connsiteY104" fmla="*/ 250375 h 4939827"/>
              <a:gd name="connsiteX105" fmla="*/ 2965530 w 12192000"/>
              <a:gd name="connsiteY105" fmla="*/ 245958 h 4939827"/>
              <a:gd name="connsiteX106" fmla="*/ 3103677 w 12192000"/>
              <a:gd name="connsiteY106" fmla="*/ 209527 h 4939827"/>
              <a:gd name="connsiteX107" fmla="*/ 3126759 w 12192000"/>
              <a:gd name="connsiteY107" fmla="*/ 211226 h 4939827"/>
              <a:gd name="connsiteX108" fmla="*/ 3164020 w 12192000"/>
              <a:gd name="connsiteY108" fmla="*/ 212779 h 4939827"/>
              <a:gd name="connsiteX109" fmla="*/ 3285019 w 12192000"/>
              <a:gd name="connsiteY109" fmla="*/ 220535 h 4939827"/>
              <a:gd name="connsiteX110" fmla="*/ 3365154 w 12192000"/>
              <a:gd name="connsiteY110" fmla="*/ 226416 h 4939827"/>
              <a:gd name="connsiteX111" fmla="*/ 3367507 w 12192000"/>
              <a:gd name="connsiteY111" fmla="*/ 225416 h 4939827"/>
              <a:gd name="connsiteX112" fmla="*/ 3387567 w 12192000"/>
              <a:gd name="connsiteY112" fmla="*/ 227103 h 4939827"/>
              <a:gd name="connsiteX113" fmla="*/ 3498001 w 12192000"/>
              <a:gd name="connsiteY113" fmla="*/ 231941 h 4939827"/>
              <a:gd name="connsiteX114" fmla="*/ 3561557 w 12192000"/>
              <a:gd name="connsiteY114" fmla="*/ 228095 h 4939827"/>
              <a:gd name="connsiteX115" fmla="*/ 3611920 w 12192000"/>
              <a:gd name="connsiteY115" fmla="*/ 218094 h 4939827"/>
              <a:gd name="connsiteX116" fmla="*/ 3620528 w 12192000"/>
              <a:gd name="connsiteY116" fmla="*/ 218788 h 4939827"/>
              <a:gd name="connsiteX117" fmla="*/ 3620766 w 12192000"/>
              <a:gd name="connsiteY117" fmla="*/ 218511 h 4939827"/>
              <a:gd name="connsiteX118" fmla="*/ 3629977 w 12192000"/>
              <a:gd name="connsiteY118" fmla="*/ 218664 h 4939827"/>
              <a:gd name="connsiteX119" fmla="*/ 3636217 w 12192000"/>
              <a:gd name="connsiteY119" fmla="*/ 220048 h 4939827"/>
              <a:gd name="connsiteX120" fmla="*/ 3709484 w 12192000"/>
              <a:gd name="connsiteY120" fmla="*/ 186927 h 4939827"/>
              <a:gd name="connsiteX121" fmla="*/ 3761342 w 12192000"/>
              <a:gd name="connsiteY121" fmla="*/ 177474 h 4939827"/>
              <a:gd name="connsiteX122" fmla="*/ 3799748 w 12192000"/>
              <a:gd name="connsiteY122" fmla="*/ 167154 h 4939827"/>
              <a:gd name="connsiteX123" fmla="*/ 3922756 w 12192000"/>
              <a:gd name="connsiteY123" fmla="*/ 194044 h 4939827"/>
              <a:gd name="connsiteX124" fmla="*/ 4028476 w 12192000"/>
              <a:gd name="connsiteY124" fmla="*/ 223679 h 4939827"/>
              <a:gd name="connsiteX125" fmla="*/ 4191582 w 12192000"/>
              <a:gd name="connsiteY125" fmla="*/ 238952 h 4939827"/>
              <a:gd name="connsiteX126" fmla="*/ 4251024 w 12192000"/>
              <a:gd name="connsiteY126" fmla="*/ 240874 h 4939827"/>
              <a:gd name="connsiteX127" fmla="*/ 4355275 w 12192000"/>
              <a:gd name="connsiteY127" fmla="*/ 260205 h 4939827"/>
              <a:gd name="connsiteX128" fmla="*/ 4423807 w 12192000"/>
              <a:gd name="connsiteY128" fmla="*/ 270366 h 4939827"/>
              <a:gd name="connsiteX129" fmla="*/ 4558432 w 12192000"/>
              <a:gd name="connsiteY129" fmla="*/ 269194 h 4939827"/>
              <a:gd name="connsiteX130" fmla="*/ 4635061 w 12192000"/>
              <a:gd name="connsiteY130" fmla="*/ 280682 h 4939827"/>
              <a:gd name="connsiteX131" fmla="*/ 4807427 w 12192000"/>
              <a:gd name="connsiteY131" fmla="*/ 276835 h 4939827"/>
              <a:gd name="connsiteX132" fmla="*/ 5028933 w 12192000"/>
              <a:gd name="connsiteY132" fmla="*/ 183887 h 4939827"/>
              <a:gd name="connsiteX133" fmla="*/ 5093642 w 12192000"/>
              <a:gd name="connsiteY133" fmla="*/ 177214 h 4939827"/>
              <a:gd name="connsiteX134" fmla="*/ 5102642 w 12192000"/>
              <a:gd name="connsiteY134" fmla="*/ 186816 h 4939827"/>
              <a:gd name="connsiteX135" fmla="*/ 5193590 w 12192000"/>
              <a:gd name="connsiteY135" fmla="*/ 156458 h 4939827"/>
              <a:gd name="connsiteX136" fmla="*/ 5323922 w 12192000"/>
              <a:gd name="connsiteY136" fmla="*/ 146332 h 4939827"/>
              <a:gd name="connsiteX137" fmla="*/ 5421860 w 12192000"/>
              <a:gd name="connsiteY137" fmla="*/ 167298 h 4939827"/>
              <a:gd name="connsiteX138" fmla="*/ 5476948 w 12192000"/>
              <a:gd name="connsiteY138" fmla="*/ 173249 h 4939827"/>
              <a:gd name="connsiteX139" fmla="*/ 5516842 w 12192000"/>
              <a:gd name="connsiteY139" fmla="*/ 184018 h 4939827"/>
              <a:gd name="connsiteX140" fmla="*/ 5619415 w 12192000"/>
              <a:gd name="connsiteY140" fmla="*/ 176781 h 4939827"/>
              <a:gd name="connsiteX141" fmla="*/ 5789867 w 12192000"/>
              <a:gd name="connsiteY141" fmla="*/ 150304 h 4939827"/>
              <a:gd name="connsiteX142" fmla="*/ 5825953 w 12192000"/>
              <a:gd name="connsiteY142" fmla="*/ 147907 h 4939827"/>
              <a:gd name="connsiteX143" fmla="*/ 5856168 w 12192000"/>
              <a:gd name="connsiteY143" fmla="*/ 158719 h 4939827"/>
              <a:gd name="connsiteX144" fmla="*/ 5862476 w 12192000"/>
              <a:gd name="connsiteY144" fmla="*/ 172447 h 4939827"/>
              <a:gd name="connsiteX145" fmla="*/ 5882195 w 12192000"/>
              <a:gd name="connsiteY145" fmla="*/ 173195 h 4939827"/>
              <a:gd name="connsiteX146" fmla="*/ 5952585 w 12192000"/>
              <a:gd name="connsiteY146" fmla="*/ 161012 h 4939827"/>
              <a:gd name="connsiteX147" fmla="*/ 6001964 w 12192000"/>
              <a:gd name="connsiteY147" fmla="*/ 154786 h 4939827"/>
              <a:gd name="connsiteX148" fmla="*/ 6184207 w 12192000"/>
              <a:gd name="connsiteY148" fmla="*/ 132658 h 4939827"/>
              <a:gd name="connsiteX149" fmla="*/ 6415830 w 12192000"/>
              <a:gd name="connsiteY149" fmla="*/ 136006 h 4939827"/>
              <a:gd name="connsiteX150" fmla="*/ 6756965 w 12192000"/>
              <a:gd name="connsiteY150" fmla="*/ 57636 h 4939827"/>
              <a:gd name="connsiteX151" fmla="*/ 6819400 w 12192000"/>
              <a:gd name="connsiteY151" fmla="*/ 30742 h 4939827"/>
              <a:gd name="connsiteX152" fmla="*/ 6986370 w 12192000"/>
              <a:gd name="connsiteY152" fmla="*/ 12659 h 4939827"/>
              <a:gd name="connsiteX153" fmla="*/ 6989536 w 12192000"/>
              <a:gd name="connsiteY153" fmla="*/ 14528 h 4939827"/>
              <a:gd name="connsiteX154" fmla="*/ 7015933 w 12192000"/>
              <a:gd name="connsiteY154" fmla="*/ 9653 h 4939827"/>
              <a:gd name="connsiteX155" fmla="*/ 7020592 w 12192000"/>
              <a:gd name="connsiteY155" fmla="*/ 1651 h 4939827"/>
              <a:gd name="connsiteX156" fmla="*/ 7025905 w 12192000"/>
              <a:gd name="connsiteY156" fmla="*/ 0 h 493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192000" h="4939827">
                <a:moveTo>
                  <a:pt x="7025905" y="0"/>
                </a:moveTo>
                <a:lnTo>
                  <a:pt x="7032579" y="2808"/>
                </a:lnTo>
                <a:cubicBezTo>
                  <a:pt x="7044119" y="6590"/>
                  <a:pt x="7059062" y="10207"/>
                  <a:pt x="7079505" y="12971"/>
                </a:cubicBezTo>
                <a:cubicBezTo>
                  <a:pt x="7111522" y="10537"/>
                  <a:pt x="7122591" y="11519"/>
                  <a:pt x="7158791" y="12462"/>
                </a:cubicBezTo>
                <a:lnTo>
                  <a:pt x="7233338" y="24846"/>
                </a:lnTo>
                <a:cubicBezTo>
                  <a:pt x="7247177" y="23787"/>
                  <a:pt x="7254856" y="25962"/>
                  <a:pt x="7259791" y="29557"/>
                </a:cubicBezTo>
                <a:lnTo>
                  <a:pt x="7263923" y="35029"/>
                </a:lnTo>
                <a:lnTo>
                  <a:pt x="7281549" y="39654"/>
                </a:lnTo>
                <a:lnTo>
                  <a:pt x="7374735" y="65326"/>
                </a:lnTo>
                <a:lnTo>
                  <a:pt x="7376078" y="63849"/>
                </a:lnTo>
                <a:lnTo>
                  <a:pt x="7402026" y="60308"/>
                </a:lnTo>
                <a:lnTo>
                  <a:pt x="7415091" y="77403"/>
                </a:lnTo>
                <a:cubicBezTo>
                  <a:pt x="7421672" y="79965"/>
                  <a:pt x="7475806" y="92960"/>
                  <a:pt x="7488682" y="83440"/>
                </a:cubicBezTo>
                <a:cubicBezTo>
                  <a:pt x="7541625" y="94782"/>
                  <a:pt x="7683214" y="133614"/>
                  <a:pt x="7732750" y="145456"/>
                </a:cubicBezTo>
                <a:cubicBezTo>
                  <a:pt x="7748318" y="162765"/>
                  <a:pt x="7764581" y="171696"/>
                  <a:pt x="7785900" y="154493"/>
                </a:cubicBezTo>
                <a:cubicBezTo>
                  <a:pt x="7822539" y="158614"/>
                  <a:pt x="7915312" y="166523"/>
                  <a:pt x="7952584" y="170181"/>
                </a:cubicBezTo>
                <a:cubicBezTo>
                  <a:pt x="7998047" y="181004"/>
                  <a:pt x="8029749" y="207794"/>
                  <a:pt x="8058681" y="219431"/>
                </a:cubicBezTo>
                <a:cubicBezTo>
                  <a:pt x="8095466" y="185885"/>
                  <a:pt x="8090835" y="241759"/>
                  <a:pt x="8126175" y="240005"/>
                </a:cubicBezTo>
                <a:cubicBezTo>
                  <a:pt x="8163290" y="246246"/>
                  <a:pt x="8238799" y="256773"/>
                  <a:pt x="8281371" y="256875"/>
                </a:cubicBezTo>
                <a:cubicBezTo>
                  <a:pt x="8313651" y="251026"/>
                  <a:pt x="8346882" y="248570"/>
                  <a:pt x="8381609" y="240618"/>
                </a:cubicBezTo>
                <a:lnTo>
                  <a:pt x="8406759" y="232517"/>
                </a:lnTo>
                <a:lnTo>
                  <a:pt x="8426506" y="241842"/>
                </a:lnTo>
                <a:lnTo>
                  <a:pt x="8427949" y="240981"/>
                </a:lnTo>
                <a:cubicBezTo>
                  <a:pt x="8431925" y="239458"/>
                  <a:pt x="8436260" y="239096"/>
                  <a:pt x="8441468" y="241157"/>
                </a:cubicBezTo>
                <a:lnTo>
                  <a:pt x="8565757" y="255317"/>
                </a:lnTo>
                <a:lnTo>
                  <a:pt x="8573171" y="258426"/>
                </a:lnTo>
                <a:lnTo>
                  <a:pt x="8573548" y="258241"/>
                </a:lnTo>
                <a:cubicBezTo>
                  <a:pt x="8575650" y="258391"/>
                  <a:pt x="8618469" y="259217"/>
                  <a:pt x="8622021" y="261028"/>
                </a:cubicBezTo>
                <a:lnTo>
                  <a:pt x="8672650" y="254821"/>
                </a:lnTo>
                <a:cubicBezTo>
                  <a:pt x="8716151" y="260353"/>
                  <a:pt x="8748971" y="243487"/>
                  <a:pt x="8785543" y="263406"/>
                </a:cubicBezTo>
                <a:cubicBezTo>
                  <a:pt x="8826293" y="268498"/>
                  <a:pt x="8797654" y="254573"/>
                  <a:pt x="8830588" y="265483"/>
                </a:cubicBezTo>
                <a:cubicBezTo>
                  <a:pt x="8849202" y="267272"/>
                  <a:pt x="8877544" y="266277"/>
                  <a:pt x="8905142" y="264958"/>
                </a:cubicBezTo>
                <a:lnTo>
                  <a:pt x="8968582" y="262728"/>
                </a:lnTo>
                <a:lnTo>
                  <a:pt x="8972994" y="263284"/>
                </a:lnTo>
                <a:lnTo>
                  <a:pt x="9004605" y="258041"/>
                </a:lnTo>
                <a:lnTo>
                  <a:pt x="9016165" y="261258"/>
                </a:lnTo>
                <a:cubicBezTo>
                  <a:pt x="9028775" y="267579"/>
                  <a:pt x="9039083" y="277488"/>
                  <a:pt x="9043297" y="281547"/>
                </a:cubicBezTo>
                <a:lnTo>
                  <a:pt x="9048315" y="279264"/>
                </a:lnTo>
                <a:lnTo>
                  <a:pt x="9054706" y="278538"/>
                </a:lnTo>
                <a:lnTo>
                  <a:pt x="9070919" y="281810"/>
                </a:lnTo>
                <a:lnTo>
                  <a:pt x="9076813" y="283909"/>
                </a:lnTo>
                <a:cubicBezTo>
                  <a:pt x="9080948" y="285030"/>
                  <a:pt x="9083794" y="285362"/>
                  <a:pt x="9085871" y="285133"/>
                </a:cubicBezTo>
                <a:lnTo>
                  <a:pt x="9086159" y="284887"/>
                </a:lnTo>
                <a:lnTo>
                  <a:pt x="9134606" y="288168"/>
                </a:lnTo>
                <a:cubicBezTo>
                  <a:pt x="9149441" y="274272"/>
                  <a:pt x="9194106" y="309414"/>
                  <a:pt x="9195590" y="279568"/>
                </a:cubicBezTo>
                <a:cubicBezTo>
                  <a:pt x="9212898" y="284479"/>
                  <a:pt x="9220866" y="298055"/>
                  <a:pt x="9219336" y="278133"/>
                </a:cubicBezTo>
                <a:cubicBezTo>
                  <a:pt x="9225159" y="279201"/>
                  <a:pt x="9229164" y="278078"/>
                  <a:pt x="9232362" y="275894"/>
                </a:cubicBezTo>
                <a:lnTo>
                  <a:pt x="9283638" y="299924"/>
                </a:lnTo>
                <a:lnTo>
                  <a:pt x="9371484" y="329634"/>
                </a:lnTo>
                <a:lnTo>
                  <a:pt x="9404829" y="339038"/>
                </a:lnTo>
                <a:lnTo>
                  <a:pt x="9427021" y="358784"/>
                </a:lnTo>
                <a:cubicBezTo>
                  <a:pt x="9500124" y="364086"/>
                  <a:pt x="9604652" y="390635"/>
                  <a:pt x="9670844" y="405128"/>
                </a:cubicBezTo>
                <a:cubicBezTo>
                  <a:pt x="9688531" y="417998"/>
                  <a:pt x="9762277" y="426463"/>
                  <a:pt x="9816083" y="416573"/>
                </a:cubicBezTo>
                <a:lnTo>
                  <a:pt x="9936741" y="437044"/>
                </a:lnTo>
                <a:cubicBezTo>
                  <a:pt x="9978091" y="447025"/>
                  <a:pt x="10008641" y="443705"/>
                  <a:pt x="10050093" y="443783"/>
                </a:cubicBezTo>
                <a:cubicBezTo>
                  <a:pt x="10074709" y="448779"/>
                  <a:pt x="10088915" y="449258"/>
                  <a:pt x="10130090" y="459520"/>
                </a:cubicBezTo>
                <a:cubicBezTo>
                  <a:pt x="10137791" y="458564"/>
                  <a:pt x="10165777" y="459877"/>
                  <a:pt x="10173456" y="457749"/>
                </a:cubicBezTo>
                <a:lnTo>
                  <a:pt x="10218232" y="459820"/>
                </a:lnTo>
                <a:lnTo>
                  <a:pt x="10354176" y="471377"/>
                </a:lnTo>
                <a:cubicBezTo>
                  <a:pt x="10367946" y="478917"/>
                  <a:pt x="10417270" y="488110"/>
                  <a:pt x="10430681" y="481226"/>
                </a:cubicBezTo>
                <a:cubicBezTo>
                  <a:pt x="10441804" y="481366"/>
                  <a:pt x="10469025" y="490181"/>
                  <a:pt x="10478169" y="481774"/>
                </a:cubicBezTo>
                <a:cubicBezTo>
                  <a:pt x="10503830" y="488972"/>
                  <a:pt x="10531359" y="489751"/>
                  <a:pt x="10540907" y="485607"/>
                </a:cubicBezTo>
                <a:cubicBezTo>
                  <a:pt x="10569054" y="475472"/>
                  <a:pt x="10590882" y="489185"/>
                  <a:pt x="10614941" y="487592"/>
                </a:cubicBezTo>
                <a:cubicBezTo>
                  <a:pt x="10654657" y="492458"/>
                  <a:pt x="10645652" y="516778"/>
                  <a:pt x="10674098" y="521656"/>
                </a:cubicBezTo>
                <a:cubicBezTo>
                  <a:pt x="10737163" y="537583"/>
                  <a:pt x="10829686" y="559302"/>
                  <a:pt x="10874834" y="574867"/>
                </a:cubicBezTo>
                <a:cubicBezTo>
                  <a:pt x="10919981" y="590432"/>
                  <a:pt x="10878682" y="577481"/>
                  <a:pt x="10944981" y="615042"/>
                </a:cubicBezTo>
                <a:cubicBezTo>
                  <a:pt x="10976235" y="616974"/>
                  <a:pt x="10982969" y="648568"/>
                  <a:pt x="11006376" y="645957"/>
                </a:cubicBezTo>
                <a:cubicBezTo>
                  <a:pt x="11005343" y="630631"/>
                  <a:pt x="11047577" y="676048"/>
                  <a:pt x="11076308" y="675698"/>
                </a:cubicBezTo>
                <a:cubicBezTo>
                  <a:pt x="11093142" y="677175"/>
                  <a:pt x="11131116" y="681348"/>
                  <a:pt x="11148789" y="685041"/>
                </a:cubicBezTo>
                <a:cubicBezTo>
                  <a:pt x="11177310" y="688243"/>
                  <a:pt x="11217768" y="714725"/>
                  <a:pt x="11249129" y="684218"/>
                </a:cubicBezTo>
                <a:cubicBezTo>
                  <a:pt x="11276269" y="697037"/>
                  <a:pt x="11257432" y="693670"/>
                  <a:pt x="11299915" y="692177"/>
                </a:cubicBezTo>
                <a:cubicBezTo>
                  <a:pt x="11314401" y="703224"/>
                  <a:pt x="11371412" y="714421"/>
                  <a:pt x="11386973" y="708209"/>
                </a:cubicBezTo>
                <a:cubicBezTo>
                  <a:pt x="11425657" y="716286"/>
                  <a:pt x="11454555" y="715485"/>
                  <a:pt x="11500105" y="735014"/>
                </a:cubicBezTo>
                <a:cubicBezTo>
                  <a:pt x="11545172" y="751781"/>
                  <a:pt x="11573053" y="787789"/>
                  <a:pt x="11621735" y="789584"/>
                </a:cubicBezTo>
                <a:lnTo>
                  <a:pt x="11691200" y="867902"/>
                </a:lnTo>
                <a:cubicBezTo>
                  <a:pt x="11734106" y="911360"/>
                  <a:pt x="11773008" y="895495"/>
                  <a:pt x="11819427" y="911634"/>
                </a:cubicBezTo>
                <a:lnTo>
                  <a:pt x="11969720" y="964737"/>
                </a:lnTo>
                <a:cubicBezTo>
                  <a:pt x="12009110" y="978008"/>
                  <a:pt x="12010206" y="989588"/>
                  <a:pt x="12055766" y="991268"/>
                </a:cubicBezTo>
                <a:cubicBezTo>
                  <a:pt x="12105723" y="1003445"/>
                  <a:pt x="12068493" y="1020292"/>
                  <a:pt x="12171539" y="995427"/>
                </a:cubicBezTo>
                <a:cubicBezTo>
                  <a:pt x="12174929" y="995822"/>
                  <a:pt x="12180763" y="996228"/>
                  <a:pt x="12187831" y="996580"/>
                </a:cubicBezTo>
                <a:lnTo>
                  <a:pt x="12192000" y="996726"/>
                </a:lnTo>
                <a:lnTo>
                  <a:pt x="12192000" y="4939827"/>
                </a:lnTo>
                <a:lnTo>
                  <a:pt x="0" y="4939827"/>
                </a:lnTo>
                <a:lnTo>
                  <a:pt x="0" y="512043"/>
                </a:lnTo>
                <a:lnTo>
                  <a:pt x="7381" y="512580"/>
                </a:lnTo>
                <a:cubicBezTo>
                  <a:pt x="39359" y="514524"/>
                  <a:pt x="72732" y="514144"/>
                  <a:pt x="100029" y="504758"/>
                </a:cubicBezTo>
                <a:cubicBezTo>
                  <a:pt x="115935" y="525779"/>
                  <a:pt x="143126" y="489229"/>
                  <a:pt x="155244" y="525130"/>
                </a:cubicBezTo>
                <a:cubicBezTo>
                  <a:pt x="173881" y="522487"/>
                  <a:pt x="242791" y="514086"/>
                  <a:pt x="254366" y="534449"/>
                </a:cubicBezTo>
                <a:cubicBezTo>
                  <a:pt x="303041" y="537382"/>
                  <a:pt x="380161" y="541650"/>
                  <a:pt x="447292" y="542725"/>
                </a:cubicBezTo>
                <a:cubicBezTo>
                  <a:pt x="530282" y="553078"/>
                  <a:pt x="572130" y="539673"/>
                  <a:pt x="628105" y="547853"/>
                </a:cubicBezTo>
                <a:cubicBezTo>
                  <a:pt x="661608" y="509671"/>
                  <a:pt x="746152" y="605137"/>
                  <a:pt x="783146" y="591799"/>
                </a:cubicBezTo>
                <a:cubicBezTo>
                  <a:pt x="862499" y="590113"/>
                  <a:pt x="949481" y="579142"/>
                  <a:pt x="1043676" y="591887"/>
                </a:cubicBezTo>
                <a:cubicBezTo>
                  <a:pt x="1120353" y="576991"/>
                  <a:pt x="1172004" y="553592"/>
                  <a:pt x="1281816" y="520946"/>
                </a:cubicBezTo>
                <a:cubicBezTo>
                  <a:pt x="1339915" y="511282"/>
                  <a:pt x="1459480" y="554579"/>
                  <a:pt x="1486347" y="487310"/>
                </a:cubicBezTo>
                <a:cubicBezTo>
                  <a:pt x="1507765" y="532008"/>
                  <a:pt x="1539168" y="465954"/>
                  <a:pt x="1568079" y="462531"/>
                </a:cubicBezTo>
                <a:cubicBezTo>
                  <a:pt x="1587821" y="491525"/>
                  <a:pt x="1601468" y="469316"/>
                  <a:pt x="1622516" y="466058"/>
                </a:cubicBezTo>
                <a:cubicBezTo>
                  <a:pt x="1630056" y="483510"/>
                  <a:pt x="1647504" y="484261"/>
                  <a:pt x="1655457" y="465359"/>
                </a:cubicBezTo>
                <a:cubicBezTo>
                  <a:pt x="1651800" y="419723"/>
                  <a:pt x="1709718" y="447719"/>
                  <a:pt x="1717454" y="417203"/>
                </a:cubicBezTo>
                <a:cubicBezTo>
                  <a:pt x="1753115" y="414011"/>
                  <a:pt x="1882851" y="412376"/>
                  <a:pt x="1913794" y="365255"/>
                </a:cubicBezTo>
                <a:cubicBezTo>
                  <a:pt x="2001060" y="361067"/>
                  <a:pt x="2099559" y="366414"/>
                  <a:pt x="2129762" y="367832"/>
                </a:cubicBezTo>
                <a:cubicBezTo>
                  <a:pt x="2215380" y="355065"/>
                  <a:pt x="2248807" y="343296"/>
                  <a:pt x="2376970" y="350129"/>
                </a:cubicBezTo>
                <a:cubicBezTo>
                  <a:pt x="2393251" y="360463"/>
                  <a:pt x="2473371" y="379419"/>
                  <a:pt x="2480155" y="359227"/>
                </a:cubicBezTo>
                <a:cubicBezTo>
                  <a:pt x="2520060" y="359505"/>
                  <a:pt x="2561270" y="311415"/>
                  <a:pt x="2586782" y="339352"/>
                </a:cubicBezTo>
                <a:cubicBezTo>
                  <a:pt x="2585230" y="294982"/>
                  <a:pt x="2653633" y="316689"/>
                  <a:pt x="2679617" y="305383"/>
                </a:cubicBezTo>
                <a:cubicBezTo>
                  <a:pt x="2721434" y="266011"/>
                  <a:pt x="2746765" y="276002"/>
                  <a:pt x="2788947" y="250375"/>
                </a:cubicBezTo>
                <a:cubicBezTo>
                  <a:pt x="2851672" y="235447"/>
                  <a:pt x="2913075" y="252766"/>
                  <a:pt x="2965530" y="245958"/>
                </a:cubicBezTo>
                <a:cubicBezTo>
                  <a:pt x="3001911" y="238336"/>
                  <a:pt x="3090203" y="217828"/>
                  <a:pt x="3103677" y="209527"/>
                </a:cubicBezTo>
                <a:lnTo>
                  <a:pt x="3126759" y="211226"/>
                </a:lnTo>
                <a:cubicBezTo>
                  <a:pt x="3136908" y="211889"/>
                  <a:pt x="3148903" y="212490"/>
                  <a:pt x="3164020" y="212779"/>
                </a:cubicBezTo>
                <a:cubicBezTo>
                  <a:pt x="3225474" y="210084"/>
                  <a:pt x="3231859" y="218227"/>
                  <a:pt x="3285019" y="220535"/>
                </a:cubicBezTo>
                <a:cubicBezTo>
                  <a:pt x="3318541" y="222809"/>
                  <a:pt x="3359787" y="223898"/>
                  <a:pt x="3365154" y="226416"/>
                </a:cubicBezTo>
                <a:lnTo>
                  <a:pt x="3367507" y="225416"/>
                </a:lnTo>
                <a:cubicBezTo>
                  <a:pt x="3377583" y="223667"/>
                  <a:pt x="3383502" y="224760"/>
                  <a:pt x="3387567" y="227103"/>
                </a:cubicBezTo>
                <a:lnTo>
                  <a:pt x="3498001" y="231941"/>
                </a:lnTo>
                <a:cubicBezTo>
                  <a:pt x="3513569" y="226158"/>
                  <a:pt x="3539132" y="232525"/>
                  <a:pt x="3561557" y="228095"/>
                </a:cubicBezTo>
                <a:cubicBezTo>
                  <a:pt x="3574944" y="230843"/>
                  <a:pt x="3597426" y="216287"/>
                  <a:pt x="3611920" y="218094"/>
                </a:cubicBezTo>
                <a:lnTo>
                  <a:pt x="3620528" y="218788"/>
                </a:lnTo>
                <a:lnTo>
                  <a:pt x="3620766" y="218511"/>
                </a:lnTo>
                <a:cubicBezTo>
                  <a:pt x="3622780" y="218042"/>
                  <a:pt x="3625663" y="218038"/>
                  <a:pt x="3629977" y="218664"/>
                </a:cubicBezTo>
                <a:lnTo>
                  <a:pt x="3636217" y="220048"/>
                </a:lnTo>
                <a:lnTo>
                  <a:pt x="3709484" y="186927"/>
                </a:lnTo>
                <a:cubicBezTo>
                  <a:pt x="3731015" y="183190"/>
                  <a:pt x="3745790" y="180810"/>
                  <a:pt x="3761342" y="177474"/>
                </a:cubicBezTo>
                <a:lnTo>
                  <a:pt x="3799748" y="167154"/>
                </a:lnTo>
                <a:lnTo>
                  <a:pt x="3922756" y="194044"/>
                </a:lnTo>
                <a:cubicBezTo>
                  <a:pt x="3960877" y="203465"/>
                  <a:pt x="3965250" y="215357"/>
                  <a:pt x="4028476" y="223679"/>
                </a:cubicBezTo>
                <a:cubicBezTo>
                  <a:pt x="4088751" y="228019"/>
                  <a:pt x="4139112" y="248870"/>
                  <a:pt x="4191582" y="238952"/>
                </a:cubicBezTo>
                <a:cubicBezTo>
                  <a:pt x="4210842" y="254091"/>
                  <a:pt x="4229809" y="260810"/>
                  <a:pt x="4251024" y="240874"/>
                </a:cubicBezTo>
                <a:cubicBezTo>
                  <a:pt x="4306627" y="250935"/>
                  <a:pt x="4317066" y="281625"/>
                  <a:pt x="4355275" y="260205"/>
                </a:cubicBezTo>
                <a:cubicBezTo>
                  <a:pt x="4390577" y="327090"/>
                  <a:pt x="4385658" y="272111"/>
                  <a:pt x="4423807" y="270366"/>
                </a:cubicBezTo>
                <a:cubicBezTo>
                  <a:pt x="4457666" y="271864"/>
                  <a:pt x="4523223" y="267475"/>
                  <a:pt x="4558432" y="269194"/>
                </a:cubicBezTo>
                <a:cubicBezTo>
                  <a:pt x="4594553" y="230955"/>
                  <a:pt x="4596517" y="287120"/>
                  <a:pt x="4635061" y="280682"/>
                </a:cubicBezTo>
                <a:cubicBezTo>
                  <a:pt x="4676560" y="281955"/>
                  <a:pt x="4741782" y="292968"/>
                  <a:pt x="4807427" y="276835"/>
                </a:cubicBezTo>
                <a:cubicBezTo>
                  <a:pt x="4876769" y="256626"/>
                  <a:pt x="4951997" y="249407"/>
                  <a:pt x="5028933" y="183887"/>
                </a:cubicBezTo>
                <a:cubicBezTo>
                  <a:pt x="5044713" y="164149"/>
                  <a:pt x="5073685" y="161161"/>
                  <a:pt x="5093642" y="177214"/>
                </a:cubicBezTo>
                <a:cubicBezTo>
                  <a:pt x="5097077" y="179978"/>
                  <a:pt x="5100108" y="183212"/>
                  <a:pt x="5102642" y="186816"/>
                </a:cubicBezTo>
                <a:cubicBezTo>
                  <a:pt x="5150234" y="139156"/>
                  <a:pt x="5169674" y="190314"/>
                  <a:pt x="5193590" y="156458"/>
                </a:cubicBezTo>
                <a:cubicBezTo>
                  <a:pt x="5257854" y="151722"/>
                  <a:pt x="5301917" y="175841"/>
                  <a:pt x="5323922" y="146332"/>
                </a:cubicBezTo>
                <a:cubicBezTo>
                  <a:pt x="5355266" y="153538"/>
                  <a:pt x="5392601" y="198271"/>
                  <a:pt x="5421860" y="167298"/>
                </a:cubicBezTo>
                <a:cubicBezTo>
                  <a:pt x="5420630" y="196364"/>
                  <a:pt x="5461576" y="151467"/>
                  <a:pt x="5476948" y="173249"/>
                </a:cubicBezTo>
                <a:cubicBezTo>
                  <a:pt x="5487334" y="191763"/>
                  <a:pt x="5502178" y="182456"/>
                  <a:pt x="5516842" y="184018"/>
                </a:cubicBezTo>
                <a:cubicBezTo>
                  <a:pt x="5533140" y="200158"/>
                  <a:pt x="5599828" y="189750"/>
                  <a:pt x="5619415" y="176781"/>
                </a:cubicBezTo>
                <a:cubicBezTo>
                  <a:pt x="5690073" y="168499"/>
                  <a:pt x="5748631" y="186964"/>
                  <a:pt x="5789867" y="150304"/>
                </a:cubicBezTo>
                <a:cubicBezTo>
                  <a:pt x="5802836" y="146282"/>
                  <a:pt x="5814753" y="145947"/>
                  <a:pt x="5825953" y="147907"/>
                </a:cubicBezTo>
                <a:lnTo>
                  <a:pt x="5856168" y="158719"/>
                </a:lnTo>
                <a:lnTo>
                  <a:pt x="5862476" y="172447"/>
                </a:lnTo>
                <a:lnTo>
                  <a:pt x="5882195" y="173195"/>
                </a:lnTo>
                <a:lnTo>
                  <a:pt x="5952585" y="161012"/>
                </a:lnTo>
                <a:cubicBezTo>
                  <a:pt x="5962273" y="166588"/>
                  <a:pt x="5992020" y="151579"/>
                  <a:pt x="6001964" y="154786"/>
                </a:cubicBezTo>
                <a:cubicBezTo>
                  <a:pt x="6061748" y="122178"/>
                  <a:pt x="6101539" y="131534"/>
                  <a:pt x="6184207" y="132658"/>
                </a:cubicBezTo>
                <a:cubicBezTo>
                  <a:pt x="6266582" y="127016"/>
                  <a:pt x="6286876" y="151859"/>
                  <a:pt x="6415830" y="136006"/>
                </a:cubicBezTo>
                <a:cubicBezTo>
                  <a:pt x="6563502" y="116945"/>
                  <a:pt x="6684679" y="79367"/>
                  <a:pt x="6756965" y="57636"/>
                </a:cubicBezTo>
                <a:cubicBezTo>
                  <a:pt x="6761544" y="48663"/>
                  <a:pt x="6812642" y="36519"/>
                  <a:pt x="6819400" y="30742"/>
                </a:cubicBezTo>
                <a:lnTo>
                  <a:pt x="6986370" y="12659"/>
                </a:lnTo>
                <a:lnTo>
                  <a:pt x="6989536" y="14528"/>
                </a:lnTo>
                <a:cubicBezTo>
                  <a:pt x="7002946" y="17364"/>
                  <a:pt x="7010700" y="14716"/>
                  <a:pt x="7015933" y="9653"/>
                </a:cubicBezTo>
                <a:lnTo>
                  <a:pt x="7020592" y="1651"/>
                </a:lnTo>
                <a:lnTo>
                  <a:pt x="702590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E2B3BA6-EFA5-4A53-B6A3-49B49B780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558" y="5198168"/>
            <a:ext cx="7394713" cy="64279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NIVELAR LA CAMA</a:t>
            </a:r>
          </a:p>
        </p:txBody>
      </p:sp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id="{3389D0BC-BA1D-4360-88F9-D9ECCBDAB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462" y="647758"/>
            <a:ext cx="6266329" cy="439265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Si no te gusta tender la cama, esta noticia te encantará">
            <a:extLst>
              <a:ext uri="{FF2B5EF4-FFF2-40B4-BE49-F238E27FC236}">
                <a16:creationId xmlns:a16="http://schemas.microsoft.com/office/drawing/2014/main" id="{F35354DD-EF83-4EA0-BE60-8385F0338A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9859" y="1150089"/>
            <a:ext cx="6024282" cy="338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833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27AE14-9C52-42D4-B269-8F0FDCD61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A192E5-0615-4190-BD3A-4FF8192D0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045346"/>
            <a:ext cx="8229600" cy="4525963"/>
          </a:xfrm>
        </p:spPr>
        <p:txBody>
          <a:bodyPr/>
          <a:lstStyle/>
          <a:p>
            <a:r>
              <a:rPr lang="es-ES" dirty="0"/>
              <a:t>1.- Ir a inicio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2.- Dejar los ejes “x” e “y” sueltos: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3.- PRUEBA del papel (4 esquinas)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FE6CE6-077A-4BF7-BE04-6806EB93FB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2" t="17801" r="42913" b="65399"/>
          <a:stretch/>
        </p:blipFill>
        <p:spPr>
          <a:xfrm>
            <a:off x="3635896" y="2064396"/>
            <a:ext cx="3120347" cy="144016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4633586-4E41-455B-84C8-6C6BEAA36D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50" t="14726" r="20075" b="50000"/>
          <a:stretch/>
        </p:blipFill>
        <p:spPr>
          <a:xfrm>
            <a:off x="4427984" y="4365104"/>
            <a:ext cx="3106140" cy="109713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7C813C7-412D-4729-8918-B0A44B3052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87" t="26023" r="44488" b="58919"/>
          <a:stretch/>
        </p:blipFill>
        <p:spPr>
          <a:xfrm>
            <a:off x="2878154" y="78532"/>
            <a:ext cx="3696411" cy="1807115"/>
          </a:xfrm>
          <a:prstGeom prst="rect">
            <a:avLst/>
          </a:prstGeom>
        </p:spPr>
      </p:pic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487FA3B6-6F8C-4254-99D6-F14B4CA8FD29}"/>
              </a:ext>
            </a:extLst>
          </p:cNvPr>
          <p:cNvSpPr/>
          <p:nvPr/>
        </p:nvSpPr>
        <p:spPr>
          <a:xfrm>
            <a:off x="2411760" y="700882"/>
            <a:ext cx="610410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1780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9141618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9144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4554" y="489439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¿Qué podemos hacer?</a:t>
            </a: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1479733"/>
            <a:ext cx="20574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9141618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496" t="16360" r="15878" b="17688"/>
          <a:stretch>
            <a:fillRect/>
          </a:stretch>
        </p:blipFill>
        <p:spPr bwMode="auto">
          <a:xfrm>
            <a:off x="853809" y="2427541"/>
            <a:ext cx="7395056" cy="3997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2945DFB-4EC6-4D64-9A07-44FF29223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13" t="36400" r="21138" b="10401"/>
          <a:stretch/>
        </p:blipFill>
        <p:spPr>
          <a:xfrm>
            <a:off x="342900" y="1065681"/>
            <a:ext cx="8458200" cy="472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50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11">
            <a:extLst>
              <a:ext uri="{FF2B5EF4-FFF2-40B4-BE49-F238E27FC236}">
                <a16:creationId xmlns:a16="http://schemas.microsoft.com/office/drawing/2014/main" id="{2032B1E8-BC40-4380-97A6-14C0320AE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4" name="Rectangle 4113">
            <a:extLst>
              <a:ext uri="{FF2B5EF4-FFF2-40B4-BE49-F238E27FC236}">
                <a16:creationId xmlns:a16="http://schemas.microsoft.com/office/drawing/2014/main" id="{82BEABD9-E1ED-49C7-8734-5494C88E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4782312"/>
            <a:ext cx="8661654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B895AE8-4785-4D19-8D04-BF6A0B0CD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10912"/>
            <a:ext cx="2167128" cy="1344168"/>
          </a:xfrm>
        </p:spPr>
        <p:txBody>
          <a:bodyPr anchor="ctr">
            <a:normAutofit/>
          </a:bodyPr>
          <a:lstStyle/>
          <a:p>
            <a:r>
              <a:rPr lang="es-ES" sz="2300">
                <a:solidFill>
                  <a:schemeClr val="bg1"/>
                </a:solidFill>
              </a:rPr>
              <a:t>PREPARAR PLA</a:t>
            </a:r>
          </a:p>
        </p:txBody>
      </p:sp>
      <p:pic>
        <p:nvPicPr>
          <p:cNvPr id="4098" name="Picture 2" descr="Creality CR-10 S5 - impresoras3d.com">
            <a:extLst>
              <a:ext uri="{FF2B5EF4-FFF2-40B4-BE49-F238E27FC236}">
                <a16:creationId xmlns:a16="http://schemas.microsoft.com/office/drawing/2014/main" id="{6EB7B445-0089-4233-8BBE-12072F0A9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488" y="456766"/>
            <a:ext cx="3909060" cy="390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ágenes de Fuego Png | Vectores, fotos de stock y PSD gratuitos">
            <a:extLst>
              <a:ext uri="{FF2B5EF4-FFF2-40B4-BE49-F238E27FC236}">
                <a16:creationId xmlns:a16="http://schemas.microsoft.com/office/drawing/2014/main" id="{6A56AB72-C3F2-49D5-8EE4-817FEC479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759451" y="456766"/>
            <a:ext cx="3909060" cy="390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16" name="Straight Connector 4115">
            <a:extLst>
              <a:ext uri="{FF2B5EF4-FFF2-40B4-BE49-F238E27FC236}">
                <a16:creationId xmlns:a16="http://schemas.microsoft.com/office/drawing/2014/main" id="{17341211-05E5-4FDD-98B1-F551CD0EA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44952" y="5239512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0B1366-4E20-4913-BF87-F085B7B58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982" y="5010912"/>
            <a:ext cx="5232654" cy="1344168"/>
          </a:xfrm>
        </p:spPr>
        <p:txBody>
          <a:bodyPr anchor="ctr">
            <a:normAutofit/>
          </a:bodyPr>
          <a:lstStyle/>
          <a:p>
            <a:r>
              <a:rPr lang="es-ES" sz="1500">
                <a:solidFill>
                  <a:schemeClr val="bg1"/>
                </a:solidFill>
              </a:rPr>
              <a:t>Temperatura del PLA</a:t>
            </a:r>
          </a:p>
          <a:p>
            <a:r>
              <a:rPr lang="es-ES" sz="1500">
                <a:solidFill>
                  <a:schemeClr val="bg1"/>
                </a:solidFill>
              </a:rPr>
              <a:t>Temperatura cama caliente</a:t>
            </a:r>
          </a:p>
          <a:p>
            <a:r>
              <a:rPr lang="es-ES" sz="1500">
                <a:solidFill>
                  <a:schemeClr val="bg1"/>
                </a:solidFill>
              </a:rPr>
              <a:t>Ventilador</a:t>
            </a:r>
          </a:p>
        </p:txBody>
      </p:sp>
    </p:spTree>
    <p:extLst>
      <p:ext uri="{BB962C8B-B14F-4D97-AF65-F5344CB8AC3E}">
        <p14:creationId xmlns:p14="http://schemas.microsoft.com/office/powerpoint/2010/main" val="2046582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06AA9F-6854-4F69-8F71-1A18A4762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868" y="803325"/>
            <a:ext cx="394478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dirty="0"/>
              <a:t>Elegir el objeto a imprimir</a:t>
            </a:r>
            <a:endParaRPr lang="es-ES"/>
          </a:p>
        </p:txBody>
      </p:sp>
      <p:sp>
        <p:nvSpPr>
          <p:cNvPr id="5127" name="Freeform: Shape 5126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02612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122" name="Picture 2" descr="Ilustración vectorial de dibujos animados de un hombre que piensa en el  acuerdo, debe elegir Fotografía de stock - Alamy">
            <a:extLst>
              <a:ext uri="{FF2B5EF4-FFF2-40B4-BE49-F238E27FC236}">
                <a16:creationId xmlns:a16="http://schemas.microsoft.com/office/drawing/2014/main" id="{63D169B9-DCF6-49FB-970D-94DD23095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4" b="2"/>
          <a:stretch/>
        </p:blipFill>
        <p:spPr bwMode="auto">
          <a:xfrm>
            <a:off x="20" y="2"/>
            <a:ext cx="439777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372C71-0A8F-43EF-A021-54AA93480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868" y="2279018"/>
            <a:ext cx="3944786" cy="3375920"/>
          </a:xfrm>
        </p:spPr>
        <p:txBody>
          <a:bodyPr anchor="t">
            <a:normAutofit/>
          </a:bodyPr>
          <a:lstStyle/>
          <a:p>
            <a:endParaRPr lang="es-ES" sz="160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309042B-4AF3-45B2-96CC-DE2A13DF6B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7" t="26023" r="44488" b="58919"/>
          <a:stretch/>
        </p:blipFill>
        <p:spPr>
          <a:xfrm>
            <a:off x="5079499" y="3063420"/>
            <a:ext cx="3696411" cy="1807115"/>
          </a:xfrm>
          <a:prstGeom prst="rect">
            <a:avLst/>
          </a:prstGeom>
        </p:spPr>
      </p:pic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6E974F4A-0F58-439D-8F67-76E7C4DD993D}"/>
              </a:ext>
            </a:extLst>
          </p:cNvPr>
          <p:cNvSpPr/>
          <p:nvPr/>
        </p:nvSpPr>
        <p:spPr>
          <a:xfrm>
            <a:off x="4446704" y="4177079"/>
            <a:ext cx="720080" cy="39812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5057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B78806-2D74-4404-A451-80F04A72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TUNE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DD7937-A998-4B24-B188-31AB332B7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4288" y="1153572"/>
            <a:ext cx="5808519" cy="4709864"/>
          </a:xfrm>
        </p:spPr>
        <p:txBody>
          <a:bodyPr anchor="ctr">
            <a:normAutofit/>
          </a:bodyPr>
          <a:lstStyle/>
          <a:p>
            <a:r>
              <a:rPr lang="es-ES" b="1" dirty="0"/>
              <a:t>Comprobar:</a:t>
            </a:r>
          </a:p>
          <a:p>
            <a:pPr lvl="2"/>
            <a:r>
              <a:rPr lang="es-ES" sz="3200" dirty="0"/>
              <a:t>Temperatura fusor</a:t>
            </a:r>
          </a:p>
          <a:p>
            <a:pPr lvl="2"/>
            <a:r>
              <a:rPr lang="es-ES" sz="3200" dirty="0"/>
              <a:t>Temperatura cama caliente</a:t>
            </a:r>
          </a:p>
          <a:p>
            <a:pPr lvl="2"/>
            <a:r>
              <a:rPr lang="es-ES" sz="3200" dirty="0"/>
              <a:t>Ventiladores</a:t>
            </a:r>
          </a:p>
          <a:p>
            <a:pPr lvl="2"/>
            <a:r>
              <a:rPr lang="es-ES" sz="3200" dirty="0"/>
              <a:t>Velocidad de impresión</a:t>
            </a:r>
          </a:p>
        </p:txBody>
      </p:sp>
    </p:spTree>
    <p:extLst>
      <p:ext uri="{BB962C8B-B14F-4D97-AF65-F5344CB8AC3E}">
        <p14:creationId xmlns:p14="http://schemas.microsoft.com/office/powerpoint/2010/main" val="2703527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FBD4BA0-5E13-4403-B4A7-40DF3A018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2F0806-F5D8-4CCD-A924-6CC3D7BB2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48C9CA8-31F2-4E7F-B5F8-52BB1996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590ED89-E9C6-402B-8700-DCDA66952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1A6861F9-7385-40F8-BA83-B8DFF7F3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41F8744-72EA-46E8-ABFE-852031D4A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9F0E0968-3DB0-43C4-8318-A6D9119D4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3CE9E31-D43C-454C-BFBE-C030D98E2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927A156-CD49-44E3-BA78-CE0AA0250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2B83C26B-3353-4E6D-86D4-9461A7A86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2FB70090-1FB7-4335-9B1E-1E7EC6A2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B862257F-455F-4E18-A480-B22E8EFE1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3C9DF0C4-8430-481B-B3E7-B8F79BC0F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91D50B8E-D94F-4944-9FD2-08DD35E29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9B0A066C-DC3D-4E53-AC63-00DF45416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D2D040EF-76C0-496D-8C72-9DB143C3A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15FC8221-21EA-4D83-809B-108B7E0C5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A181F7D-35FA-49F3-8BCB-5D7250BA4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188DFD0A-AECC-43FC-B06B-D2A8A2EB9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1769DE60-D3FA-40D0-96A4-6BEAD0C3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18E5EA87-065F-44FB-B99A-484483E31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5" name="Picture 4" descr="Mariquita sube por una brizna de hierba">
            <a:extLst>
              <a:ext uri="{FF2B5EF4-FFF2-40B4-BE49-F238E27FC236}">
                <a16:creationId xmlns:a16="http://schemas.microsoft.com/office/drawing/2014/main" id="{7DFF561E-57C4-79D6-19B9-8C2DA39AEE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6653"/>
          <a:stretch/>
        </p:blipFill>
        <p:spPr>
          <a:xfrm>
            <a:off x="20" y="10"/>
            <a:ext cx="9141694" cy="5696067"/>
          </a:xfrm>
          <a:custGeom>
            <a:avLst/>
            <a:gdLst/>
            <a:ahLst/>
            <a:cxnLst/>
            <a:rect l="l" t="t" r="r" b="b"/>
            <a:pathLst>
              <a:path w="12188952" h="5696077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B3B1C4-1E20-4935-AB54-00075A90C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558" y="5202936"/>
            <a:ext cx="7077456" cy="7863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>
                <a:solidFill>
                  <a:schemeClr val="bg1"/>
                </a:solidFill>
              </a:rPr>
              <a:t>ERRORES FRECUENTES</a:t>
            </a:r>
          </a:p>
        </p:txBody>
      </p:sp>
    </p:spTree>
    <p:extLst>
      <p:ext uri="{BB962C8B-B14F-4D97-AF65-F5344CB8AC3E}">
        <p14:creationId xmlns:p14="http://schemas.microsoft.com/office/powerpoint/2010/main" val="2158054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057E62-9DED-4A0A-BFDD-DB7692F5D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>
                <a:hlinkClick r:id="rId2"/>
              </a:rPr>
              <a:t>https://www.leon-3d.es/guia-de-resolucion-de-problemas/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79752B-C305-4756-B3FC-0A540FDD3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4DEA87-7BC2-4C67-8488-C8D2D9C31B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00" r="1963" b="8000"/>
          <a:stretch/>
        </p:blipFill>
        <p:spPr>
          <a:xfrm>
            <a:off x="17140" y="1666937"/>
            <a:ext cx="896448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10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9144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ítulo 3">
            <a:extLst>
              <a:ext uri="{FF2B5EF4-FFF2-40B4-BE49-F238E27FC236}">
                <a16:creationId xmlns:a16="http://schemas.microsoft.com/office/drawing/2014/main" id="{9B610DE9-BB86-4BA4-98D0-8A23FD11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49" y="1120676"/>
            <a:ext cx="5266135" cy="2308324"/>
          </a:xfrm>
        </p:spPr>
        <p:txBody>
          <a:bodyPr>
            <a:normAutofit/>
          </a:bodyPr>
          <a:lstStyle/>
          <a:p>
            <a:pPr algn="l"/>
            <a:r>
              <a:rPr lang="es-ES" sz="6300" dirty="0">
                <a:solidFill>
                  <a:schemeClr val="bg1"/>
                </a:solidFill>
              </a:rPr>
              <a:t>SEGUNDA SESIÓN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BA17882A-6B3E-46B8-A73F-64237A923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268" y="3809999"/>
            <a:ext cx="5269314" cy="1012778"/>
          </a:xfrm>
        </p:spPr>
        <p:txBody>
          <a:bodyPr>
            <a:normAutofit/>
          </a:bodyPr>
          <a:lstStyle/>
          <a:p>
            <a:pPr algn="l"/>
            <a:r>
              <a:rPr lang="es-ES">
                <a:solidFill>
                  <a:schemeClr val="bg1"/>
                </a:solidFill>
              </a:rPr>
              <a:t>DIBUJAR EN 3D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1" y="280374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D2F88AD8-6669-41DC-AC4F-79EFD7469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5"/>
            <a:ext cx="8354890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>
                <a:solidFill>
                  <a:srgbClr val="FFFFFF"/>
                </a:solidFill>
              </a:rPr>
              <a:t>OPCIONES</a:t>
            </a: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8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BuildBee | How to 3D print with Tinkercad on BuildBee">
            <a:extLst>
              <a:ext uri="{FF2B5EF4-FFF2-40B4-BE49-F238E27FC236}">
                <a16:creationId xmlns:a16="http://schemas.microsoft.com/office/drawing/2014/main" id="{8DCB9226-2D02-42CE-96BD-5C78C8B6D46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013" y="2426818"/>
            <a:ext cx="3923262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Logo Sketchup Pro, HD Png Download , Transparent Png Image - PNGitem">
            <a:extLst>
              <a:ext uri="{FF2B5EF4-FFF2-40B4-BE49-F238E27FC236}">
                <a16:creationId xmlns:a16="http://schemas.microsoft.com/office/drawing/2014/main" id="{5B9FD3C8-465D-433D-AEEF-F855B322807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3804" y="3888569"/>
            <a:ext cx="4091938" cy="107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D7C39F-9A87-4CEB-A204-64DF5C198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01" t="9091" r="31016"/>
          <a:stretch/>
        </p:blipFill>
        <p:spPr>
          <a:xfrm>
            <a:off x="2790824" y="88160"/>
            <a:ext cx="650214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2129188">
            <a:off x="422880" y="1143547"/>
            <a:ext cx="3995938" cy="1124712"/>
          </a:xfrm>
        </p:spPr>
        <p:txBody>
          <a:bodyPr anchor="b">
            <a:normAutofit fontScale="90000"/>
          </a:bodyPr>
          <a:lstStyle/>
          <a:p>
            <a:r>
              <a:rPr lang="es-ES" sz="7300" dirty="0" err="1">
                <a:highlight>
                  <a:srgbClr val="FFFF00"/>
                </a:highlight>
                <a:hlinkClick r:id="rId3"/>
              </a:rPr>
              <a:t>Tinkercad</a:t>
            </a:r>
            <a:endParaRPr lang="es-ES" sz="2400" dirty="0">
              <a:highlight>
                <a:srgbClr val="FFFF00"/>
              </a:highligh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78320" y="2718054"/>
            <a:ext cx="2579180" cy="3207258"/>
          </a:xfrm>
        </p:spPr>
        <p:txBody>
          <a:bodyPr anchor="t">
            <a:normAutofit/>
          </a:bodyPr>
          <a:lstStyle/>
          <a:p>
            <a:endParaRPr lang="es-ES" sz="15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00DA0C-C002-4C70-8B58-034B74A36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CDF4DF-C789-41D5-A16B-C02C675ED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4A2EE39-3D46-4BA2-B175-06C8557B6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7" t="36000" r="20863" b="9400"/>
          <a:stretch/>
        </p:blipFill>
        <p:spPr>
          <a:xfrm>
            <a:off x="0" y="731837"/>
            <a:ext cx="917271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95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Freeform: Shape 4106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389" t="14765" r="15878" b="11408"/>
          <a:stretch>
            <a:fillRect/>
          </a:stretch>
        </p:blipFill>
        <p:spPr bwMode="auto">
          <a:xfrm>
            <a:off x="384905" y="228600"/>
            <a:ext cx="8317040" cy="495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D6A600-6C5F-497E-BE22-01AF75DED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52A8D1-B10F-4E1A-A370-BDD4C5A61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C92EA23-010A-49C8-9D01-E26AF60E9F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7" t="14445" r="20863" b="10800"/>
          <a:stretch/>
        </p:blipFill>
        <p:spPr>
          <a:xfrm>
            <a:off x="395536" y="116632"/>
            <a:ext cx="8253038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88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CBA5B85-3671-4B78-8B76-7E074411A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Arrastrar objeto y cambiar medidas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257A4FC-0F53-4EE8-9A54-7C2A9DEB7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013" t="40200" r="30313" b="14444"/>
          <a:stretch/>
        </p:blipFill>
        <p:spPr>
          <a:xfrm>
            <a:off x="638659" y="1675227"/>
            <a:ext cx="786668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791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9F82E31-4BD3-41FF-9A95-8B83F0888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Añadir letras (huecas o no)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4AA422F-0CAC-497F-B131-50174E24C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00" r="5000" b="14445"/>
          <a:stretch/>
        </p:blipFill>
        <p:spPr>
          <a:xfrm>
            <a:off x="482600" y="1892748"/>
            <a:ext cx="8178799" cy="39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44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20BC80C-3F69-4619-B1C8-28FB26B3E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Agujero para colocar las llaves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F6111A1-1175-4B17-9A4E-1F9FDF77B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437" t="19201" r="22439" b="20600"/>
          <a:stretch/>
        </p:blipFill>
        <p:spPr>
          <a:xfrm>
            <a:off x="995333" y="1675227"/>
            <a:ext cx="7153333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628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8450AB7-3C98-4100-BCBD-6BB8CEE8C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Exportar como  .STL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0882EED-5D57-4126-B92A-F7C49BEE9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79" t="5405" r="779" b="11863"/>
          <a:stretch/>
        </p:blipFill>
        <p:spPr>
          <a:xfrm>
            <a:off x="482600" y="1939134"/>
            <a:ext cx="8178799" cy="38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81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B2DB1D6-7023-4CA7-A9D5-AB974A80C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  <a:hlinkClick r:id="rId2"/>
              </a:rPr>
              <a:t>LLAVERO NORMAL</a:t>
            </a:r>
            <a:endParaRPr lang="en-US" sz="28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Marcador de contenido 4">
            <a:hlinkClick r:id="rId2"/>
            <a:extLst>
              <a:ext uri="{FF2B5EF4-FFF2-40B4-BE49-F238E27FC236}">
                <a16:creationId xmlns:a16="http://schemas.microsoft.com/office/drawing/2014/main" id="{2CC325F2-6C2D-3BC7-DF46-B5595265B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642" r="-123" b="8952"/>
          <a:stretch/>
        </p:blipFill>
        <p:spPr>
          <a:xfrm>
            <a:off x="666045" y="1675227"/>
            <a:ext cx="7811909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74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6D2627E-A6FD-49F2-B72C-CE98B1453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  <a:hlinkClick r:id="rId2"/>
              </a:rPr>
              <a:t>LLAVERO PUZZLE</a:t>
            </a:r>
            <a:endParaRPr lang="en-US" sz="28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Marcador de contenido 4">
            <a:hlinkClick r:id="rId2"/>
            <a:extLst>
              <a:ext uri="{FF2B5EF4-FFF2-40B4-BE49-F238E27FC236}">
                <a16:creationId xmlns:a16="http://schemas.microsoft.com/office/drawing/2014/main" id="{3B58AD6E-8383-D4DC-77F5-319889559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849" t="15152" r="17790" b="10321"/>
          <a:stretch/>
        </p:blipFill>
        <p:spPr>
          <a:xfrm>
            <a:off x="569924" y="1675227"/>
            <a:ext cx="8004150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451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229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E5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7" name="Rectangle 1229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7983" t="31126" r="18766" b="30484"/>
          <a:stretch/>
        </p:blipFill>
        <p:spPr bwMode="auto">
          <a:xfrm>
            <a:off x="482600" y="2032849"/>
            <a:ext cx="8178799" cy="27923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hlinkClick r:id="rId2"/>
            <a:extLst>
              <a:ext uri="{FF2B5EF4-FFF2-40B4-BE49-F238E27FC236}">
                <a16:creationId xmlns:a16="http://schemas.microsoft.com/office/drawing/2014/main" id="{4BEFF83F-66F5-3454-DF8C-D4A1C46C64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2900" y="1050132"/>
            <a:ext cx="8458200" cy="475773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5598460" y="1783959"/>
            <a:ext cx="3065480" cy="2889114"/>
          </a:xfrm>
        </p:spPr>
        <p:txBody>
          <a:bodyPr anchor="b">
            <a:normAutofit/>
          </a:bodyPr>
          <a:lstStyle/>
          <a:p>
            <a:r>
              <a:rPr lang="es-ES_tradnl" sz="4700" dirty="0"/>
              <a:t>SOFTWARE</a:t>
            </a:r>
            <a:br>
              <a:rPr lang="es-ES_tradnl" sz="4700" dirty="0"/>
            </a:br>
            <a:r>
              <a:rPr lang="es-ES_tradnl" sz="4700" dirty="0" err="1"/>
              <a:t>Ultimaker</a:t>
            </a:r>
            <a:r>
              <a:rPr lang="es-ES_tradnl" sz="4700" dirty="0"/>
              <a:t> Cura</a:t>
            </a:r>
            <a:endParaRPr lang="es-ES" sz="4700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5598459" y="4750893"/>
            <a:ext cx="3065478" cy="1147863"/>
          </a:xfrm>
        </p:spPr>
        <p:txBody>
          <a:bodyPr anchor="t">
            <a:normAutofit/>
          </a:bodyPr>
          <a:lstStyle/>
          <a:p>
            <a:pPr algn="l"/>
            <a:endParaRPr lang="es-ES" sz="1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101010 data lines to infinity">
            <a:extLst>
              <a:ext uri="{FF2B5EF4-FFF2-40B4-BE49-F238E27FC236}">
                <a16:creationId xmlns:a16="http://schemas.microsoft.com/office/drawing/2014/main" id="{A1876703-D591-8B96-4C40-F7041C55C7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67" r="23364" b="1"/>
          <a:stretch/>
        </p:blipFill>
        <p:spPr>
          <a:xfrm>
            <a:off x="20" y="10"/>
            <a:ext cx="5271352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6465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7067" t="6349" r="17872" b="11254"/>
          <a:stretch/>
        </p:blipFill>
        <p:spPr bwMode="auto">
          <a:xfrm>
            <a:off x="20" y="435439"/>
            <a:ext cx="9151416" cy="5650752"/>
          </a:xfrm>
          <a:prstGeom prst="rect">
            <a:avLst/>
          </a:prstGeom>
          <a:noFill/>
        </p:spPr>
      </p:pic>
      <p:sp>
        <p:nvSpPr>
          <p:cNvPr id="5127" name="Rectangle 512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endParaRPr lang="en-US" sz="31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5129" name="Straight Connector 512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1" name="Straight Connector 513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5216" t="12422" r="17819" b="12766"/>
          <a:stretch>
            <a:fillRect/>
          </a:stretch>
        </p:blipFill>
        <p:spPr bwMode="auto">
          <a:xfrm>
            <a:off x="431032" y="620688"/>
            <a:ext cx="8712968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4697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34348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4554" y="46657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 kern="1200" dirty="0">
                <a:solidFill>
                  <a:srgbClr val="FFFFFF"/>
                </a:solidFill>
                <a:latin typeface="+mj-lt"/>
                <a:ea typeface="+mj-ea"/>
                <a:cs typeface="+mj-cs"/>
                <a:hlinkClick r:id="rId2"/>
              </a:rPr>
              <a:t>ULTIMAKER</a:t>
            </a:r>
            <a:r>
              <a:rPr lang="en-US" sz="4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CURA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144863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7C1BFC7-2AFA-48C1-132B-59B29425E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7882" y="2509911"/>
            <a:ext cx="7106911" cy="399763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F5C2FD8-CD81-2AF4-5D41-A8CD0D259193}"/>
              </a:ext>
            </a:extLst>
          </p:cNvPr>
          <p:cNvSpPr/>
          <p:nvPr/>
        </p:nvSpPr>
        <p:spPr>
          <a:xfrm>
            <a:off x="952499" y="2435678"/>
            <a:ext cx="7554685" cy="45502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cs typeface="Calibri"/>
                <a:hlinkClick r:id="rId2"/>
              </a:rPr>
              <a:t>https://web.microsoftstream.com/video/7ed21af6-036d-4c54-9ba3-838e3afb1ea9</a:t>
            </a:r>
            <a:endParaRPr lang="es-E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Rectangle 1055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8" name="Rectangle 1057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0033" y="318582"/>
            <a:ext cx="341757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F0FD59-CAE1-4DF0-942B-F6A879B76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32" y="637523"/>
            <a:ext cx="2955840" cy="1386733"/>
          </a:xfrm>
        </p:spPr>
        <p:txBody>
          <a:bodyPr>
            <a:normAutofit/>
          </a:bodyPr>
          <a:lstStyle/>
          <a:p>
            <a:r>
              <a:rPr lang="es-ES" sz="3100" dirty="0">
                <a:solidFill>
                  <a:srgbClr val="FFFFFF"/>
                </a:solidFill>
              </a:rPr>
              <a:t>POSIBILIDADES</a:t>
            </a:r>
            <a:br>
              <a:rPr lang="es-ES" sz="3100" dirty="0">
                <a:solidFill>
                  <a:srgbClr val="FFFFFF"/>
                </a:solidFill>
              </a:rPr>
            </a:br>
            <a:r>
              <a:rPr lang="es-ES" sz="3100" dirty="0">
                <a:solidFill>
                  <a:srgbClr val="FFFFFF"/>
                </a:solidFill>
              </a:rPr>
              <a:t>INFINITAS</a:t>
            </a:r>
          </a:p>
        </p:txBody>
      </p:sp>
      <p:pic>
        <p:nvPicPr>
          <p:cNvPr id="1028" name="Picture 4" descr="hacer tarjeta">
            <a:extLst>
              <a:ext uri="{FF2B5EF4-FFF2-40B4-BE49-F238E27FC236}">
                <a16:creationId xmlns:a16="http://schemas.microsoft.com/office/drawing/2014/main" id="{24AEC770-2DA5-4E1B-A2B1-D8BC754C5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0" b="9821"/>
          <a:stretch/>
        </p:blipFill>
        <p:spPr bwMode="auto">
          <a:xfrm>
            <a:off x="3726187" y="324472"/>
            <a:ext cx="3417572" cy="201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DD4CD33-9A1F-430C-A477-7DA963D40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64" r="28278" b="-1"/>
          <a:stretch/>
        </p:blipFill>
        <p:spPr>
          <a:xfrm>
            <a:off x="222149" y="2065023"/>
            <a:ext cx="4153588" cy="4954396"/>
          </a:xfrm>
          <a:prstGeom prst="rect">
            <a:avLst/>
          </a:prstGeom>
        </p:spPr>
      </p:pic>
      <p:pic>
        <p:nvPicPr>
          <p:cNvPr id="1026" name="Picture 2" descr="36913386 1919266391462704 6527412445156212736 o">
            <a:extLst>
              <a:ext uri="{FF2B5EF4-FFF2-40B4-BE49-F238E27FC236}">
                <a16:creationId xmlns:a16="http://schemas.microsoft.com/office/drawing/2014/main" id="{D7EE376B-709F-4283-B6E5-6BCD8DC73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2" r="28001"/>
          <a:stretch/>
        </p:blipFill>
        <p:spPr bwMode="auto">
          <a:xfrm>
            <a:off x="7053285" y="-5735"/>
            <a:ext cx="2008315" cy="240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0" name="Rectangle 1059">
            <a:extLst>
              <a:ext uri="{FF2B5EF4-FFF2-40B4-BE49-F238E27FC236}">
                <a16:creationId xmlns:a16="http://schemas.microsoft.com/office/drawing/2014/main" id="{0F8BFD3B-29FB-4A95-BB51-220F8A6C5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4987" y="2429124"/>
            <a:ext cx="3420938" cy="4108837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E30ADD-E89E-4877-9702-525A0B371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6619" y="2758930"/>
            <a:ext cx="2958007" cy="3455091"/>
          </a:xfrm>
        </p:spPr>
        <p:txBody>
          <a:bodyPr anchor="ctr">
            <a:normAutofit/>
          </a:bodyPr>
          <a:lstStyle/>
          <a:p>
            <a:endParaRPr lang="es-ES" sz="1700" dirty="0">
              <a:solidFill>
                <a:srgbClr val="FFFFFF"/>
              </a:solidFill>
            </a:endParaRPr>
          </a:p>
        </p:txBody>
      </p:sp>
      <p:pic>
        <p:nvPicPr>
          <p:cNvPr id="1032" name="Picture 8" descr="hacer tarjeta">
            <a:extLst>
              <a:ext uri="{FF2B5EF4-FFF2-40B4-BE49-F238E27FC236}">
                <a16:creationId xmlns:a16="http://schemas.microsoft.com/office/drawing/2014/main" id="{6414470A-0DAE-461A-B18B-1DF202973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4" r="25874" b="-3"/>
          <a:stretch/>
        </p:blipFill>
        <p:spPr bwMode="auto">
          <a:xfrm>
            <a:off x="7213309" y="2426918"/>
            <a:ext cx="1688269" cy="199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cer tarjeta">
            <a:extLst>
              <a:ext uri="{FF2B5EF4-FFF2-40B4-BE49-F238E27FC236}">
                <a16:creationId xmlns:a16="http://schemas.microsoft.com/office/drawing/2014/main" id="{4EA76EA2-278B-4B70-8001-7BD14726A6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5" r="20562" b="-5"/>
          <a:stretch/>
        </p:blipFill>
        <p:spPr bwMode="auto">
          <a:xfrm>
            <a:off x="7213309" y="4499919"/>
            <a:ext cx="1688268" cy="203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681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308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77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6" name="Rectangle 308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4311" t="9776" r="20162" b="10417"/>
          <a:stretch/>
        </p:blipFill>
        <p:spPr bwMode="auto">
          <a:xfrm>
            <a:off x="506021" y="643467"/>
            <a:ext cx="8131958" cy="5571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3490722" y="640080"/>
            <a:ext cx="5170932" cy="3566160"/>
          </a:xfrm>
        </p:spPr>
        <p:txBody>
          <a:bodyPr anchor="b">
            <a:normAutofit/>
          </a:bodyPr>
          <a:lstStyle/>
          <a:p>
            <a:pPr algn="l"/>
            <a:r>
              <a:rPr lang="es-ES_tradnl" sz="5700"/>
              <a:t>MATERIALES</a:t>
            </a:r>
            <a:endParaRPr lang="es-ES" sz="570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3490722" y="4636008"/>
            <a:ext cx="5170932" cy="1572768"/>
          </a:xfrm>
        </p:spPr>
        <p:txBody>
          <a:bodyPr>
            <a:normAutofit/>
          </a:bodyPr>
          <a:lstStyle/>
          <a:p>
            <a:pPr algn="l"/>
            <a:endParaRPr lang="es-ES"/>
          </a:p>
        </p:txBody>
      </p:sp>
      <p:pic>
        <p:nvPicPr>
          <p:cNvPr id="7" name="Picture 6" descr="Juego de trenzas de hilo de colores">
            <a:extLst>
              <a:ext uri="{FF2B5EF4-FFF2-40B4-BE49-F238E27FC236}">
                <a16:creationId xmlns:a16="http://schemas.microsoft.com/office/drawing/2014/main" id="{3AFF77CC-5E08-6F3D-8BAA-315BF2FB3D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75" r="26462" b="-1"/>
          <a:stretch/>
        </p:blipFill>
        <p:spPr>
          <a:xfrm>
            <a:off x="20" y="10"/>
            <a:ext cx="3037334" cy="6857990"/>
          </a:xfrm>
          <a:custGeom>
            <a:avLst/>
            <a:gdLst/>
            <a:ahLst/>
            <a:cxnLst/>
            <a:rect l="l" t="t" r="r" b="b"/>
            <a:pathLst>
              <a:path w="4049806" h="6858000">
                <a:moveTo>
                  <a:pt x="0" y="0"/>
                </a:moveTo>
                <a:lnTo>
                  <a:pt x="4018525" y="0"/>
                </a:lnTo>
                <a:lnTo>
                  <a:pt x="4019816" y="10931"/>
                </a:lnTo>
                <a:cubicBezTo>
                  <a:pt x="4034945" y="94836"/>
                  <a:pt x="4032275" y="179884"/>
                  <a:pt x="4036343" y="264297"/>
                </a:cubicBezTo>
                <a:cubicBezTo>
                  <a:pt x="4041301" y="367652"/>
                  <a:pt x="4035072" y="471135"/>
                  <a:pt x="4032911" y="574617"/>
                </a:cubicBezTo>
                <a:cubicBezTo>
                  <a:pt x="4031004" y="662717"/>
                  <a:pt x="4022232" y="750690"/>
                  <a:pt x="4025029" y="838916"/>
                </a:cubicBezTo>
                <a:cubicBezTo>
                  <a:pt x="4025029" y="841968"/>
                  <a:pt x="4025029" y="845019"/>
                  <a:pt x="4025029" y="848070"/>
                </a:cubicBezTo>
                <a:cubicBezTo>
                  <a:pt x="4017020" y="945068"/>
                  <a:pt x="4017020" y="1042576"/>
                  <a:pt x="4025029" y="1139574"/>
                </a:cubicBezTo>
                <a:cubicBezTo>
                  <a:pt x="4027609" y="1179950"/>
                  <a:pt x="4026885" y="1220466"/>
                  <a:pt x="4022868" y="1260728"/>
                </a:cubicBezTo>
                <a:cubicBezTo>
                  <a:pt x="4019054" y="1311960"/>
                  <a:pt x="4006849" y="1364083"/>
                  <a:pt x="4015621" y="1414934"/>
                </a:cubicBezTo>
                <a:cubicBezTo>
                  <a:pt x="4021367" y="1456784"/>
                  <a:pt x="4024558" y="1498940"/>
                  <a:pt x="4025156" y="1541172"/>
                </a:cubicBezTo>
                <a:cubicBezTo>
                  <a:pt x="4029478" y="1635755"/>
                  <a:pt x="4025283" y="1730847"/>
                  <a:pt x="4023757" y="1825685"/>
                </a:cubicBezTo>
                <a:cubicBezTo>
                  <a:pt x="4021850" y="1936286"/>
                  <a:pt x="4024647" y="2046634"/>
                  <a:pt x="4015748" y="2157235"/>
                </a:cubicBezTo>
                <a:cubicBezTo>
                  <a:pt x="4010790" y="2246581"/>
                  <a:pt x="4010790" y="2336130"/>
                  <a:pt x="4015748" y="2425476"/>
                </a:cubicBezTo>
                <a:cubicBezTo>
                  <a:pt x="4018164" y="2507473"/>
                  <a:pt x="4030495" y="2588454"/>
                  <a:pt x="4028461" y="2671214"/>
                </a:cubicBezTo>
                <a:cubicBezTo>
                  <a:pt x="4026046" y="2767832"/>
                  <a:pt x="4014604" y="2863940"/>
                  <a:pt x="4018164" y="2960685"/>
                </a:cubicBezTo>
                <a:cubicBezTo>
                  <a:pt x="4019816" y="3006832"/>
                  <a:pt x="4019944" y="3052980"/>
                  <a:pt x="4020961" y="3099127"/>
                </a:cubicBezTo>
                <a:cubicBezTo>
                  <a:pt x="4021978" y="3154682"/>
                  <a:pt x="4032021" y="3210110"/>
                  <a:pt x="4026427" y="3265665"/>
                </a:cubicBezTo>
                <a:cubicBezTo>
                  <a:pt x="4017147" y="3358087"/>
                  <a:pt x="3993120" y="3448857"/>
                  <a:pt x="4008121" y="3543567"/>
                </a:cubicBezTo>
                <a:cubicBezTo>
                  <a:pt x="4016384" y="3595690"/>
                  <a:pt x="4025791" y="3647940"/>
                  <a:pt x="4030495" y="3700571"/>
                </a:cubicBezTo>
                <a:cubicBezTo>
                  <a:pt x="4034690" y="3747608"/>
                  <a:pt x="4045369" y="3795408"/>
                  <a:pt x="4037233" y="3842191"/>
                </a:cubicBezTo>
                <a:cubicBezTo>
                  <a:pt x="4030368" y="3882237"/>
                  <a:pt x="4034055" y="3922282"/>
                  <a:pt x="4028715" y="3962327"/>
                </a:cubicBezTo>
                <a:cubicBezTo>
                  <a:pt x="4021723" y="4014831"/>
                  <a:pt x="4017910" y="4068352"/>
                  <a:pt x="4012697" y="4121111"/>
                </a:cubicBezTo>
                <a:cubicBezTo>
                  <a:pt x="4007866" y="4169038"/>
                  <a:pt x="4004307" y="4216838"/>
                  <a:pt x="4017020" y="4261841"/>
                </a:cubicBezTo>
                <a:cubicBezTo>
                  <a:pt x="4048039" y="4375112"/>
                  <a:pt x="4031004" y="4487748"/>
                  <a:pt x="4019308" y="4600257"/>
                </a:cubicBezTo>
                <a:cubicBezTo>
                  <a:pt x="4013587" y="4655049"/>
                  <a:pt x="4005197" y="4712765"/>
                  <a:pt x="4017910" y="4762853"/>
                </a:cubicBezTo>
                <a:cubicBezTo>
                  <a:pt x="4041428" y="4851716"/>
                  <a:pt x="4022995" y="4936764"/>
                  <a:pt x="4012824" y="5021432"/>
                </a:cubicBezTo>
                <a:cubicBezTo>
                  <a:pt x="4002654" y="5106099"/>
                  <a:pt x="4000239" y="5189495"/>
                  <a:pt x="4018037" y="5272637"/>
                </a:cubicBezTo>
                <a:cubicBezTo>
                  <a:pt x="4030495" y="5331116"/>
                  <a:pt x="4030495" y="5390612"/>
                  <a:pt x="4032021" y="5449600"/>
                </a:cubicBezTo>
                <a:cubicBezTo>
                  <a:pt x="4032911" y="5486339"/>
                  <a:pt x="4019308" y="5523842"/>
                  <a:pt x="4010282" y="5560582"/>
                </a:cubicBezTo>
                <a:cubicBezTo>
                  <a:pt x="3994009" y="5626943"/>
                  <a:pt x="3988162" y="5694321"/>
                  <a:pt x="4010282" y="5759029"/>
                </a:cubicBezTo>
                <a:cubicBezTo>
                  <a:pt x="4040793" y="5848655"/>
                  <a:pt x="4058336" y="5938407"/>
                  <a:pt x="4045623" y="6033117"/>
                </a:cubicBezTo>
                <a:cubicBezTo>
                  <a:pt x="4038377" y="6091724"/>
                  <a:pt x="4036597" y="6151347"/>
                  <a:pt x="4025664" y="6209190"/>
                </a:cubicBezTo>
                <a:cubicBezTo>
                  <a:pt x="4007358" y="6304790"/>
                  <a:pt x="4013841" y="6399882"/>
                  <a:pt x="4028461" y="6494211"/>
                </a:cubicBezTo>
                <a:cubicBezTo>
                  <a:pt x="4038542" y="6573081"/>
                  <a:pt x="4039610" y="6652829"/>
                  <a:pt x="4031639" y="6731941"/>
                </a:cubicBezTo>
                <a:lnTo>
                  <a:pt x="40229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82580482-BA80-420A-8A05-C58E97F2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4409267"/>
            <a:ext cx="3182112" cy="18288"/>
          </a:xfrm>
          <a:custGeom>
            <a:avLst/>
            <a:gdLst>
              <a:gd name="connsiteX0" fmla="*/ 0 w 3182112"/>
              <a:gd name="connsiteY0" fmla="*/ 0 h 18288"/>
              <a:gd name="connsiteX1" fmla="*/ 636422 w 3182112"/>
              <a:gd name="connsiteY1" fmla="*/ 0 h 18288"/>
              <a:gd name="connsiteX2" fmla="*/ 1241024 w 3182112"/>
              <a:gd name="connsiteY2" fmla="*/ 0 h 18288"/>
              <a:gd name="connsiteX3" fmla="*/ 1845625 w 3182112"/>
              <a:gd name="connsiteY3" fmla="*/ 0 h 18288"/>
              <a:gd name="connsiteX4" fmla="*/ 2545690 w 3182112"/>
              <a:gd name="connsiteY4" fmla="*/ 0 h 18288"/>
              <a:gd name="connsiteX5" fmla="*/ 3182112 w 3182112"/>
              <a:gd name="connsiteY5" fmla="*/ 0 h 18288"/>
              <a:gd name="connsiteX6" fmla="*/ 3182112 w 3182112"/>
              <a:gd name="connsiteY6" fmla="*/ 18288 h 18288"/>
              <a:gd name="connsiteX7" fmla="*/ 2545690 w 3182112"/>
              <a:gd name="connsiteY7" fmla="*/ 18288 h 18288"/>
              <a:gd name="connsiteX8" fmla="*/ 2004731 w 3182112"/>
              <a:gd name="connsiteY8" fmla="*/ 18288 h 18288"/>
              <a:gd name="connsiteX9" fmla="*/ 1400129 w 3182112"/>
              <a:gd name="connsiteY9" fmla="*/ 18288 h 18288"/>
              <a:gd name="connsiteX10" fmla="*/ 795528 w 3182112"/>
              <a:gd name="connsiteY10" fmla="*/ 18288 h 18288"/>
              <a:gd name="connsiteX11" fmla="*/ 0 w 3182112"/>
              <a:gd name="connsiteY11" fmla="*/ 18288 h 18288"/>
              <a:gd name="connsiteX12" fmla="*/ 0 w 3182112"/>
              <a:gd name="connsiteY12" fmla="*/ 0 h 18288"/>
              <a:gd name="connsiteX0" fmla="*/ 0 w 3182112"/>
              <a:gd name="connsiteY0" fmla="*/ 0 h 18288"/>
              <a:gd name="connsiteX1" fmla="*/ 572780 w 3182112"/>
              <a:gd name="connsiteY1" fmla="*/ 0 h 18288"/>
              <a:gd name="connsiteX2" fmla="*/ 1272845 w 3182112"/>
              <a:gd name="connsiteY2" fmla="*/ 0 h 18288"/>
              <a:gd name="connsiteX3" fmla="*/ 1813804 w 3182112"/>
              <a:gd name="connsiteY3" fmla="*/ 0 h 18288"/>
              <a:gd name="connsiteX4" fmla="*/ 2354763 w 3182112"/>
              <a:gd name="connsiteY4" fmla="*/ 0 h 18288"/>
              <a:gd name="connsiteX5" fmla="*/ 3182112 w 3182112"/>
              <a:gd name="connsiteY5" fmla="*/ 0 h 18288"/>
              <a:gd name="connsiteX6" fmla="*/ 3182112 w 3182112"/>
              <a:gd name="connsiteY6" fmla="*/ 18288 h 18288"/>
              <a:gd name="connsiteX7" fmla="*/ 2577511 w 3182112"/>
              <a:gd name="connsiteY7" fmla="*/ 18288 h 18288"/>
              <a:gd name="connsiteX8" fmla="*/ 1972909 w 3182112"/>
              <a:gd name="connsiteY8" fmla="*/ 18288 h 18288"/>
              <a:gd name="connsiteX9" fmla="*/ 1368308 w 3182112"/>
              <a:gd name="connsiteY9" fmla="*/ 18288 h 18288"/>
              <a:gd name="connsiteX10" fmla="*/ 668244 w 3182112"/>
              <a:gd name="connsiteY10" fmla="*/ 18288 h 18288"/>
              <a:gd name="connsiteX11" fmla="*/ 0 w 3182112"/>
              <a:gd name="connsiteY11" fmla="*/ 18288 h 18288"/>
              <a:gd name="connsiteX12" fmla="*/ 0 w 318211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112" h="18288" fill="none" extrusionOk="0">
                <a:moveTo>
                  <a:pt x="0" y="0"/>
                </a:moveTo>
                <a:cubicBezTo>
                  <a:pt x="167097" y="-35215"/>
                  <a:pt x="386995" y="-47353"/>
                  <a:pt x="636422" y="0"/>
                </a:cubicBezTo>
                <a:cubicBezTo>
                  <a:pt x="915721" y="14911"/>
                  <a:pt x="978814" y="-9181"/>
                  <a:pt x="1241024" y="0"/>
                </a:cubicBezTo>
                <a:cubicBezTo>
                  <a:pt x="1523940" y="31894"/>
                  <a:pt x="1606328" y="-11705"/>
                  <a:pt x="1845625" y="0"/>
                </a:cubicBezTo>
                <a:cubicBezTo>
                  <a:pt x="2102898" y="-3011"/>
                  <a:pt x="2397984" y="13955"/>
                  <a:pt x="2545690" y="0"/>
                </a:cubicBezTo>
                <a:cubicBezTo>
                  <a:pt x="2705364" y="3313"/>
                  <a:pt x="2935432" y="4386"/>
                  <a:pt x="3182112" y="0"/>
                </a:cubicBezTo>
                <a:cubicBezTo>
                  <a:pt x="3181470" y="7828"/>
                  <a:pt x="3181789" y="10025"/>
                  <a:pt x="3182112" y="18288"/>
                </a:cubicBezTo>
                <a:cubicBezTo>
                  <a:pt x="2885361" y="29807"/>
                  <a:pt x="2846304" y="22960"/>
                  <a:pt x="2545690" y="18288"/>
                </a:cubicBezTo>
                <a:cubicBezTo>
                  <a:pt x="2296262" y="32454"/>
                  <a:pt x="2267101" y="-2532"/>
                  <a:pt x="2004731" y="18288"/>
                </a:cubicBezTo>
                <a:cubicBezTo>
                  <a:pt x="1806517" y="20412"/>
                  <a:pt x="1671861" y="-28431"/>
                  <a:pt x="1400129" y="18288"/>
                </a:cubicBezTo>
                <a:cubicBezTo>
                  <a:pt x="1147502" y="47781"/>
                  <a:pt x="1063563" y="20586"/>
                  <a:pt x="795528" y="18288"/>
                </a:cubicBezTo>
                <a:cubicBezTo>
                  <a:pt x="531348" y="19059"/>
                  <a:pt x="307978" y="738"/>
                  <a:pt x="0" y="18288"/>
                </a:cubicBezTo>
                <a:cubicBezTo>
                  <a:pt x="222" y="11591"/>
                  <a:pt x="-26" y="3279"/>
                  <a:pt x="0" y="0"/>
                </a:cubicBezTo>
                <a:close/>
              </a:path>
              <a:path w="3182112" h="18288" stroke="0" extrusionOk="0">
                <a:moveTo>
                  <a:pt x="0" y="0"/>
                </a:moveTo>
                <a:cubicBezTo>
                  <a:pt x="224974" y="-3076"/>
                  <a:pt x="336129" y="12250"/>
                  <a:pt x="572780" y="0"/>
                </a:cubicBezTo>
                <a:cubicBezTo>
                  <a:pt x="802270" y="-6413"/>
                  <a:pt x="1081077" y="-35613"/>
                  <a:pt x="1272845" y="0"/>
                </a:cubicBezTo>
                <a:cubicBezTo>
                  <a:pt x="1483194" y="13818"/>
                  <a:pt x="1709890" y="10279"/>
                  <a:pt x="1813804" y="0"/>
                </a:cubicBezTo>
                <a:cubicBezTo>
                  <a:pt x="1932692" y="-21191"/>
                  <a:pt x="2099661" y="51120"/>
                  <a:pt x="2354763" y="0"/>
                </a:cubicBezTo>
                <a:cubicBezTo>
                  <a:pt x="2613656" y="-59585"/>
                  <a:pt x="2864372" y="-2700"/>
                  <a:pt x="3182112" y="0"/>
                </a:cubicBezTo>
                <a:cubicBezTo>
                  <a:pt x="3182760" y="4436"/>
                  <a:pt x="3182087" y="11325"/>
                  <a:pt x="3182112" y="18288"/>
                </a:cubicBezTo>
                <a:cubicBezTo>
                  <a:pt x="2942487" y="15072"/>
                  <a:pt x="2716398" y="15122"/>
                  <a:pt x="2577511" y="18288"/>
                </a:cubicBezTo>
                <a:cubicBezTo>
                  <a:pt x="2427349" y="9546"/>
                  <a:pt x="2116759" y="23913"/>
                  <a:pt x="1972909" y="18288"/>
                </a:cubicBezTo>
                <a:cubicBezTo>
                  <a:pt x="1839235" y="-6881"/>
                  <a:pt x="1610337" y="-8822"/>
                  <a:pt x="1368308" y="18288"/>
                </a:cubicBezTo>
                <a:cubicBezTo>
                  <a:pt x="1126976" y="-6301"/>
                  <a:pt x="974871" y="-298"/>
                  <a:pt x="668244" y="18288"/>
                </a:cubicBezTo>
                <a:cubicBezTo>
                  <a:pt x="348457" y="18152"/>
                  <a:pt x="256623" y="10126"/>
                  <a:pt x="0" y="18288"/>
                </a:cubicBezTo>
                <a:cubicBezTo>
                  <a:pt x="-163" y="14471"/>
                  <a:pt x="-775" y="4083"/>
                  <a:pt x="0" y="0"/>
                </a:cubicBezTo>
                <a:close/>
              </a:path>
              <a:path w="3182112" h="18288" fill="none" stroke="0" extrusionOk="0">
                <a:moveTo>
                  <a:pt x="0" y="0"/>
                </a:moveTo>
                <a:cubicBezTo>
                  <a:pt x="172613" y="-24909"/>
                  <a:pt x="357564" y="-7371"/>
                  <a:pt x="636422" y="0"/>
                </a:cubicBezTo>
                <a:cubicBezTo>
                  <a:pt x="914248" y="21219"/>
                  <a:pt x="954289" y="-16703"/>
                  <a:pt x="1241024" y="0"/>
                </a:cubicBezTo>
                <a:cubicBezTo>
                  <a:pt x="1510135" y="4876"/>
                  <a:pt x="1604042" y="8738"/>
                  <a:pt x="1845625" y="0"/>
                </a:cubicBezTo>
                <a:cubicBezTo>
                  <a:pt x="2080119" y="20374"/>
                  <a:pt x="2361338" y="20926"/>
                  <a:pt x="2545690" y="0"/>
                </a:cubicBezTo>
                <a:cubicBezTo>
                  <a:pt x="2688348" y="-15245"/>
                  <a:pt x="2879596" y="10087"/>
                  <a:pt x="3182112" y="0"/>
                </a:cubicBezTo>
                <a:cubicBezTo>
                  <a:pt x="3182086" y="7514"/>
                  <a:pt x="3181581" y="9795"/>
                  <a:pt x="3182112" y="18288"/>
                </a:cubicBezTo>
                <a:cubicBezTo>
                  <a:pt x="2874389" y="40084"/>
                  <a:pt x="2836312" y="17807"/>
                  <a:pt x="2545690" y="18288"/>
                </a:cubicBezTo>
                <a:cubicBezTo>
                  <a:pt x="2277674" y="-8094"/>
                  <a:pt x="2165305" y="22724"/>
                  <a:pt x="2004731" y="18288"/>
                </a:cubicBezTo>
                <a:cubicBezTo>
                  <a:pt x="1902847" y="2684"/>
                  <a:pt x="1683658" y="-5219"/>
                  <a:pt x="1400129" y="18288"/>
                </a:cubicBezTo>
                <a:cubicBezTo>
                  <a:pt x="1159937" y="27236"/>
                  <a:pt x="1072890" y="15738"/>
                  <a:pt x="795528" y="18288"/>
                </a:cubicBezTo>
                <a:cubicBezTo>
                  <a:pt x="525743" y="26738"/>
                  <a:pt x="338536" y="-12609"/>
                  <a:pt x="0" y="18288"/>
                </a:cubicBezTo>
                <a:cubicBezTo>
                  <a:pt x="-288" y="12007"/>
                  <a:pt x="-714" y="419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3182112"/>
                      <a:gd name="connsiteY0" fmla="*/ 0 h 18288"/>
                      <a:gd name="connsiteX1" fmla="*/ 636422 w 3182112"/>
                      <a:gd name="connsiteY1" fmla="*/ 0 h 18288"/>
                      <a:gd name="connsiteX2" fmla="*/ 1241024 w 3182112"/>
                      <a:gd name="connsiteY2" fmla="*/ 0 h 18288"/>
                      <a:gd name="connsiteX3" fmla="*/ 1845625 w 3182112"/>
                      <a:gd name="connsiteY3" fmla="*/ 0 h 18288"/>
                      <a:gd name="connsiteX4" fmla="*/ 2545690 w 3182112"/>
                      <a:gd name="connsiteY4" fmla="*/ 0 h 18288"/>
                      <a:gd name="connsiteX5" fmla="*/ 3182112 w 3182112"/>
                      <a:gd name="connsiteY5" fmla="*/ 0 h 18288"/>
                      <a:gd name="connsiteX6" fmla="*/ 3182112 w 3182112"/>
                      <a:gd name="connsiteY6" fmla="*/ 18288 h 18288"/>
                      <a:gd name="connsiteX7" fmla="*/ 2545690 w 3182112"/>
                      <a:gd name="connsiteY7" fmla="*/ 18288 h 18288"/>
                      <a:gd name="connsiteX8" fmla="*/ 2004731 w 3182112"/>
                      <a:gd name="connsiteY8" fmla="*/ 18288 h 18288"/>
                      <a:gd name="connsiteX9" fmla="*/ 1400129 w 3182112"/>
                      <a:gd name="connsiteY9" fmla="*/ 18288 h 18288"/>
                      <a:gd name="connsiteX10" fmla="*/ 795528 w 3182112"/>
                      <a:gd name="connsiteY10" fmla="*/ 18288 h 18288"/>
                      <a:gd name="connsiteX11" fmla="*/ 0 w 3182112"/>
                      <a:gd name="connsiteY11" fmla="*/ 18288 h 18288"/>
                      <a:gd name="connsiteX12" fmla="*/ 0 w 318211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112" h="18288" fill="none" extrusionOk="0">
                        <a:moveTo>
                          <a:pt x="0" y="0"/>
                        </a:moveTo>
                        <a:cubicBezTo>
                          <a:pt x="149227" y="9811"/>
                          <a:pt x="361579" y="-25608"/>
                          <a:pt x="636422" y="0"/>
                        </a:cubicBezTo>
                        <a:cubicBezTo>
                          <a:pt x="911265" y="25608"/>
                          <a:pt x="969922" y="-15588"/>
                          <a:pt x="1241024" y="0"/>
                        </a:cubicBezTo>
                        <a:cubicBezTo>
                          <a:pt x="1512126" y="15588"/>
                          <a:pt x="1611937" y="-6343"/>
                          <a:pt x="1845625" y="0"/>
                        </a:cubicBezTo>
                        <a:cubicBezTo>
                          <a:pt x="2079313" y="6343"/>
                          <a:pt x="2390997" y="18445"/>
                          <a:pt x="2545690" y="0"/>
                        </a:cubicBezTo>
                        <a:cubicBezTo>
                          <a:pt x="2700383" y="-18445"/>
                          <a:pt x="2898553" y="-25854"/>
                          <a:pt x="3182112" y="0"/>
                        </a:cubicBezTo>
                        <a:cubicBezTo>
                          <a:pt x="3181678" y="7551"/>
                          <a:pt x="3181645" y="9822"/>
                          <a:pt x="3182112" y="18288"/>
                        </a:cubicBezTo>
                        <a:cubicBezTo>
                          <a:pt x="2882016" y="32512"/>
                          <a:pt x="2839678" y="15853"/>
                          <a:pt x="2545690" y="18288"/>
                        </a:cubicBezTo>
                        <a:cubicBezTo>
                          <a:pt x="2251702" y="20723"/>
                          <a:pt x="2152589" y="14997"/>
                          <a:pt x="2004731" y="18288"/>
                        </a:cubicBezTo>
                        <a:cubicBezTo>
                          <a:pt x="1856873" y="21579"/>
                          <a:pt x="1653555" y="5080"/>
                          <a:pt x="1400129" y="18288"/>
                        </a:cubicBezTo>
                        <a:cubicBezTo>
                          <a:pt x="1146703" y="31496"/>
                          <a:pt x="1067656" y="18189"/>
                          <a:pt x="795528" y="18288"/>
                        </a:cubicBezTo>
                        <a:cubicBezTo>
                          <a:pt x="523400" y="18387"/>
                          <a:pt x="318441" y="1018"/>
                          <a:pt x="0" y="18288"/>
                        </a:cubicBezTo>
                        <a:cubicBezTo>
                          <a:pt x="60" y="11696"/>
                          <a:pt x="66" y="3758"/>
                          <a:pt x="0" y="0"/>
                        </a:cubicBezTo>
                        <a:close/>
                      </a:path>
                      <a:path w="3182112" h="18288" stroke="0" extrusionOk="0">
                        <a:moveTo>
                          <a:pt x="0" y="0"/>
                        </a:moveTo>
                        <a:cubicBezTo>
                          <a:pt x="215562" y="1260"/>
                          <a:pt x="336090" y="6473"/>
                          <a:pt x="572780" y="0"/>
                        </a:cubicBezTo>
                        <a:cubicBezTo>
                          <a:pt x="809470" y="-6473"/>
                          <a:pt x="1080729" y="-23038"/>
                          <a:pt x="1272845" y="0"/>
                        </a:cubicBezTo>
                        <a:cubicBezTo>
                          <a:pt x="1464961" y="23038"/>
                          <a:pt x="1699922" y="1589"/>
                          <a:pt x="1813804" y="0"/>
                        </a:cubicBezTo>
                        <a:cubicBezTo>
                          <a:pt x="1927686" y="-1589"/>
                          <a:pt x="2116547" y="7184"/>
                          <a:pt x="2354763" y="0"/>
                        </a:cubicBezTo>
                        <a:cubicBezTo>
                          <a:pt x="2592979" y="-7184"/>
                          <a:pt x="2863919" y="3952"/>
                          <a:pt x="3182112" y="0"/>
                        </a:cubicBezTo>
                        <a:cubicBezTo>
                          <a:pt x="3182030" y="4406"/>
                          <a:pt x="3182023" y="9982"/>
                          <a:pt x="3182112" y="18288"/>
                        </a:cubicBezTo>
                        <a:cubicBezTo>
                          <a:pt x="2938288" y="16038"/>
                          <a:pt x="2724925" y="29080"/>
                          <a:pt x="2577511" y="18288"/>
                        </a:cubicBezTo>
                        <a:cubicBezTo>
                          <a:pt x="2430097" y="7496"/>
                          <a:pt x="2119926" y="47706"/>
                          <a:pt x="1972909" y="18288"/>
                        </a:cubicBezTo>
                        <a:cubicBezTo>
                          <a:pt x="1825892" y="-11130"/>
                          <a:pt x="1597470" y="43818"/>
                          <a:pt x="1368308" y="18288"/>
                        </a:cubicBezTo>
                        <a:cubicBezTo>
                          <a:pt x="1139146" y="-7242"/>
                          <a:pt x="981628" y="18679"/>
                          <a:pt x="668244" y="18288"/>
                        </a:cubicBezTo>
                        <a:cubicBezTo>
                          <a:pt x="354860" y="17897"/>
                          <a:pt x="259749" y="211"/>
                          <a:pt x="0" y="18288"/>
                        </a:cubicBezTo>
                        <a:cubicBezTo>
                          <a:pt x="189" y="14288"/>
                          <a:pt x="-703" y="374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0" name="Rectangle 819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2" name="Rectangle 8201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4" name="Rectangle 8203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6" name="Rectangle 820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861" t="13579" r="16241" b="15547"/>
          <a:stretch>
            <a:fillRect/>
          </a:stretch>
        </p:blipFill>
        <p:spPr bwMode="auto">
          <a:xfrm>
            <a:off x="342900" y="981906"/>
            <a:ext cx="8458200" cy="48941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D5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5" name="Rectangle 922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6322" t="12422" r="16712" b="18673"/>
          <a:stretch/>
        </p:blipFill>
        <p:spPr bwMode="auto">
          <a:xfrm>
            <a:off x="482600" y="1062108"/>
            <a:ext cx="8178799" cy="4733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035280d-924b-4147-a472-657d3d7279d0" xsi:nil="true"/>
    <lcf76f155ced4ddcb4097134ff3c332f xmlns="364c85c3-eeb1-42e2-b85b-1d09594def9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8687F7DFB535E4B89D35CB77633C78E" ma:contentTypeVersion="10" ma:contentTypeDescription="Crear nuevo documento." ma:contentTypeScope="" ma:versionID="8077edfbc1e442271f3892b5cea46657">
  <xsd:schema xmlns:xsd="http://www.w3.org/2001/XMLSchema" xmlns:xs="http://www.w3.org/2001/XMLSchema" xmlns:p="http://schemas.microsoft.com/office/2006/metadata/properties" xmlns:ns2="364c85c3-eeb1-42e2-b85b-1d09594def98" xmlns:ns3="0035280d-924b-4147-a472-657d3d7279d0" targetNamespace="http://schemas.microsoft.com/office/2006/metadata/properties" ma:root="true" ma:fieldsID="8f650052d6f168c4adf32a68424d51d3" ns2:_="" ns3:_="">
    <xsd:import namespace="364c85c3-eeb1-42e2-b85b-1d09594def98"/>
    <xsd:import namespace="0035280d-924b-4147-a472-657d3d7279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c85c3-eeb1-42e2-b85b-1d09594def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Etiquetas de imagen" ma:readOnly="false" ma:fieldId="{5cf76f15-5ced-4ddc-b409-7134ff3c332f}" ma:taxonomyMulti="true" ma:sspId="2f81fab6-5715-43b2-96f5-83aa164231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35280d-924b-4147-a472-657d3d7279d0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f07a5f89-cb00-42e9-a184-d7e45c6f8626}" ma:internalName="TaxCatchAll" ma:showField="CatchAllData" ma:web="0035280d-924b-4147-a472-657d3d7279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CD135A-B069-4904-A00A-5E2FD2669B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70A4FB-6D38-43C1-887B-564C8A56F1CD}">
  <ds:schemaRefs>
    <ds:schemaRef ds:uri="http://purl.org/dc/elements/1.1/"/>
    <ds:schemaRef ds:uri="http://schemas.microsoft.com/office/2006/metadata/properties"/>
    <ds:schemaRef ds:uri="c9efe49a-c617-4472-9635-22de941e0f81"/>
    <ds:schemaRef ds:uri="http://schemas.openxmlformats.org/package/2006/metadata/core-properties"/>
    <ds:schemaRef ds:uri="8fd1f67b-0780-466d-97e7-570956490cab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9F00EA1-BD1C-40C9-BBB3-D2E276EC1978}"/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175</Words>
  <Application>Microsoft Office PowerPoint</Application>
  <PresentationFormat>Presentación en pantalla (4:3)</PresentationFormat>
  <Paragraphs>59</Paragraphs>
  <Slides>41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2" baseType="lpstr">
      <vt:lpstr>Tema de Office</vt:lpstr>
      <vt:lpstr>IMPRESIÓN EN 3D</vt:lpstr>
      <vt:lpstr>¿Qué podemos hacer?</vt:lpstr>
      <vt:lpstr>Presentación de PowerPoint</vt:lpstr>
      <vt:lpstr>Presentación de PowerPoint</vt:lpstr>
      <vt:lpstr>POSIBILIDADES INFINITAS</vt:lpstr>
      <vt:lpstr>Presentación de PowerPoint</vt:lpstr>
      <vt:lpstr>MATERIALES</vt:lpstr>
      <vt:lpstr>Presentación de PowerPoint</vt:lpstr>
      <vt:lpstr>Presentación de PowerPoint</vt:lpstr>
      <vt:lpstr>LA IDEA</vt:lpstr>
      <vt:lpstr>DESCARGAR OBJETOS</vt:lpstr>
      <vt:lpstr>THINGIVERSE</vt:lpstr>
      <vt:lpstr>Presentación de PowerPoint</vt:lpstr>
      <vt:lpstr>Presentación de PowerPoint</vt:lpstr>
      <vt:lpstr>Nuestra impresora</vt:lpstr>
      <vt:lpstr>Presentación de PowerPoint</vt:lpstr>
      <vt:lpstr>CREALITY CR-10 mini s</vt:lpstr>
      <vt:lpstr>NIVELAR LA CAMA</vt:lpstr>
      <vt:lpstr>Presentación de PowerPoint</vt:lpstr>
      <vt:lpstr>Presentación de PowerPoint</vt:lpstr>
      <vt:lpstr>PREPARAR PLA</vt:lpstr>
      <vt:lpstr>Elegir el objeto a imprimir</vt:lpstr>
      <vt:lpstr>TUNE</vt:lpstr>
      <vt:lpstr>ERRORES FRECUENTES</vt:lpstr>
      <vt:lpstr>https://www.leon-3d.es/guia-de-resolucion-de-problemas/</vt:lpstr>
      <vt:lpstr>SEGUNDA SESIÓN</vt:lpstr>
      <vt:lpstr>OPCIONES</vt:lpstr>
      <vt:lpstr>Tinkercad</vt:lpstr>
      <vt:lpstr>Presentación de PowerPoint</vt:lpstr>
      <vt:lpstr>Presentación de PowerPoint</vt:lpstr>
      <vt:lpstr>Arrastrar objeto y cambiar medidas</vt:lpstr>
      <vt:lpstr>Añadir letras (huecas o no)</vt:lpstr>
      <vt:lpstr>Agujero para colocar las llaves</vt:lpstr>
      <vt:lpstr>Exportar como  .STL</vt:lpstr>
      <vt:lpstr>LLAVERO NORMAL</vt:lpstr>
      <vt:lpstr>LLAVERO PUZZLE</vt:lpstr>
      <vt:lpstr>Presentación de PowerPoint</vt:lpstr>
      <vt:lpstr>Presentación de PowerPoint</vt:lpstr>
      <vt:lpstr>SOFTWARE Ultimaker Cura</vt:lpstr>
      <vt:lpstr>Presentación de PowerPoint</vt:lpstr>
      <vt:lpstr>ULTIMAKER CURA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IMPRESIÓN EN 3D</dc:title>
  <dc:creator>Goyo</dc:creator>
  <cp:lastModifiedBy>GREGORIO MAN. MAESTRO HERNANDEZ</cp:lastModifiedBy>
  <cp:revision>63</cp:revision>
  <dcterms:created xsi:type="dcterms:W3CDTF">2017-03-21T22:35:21Z</dcterms:created>
  <dcterms:modified xsi:type="dcterms:W3CDTF">2023-02-07T23:10:22Z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0x010100E8687F7DFB535E4B89D35CB77633C78E</vt:lpwstr>
  </property>
</Properties>
</file>