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14"/>
  </p:notesMasterIdLst>
  <p:handoutMasterIdLst>
    <p:handoutMasterId r:id="rId15"/>
  </p:handoutMasterIdLst>
  <p:sldIdLst>
    <p:sldId id="306" r:id="rId5"/>
    <p:sldId id="314" r:id="rId6"/>
    <p:sldId id="316" r:id="rId7"/>
    <p:sldId id="310" r:id="rId8"/>
    <p:sldId id="315" r:id="rId9"/>
    <p:sldId id="317" r:id="rId10"/>
    <p:sldId id="318" r:id="rId11"/>
    <p:sldId id="319" r:id="rId12"/>
    <p:sldId id="312" r:id="rId13"/>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4967" autoAdjust="0"/>
  </p:normalViewPr>
  <p:slideViewPr>
    <p:cSldViewPr snapToGrid="0">
      <p:cViewPr varScale="1">
        <p:scale>
          <a:sx n="120" d="100"/>
          <a:sy n="120" d="100"/>
        </p:scale>
        <p:origin x="120" y="216"/>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7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5878293-F3A4-4283-B929-138544CD84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4A92944D-E8F3-4C07-BC07-7564C0842A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D0BCF0-68F0-4F08-A0DE-34A7B09CDD8A}" type="datetime1">
              <a:rPr lang="es-ES" smtClean="0"/>
              <a:t>18/05/2022</a:t>
            </a:fld>
            <a:endParaRPr lang="es-ES" dirty="0"/>
          </a:p>
        </p:txBody>
      </p:sp>
      <p:sp>
        <p:nvSpPr>
          <p:cNvPr id="4" name="Marcador de pie de página 3">
            <a:extLst>
              <a:ext uri="{FF2B5EF4-FFF2-40B4-BE49-F238E27FC236}">
                <a16:creationId xmlns:a16="http://schemas.microsoft.com/office/drawing/2014/main" id="{2D9FA6F7-68B2-424B-B268-E53E978B01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D944A6FC-7A09-4A3B-A8DC-039754AE85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351E68-59A0-4C4A-9786-65729D3BFFEF}" type="slidenum">
              <a:rPr lang="es-ES" smtClean="0"/>
              <a:t>‹Nº›</a:t>
            </a:fld>
            <a:endParaRPr lang="es-ES"/>
          </a:p>
        </p:txBody>
      </p:sp>
    </p:spTree>
    <p:extLst>
      <p:ext uri="{BB962C8B-B14F-4D97-AF65-F5344CB8AC3E}">
        <p14:creationId xmlns:p14="http://schemas.microsoft.com/office/powerpoint/2010/main" val="3733812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8D6EB-2321-4D52-AF70-FA1A2FACF03F}" type="datetime1">
              <a:rPr lang="es-ES" smtClean="0"/>
              <a:pPr/>
              <a:t>18/05/2022</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5939589-3E79-4C82-AA4A-FE78234FAA59}" type="slidenum">
              <a:rPr lang="es-ES" noProof="0" smtClean="0"/>
              <a:t>‹Nº›</a:t>
            </a:fld>
            <a:endParaRPr lang="es-ES" noProof="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5939589-3E79-4C82-AA4A-FE78234FAA59}" type="slidenum">
              <a:rPr lang="es-ES" smtClean="0"/>
              <a:t>1</a:t>
            </a:fld>
            <a:endParaRPr lang="es-ES"/>
          </a:p>
        </p:txBody>
      </p:sp>
    </p:spTree>
    <p:extLst>
      <p:ext uri="{BB962C8B-B14F-4D97-AF65-F5344CB8AC3E}">
        <p14:creationId xmlns:p14="http://schemas.microsoft.com/office/powerpoint/2010/main" val="316487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5939589-3E79-4C82-AA4A-FE78234FAA59}" type="slidenum">
              <a:rPr lang="es-ES" smtClean="0"/>
              <a:t>2</a:t>
            </a:fld>
            <a:endParaRPr lang="es-ES"/>
          </a:p>
        </p:txBody>
      </p:sp>
    </p:spTree>
    <p:extLst>
      <p:ext uri="{BB962C8B-B14F-4D97-AF65-F5344CB8AC3E}">
        <p14:creationId xmlns:p14="http://schemas.microsoft.com/office/powerpoint/2010/main" val="690666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5939589-3E79-4C82-AA4A-FE78234FAA59}" type="slidenum">
              <a:rPr lang="es-ES" smtClean="0"/>
              <a:t>3</a:t>
            </a:fld>
            <a:endParaRPr lang="es-ES"/>
          </a:p>
        </p:txBody>
      </p:sp>
    </p:spTree>
    <p:extLst>
      <p:ext uri="{BB962C8B-B14F-4D97-AF65-F5344CB8AC3E}">
        <p14:creationId xmlns:p14="http://schemas.microsoft.com/office/powerpoint/2010/main" val="172955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5939589-3E79-4C82-AA4A-FE78234FAA59}" type="slidenum">
              <a:rPr lang="es-ES" smtClean="0"/>
              <a:t>4</a:t>
            </a:fld>
            <a:endParaRPr lang="es-ES"/>
          </a:p>
        </p:txBody>
      </p:sp>
    </p:spTree>
    <p:extLst>
      <p:ext uri="{BB962C8B-B14F-4D97-AF65-F5344CB8AC3E}">
        <p14:creationId xmlns:p14="http://schemas.microsoft.com/office/powerpoint/2010/main" val="3855415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5939589-3E79-4C82-AA4A-FE78234FAA59}" type="slidenum">
              <a:rPr lang="es-ES" smtClean="0"/>
              <a:t>9</a:t>
            </a:fld>
            <a:endParaRPr lang="es-ES"/>
          </a:p>
        </p:txBody>
      </p:sp>
    </p:spTree>
    <p:extLst>
      <p:ext uri="{BB962C8B-B14F-4D97-AF65-F5344CB8AC3E}">
        <p14:creationId xmlns:p14="http://schemas.microsoft.com/office/powerpoint/2010/main" val="3647279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rtlCol="0" anchor="b"/>
          <a:lstStyle>
            <a:lvl1pPr algn="l">
              <a:defRPr sz="6000" b="1" i="0" cap="all" baseline="0"/>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524000" y="3602038"/>
            <a:ext cx="9144000" cy="1655762"/>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cxnSp>
        <p:nvCxnSpPr>
          <p:cNvPr id="11" name="Conector recto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cxnSp>
        <p:nvCxnSpPr>
          <p:cNvPr id="10" name="Conector recto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áfico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s-ES" noProof="0"/>
          </a:p>
        </p:txBody>
      </p:sp>
      <p:sp>
        <p:nvSpPr>
          <p:cNvPr id="14" name="Gráfico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s-ES" noProof="0"/>
          </a:p>
        </p:txBody>
      </p:sp>
      <p:sp>
        <p:nvSpPr>
          <p:cNvPr id="16" name="Gráfico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s-ES" noProof="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p:txBody>
      </p:sp>
      <p:sp>
        <p:nvSpPr>
          <p:cNvPr id="5" name="Marcador de texto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contenido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p:txBody>
      </p:sp>
      <p:cxnSp>
        <p:nvCxnSpPr>
          <p:cNvPr id="10" name="Conector recto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áfico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s-ES" noProof="0"/>
          </a:p>
        </p:txBody>
      </p:sp>
      <p:sp>
        <p:nvSpPr>
          <p:cNvPr id="14" name="Gráfico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s-ES" noProof="0"/>
          </a:p>
        </p:txBody>
      </p:sp>
      <p:sp>
        <p:nvSpPr>
          <p:cNvPr id="16" name="Gráfico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s-ES" noProof="0"/>
          </a:p>
        </p:txBody>
      </p:sp>
      <p:sp>
        <p:nvSpPr>
          <p:cNvPr id="15" name="Marcador de posición de texto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17" name="Marcador de contenido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es-ES" noProof="0"/>
              <a:t>Título</a:t>
            </a:r>
          </a:p>
        </p:txBody>
      </p:sp>
      <p:sp>
        <p:nvSpPr>
          <p:cNvPr id="3" name="Subtítulo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5" name="Marcador de pie de página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es-ES" noProof="0"/>
              <a:t>Título de la presentación</a:t>
            </a:r>
          </a:p>
        </p:txBody>
      </p:sp>
      <p:sp>
        <p:nvSpPr>
          <p:cNvPr id="6" name="Marcador de número de diapositiva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es-ES" noProof="0" smtClean="0"/>
              <a:pPr rtl="0"/>
              <a:t>‹Nº›</a:t>
            </a:fld>
            <a:endParaRPr lang="es-ES" noProof="0"/>
          </a:p>
        </p:txBody>
      </p:sp>
      <p:cxnSp>
        <p:nvCxnSpPr>
          <p:cNvPr id="7" name="Conector recto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Marcador de posición de imagen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rtlCol="0" anchor="ctr"/>
          <a:lstStyle>
            <a:lvl1pPr algn="ctr">
              <a:buNone/>
              <a:defRPr>
                <a:solidFill>
                  <a:schemeClr val="bg1"/>
                </a:solidFill>
              </a:defRPr>
            </a:lvl1pPr>
          </a:lstStyle>
          <a:p>
            <a:pPr rtl="0"/>
            <a:r>
              <a:rPr lang="es-ES" noProof="0"/>
              <a:t>Haga clic en el icono para agregar una imagen</a:t>
            </a:r>
          </a:p>
        </p:txBody>
      </p:sp>
      <p:sp>
        <p:nvSpPr>
          <p:cNvPr id="10" name="Marcador de posición de imagen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rtlCol="0" anchor="ctr"/>
          <a:lstStyle>
            <a:lvl1pPr algn="ctr">
              <a:buNone/>
              <a:defRPr>
                <a:solidFill>
                  <a:schemeClr val="bg1"/>
                </a:solidFill>
              </a:defRPr>
            </a:lvl1pPr>
          </a:lstStyle>
          <a:p>
            <a:pPr rtl="0"/>
            <a:r>
              <a:rPr lang="es-ES" noProof="0"/>
              <a:t>Haga clic en el icono para agregar una imagen</a:t>
            </a:r>
          </a:p>
        </p:txBody>
      </p:sp>
      <p:sp>
        <p:nvSpPr>
          <p:cNvPr id="11" name="Marcador de posición de imagen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rtlCol="0" anchor="ctr"/>
          <a:lstStyle>
            <a:lvl1pPr algn="ctr">
              <a:buNone/>
              <a:defRPr>
                <a:solidFill>
                  <a:schemeClr val="bg1"/>
                </a:solidFill>
              </a:defRPr>
            </a:lvl1pPr>
          </a:lstStyle>
          <a:p>
            <a:pPr rtl="0"/>
            <a:r>
              <a:rPr lang="es-ES" noProof="0"/>
              <a:t>Haga clic en el icono para agregar una imagen</a:t>
            </a:r>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olo el título">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Marcador de posición de imagen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rtlCol="0" anchor="ctr">
            <a:noAutofit/>
          </a:bodyPr>
          <a:lstStyle>
            <a:lvl1pPr algn="ctr">
              <a:buNone/>
              <a:defRPr sz="1800">
                <a:solidFill>
                  <a:schemeClr val="bg1"/>
                </a:solidFill>
              </a:defRPr>
            </a:lvl1pPr>
          </a:lstStyle>
          <a:p>
            <a:pPr rtl="0"/>
            <a:r>
              <a:rPr lang="es-ES" noProof="0"/>
              <a:t>Haga clic en el icono para agregar una imagen</a:t>
            </a:r>
          </a:p>
        </p:txBody>
      </p:sp>
      <p:sp>
        <p:nvSpPr>
          <p:cNvPr id="32" name="Marcador de posición de imagen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rtlCol="0" anchor="ctr">
            <a:noAutofit/>
          </a:bodyPr>
          <a:lstStyle>
            <a:lvl1pPr algn="ctr">
              <a:buNone/>
              <a:defRPr sz="1800">
                <a:solidFill>
                  <a:schemeClr val="bg1"/>
                </a:solidFill>
              </a:defRPr>
            </a:lvl1pPr>
          </a:lstStyle>
          <a:p>
            <a:pPr rtl="0"/>
            <a:r>
              <a:rPr lang="es-ES" noProof="0"/>
              <a:t>Haga clic en el icono para agregar una imagen</a:t>
            </a:r>
          </a:p>
        </p:txBody>
      </p:sp>
      <p:sp>
        <p:nvSpPr>
          <p:cNvPr id="31" name="Marcador de posición de imagen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rtlCol="0" anchor="ctr">
            <a:noAutofit/>
          </a:bodyPr>
          <a:lstStyle>
            <a:lvl1pPr algn="ctr">
              <a:buNone/>
              <a:defRPr sz="1800">
                <a:solidFill>
                  <a:schemeClr val="bg1"/>
                </a:solidFill>
              </a:defRPr>
            </a:lvl1pPr>
          </a:lstStyle>
          <a:p>
            <a:pPr rtl="0"/>
            <a:r>
              <a:rPr lang="es-ES" noProof="0"/>
              <a:t>Haga clic en el icono para agregar una imagen</a:t>
            </a:r>
          </a:p>
        </p:txBody>
      </p:sp>
      <p:sp>
        <p:nvSpPr>
          <p:cNvPr id="30" name="Marcador de posición de imagen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rtlCol="0" anchor="ctr">
            <a:noAutofit/>
          </a:bodyPr>
          <a:lstStyle>
            <a:lvl1pPr algn="ctr">
              <a:buNone/>
              <a:defRPr sz="1800">
                <a:solidFill>
                  <a:schemeClr val="bg1"/>
                </a:solidFill>
              </a:defRPr>
            </a:lvl1pPr>
          </a:lstStyle>
          <a:p>
            <a:pPr rtl="0"/>
            <a:r>
              <a:rPr lang="es-ES" noProof="0"/>
              <a:t>Haga clic en el icono para agregar una imagen</a:t>
            </a:r>
          </a:p>
        </p:txBody>
      </p:sp>
      <p:sp>
        <p:nvSpPr>
          <p:cNvPr id="2" name="Título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rtlCol="0" anchor="b"/>
          <a:lstStyle>
            <a:lvl1pPr algn="r">
              <a:defRPr sz="4800" b="1" cap="all" spc="400" baseline="0">
                <a:solidFill>
                  <a:schemeClr val="bg1"/>
                </a:solidFill>
              </a:defRPr>
            </a:lvl1pPr>
          </a:lstStyle>
          <a:p>
            <a:pPr rtl="0"/>
            <a:r>
              <a:rPr lang="es-ES" noProof="0"/>
              <a:t>Haga clic para modificar el estilo de título del patrón</a:t>
            </a:r>
          </a:p>
        </p:txBody>
      </p:sp>
      <p:sp>
        <p:nvSpPr>
          <p:cNvPr id="3" name="Marcador de fecha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es-ES" noProof="0"/>
              <a:t>3/9/20XX</a:t>
            </a:r>
          </a:p>
        </p:txBody>
      </p:sp>
      <p:sp>
        <p:nvSpPr>
          <p:cNvPr id="4" name="Marcador de pie de página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es-ES" noProof="0"/>
              <a:t>Título de la presentación</a:t>
            </a:r>
          </a:p>
        </p:txBody>
      </p:sp>
      <p:sp>
        <p:nvSpPr>
          <p:cNvPr id="5" name="Marcador de número de diapositiva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es-ES" noProof="0" smtClean="0"/>
              <a:pPr rtl="0"/>
              <a:t>‹Nº›</a:t>
            </a:fld>
            <a:endParaRPr lang="es-ES" noProof="0"/>
          </a:p>
        </p:txBody>
      </p:sp>
      <p:sp>
        <p:nvSpPr>
          <p:cNvPr id="8" name="Gráfico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s-ES" noProof="0"/>
          </a:p>
        </p:txBody>
      </p:sp>
      <p:sp>
        <p:nvSpPr>
          <p:cNvPr id="10" name="Gráfico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s-ES" noProof="0"/>
          </a:p>
        </p:txBody>
      </p:sp>
      <p:sp>
        <p:nvSpPr>
          <p:cNvPr id="12" name="Gráfico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s-ES" noProof="0"/>
          </a:p>
        </p:txBody>
      </p:sp>
      <p:cxnSp>
        <p:nvCxnSpPr>
          <p:cNvPr id="14" name="Conector recto 13">
            <a:extLst>
              <a:ext uri="{FF2B5EF4-FFF2-40B4-BE49-F238E27FC236}">
                <a16:creationId xmlns:a16="http://schemas.microsoft.com/office/drawing/2014/main" id="{13AE7F8D-AE68-4A83-BAB5-3A97D473CE3C}"/>
              </a:ext>
            </a:extLst>
          </p:cNvPr>
          <p:cNvCxnSpPr>
            <a:cxnSpLocks/>
          </p:cNvCxnSpPr>
          <p:nvPr userDrawn="1"/>
        </p:nvCxnSpPr>
        <p:spPr>
          <a:xfrm>
            <a:off x="856114" y="3651517"/>
            <a:ext cx="0" cy="3200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Marcador de texto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rtlCol="0"/>
          <a:lstStyle>
            <a:lvl1pPr marL="0" indent="0" algn="r">
              <a:buNone/>
              <a:defRPr sz="1800">
                <a:solidFill>
                  <a:schemeClr val="bg1"/>
                </a:solidFill>
              </a:defRPr>
            </a:lvl1pPr>
          </a:lstStyle>
          <a:p>
            <a:pPr lvl="0" rtl="0"/>
            <a:r>
              <a:rPr lang="es-ES" noProof="0"/>
              <a:t>Haga clic para modificar los estilos de texto del patrón</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69F227-D21C-48B3-828A-6BFA9585E82F}"/>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fecha 2">
            <a:extLst>
              <a:ext uri="{FF2B5EF4-FFF2-40B4-BE49-F238E27FC236}">
                <a16:creationId xmlns:a16="http://schemas.microsoft.com/office/drawing/2014/main" id="{8DF1DFFF-E5C5-43DF-B71C-7270DB97372C}"/>
              </a:ext>
            </a:extLst>
          </p:cNvPr>
          <p:cNvSpPr>
            <a:spLocks noGrp="1"/>
          </p:cNvSpPr>
          <p:nvPr>
            <p:ph type="dt" sz="half" idx="10"/>
          </p:nvPr>
        </p:nvSpPr>
        <p:spPr/>
        <p:txBody>
          <a:bodyPr rtlCol="0"/>
          <a:lstStyle/>
          <a:p>
            <a:pPr rtl="0"/>
            <a:r>
              <a:rPr lang="es-ES" noProof="0"/>
              <a:t>3/9/20XX</a:t>
            </a:r>
          </a:p>
        </p:txBody>
      </p:sp>
      <p:sp>
        <p:nvSpPr>
          <p:cNvPr id="4" name="Marcador de pie de página 3">
            <a:extLst>
              <a:ext uri="{FF2B5EF4-FFF2-40B4-BE49-F238E27FC236}">
                <a16:creationId xmlns:a16="http://schemas.microsoft.com/office/drawing/2014/main" id="{7EBC03C0-6EB7-4633-967C-12C35768BB58}"/>
              </a:ext>
            </a:extLst>
          </p:cNvPr>
          <p:cNvSpPr>
            <a:spLocks noGrp="1"/>
          </p:cNvSpPr>
          <p:nvPr>
            <p:ph type="ftr" sz="quarter" idx="11"/>
          </p:nvPr>
        </p:nvSpPr>
        <p:spPr/>
        <p:txBody>
          <a:bodyPr rtlCol="0"/>
          <a:lstStyle/>
          <a:p>
            <a:pPr rtl="0"/>
            <a:r>
              <a:rPr lang="es-ES" noProof="0"/>
              <a:t>Título de la presentación</a:t>
            </a:r>
          </a:p>
        </p:txBody>
      </p:sp>
      <p:sp>
        <p:nvSpPr>
          <p:cNvPr id="5" name="Marcador de número de diapositiva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rtlCol="0"/>
          <a:lstStyle/>
          <a:p>
            <a:pPr rtl="0"/>
            <a:fld id="{D8DA9DAA-006C-4F4B-980E-E3DF019B24E2}" type="slidenum">
              <a:rPr lang="es-ES" noProof="0" smtClean="0"/>
              <a:t>‹Nº›</a:t>
            </a:fld>
            <a:endParaRPr lang="es-ES" noProof="0"/>
          </a:p>
        </p:txBody>
      </p:sp>
      <p:cxnSp>
        <p:nvCxnSpPr>
          <p:cNvPr id="6" name="Conector recto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DFF36D6-399B-43E3-84DD-9FC5119ECCE9}"/>
              </a:ext>
            </a:extLst>
          </p:cNvPr>
          <p:cNvSpPr>
            <a:spLocks noGrp="1"/>
          </p:cNvSpPr>
          <p:nvPr>
            <p:ph type="dt" sz="half" idx="10"/>
          </p:nvPr>
        </p:nvSpPr>
        <p:spPr/>
        <p:txBody>
          <a:bodyPr rtlCol="0"/>
          <a:lstStyle/>
          <a:p>
            <a:pPr rtl="0"/>
            <a:r>
              <a:rPr lang="es-ES" noProof="0"/>
              <a:t>3/9/20XX</a:t>
            </a:r>
          </a:p>
        </p:txBody>
      </p:sp>
      <p:sp>
        <p:nvSpPr>
          <p:cNvPr id="3" name="Marcador de pie de página 2">
            <a:extLst>
              <a:ext uri="{FF2B5EF4-FFF2-40B4-BE49-F238E27FC236}">
                <a16:creationId xmlns:a16="http://schemas.microsoft.com/office/drawing/2014/main" id="{50234AB7-3B85-4028-A500-5A1BDBF45C56}"/>
              </a:ext>
            </a:extLst>
          </p:cNvPr>
          <p:cNvSpPr>
            <a:spLocks noGrp="1"/>
          </p:cNvSpPr>
          <p:nvPr>
            <p:ph type="ftr" sz="quarter" idx="11"/>
          </p:nvPr>
        </p:nvSpPr>
        <p:spPr/>
        <p:txBody>
          <a:bodyPr rtlCol="0"/>
          <a:lstStyle/>
          <a:p>
            <a:pPr rtl="0"/>
            <a:r>
              <a:rPr lang="es-ES" noProof="0"/>
              <a:t>Título de la presentación</a:t>
            </a:r>
          </a:p>
        </p:txBody>
      </p:sp>
      <p:sp>
        <p:nvSpPr>
          <p:cNvPr id="4" name="Marcador de número de diapositiva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rtlCol="0"/>
          <a:lstStyle/>
          <a:p>
            <a:pPr rtl="0"/>
            <a:fld id="{D8DA9DAA-006C-4F4B-980E-E3DF019B24E2}" type="slidenum">
              <a:rPr lang="es-ES" noProof="0" smtClean="0"/>
              <a:t>‹Nº›</a:t>
            </a:fld>
            <a:endParaRPr lang="es-ES" noProof="0"/>
          </a:p>
        </p:txBody>
      </p:sp>
      <p:cxnSp>
        <p:nvCxnSpPr>
          <p:cNvPr id="5" name="Conector recto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a:extLst>
              <a:ext uri="{FF2B5EF4-FFF2-40B4-BE49-F238E27FC236}">
                <a16:creationId xmlns:a16="http://schemas.microsoft.com/office/drawing/2014/main" id="{38E6AACE-FAFB-4934-8E3C-AB5B216353D8}"/>
              </a:ext>
            </a:extLst>
          </p:cNvPr>
          <p:cNvSpPr>
            <a:spLocks noGrp="1"/>
          </p:cNvSpPr>
          <p:nvPr>
            <p:ph type="dt" sz="half" idx="10"/>
          </p:nvPr>
        </p:nvSpPr>
        <p:spPr/>
        <p:txBody>
          <a:bodyPr rtlCol="0"/>
          <a:lstStyle/>
          <a:p>
            <a:pPr rtl="0"/>
            <a:r>
              <a:rPr lang="es-ES" noProof="0"/>
              <a:t>3/9/20XX</a:t>
            </a:r>
          </a:p>
        </p:txBody>
      </p:sp>
      <p:sp>
        <p:nvSpPr>
          <p:cNvPr id="6" name="Marcador de pie de página 5">
            <a:extLst>
              <a:ext uri="{FF2B5EF4-FFF2-40B4-BE49-F238E27FC236}">
                <a16:creationId xmlns:a16="http://schemas.microsoft.com/office/drawing/2014/main" id="{181533EA-D0F8-4C79-8721-F190DE2D2DC0}"/>
              </a:ext>
            </a:extLst>
          </p:cNvPr>
          <p:cNvSpPr>
            <a:spLocks noGrp="1"/>
          </p:cNvSpPr>
          <p:nvPr>
            <p:ph type="ftr" sz="quarter" idx="11"/>
          </p:nvPr>
        </p:nvSpPr>
        <p:spPr/>
        <p:txBody>
          <a:bodyPr rtlCol="0"/>
          <a:lstStyle/>
          <a:p>
            <a:pPr rtl="0"/>
            <a:r>
              <a:rPr lang="es-ES" noProof="0"/>
              <a:t>Título de la presentación</a:t>
            </a:r>
          </a:p>
        </p:txBody>
      </p:sp>
      <p:sp>
        <p:nvSpPr>
          <p:cNvPr id="7" name="Marcador de número de diapositiva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rtlCol="0"/>
          <a:lstStyle/>
          <a:p>
            <a:pPr rtl="0"/>
            <a:fld id="{D8DA9DAA-006C-4F4B-980E-E3DF019B24E2}" type="slidenum">
              <a:rPr lang="es-ES" noProof="0" smtClean="0"/>
              <a:t>‹Nº›</a:t>
            </a:fld>
            <a:endParaRPr lang="es-ES" noProof="0"/>
          </a:p>
        </p:txBody>
      </p:sp>
      <p:cxnSp>
        <p:nvCxnSpPr>
          <p:cNvPr id="8" name="Conector recto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3" name="Marcador de posición de imagen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posición de texto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a:extLst>
              <a:ext uri="{FF2B5EF4-FFF2-40B4-BE49-F238E27FC236}">
                <a16:creationId xmlns:a16="http://schemas.microsoft.com/office/drawing/2014/main" id="{100C4E9A-CA29-4CCD-ACFA-B29F80FBA163}"/>
              </a:ext>
            </a:extLst>
          </p:cNvPr>
          <p:cNvSpPr>
            <a:spLocks noGrp="1"/>
          </p:cNvSpPr>
          <p:nvPr>
            <p:ph type="dt" sz="half" idx="10"/>
          </p:nvPr>
        </p:nvSpPr>
        <p:spPr/>
        <p:txBody>
          <a:bodyPr rtlCol="0"/>
          <a:lstStyle/>
          <a:p>
            <a:pPr rtl="0"/>
            <a:r>
              <a:rPr lang="es-ES" noProof="0"/>
              <a:t>3/9/20XX</a:t>
            </a:r>
          </a:p>
        </p:txBody>
      </p:sp>
      <p:sp>
        <p:nvSpPr>
          <p:cNvPr id="6" name="Marcador de pie de página 5">
            <a:extLst>
              <a:ext uri="{FF2B5EF4-FFF2-40B4-BE49-F238E27FC236}">
                <a16:creationId xmlns:a16="http://schemas.microsoft.com/office/drawing/2014/main" id="{71A5B7BE-3F1B-4FF3-B1D7-6E39B99D07BD}"/>
              </a:ext>
            </a:extLst>
          </p:cNvPr>
          <p:cNvSpPr>
            <a:spLocks noGrp="1"/>
          </p:cNvSpPr>
          <p:nvPr>
            <p:ph type="ftr" sz="quarter" idx="11"/>
          </p:nvPr>
        </p:nvSpPr>
        <p:spPr/>
        <p:txBody>
          <a:bodyPr rtlCol="0"/>
          <a:lstStyle/>
          <a:p>
            <a:pPr rtl="0"/>
            <a:r>
              <a:rPr lang="es-ES" noProof="0"/>
              <a:t>Título de la presentación</a:t>
            </a:r>
          </a:p>
        </p:txBody>
      </p:sp>
      <p:sp>
        <p:nvSpPr>
          <p:cNvPr id="7" name="Marcador de número de diapositiva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rtlCol="0"/>
          <a:lstStyle/>
          <a:p>
            <a:pPr rtl="0"/>
            <a:fld id="{D8DA9DAA-006C-4F4B-980E-E3DF019B24E2}" type="slidenum">
              <a:rPr lang="es-ES" noProof="0" smtClean="0"/>
              <a:t>‹Nº›</a:t>
            </a:fld>
            <a:endParaRPr lang="es-ES" noProof="0"/>
          </a:p>
        </p:txBody>
      </p:sp>
      <p:cxnSp>
        <p:nvCxnSpPr>
          <p:cNvPr id="8" name="Conector recto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2">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rtlCol="0" anchor="b"/>
          <a:lstStyle>
            <a:lvl1pPr algn="l">
              <a:defRPr sz="5400" b="1" i="0" cap="all" baseline="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5641848" y="4700016"/>
            <a:ext cx="5093208" cy="1197864"/>
          </a:xfrm>
        </p:spPr>
        <p:txBody>
          <a:bodyPr rtlCol="0">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cxnSp>
        <p:nvCxnSpPr>
          <p:cNvPr id="9" name="Conector recto 8">
            <a:extLst>
              <a:ext uri="{FF2B5EF4-FFF2-40B4-BE49-F238E27FC236}">
                <a16:creationId xmlns:a16="http://schemas.microsoft.com/office/drawing/2014/main" id="{8E825845-66DD-4B77-A729-CD97D156FE6C}"/>
              </a:ext>
            </a:extLst>
          </p:cNvPr>
          <p:cNvCxnSpPr>
            <a:cxnSpLocks/>
          </p:cNvCxnSpPr>
          <p:nvPr userDrawn="1"/>
        </p:nvCxnSpPr>
        <p:spPr>
          <a:xfrm>
            <a:off x="1301262" y="3652622"/>
            <a:ext cx="0" cy="3200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áfico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s-ES" noProof="0"/>
          </a:p>
        </p:txBody>
      </p:sp>
      <p:sp>
        <p:nvSpPr>
          <p:cNvPr id="21" name="Gráfico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pPr rtl="0"/>
            <a:endParaRPr lang="es-ES" noProof="0"/>
          </a:p>
        </p:txBody>
      </p:sp>
      <p:sp>
        <p:nvSpPr>
          <p:cNvPr id="23" name="Gráfico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pPr rtl="0"/>
            <a:endParaRPr lang="es-ES" noProof="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olo el título">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Marcador de posición de imagen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rtlCol="0" anchor="ctr">
            <a:noAutofit/>
          </a:bodyPr>
          <a:lstStyle>
            <a:lvl1pPr algn="ctr">
              <a:buNone/>
              <a:defRPr sz="1600" b="1">
                <a:solidFill>
                  <a:schemeClr val="bg1"/>
                </a:solidFill>
              </a:defRPr>
            </a:lvl1pPr>
          </a:lstStyle>
          <a:p>
            <a:pPr rtl="0"/>
            <a:r>
              <a:rPr lang="es-ES" noProof="0"/>
              <a:t>Haga clic en el icono para agregar una imagen</a:t>
            </a:r>
          </a:p>
        </p:txBody>
      </p:sp>
      <p:sp>
        <p:nvSpPr>
          <p:cNvPr id="2" name="Título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rtlCol="0" anchor="b"/>
          <a:lstStyle>
            <a:lvl1pPr algn="r">
              <a:defRPr sz="6000" b="1" cap="all" spc="400" baseline="0">
                <a:solidFill>
                  <a:schemeClr val="bg1"/>
                </a:solidFill>
              </a:defRPr>
            </a:lvl1pPr>
          </a:lstStyle>
          <a:p>
            <a:pPr rtl="0"/>
            <a:r>
              <a:rPr lang="es-ES" noProof="0"/>
              <a:t>Título</a:t>
            </a:r>
          </a:p>
        </p:txBody>
      </p:sp>
      <p:sp>
        <p:nvSpPr>
          <p:cNvPr id="3" name="Marcador de fecha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es-ES" noProof="0"/>
              <a:t>3/9/20XX</a:t>
            </a:r>
          </a:p>
        </p:txBody>
      </p:sp>
      <p:sp>
        <p:nvSpPr>
          <p:cNvPr id="4" name="Marcador de pie de página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es-ES" noProof="0"/>
              <a:t>Título de la presentación</a:t>
            </a:r>
          </a:p>
        </p:txBody>
      </p:sp>
      <p:sp>
        <p:nvSpPr>
          <p:cNvPr id="5" name="Marcador de número de diapositiva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es-ES" noProof="0" smtClean="0"/>
              <a:pPr rtl="0"/>
              <a:t>‹Nº›</a:t>
            </a:fld>
            <a:endParaRPr lang="es-ES" noProof="0"/>
          </a:p>
        </p:txBody>
      </p:sp>
      <p:cxnSp>
        <p:nvCxnSpPr>
          <p:cNvPr id="14" name="Conector recto 13">
            <a:extLst>
              <a:ext uri="{FF2B5EF4-FFF2-40B4-BE49-F238E27FC236}">
                <a16:creationId xmlns:a16="http://schemas.microsoft.com/office/drawing/2014/main" id="{13AE7F8D-AE68-4A83-BAB5-3A97D473CE3C}"/>
              </a:ext>
            </a:extLst>
          </p:cNvPr>
          <p:cNvCxnSpPr>
            <a:cxnSpLocks/>
          </p:cNvCxnSpPr>
          <p:nvPr userDrawn="1"/>
        </p:nvCxnSpPr>
        <p:spPr>
          <a:xfrm>
            <a:off x="856114" y="3659332"/>
            <a:ext cx="0" cy="3200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Marcador de texto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rtlCol="0"/>
          <a:lstStyle>
            <a:lvl1pPr marL="0" indent="0" algn="r">
              <a:buNone/>
              <a:defRPr sz="1800">
                <a:solidFill>
                  <a:schemeClr val="bg1"/>
                </a:solidFill>
              </a:defRPr>
            </a:lvl1pPr>
          </a:lstStyle>
          <a:p>
            <a:pPr lvl="0" rtl="0"/>
            <a:r>
              <a:rPr lang="es-ES" noProof="0"/>
              <a:t>Haga clic para modificar los estilos de texto del patrón</a:t>
            </a:r>
          </a:p>
        </p:txBody>
      </p:sp>
      <p:sp>
        <p:nvSpPr>
          <p:cNvPr id="11" name="Gráfico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s-ES" noProof="0"/>
          </a:p>
        </p:txBody>
      </p:sp>
      <p:sp>
        <p:nvSpPr>
          <p:cNvPr id="13" name="Gráfico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s-ES" noProof="0"/>
          </a:p>
        </p:txBody>
      </p:sp>
      <p:sp>
        <p:nvSpPr>
          <p:cNvPr id="17" name="Gráfico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s-ES" noProof="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ítulo y contenido">
    <p:spTree>
      <p:nvGrpSpPr>
        <p:cNvPr id="1" name=""/>
        <p:cNvGrpSpPr/>
        <p:nvPr/>
      </p:nvGrpSpPr>
      <p:grpSpPr>
        <a:xfrm>
          <a:off x="0" y="0"/>
          <a:ext cx="0" cy="0"/>
          <a:chOff x="0" y="0"/>
          <a:chExt cx="0" cy="0"/>
        </a:xfrm>
      </p:grpSpPr>
      <p:sp>
        <p:nvSpPr>
          <p:cNvPr id="15" name="Marcador de posición de imagen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rtlCol="0" anchor="ctr">
            <a:noAutofit/>
          </a:bodyPr>
          <a:lstStyle>
            <a:lvl1pPr algn="ctr">
              <a:buNone/>
              <a:defRPr/>
            </a:lvl1pPr>
          </a:lstStyle>
          <a:p>
            <a:pPr rtl="0"/>
            <a:r>
              <a:rPr lang="es-ES" noProof="0"/>
              <a:t>Haga clic en el icono para agregar una imagen</a:t>
            </a:r>
          </a:p>
        </p:txBody>
      </p:sp>
      <p:sp>
        <p:nvSpPr>
          <p:cNvPr id="2" name="Título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rtlCol="0" anchor="b"/>
          <a:lstStyle>
            <a:lvl1pPr>
              <a:defRPr sz="5400"/>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rtlCol="0"/>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p:txBody>
      </p:sp>
      <p:sp>
        <p:nvSpPr>
          <p:cNvPr id="4" name="Marcador de fecha 3">
            <a:extLst>
              <a:ext uri="{FF2B5EF4-FFF2-40B4-BE49-F238E27FC236}">
                <a16:creationId xmlns:a16="http://schemas.microsoft.com/office/drawing/2014/main" id="{D097BB2D-4E2C-4490-A2A3-4B68BCC5D2F9}"/>
              </a:ext>
            </a:extLst>
          </p:cNvPr>
          <p:cNvSpPr>
            <a:spLocks noGrp="1"/>
          </p:cNvSpPr>
          <p:nvPr>
            <p:ph type="dt" sz="half" idx="10"/>
          </p:nvPr>
        </p:nvSpPr>
        <p:spPr/>
        <p:txBody>
          <a:bodyPr rtlCol="0"/>
          <a:lstStyle>
            <a:lvl1pPr>
              <a:defRPr>
                <a:solidFill>
                  <a:schemeClr val="accent2"/>
                </a:solidFill>
              </a:defRPr>
            </a:lvl1pPr>
          </a:lstStyle>
          <a:p>
            <a:pPr rtl="0"/>
            <a:r>
              <a:rPr lang="es-ES" noProof="0"/>
              <a:t>3/9/20XX</a:t>
            </a:r>
          </a:p>
        </p:txBody>
      </p:sp>
      <p:sp>
        <p:nvSpPr>
          <p:cNvPr id="5" name="Marcador de pie de página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rtlCol="0"/>
          <a:lstStyle>
            <a:lvl1pPr>
              <a:defRPr baseline="0">
                <a:solidFill>
                  <a:schemeClr val="accent2"/>
                </a:solidFill>
              </a:defRPr>
            </a:lvl1pPr>
          </a:lstStyle>
          <a:p>
            <a:pPr rtl="0"/>
            <a:r>
              <a:rPr lang="es-ES" noProof="0"/>
              <a:t>Título de la presentación</a:t>
            </a:r>
          </a:p>
        </p:txBody>
      </p:sp>
      <p:sp>
        <p:nvSpPr>
          <p:cNvPr id="6" name="Marcador de número de diapositiva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es-ES" noProof="0" smtClean="0"/>
              <a:pPr rtl="0"/>
              <a:t>‹Nº›</a:t>
            </a:fld>
            <a:endParaRPr lang="es-ES" noProof="0"/>
          </a:p>
        </p:txBody>
      </p:sp>
      <p:cxnSp>
        <p:nvCxnSpPr>
          <p:cNvPr id="9" name="Conector recto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áfico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s-ES" noProof="0"/>
          </a:p>
        </p:txBody>
      </p:sp>
      <p:sp>
        <p:nvSpPr>
          <p:cNvPr id="19" name="Gráfico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s-ES" noProof="0"/>
          </a:p>
        </p:txBody>
      </p:sp>
    </p:spTree>
    <p:extLst>
      <p:ext uri="{BB962C8B-B14F-4D97-AF65-F5344CB8AC3E}">
        <p14:creationId xmlns:p14="http://schemas.microsoft.com/office/powerpoint/2010/main" val="189711134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Encabezado de sección">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rtlCol="0" anchor="b">
            <a:normAutofit/>
          </a:bodyPr>
          <a:lstStyle>
            <a:lvl1pPr algn="ctr">
              <a:defRPr sz="6000" b="1" i="0" cap="all" baseline="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rtlCol="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p>
        </p:txBody>
      </p:sp>
      <p:sp>
        <p:nvSpPr>
          <p:cNvPr id="4" name="Gráfico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s-ES" noProof="0"/>
          </a:p>
        </p:txBody>
      </p:sp>
      <p:sp>
        <p:nvSpPr>
          <p:cNvPr id="5" name="Gráfico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s-ES" noProof="0"/>
          </a:p>
        </p:txBody>
      </p:sp>
      <p:sp>
        <p:nvSpPr>
          <p:cNvPr id="6" name="Gráfico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s-ES" noProof="0"/>
          </a:p>
        </p:txBody>
      </p:sp>
      <p:sp>
        <p:nvSpPr>
          <p:cNvPr id="7" name="Gráfico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es-ES" noProof="0"/>
          </a:p>
        </p:txBody>
      </p:sp>
      <p:sp>
        <p:nvSpPr>
          <p:cNvPr id="11" name="Gráfico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pPr rtl="0"/>
            <a:endParaRPr lang="es-ES" noProof="0"/>
          </a:p>
        </p:txBody>
      </p:sp>
      <p:sp>
        <p:nvSpPr>
          <p:cNvPr id="13" name="Gráfico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es-ES" noProof="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96CF8C-1EA0-4E47-AC60-CAC3B80A3C5D}"/>
              </a:ext>
            </a:extLst>
          </p:cNvPr>
          <p:cNvSpPr>
            <a:spLocks noGrp="1"/>
          </p:cNvSpPr>
          <p:nvPr>
            <p:ph type="title"/>
          </p:nvPr>
        </p:nvSpPr>
        <p:spPr/>
        <p:txBody>
          <a:bodyPr rtlCol="0"/>
          <a:lstStyle>
            <a:lvl1pPr>
              <a:defRPr sz="54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628CABF8-19D8-4F3C-994F-4D35EC7A2C3E}"/>
              </a:ext>
            </a:extLst>
          </p:cNvPr>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número de diapositiva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p>
            <a:pPr rtl="0"/>
            <a:fld id="{D8DA9DAA-006C-4F4B-980E-E3DF019B24E2}" type="slidenum">
              <a:rPr lang="es-ES" noProof="0" smtClean="0"/>
              <a:t>‹Nº›</a:t>
            </a:fld>
            <a:endParaRPr lang="es-ES" noProof="0"/>
          </a:p>
        </p:txBody>
      </p:sp>
      <p:cxnSp>
        <p:nvCxnSpPr>
          <p:cNvPr id="7" name="Conector recto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Diapositiva de título ">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rtlCol="0" anchor="b"/>
          <a:lstStyle>
            <a:lvl1pPr algn="l">
              <a:lnSpc>
                <a:spcPct val="110000"/>
              </a:lnSpc>
              <a:spcBef>
                <a:spcPts val="1000"/>
              </a:spcBef>
              <a:defRPr sz="3600" b="0" i="0" cap="none" baseline="0"/>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6391655" y="4498848"/>
            <a:ext cx="4434835" cy="510474"/>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5" name="Marcador de pie de página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es-ES" noProof="0"/>
              <a:t>Título de la presentación</a:t>
            </a:r>
          </a:p>
        </p:txBody>
      </p:sp>
      <p:sp>
        <p:nvSpPr>
          <p:cNvPr id="6" name="Marcador de posición de número de diapositiva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es-ES" noProof="0" smtClean="0"/>
              <a:pPr rtl="0"/>
              <a:t>‹Nº›</a:t>
            </a:fld>
            <a:endParaRPr lang="es-ES" noProof="0"/>
          </a:p>
        </p:txBody>
      </p:sp>
      <p:cxnSp>
        <p:nvCxnSpPr>
          <p:cNvPr id="7" name="Conector recto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Marcador de posición de imagen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rtlCol="0" anchor="ctr"/>
          <a:lstStyle>
            <a:lvl1pPr algn="ctr">
              <a:buNone/>
              <a:defRPr>
                <a:solidFill>
                  <a:schemeClr val="bg1"/>
                </a:solidFill>
              </a:defRPr>
            </a:lvl1pPr>
          </a:lstStyle>
          <a:p>
            <a:pPr rtl="0"/>
            <a:r>
              <a:rPr lang="es-ES" noProof="0"/>
              <a:t>Haga clic en el icono para agregar una imagen</a:t>
            </a:r>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ítulo y contenido">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rtlCol="0"/>
          <a:lstStyle>
            <a:lvl1pPr>
              <a:defRPr sz="5400" b="1" cap="all" baseline="0">
                <a:solidFill>
                  <a:schemeClr val="bg1"/>
                </a:solidFill>
              </a:defRPr>
            </a:lvl1pPr>
          </a:lstStyle>
          <a:p>
            <a:pPr rtl="0"/>
            <a:r>
              <a:rPr lang="es-ES" noProof="0"/>
              <a:t>Título</a:t>
            </a:r>
          </a:p>
        </p:txBody>
      </p:sp>
      <p:sp>
        <p:nvSpPr>
          <p:cNvPr id="3" name="Marcador de contenido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rtlCol="0"/>
          <a:lstStyle>
            <a:lvl1pPr>
              <a:defRPr>
                <a:solidFill>
                  <a:schemeClr val="bg1"/>
                </a:solidFill>
              </a:defRPr>
            </a:lvl1pPr>
          </a:lstStyle>
          <a:p>
            <a:pPr rtl="0"/>
            <a:r>
              <a:rPr lang="es-ES" noProof="0"/>
              <a:t>3/9/20XX</a:t>
            </a:r>
          </a:p>
        </p:txBody>
      </p:sp>
      <p:sp>
        <p:nvSpPr>
          <p:cNvPr id="5" name="Marcador de pie de página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rtlCol="0"/>
          <a:lstStyle>
            <a:lvl1pPr>
              <a:defRPr>
                <a:solidFill>
                  <a:schemeClr val="bg1"/>
                </a:solidFill>
              </a:defRPr>
            </a:lvl1pPr>
          </a:lstStyle>
          <a:p>
            <a:pPr rtl="0"/>
            <a:r>
              <a:rPr lang="es-ES" noProof="0"/>
              <a:t>Título de la presentación</a:t>
            </a:r>
          </a:p>
        </p:txBody>
      </p:sp>
      <p:sp>
        <p:nvSpPr>
          <p:cNvPr id="6" name="Marcador de número de diapositiva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bg1"/>
                </a:solidFill>
              </a:defRPr>
            </a:lvl1pPr>
          </a:lstStyle>
          <a:p>
            <a:pPr rtl="0"/>
            <a:fld id="{D8DA9DAA-006C-4F4B-980E-E3DF019B24E2}" type="slidenum">
              <a:rPr lang="es-ES" noProof="0" smtClean="0"/>
              <a:pPr rtl="0"/>
              <a:t>‹Nº›</a:t>
            </a:fld>
            <a:endParaRPr lang="es-ES" noProof="0"/>
          </a:p>
        </p:txBody>
      </p:sp>
      <p:sp>
        <p:nvSpPr>
          <p:cNvPr id="9" name="Gráfico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es-ES" noProof="0"/>
          </a:p>
        </p:txBody>
      </p:sp>
      <p:sp>
        <p:nvSpPr>
          <p:cNvPr id="11" name="Gráfico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es-ES" noProof="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257166-6921-4546-BA2C-99E464681F40}"/>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cxnSp>
        <p:nvCxnSpPr>
          <p:cNvPr id="8" name="Conector recto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áfico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s-ES" noProof="0"/>
          </a:p>
        </p:txBody>
      </p:sp>
      <p:sp>
        <p:nvSpPr>
          <p:cNvPr id="12" name="Gráfico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s-ES" noProof="0"/>
          </a:p>
        </p:txBody>
      </p:sp>
      <p:sp>
        <p:nvSpPr>
          <p:cNvPr id="14" name="Gráfico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s-ES" noProof="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pPr rtl="0"/>
            <a:r>
              <a:rPr lang="es-ES" noProof="0"/>
              <a:t>3/9/20XX</a:t>
            </a:r>
          </a:p>
        </p:txBody>
      </p:sp>
      <p:sp>
        <p:nvSpPr>
          <p:cNvPr id="5" name="Marcador de pie de página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pPr rtl="0"/>
            <a:r>
              <a:rPr lang="es-ES" noProof="0"/>
              <a:t>Título de la presentación</a:t>
            </a:r>
          </a:p>
        </p:txBody>
      </p:sp>
      <p:sp>
        <p:nvSpPr>
          <p:cNvPr id="6" name="Marcador de número de diapositiva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pPr rtl="0"/>
            <a:fld id="{D8DA9DAA-006C-4F4B-980E-E3DF019B24E2}" type="slidenum">
              <a:rPr lang="es-ES" noProof="0" smtClean="0"/>
              <a:t>‹Nº›</a:t>
            </a:fld>
            <a:endParaRPr lang="es-ES" noProof="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all3dp.com/topic/g-code/" TargetMode="External"/><Relationship Id="rId2" Type="http://schemas.openxmlformats.org/officeDocument/2006/relationships/hyperlink" Target="https://all3dp.com/2/what-is-a-3d-slicer-simply-explained/"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hyperlink" Target="https://idea161.org/2021/08/20/impresion-3d-para-principiantes-como-empezar/"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9968B-2619-4F71-AB00-4C493E120805}"/>
              </a:ext>
            </a:extLst>
          </p:cNvPr>
          <p:cNvSpPr>
            <a:spLocks noGrp="1"/>
          </p:cNvSpPr>
          <p:nvPr>
            <p:ph type="ctrTitle"/>
          </p:nvPr>
        </p:nvSpPr>
        <p:spPr/>
        <p:txBody>
          <a:bodyPr rtlCol="0"/>
          <a:lstStyle/>
          <a:p>
            <a:pPr rtl="0"/>
            <a:r>
              <a:rPr lang="es-ES" spc="400" dirty="0"/>
              <a:t>Impresión 3d</a:t>
            </a:r>
            <a:endParaRPr lang="es-ES" dirty="0"/>
          </a:p>
        </p:txBody>
      </p:sp>
      <p:sp>
        <p:nvSpPr>
          <p:cNvPr id="3" name="Subtítulo 2">
            <a:extLst>
              <a:ext uri="{FF2B5EF4-FFF2-40B4-BE49-F238E27FC236}">
                <a16:creationId xmlns:a16="http://schemas.microsoft.com/office/drawing/2014/main" id="{A5F14073-9F68-4B7E-A576-26899D58C7A9}"/>
              </a:ext>
            </a:extLst>
          </p:cNvPr>
          <p:cNvSpPr>
            <a:spLocks noGrp="1"/>
          </p:cNvSpPr>
          <p:nvPr>
            <p:ph type="subTitle" idx="1"/>
          </p:nvPr>
        </p:nvSpPr>
        <p:spPr/>
        <p:txBody>
          <a:bodyPr rtlCol="0"/>
          <a:lstStyle/>
          <a:p>
            <a:pPr rtl="0"/>
            <a:r>
              <a:rPr lang="es-ES" dirty="0"/>
              <a:t>Idea 1.6.1</a:t>
            </a:r>
          </a:p>
        </p:txBody>
      </p:sp>
    </p:spTree>
    <p:extLst>
      <p:ext uri="{BB962C8B-B14F-4D97-AF65-F5344CB8AC3E}">
        <p14:creationId xmlns:p14="http://schemas.microsoft.com/office/powerpoint/2010/main" val="114769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115FF41-AFA4-4D25-AB42-AB034F4B4FEC}"/>
              </a:ext>
            </a:extLst>
          </p:cNvPr>
          <p:cNvSpPr>
            <a:spLocks noGrp="1"/>
          </p:cNvSpPr>
          <p:nvPr>
            <p:ph type="title"/>
          </p:nvPr>
        </p:nvSpPr>
        <p:spPr/>
        <p:txBody>
          <a:bodyPr rtlCol="0"/>
          <a:lstStyle/>
          <a:p>
            <a:pPr rtl="0"/>
            <a:r>
              <a:rPr lang="es-ES" sz="5400"/>
              <a:t>Introducción</a:t>
            </a:r>
            <a:endParaRPr lang="es-ES"/>
          </a:p>
        </p:txBody>
      </p:sp>
      <p:sp>
        <p:nvSpPr>
          <p:cNvPr id="4" name="Marcador de contenido 3">
            <a:extLst>
              <a:ext uri="{FF2B5EF4-FFF2-40B4-BE49-F238E27FC236}">
                <a16:creationId xmlns:a16="http://schemas.microsoft.com/office/drawing/2014/main" id="{B0881FA9-F3B0-4912-B0E1-352094195C30}"/>
              </a:ext>
            </a:extLst>
          </p:cNvPr>
          <p:cNvSpPr>
            <a:spLocks noGrp="1"/>
          </p:cNvSpPr>
          <p:nvPr>
            <p:ph idx="1"/>
          </p:nvPr>
        </p:nvSpPr>
        <p:spPr>
          <a:xfrm>
            <a:off x="850392" y="2825496"/>
            <a:ext cx="10503408" cy="3346704"/>
          </a:xfrm>
        </p:spPr>
        <p:txBody>
          <a:bodyPr rtlCol="0">
            <a:normAutofit fontScale="70000" lnSpcReduction="20000"/>
          </a:bodyPr>
          <a:lstStyle/>
          <a:p>
            <a:pPr>
              <a:lnSpc>
                <a:spcPct val="107000"/>
              </a:lnSpc>
              <a:spcAft>
                <a:spcPts val="800"/>
              </a:spcAft>
            </a:pPr>
            <a:r>
              <a:rPr lang="es-ES" sz="2300" kern="100" dirty="0">
                <a:effectLst/>
                <a:ea typeface="Calibri" panose="020F0502020204030204" pitchFamily="34" charset="0"/>
                <a:cs typeface="Calibri" panose="020F0502020204030204" pitchFamily="34" charset="0"/>
              </a:rPr>
              <a:t>“Impresión 3D” es en sí mismo un término muy general. Los medios de comunicación, especialmente el marketing convencional, presentan la impresión 3D como una tecnología mágica del futuro capaz de reproducir objetos complejos. Pero eso hace que sea difícil determinar qué es exactamente la impresión 3D, técnicamente hablando. En realidad, hay muchas tecnologías de impresión 3D diferentes, pero el modelado por deposición fundida (FDM) es el más común.</a:t>
            </a:r>
            <a:r>
              <a:rPr lang="es-ES" sz="2300" dirty="0"/>
              <a:t> </a:t>
            </a:r>
          </a:p>
          <a:p>
            <a:pPr>
              <a:lnSpc>
                <a:spcPct val="107000"/>
              </a:lnSpc>
              <a:spcAft>
                <a:spcPts val="800"/>
              </a:spcAft>
            </a:pPr>
            <a:r>
              <a:rPr lang="es-ES" sz="2300" dirty="0"/>
              <a:t>El FDM imprime piezas utilizando filamento termoplástico, que es básicamente un cordón de material capaz de ser fundido, depositado selectivamente y enfriado. Las piezas se construyen añadiendo capas unas sobre otras.</a:t>
            </a:r>
          </a:p>
          <a:p>
            <a:pPr>
              <a:lnSpc>
                <a:spcPct val="107000"/>
              </a:lnSpc>
              <a:spcAft>
                <a:spcPts val="800"/>
              </a:spcAft>
            </a:pPr>
            <a:r>
              <a:rPr lang="es-ES" sz="2300" dirty="0"/>
              <a:t>Esta tecnología se creó porque la gente quería una forma de crear rápidamente prototipos de piezas. Incluso hoy en día, la producción rápida de prototipos es una de las mayores ventajas del FDM y de la impresión 3D en general. No es de extrañar que la impresión 3D se esté convirtiendo poco a poco en una potente solución de fabricación.</a:t>
            </a:r>
          </a:p>
          <a:p>
            <a:pPr>
              <a:lnSpc>
                <a:spcPct val="107000"/>
              </a:lnSpc>
              <a:spcAft>
                <a:spcPts val="800"/>
              </a:spcAft>
            </a:pPr>
            <a:endParaRPr lang="es-ES" dirty="0"/>
          </a:p>
        </p:txBody>
      </p:sp>
      <p:sp>
        <p:nvSpPr>
          <p:cNvPr id="9" name="Marcador de fecha 8">
            <a:extLst>
              <a:ext uri="{FF2B5EF4-FFF2-40B4-BE49-F238E27FC236}">
                <a16:creationId xmlns:a16="http://schemas.microsoft.com/office/drawing/2014/main" id="{D45C472E-4078-40A0-83A2-652E8356EDCB}"/>
              </a:ext>
            </a:extLst>
          </p:cNvPr>
          <p:cNvSpPr>
            <a:spLocks noGrp="1"/>
          </p:cNvSpPr>
          <p:nvPr>
            <p:ph type="dt" sz="half" idx="10"/>
          </p:nvPr>
        </p:nvSpPr>
        <p:spPr/>
        <p:txBody>
          <a:bodyPr rtlCol="0"/>
          <a:lstStyle/>
          <a:p>
            <a:pPr rtl="0"/>
            <a:r>
              <a:rPr lang="es-ES"/>
              <a:t>3/9/20XX</a:t>
            </a:r>
          </a:p>
        </p:txBody>
      </p:sp>
      <p:sp>
        <p:nvSpPr>
          <p:cNvPr id="10" name="Marcador de pie de página 9">
            <a:extLst>
              <a:ext uri="{FF2B5EF4-FFF2-40B4-BE49-F238E27FC236}">
                <a16:creationId xmlns:a16="http://schemas.microsoft.com/office/drawing/2014/main" id="{A8C7C3A0-5E78-49C8-B8D4-F3DF62B2BC93}"/>
              </a:ext>
            </a:extLst>
          </p:cNvPr>
          <p:cNvSpPr>
            <a:spLocks noGrp="1"/>
          </p:cNvSpPr>
          <p:nvPr>
            <p:ph type="ftr" sz="quarter" idx="11"/>
          </p:nvPr>
        </p:nvSpPr>
        <p:spPr/>
        <p:txBody>
          <a:bodyPr rtlCol="0"/>
          <a:lstStyle/>
          <a:p>
            <a:pPr rtl="0"/>
            <a:r>
              <a:rPr lang="es-ES"/>
              <a:t>Título de la presentación</a:t>
            </a:r>
          </a:p>
        </p:txBody>
      </p:sp>
      <p:sp>
        <p:nvSpPr>
          <p:cNvPr id="11" name="Marcador de número de diapositiva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es-ES" smtClean="0"/>
              <a:pPr rtl="0"/>
              <a:t>2</a:t>
            </a:fld>
            <a:endParaRPr lang="es-ES"/>
          </a:p>
        </p:txBody>
      </p:sp>
    </p:spTree>
    <p:extLst>
      <p:ext uri="{BB962C8B-B14F-4D97-AF65-F5344CB8AC3E}">
        <p14:creationId xmlns:p14="http://schemas.microsoft.com/office/powerpoint/2010/main" val="520473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DFB95-2803-4882-8DE6-333A75D37240}"/>
              </a:ext>
            </a:extLst>
          </p:cNvPr>
          <p:cNvSpPr>
            <a:spLocks noGrp="1"/>
          </p:cNvSpPr>
          <p:nvPr>
            <p:ph type="ctrTitle"/>
          </p:nvPr>
        </p:nvSpPr>
        <p:spPr>
          <a:xfrm>
            <a:off x="6083147" y="1546530"/>
            <a:ext cx="5502301" cy="5174945"/>
          </a:xfrm>
        </p:spPr>
        <p:txBody>
          <a:bodyPr rtlCol="0">
            <a:noAutofit/>
          </a:bodyPr>
          <a:lstStyle/>
          <a:p>
            <a:pPr rtl="0"/>
            <a:r>
              <a:rPr lang="es-ES" sz="1400" dirty="0"/>
              <a:t>La forma más fácil de entender cómo funciona el FDM es conocer primero las partes de una impresora 3D FDM. Sin embargo, antes de hablar de partes específicas, vale la pena mencionar que la mayoría de las impresoras 3D pueden realizar movimientos en tres ejes: X, Y </a:t>
            </a:r>
            <a:r>
              <a:rPr lang="es-ES" sz="1400" dirty="0" err="1"/>
              <a:t>y</a:t>
            </a:r>
            <a:r>
              <a:rPr lang="es-ES" sz="1400" dirty="0"/>
              <a:t> Z. Los ejes X e Y son responsables de los movimientos hacia la izquierda, la derecha, hacia delante y hacia atrás, mientras que el eje Z se encarga del movimiento vertical.</a:t>
            </a:r>
            <a:br>
              <a:rPr lang="es-ES" sz="1400" dirty="0"/>
            </a:br>
            <a:r>
              <a:rPr lang="es-ES" sz="1400" dirty="0"/>
              <a:t>Veamos ahora los principales componentes de una impresora 3D:</a:t>
            </a:r>
            <a:br>
              <a:rPr lang="es-ES" sz="1400" dirty="0"/>
            </a:br>
            <a:r>
              <a:rPr lang="es-ES" sz="1400" dirty="0"/>
              <a:t>Plataforma de construcción: La plataforma de construcción es esencialmente la superficie sobre la que se fabrican las piezas. Las plataformas de construcción suelen calentarse para ayudar a la adhesión de una pieza, pero hablaremos de ello más adelante.</a:t>
            </a:r>
            <a:br>
              <a:rPr lang="es-ES" sz="1400" dirty="0"/>
            </a:br>
            <a:r>
              <a:rPr lang="es-ES" sz="1400" dirty="0"/>
              <a:t>Extrusor(es): El extrusor es el componente encargado de fundir y depositar gradualmente el filamento para construir el modelo.</a:t>
            </a:r>
            <a:br>
              <a:rPr lang="es-ES" sz="1400" dirty="0"/>
            </a:br>
            <a:r>
              <a:rPr lang="es-ES" sz="1400" dirty="0"/>
              <a:t>En realidad, un extrusor está formado por dos subcomponentes: El extremo caliente y el extremo frío. El extremo caliente contiene un calentador y una boquilla que deposita realmente filamento fundido, mientras que el extremo frío consta de un motor, engranajes de transmisión y otros pequeños componentes, que empujan el filamento hacia el extremo caliente para fundirlo.</a:t>
            </a:r>
            <a:br>
              <a:rPr lang="es-ES" sz="1400" dirty="0"/>
            </a:br>
            <a:endParaRPr lang="es-ES" sz="1400" dirty="0"/>
          </a:p>
        </p:txBody>
      </p:sp>
      <p:pic>
        <p:nvPicPr>
          <p:cNvPr id="8" name="Marcador de posición de imagen 7" descr="montañas en el atardecer">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3"/>
          <a:srcRect/>
          <a:stretch/>
        </p:blipFill>
        <p:spPr/>
      </p:pic>
      <p:sp>
        <p:nvSpPr>
          <p:cNvPr id="9" name="Marcador de pie de página 8">
            <a:extLst>
              <a:ext uri="{FF2B5EF4-FFF2-40B4-BE49-F238E27FC236}">
                <a16:creationId xmlns:a16="http://schemas.microsoft.com/office/drawing/2014/main" id="{A2055D38-CE59-4FC4-85CE-CF9DA81D858C}"/>
              </a:ext>
            </a:extLst>
          </p:cNvPr>
          <p:cNvSpPr>
            <a:spLocks noGrp="1"/>
          </p:cNvSpPr>
          <p:nvPr>
            <p:ph type="ftr" sz="quarter" idx="11"/>
          </p:nvPr>
        </p:nvSpPr>
        <p:spPr/>
        <p:txBody>
          <a:bodyPr rtlCol="0"/>
          <a:lstStyle/>
          <a:p>
            <a:pPr rtl="0"/>
            <a:r>
              <a:rPr lang="es-ES"/>
              <a:t>Título de la presentación</a:t>
            </a:r>
          </a:p>
        </p:txBody>
      </p:sp>
      <p:sp>
        <p:nvSpPr>
          <p:cNvPr id="10" name="Marcador de número de diapositiva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rtlCol="0"/>
          <a:lstStyle/>
          <a:p>
            <a:pPr rtl="0"/>
            <a:fld id="{D8DA9DAA-006C-4F4B-980E-E3DF019B24E2}" type="slidenum">
              <a:rPr lang="es-ES" smtClean="0"/>
              <a:pPr rtl="0"/>
              <a:t>3</a:t>
            </a:fld>
            <a:endParaRPr lang="es-ES"/>
          </a:p>
        </p:txBody>
      </p:sp>
      <p:pic>
        <p:nvPicPr>
          <p:cNvPr id="4" name="Imagen 3">
            <a:extLst>
              <a:ext uri="{FF2B5EF4-FFF2-40B4-BE49-F238E27FC236}">
                <a16:creationId xmlns:a16="http://schemas.microsoft.com/office/drawing/2014/main" id="{BAA0730E-19E7-EF53-8A5E-85AE9F2A2D53}"/>
              </a:ext>
            </a:extLst>
          </p:cNvPr>
          <p:cNvPicPr>
            <a:picLocks noChangeAspect="1"/>
          </p:cNvPicPr>
          <p:nvPr/>
        </p:nvPicPr>
        <p:blipFill>
          <a:blip r:embed="rId4"/>
          <a:stretch>
            <a:fillRect/>
          </a:stretch>
        </p:blipFill>
        <p:spPr>
          <a:xfrm>
            <a:off x="283464" y="301752"/>
            <a:ext cx="5221223" cy="6254496"/>
          </a:xfrm>
          <a:prstGeom prst="rect">
            <a:avLst/>
          </a:prstGeom>
        </p:spPr>
      </p:pic>
    </p:spTree>
    <p:extLst>
      <p:ext uri="{BB962C8B-B14F-4D97-AF65-F5344CB8AC3E}">
        <p14:creationId xmlns:p14="http://schemas.microsoft.com/office/powerpoint/2010/main" val="9933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DFB95-2803-4882-8DE6-333A75D37240}"/>
              </a:ext>
            </a:extLst>
          </p:cNvPr>
          <p:cNvSpPr>
            <a:spLocks noGrp="1"/>
          </p:cNvSpPr>
          <p:nvPr>
            <p:ph type="ctrTitle"/>
          </p:nvPr>
        </p:nvSpPr>
        <p:spPr>
          <a:xfrm>
            <a:off x="6083147" y="1058876"/>
            <a:ext cx="5502301" cy="5174945"/>
          </a:xfrm>
        </p:spPr>
        <p:txBody>
          <a:bodyPr rtlCol="0">
            <a:noAutofit/>
          </a:bodyPr>
          <a:lstStyle/>
          <a:p>
            <a:pPr rtl="0"/>
            <a:br>
              <a:rPr lang="es-ES" sz="1200" dirty="0"/>
            </a:br>
            <a:r>
              <a:rPr lang="es-ES" sz="1600" dirty="0"/>
              <a:t>Entre el extremo caliente y el extremo frío hay un disipador térmico y un ventilador, ya que es imprescindible que el extremo frío se mantenga frío para evitar atascos.</a:t>
            </a:r>
            <a:br>
              <a:rPr lang="es-ES" sz="1600" dirty="0"/>
            </a:br>
            <a:r>
              <a:rPr lang="es-ES" sz="1600" dirty="0"/>
              <a:t>Además del ventilador del disipador térmico, suele haber al menos otro ventilador destinado a enfriar el filamento fundido una vez que sale del extrusor, que suele llamarse ventilador de refrigeración de la pieza.</a:t>
            </a:r>
            <a:br>
              <a:rPr lang="es-ES" sz="1600" dirty="0"/>
            </a:br>
            <a:r>
              <a:rPr lang="es-ES" sz="1600" dirty="0"/>
              <a:t>Cabezal de impresión: El cabezal de impresión tiene uno o más (uno es el estándar) extrusores en él. En la parte superior del cabezal de impresión hay un tubo que introduce el filamento en el cabezal de impresión.</a:t>
            </a:r>
            <a:br>
              <a:rPr lang="es-ES" sz="1600" dirty="0"/>
            </a:br>
            <a:r>
              <a:rPr lang="es-ES" sz="1600" dirty="0"/>
              <a:t>Interfaz de control: Algunas impresoras 3D modernas tienen una pantalla táctil que se utiliza para controlar la impresora 3D. En las impresoras más antiguas, puede haber una simple pantalla LCD con una rueda física de desplazamiento y clic en lugar de una interfaz táctil. Dependiendo del modelo, también puede haber una ranura para tarjetas SD y un puerto USB.</a:t>
            </a:r>
            <a:br>
              <a:rPr lang="es-ES" sz="1600" dirty="0"/>
            </a:br>
            <a:endParaRPr lang="es-ES" sz="1600" dirty="0"/>
          </a:p>
        </p:txBody>
      </p:sp>
      <p:pic>
        <p:nvPicPr>
          <p:cNvPr id="8" name="Marcador de posición de imagen 7" descr="montañas en el atardecer">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3"/>
          <a:srcRect/>
          <a:stretch/>
        </p:blipFill>
        <p:spPr/>
      </p:pic>
      <p:sp>
        <p:nvSpPr>
          <p:cNvPr id="9" name="Marcador de pie de página 8">
            <a:extLst>
              <a:ext uri="{FF2B5EF4-FFF2-40B4-BE49-F238E27FC236}">
                <a16:creationId xmlns:a16="http://schemas.microsoft.com/office/drawing/2014/main" id="{A2055D38-CE59-4FC4-85CE-CF9DA81D858C}"/>
              </a:ext>
            </a:extLst>
          </p:cNvPr>
          <p:cNvSpPr>
            <a:spLocks noGrp="1"/>
          </p:cNvSpPr>
          <p:nvPr>
            <p:ph type="ftr" sz="quarter" idx="11"/>
          </p:nvPr>
        </p:nvSpPr>
        <p:spPr/>
        <p:txBody>
          <a:bodyPr rtlCol="0"/>
          <a:lstStyle/>
          <a:p>
            <a:pPr rtl="0"/>
            <a:r>
              <a:rPr lang="es-ES"/>
              <a:t>Título de la presentación</a:t>
            </a:r>
          </a:p>
        </p:txBody>
      </p:sp>
      <p:sp>
        <p:nvSpPr>
          <p:cNvPr id="10" name="Marcador de número de diapositiva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rtlCol="0"/>
          <a:lstStyle/>
          <a:p>
            <a:pPr rtl="0"/>
            <a:fld id="{D8DA9DAA-006C-4F4B-980E-E3DF019B24E2}" type="slidenum">
              <a:rPr lang="es-ES" smtClean="0"/>
              <a:pPr rtl="0"/>
              <a:t>4</a:t>
            </a:fld>
            <a:endParaRPr lang="es-ES"/>
          </a:p>
        </p:txBody>
      </p:sp>
      <p:pic>
        <p:nvPicPr>
          <p:cNvPr id="4" name="Imagen 3">
            <a:extLst>
              <a:ext uri="{FF2B5EF4-FFF2-40B4-BE49-F238E27FC236}">
                <a16:creationId xmlns:a16="http://schemas.microsoft.com/office/drawing/2014/main" id="{BAA0730E-19E7-EF53-8A5E-85AE9F2A2D53}"/>
              </a:ext>
            </a:extLst>
          </p:cNvPr>
          <p:cNvPicPr>
            <a:picLocks noChangeAspect="1"/>
          </p:cNvPicPr>
          <p:nvPr/>
        </p:nvPicPr>
        <p:blipFill>
          <a:blip r:embed="rId4"/>
          <a:stretch>
            <a:fillRect/>
          </a:stretch>
        </p:blipFill>
        <p:spPr>
          <a:xfrm>
            <a:off x="283464" y="301752"/>
            <a:ext cx="5221223" cy="6254496"/>
          </a:xfrm>
          <a:prstGeom prst="rect">
            <a:avLst/>
          </a:prstGeom>
        </p:spPr>
      </p:pic>
    </p:spTree>
    <p:extLst>
      <p:ext uri="{BB962C8B-B14F-4D97-AF65-F5344CB8AC3E}">
        <p14:creationId xmlns:p14="http://schemas.microsoft.com/office/powerpoint/2010/main" val="3561473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FBF73FD-EA6A-B961-0043-F065EF6E6F16}"/>
              </a:ext>
            </a:extLst>
          </p:cNvPr>
          <p:cNvSpPr>
            <a:spLocks noGrp="1"/>
          </p:cNvSpPr>
          <p:nvPr>
            <p:ph type="subTitle" idx="1"/>
          </p:nvPr>
        </p:nvSpPr>
        <p:spPr>
          <a:xfrm>
            <a:off x="6391655" y="301752"/>
            <a:ext cx="4434835" cy="6054598"/>
          </a:xfrm>
        </p:spPr>
        <p:txBody>
          <a:bodyPr>
            <a:normAutofit fontScale="92500" lnSpcReduction="20000"/>
          </a:bodyPr>
          <a:lstStyle/>
          <a:p>
            <a:r>
              <a:rPr lang="es-ES" dirty="0"/>
              <a:t>El proceso comienza cuando se envía un archivo de modelo 3D a la impresora. Una vez iniciado el trabajo de impresión, la boquilla comienza a calentarse. Cuando la boquilla alcanza la temperatura necesaria para fundir el filamento, el extrusor tira del filamento hacia el extremo caliente para prepararlo para la deposición.</a:t>
            </a:r>
          </a:p>
          <a:p>
            <a:r>
              <a:rPr lang="es-ES" dirty="0"/>
              <a:t>Ahora, la impresora está lista para empezar a imprimir la pieza en 3D. El cabezal de impresión desciende hasta la plataforma de construcción y comienza a depositar el filamento fundido, que se enfría y endurece poco después de salir de la boquilla, gracias a los ventiladores de refrigeración de la pieza. El filamento se deposita de una en una las capas y, una vez completada una de ellas, el cabezal de impresión se mueve hacia arriba en el eje Z una pequeña cantidad, y el proceso se repite hasta que la pieza está completa.</a:t>
            </a:r>
          </a:p>
          <a:p>
            <a:endParaRPr lang="es-ES" dirty="0"/>
          </a:p>
        </p:txBody>
      </p:sp>
      <p:sp>
        <p:nvSpPr>
          <p:cNvPr id="4" name="Marcador de pie de página 3">
            <a:extLst>
              <a:ext uri="{FF2B5EF4-FFF2-40B4-BE49-F238E27FC236}">
                <a16:creationId xmlns:a16="http://schemas.microsoft.com/office/drawing/2014/main" id="{A0EC4C4F-0537-5CB6-DAB7-EBF632FCA878}"/>
              </a:ext>
            </a:extLst>
          </p:cNvPr>
          <p:cNvSpPr>
            <a:spLocks noGrp="1"/>
          </p:cNvSpPr>
          <p:nvPr>
            <p:ph type="ftr" sz="quarter" idx="11"/>
          </p:nvPr>
        </p:nvSpPr>
        <p:spPr/>
        <p:txBody>
          <a:bodyPr/>
          <a:lstStyle/>
          <a:p>
            <a:pPr rtl="0"/>
            <a:r>
              <a:rPr lang="es-ES" noProof="0"/>
              <a:t>Título de la presentación</a:t>
            </a:r>
          </a:p>
        </p:txBody>
      </p:sp>
      <p:sp>
        <p:nvSpPr>
          <p:cNvPr id="5" name="Marcador de número de diapositiva 4">
            <a:extLst>
              <a:ext uri="{FF2B5EF4-FFF2-40B4-BE49-F238E27FC236}">
                <a16:creationId xmlns:a16="http://schemas.microsoft.com/office/drawing/2014/main" id="{307090BA-6189-5316-8A54-09F15CDD2EF7}"/>
              </a:ext>
            </a:extLst>
          </p:cNvPr>
          <p:cNvSpPr>
            <a:spLocks noGrp="1"/>
          </p:cNvSpPr>
          <p:nvPr>
            <p:ph type="sldNum" sz="quarter" idx="12"/>
          </p:nvPr>
        </p:nvSpPr>
        <p:spPr/>
        <p:txBody>
          <a:bodyPr/>
          <a:lstStyle/>
          <a:p>
            <a:pPr rtl="0"/>
            <a:fld id="{D8DA9DAA-006C-4F4B-980E-E3DF019B24E2}" type="slidenum">
              <a:rPr lang="es-ES" noProof="0" smtClean="0"/>
              <a:pPr rtl="0"/>
              <a:t>5</a:t>
            </a:fld>
            <a:endParaRPr lang="es-ES" noProof="0"/>
          </a:p>
        </p:txBody>
      </p:sp>
      <p:pic>
        <p:nvPicPr>
          <p:cNvPr id="1026" name="Picture 2">
            <a:extLst>
              <a:ext uri="{FF2B5EF4-FFF2-40B4-BE49-F238E27FC236}">
                <a16:creationId xmlns:a16="http://schemas.microsoft.com/office/drawing/2014/main" id="{914959D0-7299-6986-FE6B-516F1CA4FA5B}"/>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28885" r="2888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363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FBF73FD-EA6A-B961-0043-F065EF6E6F16}"/>
              </a:ext>
            </a:extLst>
          </p:cNvPr>
          <p:cNvSpPr>
            <a:spLocks noGrp="1"/>
          </p:cNvSpPr>
          <p:nvPr>
            <p:ph type="subTitle" idx="1"/>
          </p:nvPr>
        </p:nvSpPr>
        <p:spPr>
          <a:xfrm>
            <a:off x="6391655" y="301752"/>
            <a:ext cx="4434835" cy="6054598"/>
          </a:xfrm>
        </p:spPr>
        <p:txBody>
          <a:bodyPr>
            <a:normAutofit fontScale="77500" lnSpcReduction="20000"/>
          </a:bodyPr>
          <a:lstStyle/>
          <a:p>
            <a:r>
              <a:rPr lang="es-ES" dirty="0"/>
              <a:t>Naturalmente, si quiere imprimir una pieza en 3D, tiene que tener un modelo 3D de esa pieza. Los modelos 3D se crean utilizando un software de modelado 3D, normalmente conocido como software CAD (diseño asistido por ordenador). Estos son algunos ejemplos de software de modelado 3D populares:</a:t>
            </a:r>
          </a:p>
          <a:p>
            <a:endParaRPr lang="es-ES" dirty="0"/>
          </a:p>
          <a:p>
            <a:r>
              <a:rPr lang="es-ES" dirty="0" err="1"/>
              <a:t>Fusion</a:t>
            </a:r>
            <a:r>
              <a:rPr lang="es-ES" dirty="0"/>
              <a:t> 360 de Autodesk (gratuito para uso no comercial).</a:t>
            </a:r>
          </a:p>
          <a:p>
            <a:r>
              <a:rPr lang="es-ES" dirty="0" err="1"/>
              <a:t>Blender</a:t>
            </a:r>
            <a:r>
              <a:rPr lang="es-ES" dirty="0"/>
              <a:t> (gratuito).</a:t>
            </a:r>
          </a:p>
          <a:p>
            <a:r>
              <a:rPr lang="es-ES" dirty="0" err="1"/>
              <a:t>ZBrush</a:t>
            </a:r>
            <a:r>
              <a:rPr lang="es-ES" dirty="0"/>
              <a:t> (de pago pero de prueba gratuita).</a:t>
            </a:r>
          </a:p>
          <a:p>
            <a:r>
              <a:rPr lang="es-ES" dirty="0"/>
              <a:t>Sin embargo, la mayoría de los principiantes en la impresión 3D no tienen los conocimientos necesarios para utilizar este tipo de software. Si ese es el caso, no te preocupes, porque hay otras soluciones.</a:t>
            </a:r>
          </a:p>
          <a:p>
            <a:endParaRPr lang="es-ES" dirty="0"/>
          </a:p>
          <a:p>
            <a:r>
              <a:rPr lang="es-ES" dirty="0"/>
              <a:t>Para empezar, hay opciones de software CAD más sencillas, como </a:t>
            </a:r>
            <a:r>
              <a:rPr lang="es-ES" dirty="0" err="1"/>
              <a:t>Tinkercad</a:t>
            </a:r>
            <a:r>
              <a:rPr lang="es-ES" dirty="0"/>
              <a:t>, un programa que casi cualquiera puede utilizar sin necesidad de experiencia previa. Es una aplicación online diseñada por Autodesk, uno de los principales creadores de software CAD del sector.</a:t>
            </a:r>
          </a:p>
          <a:p>
            <a:endParaRPr lang="es-ES" dirty="0"/>
          </a:p>
        </p:txBody>
      </p:sp>
      <p:sp>
        <p:nvSpPr>
          <p:cNvPr id="4" name="Marcador de pie de página 3">
            <a:extLst>
              <a:ext uri="{FF2B5EF4-FFF2-40B4-BE49-F238E27FC236}">
                <a16:creationId xmlns:a16="http://schemas.microsoft.com/office/drawing/2014/main" id="{A0EC4C4F-0537-5CB6-DAB7-EBF632FCA878}"/>
              </a:ext>
            </a:extLst>
          </p:cNvPr>
          <p:cNvSpPr>
            <a:spLocks noGrp="1"/>
          </p:cNvSpPr>
          <p:nvPr>
            <p:ph type="ftr" sz="quarter" idx="11"/>
          </p:nvPr>
        </p:nvSpPr>
        <p:spPr/>
        <p:txBody>
          <a:bodyPr/>
          <a:lstStyle/>
          <a:p>
            <a:pPr rtl="0"/>
            <a:r>
              <a:rPr lang="es-ES" noProof="0"/>
              <a:t>Título de la presentación</a:t>
            </a:r>
          </a:p>
        </p:txBody>
      </p:sp>
      <p:sp>
        <p:nvSpPr>
          <p:cNvPr id="5" name="Marcador de número de diapositiva 4">
            <a:extLst>
              <a:ext uri="{FF2B5EF4-FFF2-40B4-BE49-F238E27FC236}">
                <a16:creationId xmlns:a16="http://schemas.microsoft.com/office/drawing/2014/main" id="{307090BA-6189-5316-8A54-09F15CDD2EF7}"/>
              </a:ext>
            </a:extLst>
          </p:cNvPr>
          <p:cNvSpPr>
            <a:spLocks noGrp="1"/>
          </p:cNvSpPr>
          <p:nvPr>
            <p:ph type="sldNum" sz="quarter" idx="12"/>
          </p:nvPr>
        </p:nvSpPr>
        <p:spPr/>
        <p:txBody>
          <a:bodyPr/>
          <a:lstStyle/>
          <a:p>
            <a:pPr rtl="0"/>
            <a:fld id="{D8DA9DAA-006C-4F4B-980E-E3DF019B24E2}" type="slidenum">
              <a:rPr lang="es-ES" noProof="0" smtClean="0"/>
              <a:pPr rtl="0"/>
              <a:t>6</a:t>
            </a:fld>
            <a:endParaRPr lang="es-ES" noProof="0"/>
          </a:p>
        </p:txBody>
      </p:sp>
      <p:pic>
        <p:nvPicPr>
          <p:cNvPr id="7" name="Marcador de posición de imagen 6" descr="Interfaz de usuario gráfica, Sitio web&#10;&#10;Descripción generada automáticamente">
            <a:extLst>
              <a:ext uri="{FF2B5EF4-FFF2-40B4-BE49-F238E27FC236}">
                <a16:creationId xmlns:a16="http://schemas.microsoft.com/office/drawing/2014/main" id="{828D3C6E-7576-17F9-79CB-638432E1C79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245" r="26245"/>
          <a:stretch>
            <a:fillRect/>
          </a:stretch>
        </p:blipFill>
        <p:spPr bwMode="auto">
          <a:xfrm>
            <a:off x="283464" y="510794"/>
            <a:ext cx="5046972" cy="6054598"/>
          </a:xfrm>
          <a:prstGeom prst="rect">
            <a:avLst/>
          </a:prstGeom>
          <a:noFill/>
          <a:ln>
            <a:noFill/>
          </a:ln>
        </p:spPr>
      </p:pic>
    </p:spTree>
    <p:extLst>
      <p:ext uri="{BB962C8B-B14F-4D97-AF65-F5344CB8AC3E}">
        <p14:creationId xmlns:p14="http://schemas.microsoft.com/office/powerpoint/2010/main" val="57299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FBF73FD-EA6A-B961-0043-F065EF6E6F16}"/>
              </a:ext>
            </a:extLst>
          </p:cNvPr>
          <p:cNvSpPr>
            <a:spLocks noGrp="1"/>
          </p:cNvSpPr>
          <p:nvPr>
            <p:ph type="subTitle" idx="1"/>
          </p:nvPr>
        </p:nvSpPr>
        <p:spPr>
          <a:xfrm>
            <a:off x="6391655" y="301752"/>
            <a:ext cx="4434835" cy="6054598"/>
          </a:xfrm>
        </p:spPr>
        <p:txBody>
          <a:bodyPr>
            <a:normAutofit fontScale="92500" lnSpcReduction="20000"/>
          </a:bodyPr>
          <a:lstStyle/>
          <a:p>
            <a:endParaRPr lang="es-ES" dirty="0"/>
          </a:p>
          <a:p>
            <a:r>
              <a:rPr lang="es-ES" sz="3500" dirty="0"/>
              <a:t>Descarga de archivos.</a:t>
            </a:r>
          </a:p>
          <a:p>
            <a:endParaRPr lang="es-ES" dirty="0"/>
          </a:p>
          <a:p>
            <a:r>
              <a:rPr lang="es-ES" dirty="0"/>
              <a:t>Con el acceso de tanta gente a las impresoras 3D en los últimos años, han surgido varios sitios como repositorios de modelos 3D. He aquí algunos de los más populares:</a:t>
            </a:r>
          </a:p>
          <a:p>
            <a:endParaRPr lang="es-ES" dirty="0"/>
          </a:p>
          <a:p>
            <a:r>
              <a:rPr lang="es-ES" dirty="0" err="1"/>
              <a:t>Thingiverse</a:t>
            </a:r>
            <a:r>
              <a:rPr lang="es-ES" dirty="0"/>
              <a:t> (todos gratuitos).</a:t>
            </a:r>
          </a:p>
          <a:p>
            <a:r>
              <a:rPr lang="es-ES" dirty="0" err="1"/>
              <a:t>MyMiniFactory</a:t>
            </a:r>
            <a:r>
              <a:rPr lang="es-ES" dirty="0"/>
              <a:t> (muchos gratuitos y algunos de pago).</a:t>
            </a:r>
          </a:p>
          <a:p>
            <a:r>
              <a:rPr lang="es-ES" dirty="0"/>
              <a:t>Cults3D (gratuitos y de pago).</a:t>
            </a:r>
          </a:p>
          <a:p>
            <a:r>
              <a:rPr lang="es-ES" dirty="0" err="1"/>
              <a:t>CGTrader</a:t>
            </a:r>
            <a:r>
              <a:rPr lang="es-ES" dirty="0"/>
              <a:t> (pocos gratuitos y la mayoría de pago).</a:t>
            </a:r>
          </a:p>
          <a:p>
            <a:r>
              <a:rPr lang="es-ES" dirty="0" err="1"/>
              <a:t>PrusaPrinters</a:t>
            </a:r>
            <a:r>
              <a:rPr lang="es-ES" dirty="0"/>
              <a:t> (todos gratuitos).</a:t>
            </a:r>
          </a:p>
          <a:p>
            <a:r>
              <a:rPr lang="es-ES" dirty="0"/>
              <a:t>De esta forma, cualquiera puede hacerse con un modelo sin necesidad de tener conocimientos de modelismo.</a:t>
            </a:r>
          </a:p>
        </p:txBody>
      </p:sp>
      <p:sp>
        <p:nvSpPr>
          <p:cNvPr id="4" name="Marcador de pie de página 3">
            <a:extLst>
              <a:ext uri="{FF2B5EF4-FFF2-40B4-BE49-F238E27FC236}">
                <a16:creationId xmlns:a16="http://schemas.microsoft.com/office/drawing/2014/main" id="{A0EC4C4F-0537-5CB6-DAB7-EBF632FCA878}"/>
              </a:ext>
            </a:extLst>
          </p:cNvPr>
          <p:cNvSpPr>
            <a:spLocks noGrp="1"/>
          </p:cNvSpPr>
          <p:nvPr>
            <p:ph type="ftr" sz="quarter" idx="11"/>
          </p:nvPr>
        </p:nvSpPr>
        <p:spPr/>
        <p:txBody>
          <a:bodyPr/>
          <a:lstStyle/>
          <a:p>
            <a:pPr rtl="0"/>
            <a:r>
              <a:rPr lang="es-ES" noProof="0"/>
              <a:t>Título de la presentación</a:t>
            </a:r>
          </a:p>
        </p:txBody>
      </p:sp>
      <p:sp>
        <p:nvSpPr>
          <p:cNvPr id="5" name="Marcador de número de diapositiva 4">
            <a:extLst>
              <a:ext uri="{FF2B5EF4-FFF2-40B4-BE49-F238E27FC236}">
                <a16:creationId xmlns:a16="http://schemas.microsoft.com/office/drawing/2014/main" id="{307090BA-6189-5316-8A54-09F15CDD2EF7}"/>
              </a:ext>
            </a:extLst>
          </p:cNvPr>
          <p:cNvSpPr>
            <a:spLocks noGrp="1"/>
          </p:cNvSpPr>
          <p:nvPr>
            <p:ph type="sldNum" sz="quarter" idx="12"/>
          </p:nvPr>
        </p:nvSpPr>
        <p:spPr/>
        <p:txBody>
          <a:bodyPr/>
          <a:lstStyle/>
          <a:p>
            <a:pPr rtl="0"/>
            <a:fld id="{D8DA9DAA-006C-4F4B-980E-E3DF019B24E2}" type="slidenum">
              <a:rPr lang="es-ES" noProof="0" smtClean="0"/>
              <a:pPr rtl="0"/>
              <a:t>7</a:t>
            </a:fld>
            <a:endParaRPr lang="es-ES" noProof="0"/>
          </a:p>
        </p:txBody>
      </p:sp>
      <p:pic>
        <p:nvPicPr>
          <p:cNvPr id="6" name="Marcador de posición de imagen 5" descr="Una persona con una computadora&#10;&#10;Descripción generada automáticamente">
            <a:extLst>
              <a:ext uri="{FF2B5EF4-FFF2-40B4-BE49-F238E27FC236}">
                <a16:creationId xmlns:a16="http://schemas.microsoft.com/office/drawing/2014/main" id="{D3D5A544-7C02-584A-F908-EF5C80C7096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384" r="26384"/>
          <a:stretch>
            <a:fillRect/>
          </a:stretch>
        </p:blipFill>
        <p:spPr bwMode="auto">
          <a:prstGeom prst="rect">
            <a:avLst/>
          </a:prstGeom>
          <a:noFill/>
          <a:ln>
            <a:noFill/>
          </a:ln>
        </p:spPr>
      </p:pic>
    </p:spTree>
    <p:extLst>
      <p:ext uri="{BB962C8B-B14F-4D97-AF65-F5344CB8AC3E}">
        <p14:creationId xmlns:p14="http://schemas.microsoft.com/office/powerpoint/2010/main" val="820336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9FD38D97-7AE6-0A40-2719-212772559530}"/>
              </a:ext>
            </a:extLst>
          </p:cNvPr>
          <p:cNvSpPr>
            <a:spLocks noGrp="1"/>
          </p:cNvSpPr>
          <p:nvPr>
            <p:ph type="subTitle" idx="1"/>
          </p:nvPr>
        </p:nvSpPr>
        <p:spPr>
          <a:xfrm>
            <a:off x="6391655" y="365760"/>
            <a:ext cx="4434835" cy="5990590"/>
          </a:xfrm>
        </p:spPr>
        <p:txBody>
          <a:bodyPr>
            <a:normAutofit lnSpcReduction="10000"/>
          </a:bodyPr>
          <a:lstStyle/>
          <a:p>
            <a:pPr>
              <a:lnSpc>
                <a:spcPct val="107000"/>
              </a:lnSpc>
              <a:spcAft>
                <a:spcPts val="800"/>
              </a:spcAft>
            </a:pPr>
            <a:r>
              <a:rPr lang="es-ES" sz="1800" kern="100" dirty="0">
                <a:effectLst/>
                <a:latin typeface="Calibri" panose="020F0502020204030204" pitchFamily="34" charset="0"/>
                <a:ea typeface="Calibri" panose="020F0502020204030204" pitchFamily="34" charset="0"/>
                <a:cs typeface="Calibri" panose="020F0502020204030204" pitchFamily="34" charset="0"/>
              </a:rPr>
              <a:t>Los modelos 3D deben prepararse para la impresión 3D mediante un tipo de software especial que traduce el modelo en instrucciones de máquina. Para ello se utiliza un software de rebanado, también conocido como </a:t>
            </a:r>
            <a:r>
              <a:rPr lang="es-ES" sz="1800" u="none" strike="noStrike" kern="100"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slicer</a:t>
            </a:r>
            <a:r>
              <a:rPr lang="es-ES" sz="1800" kern="100" dirty="0">
                <a:effectLst/>
                <a:latin typeface="Calibri" panose="020F0502020204030204" pitchFamily="34" charset="0"/>
                <a:ea typeface="Calibri" panose="020F0502020204030204" pitchFamily="34" charset="0"/>
                <a:cs typeface="Calibri" panose="020F0502020204030204" pitchFamily="34" charset="0"/>
              </a:rPr>
              <a:t>. Los modelos 3D se importan a un </a:t>
            </a:r>
            <a:r>
              <a:rPr lang="es-ES" sz="1800" kern="100" dirty="0" err="1">
                <a:effectLst/>
                <a:latin typeface="Calibri" panose="020F0502020204030204" pitchFamily="34" charset="0"/>
                <a:ea typeface="Calibri" panose="020F0502020204030204" pitchFamily="34" charset="0"/>
                <a:cs typeface="Calibri" panose="020F0502020204030204" pitchFamily="34" charset="0"/>
              </a:rPr>
              <a:t>slicer</a:t>
            </a:r>
            <a:r>
              <a:rPr lang="es-ES" sz="1800" kern="100" dirty="0">
                <a:effectLst/>
                <a:latin typeface="Calibri" panose="020F0502020204030204" pitchFamily="34" charset="0"/>
                <a:ea typeface="Calibri" panose="020F0502020204030204" pitchFamily="34" charset="0"/>
                <a:cs typeface="Calibri" panose="020F0502020204030204" pitchFamily="34" charset="0"/>
              </a:rPr>
              <a:t>, que luego “corta” virtualmente el modelo en capas. Los archivos resultantes consisten en código G, que es esencialmente una larga lista de instrucciones que sigue la impresora 3D para construir el modelo.</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800" kern="100" dirty="0">
                <a:effectLst/>
                <a:latin typeface="Calibri" panose="020F0502020204030204" pitchFamily="34" charset="0"/>
                <a:ea typeface="Calibri" panose="020F0502020204030204" pitchFamily="34" charset="0"/>
                <a:cs typeface="Calibri" panose="020F0502020204030204" pitchFamily="34" charset="0"/>
              </a:rPr>
              <a:t>El </a:t>
            </a:r>
            <a:r>
              <a:rPr lang="es-ES" sz="18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código G</a:t>
            </a:r>
            <a:r>
              <a:rPr lang="es-ES" sz="1800" kern="100" dirty="0">
                <a:effectLst/>
                <a:latin typeface="Calibri" panose="020F0502020204030204" pitchFamily="34" charset="0"/>
                <a:ea typeface="Calibri" panose="020F0502020204030204" pitchFamily="34" charset="0"/>
                <a:cs typeface="Calibri" panose="020F0502020204030204" pitchFamily="34" charset="0"/>
              </a:rPr>
              <a:t> es el “lenguaje” de las impresoras 3D y las máquinas CNC. Estos archivos contienen parámetros importantes necesarios para producir un modelo, como la velocidad y la temperatura de impresión, el grosor de las paredes, el porcentaje de relleno, la altura de las capas y muchos otros. En otras palabras, ¡la impresión 3D es imposible sin los archivos G-</a:t>
            </a:r>
            <a:r>
              <a:rPr lang="es-ES" sz="1800" kern="100" dirty="0" err="1">
                <a:effectLst/>
                <a:latin typeface="Calibri" panose="020F0502020204030204" pitchFamily="34" charset="0"/>
                <a:ea typeface="Calibri" panose="020F0502020204030204" pitchFamily="34" charset="0"/>
                <a:cs typeface="Calibri" panose="020F0502020204030204" pitchFamily="34" charset="0"/>
              </a:rPr>
              <a:t>code</a:t>
            </a:r>
            <a:r>
              <a:rPr lang="es-ES" sz="1800" kern="100" dirty="0">
                <a:effectLst/>
                <a:latin typeface="Calibri" panose="020F0502020204030204" pitchFamily="34" charset="0"/>
                <a:ea typeface="Calibri" panose="020F0502020204030204" pitchFamily="34" charset="0"/>
                <a:cs typeface="Calibri" panose="020F0502020204030204" pitchFamily="34" charset="0"/>
              </a:rPr>
              <a:t>!</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Marcador de pie de página 3">
            <a:extLst>
              <a:ext uri="{FF2B5EF4-FFF2-40B4-BE49-F238E27FC236}">
                <a16:creationId xmlns:a16="http://schemas.microsoft.com/office/drawing/2014/main" id="{C30FB796-AB9F-5B60-BDB5-0283C42E2DFA}"/>
              </a:ext>
            </a:extLst>
          </p:cNvPr>
          <p:cNvSpPr>
            <a:spLocks noGrp="1"/>
          </p:cNvSpPr>
          <p:nvPr>
            <p:ph type="ftr" sz="quarter" idx="11"/>
          </p:nvPr>
        </p:nvSpPr>
        <p:spPr/>
        <p:txBody>
          <a:bodyPr/>
          <a:lstStyle/>
          <a:p>
            <a:pPr rtl="0"/>
            <a:r>
              <a:rPr lang="es-ES" noProof="0"/>
              <a:t>Título de la presentación</a:t>
            </a:r>
          </a:p>
        </p:txBody>
      </p:sp>
      <p:sp>
        <p:nvSpPr>
          <p:cNvPr id="5" name="Marcador de número de diapositiva 4">
            <a:extLst>
              <a:ext uri="{FF2B5EF4-FFF2-40B4-BE49-F238E27FC236}">
                <a16:creationId xmlns:a16="http://schemas.microsoft.com/office/drawing/2014/main" id="{3CD63EB8-39DF-C698-71BD-EF45F778BC55}"/>
              </a:ext>
            </a:extLst>
          </p:cNvPr>
          <p:cNvSpPr>
            <a:spLocks noGrp="1"/>
          </p:cNvSpPr>
          <p:nvPr>
            <p:ph type="sldNum" sz="quarter" idx="12"/>
          </p:nvPr>
        </p:nvSpPr>
        <p:spPr/>
        <p:txBody>
          <a:bodyPr/>
          <a:lstStyle/>
          <a:p>
            <a:pPr rtl="0"/>
            <a:fld id="{D8DA9DAA-006C-4F4B-980E-E3DF019B24E2}" type="slidenum">
              <a:rPr lang="es-ES" noProof="0" smtClean="0"/>
              <a:pPr rtl="0"/>
              <a:t>8</a:t>
            </a:fld>
            <a:endParaRPr lang="es-ES" noProof="0"/>
          </a:p>
        </p:txBody>
      </p:sp>
      <p:pic>
        <p:nvPicPr>
          <p:cNvPr id="7" name="Marcador de posición de imagen 6">
            <a:extLst>
              <a:ext uri="{FF2B5EF4-FFF2-40B4-BE49-F238E27FC236}">
                <a16:creationId xmlns:a16="http://schemas.microsoft.com/office/drawing/2014/main" id="{0D250625-A31E-5B8B-5F8E-F9848AA5B7ED}"/>
              </a:ext>
            </a:extLst>
          </p:cNvPr>
          <p:cNvPicPr>
            <a:picLocks noGrp="1" noChangeAspect="1"/>
          </p:cNvPicPr>
          <p:nvPr>
            <p:ph type="pic" sz="quarter" idx="13"/>
          </p:nvPr>
        </p:nvPicPr>
        <p:blipFill>
          <a:blip r:embed="rId4"/>
          <a:srcRect l="15305" r="15305"/>
          <a:stretch>
            <a:fillRect/>
          </a:stretch>
        </p:blipFill>
        <p:spPr>
          <a:prstGeom prst="rect">
            <a:avLst/>
          </a:prstGeom>
        </p:spPr>
      </p:pic>
    </p:spTree>
    <p:extLst>
      <p:ext uri="{BB962C8B-B14F-4D97-AF65-F5344CB8AC3E}">
        <p14:creationId xmlns:p14="http://schemas.microsoft.com/office/powerpoint/2010/main" val="2178772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arcador de fecha 21">
            <a:extLst>
              <a:ext uri="{FF2B5EF4-FFF2-40B4-BE49-F238E27FC236}">
                <a16:creationId xmlns:a16="http://schemas.microsoft.com/office/drawing/2014/main" id="{692474E6-3035-46B8-9C05-9B4204E8ED39}"/>
              </a:ext>
            </a:extLst>
          </p:cNvPr>
          <p:cNvSpPr>
            <a:spLocks noGrp="1"/>
          </p:cNvSpPr>
          <p:nvPr>
            <p:ph type="dt" sz="half" idx="10"/>
          </p:nvPr>
        </p:nvSpPr>
        <p:spPr/>
        <p:txBody>
          <a:bodyPr rtlCol="0"/>
          <a:lstStyle/>
          <a:p>
            <a:pPr rtl="0"/>
            <a:r>
              <a:rPr lang="es-ES"/>
              <a:t>3/9/20XX</a:t>
            </a:r>
          </a:p>
        </p:txBody>
      </p:sp>
      <p:sp>
        <p:nvSpPr>
          <p:cNvPr id="24" name="Marcador de número de diapositiva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rtlCol="0"/>
          <a:lstStyle/>
          <a:p>
            <a:pPr rtl="0"/>
            <a:fld id="{D8DA9DAA-006C-4F4B-980E-E3DF019B24E2}" type="slidenum">
              <a:rPr lang="es-ES" smtClean="0"/>
              <a:pPr rtl="0"/>
              <a:t>9</a:t>
            </a:fld>
            <a:endParaRPr lang="es-ES"/>
          </a:p>
        </p:txBody>
      </p:sp>
      <p:sp>
        <p:nvSpPr>
          <p:cNvPr id="23" name="Marcador de pie de página 22">
            <a:extLst>
              <a:ext uri="{FF2B5EF4-FFF2-40B4-BE49-F238E27FC236}">
                <a16:creationId xmlns:a16="http://schemas.microsoft.com/office/drawing/2014/main" id="{DE8D546E-0F46-4CC0-B2B1-8B2430D00C0C}"/>
              </a:ext>
            </a:extLst>
          </p:cNvPr>
          <p:cNvSpPr>
            <a:spLocks noGrp="1"/>
          </p:cNvSpPr>
          <p:nvPr>
            <p:ph type="ftr" sz="quarter" idx="11"/>
          </p:nvPr>
        </p:nvSpPr>
        <p:spPr>
          <a:xfrm rot="16200000">
            <a:off x="-548640" y="1891926"/>
            <a:ext cx="2788920" cy="365125"/>
          </a:xfrm>
        </p:spPr>
        <p:txBody>
          <a:bodyPr rtlCol="0"/>
          <a:lstStyle/>
          <a:p>
            <a:pPr rtl="0"/>
            <a:r>
              <a:rPr lang="es-ES" dirty="0"/>
              <a:t>Título de la presentación</a:t>
            </a:r>
          </a:p>
        </p:txBody>
      </p:sp>
      <p:pic>
        <p:nvPicPr>
          <p:cNvPr id="9" name="Marcador de posición de imagen 8" descr="montañas en el atardecer">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3"/>
          <a:srcRect t="41" b="41"/>
          <a:stretch/>
        </p:blipFill>
        <p:spPr/>
      </p:pic>
      <p:pic>
        <p:nvPicPr>
          <p:cNvPr id="11" name="Marcador de posición de imagen 10" descr="montañas en el atardecer">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4"/>
          <a:srcRect t="347" b="347"/>
          <a:stretch/>
        </p:blipFill>
        <p:spPr/>
      </p:pic>
      <p:sp>
        <p:nvSpPr>
          <p:cNvPr id="6" name="Título 5">
            <a:extLst>
              <a:ext uri="{FF2B5EF4-FFF2-40B4-BE49-F238E27FC236}">
                <a16:creationId xmlns:a16="http://schemas.microsoft.com/office/drawing/2014/main" id="{FF777B66-94CB-491C-AC6B-BDAC98E21D57}"/>
              </a:ext>
            </a:extLst>
          </p:cNvPr>
          <p:cNvSpPr>
            <a:spLocks noGrp="1"/>
          </p:cNvSpPr>
          <p:nvPr>
            <p:ph type="title"/>
          </p:nvPr>
        </p:nvSpPr>
        <p:spPr/>
        <p:txBody>
          <a:bodyPr rtlCol="0"/>
          <a:lstStyle/>
          <a:p>
            <a:pPr rtl="0"/>
            <a:r>
              <a:rPr lang="es-ES"/>
              <a:t>Gracias</a:t>
            </a:r>
          </a:p>
        </p:txBody>
      </p:sp>
      <p:sp>
        <p:nvSpPr>
          <p:cNvPr id="7" name="Marcador de texto 6">
            <a:extLst>
              <a:ext uri="{FF2B5EF4-FFF2-40B4-BE49-F238E27FC236}">
                <a16:creationId xmlns:a16="http://schemas.microsoft.com/office/drawing/2014/main" id="{42AF1107-8D35-4E35-93C7-D3640946F742}"/>
              </a:ext>
            </a:extLst>
          </p:cNvPr>
          <p:cNvSpPr>
            <a:spLocks noGrp="1"/>
          </p:cNvSpPr>
          <p:nvPr>
            <p:ph type="body" sz="quarter" idx="13"/>
          </p:nvPr>
        </p:nvSpPr>
        <p:spPr/>
        <p:txBody>
          <a:bodyPr rtlCol="0"/>
          <a:lstStyle/>
          <a:p>
            <a:pPr rtl="0"/>
            <a:r>
              <a:rPr lang="es-ES" dirty="0"/>
              <a:t>Más información:</a:t>
            </a:r>
          </a:p>
          <a:p>
            <a:pPr rtl="0"/>
            <a:r>
              <a:rPr lang="es-ES" dirty="0">
                <a:hlinkClick r:id="rId5"/>
              </a:rPr>
              <a:t>https://idea161.org/2021/08/20/impresion-3d-para-principiantes-como-empezar/</a:t>
            </a:r>
            <a:r>
              <a:rPr lang="es-ES" dirty="0"/>
              <a:t>  </a:t>
            </a:r>
          </a:p>
        </p:txBody>
      </p:sp>
      <p:pic>
        <p:nvPicPr>
          <p:cNvPr id="15" name="Marcador de posición de imagen 14" descr="montañas bajo el cielo justo antes del anochecer">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6"/>
          <a:srcRect l="16" r="16"/>
          <a:stretch/>
        </p:blipFill>
        <p:spPr/>
      </p:pic>
      <p:pic>
        <p:nvPicPr>
          <p:cNvPr id="13" name="Marcador de posición de imagen 12" descr="montañas bajo un cielo nocturno justo antes del amanecer">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7"/>
          <a:srcRect t="108" b="108"/>
          <a:stretch/>
        </p:blipFill>
        <p:spPr/>
      </p:pic>
    </p:spTree>
    <p:extLst>
      <p:ext uri="{BB962C8B-B14F-4D97-AF65-F5344CB8AC3E}">
        <p14:creationId xmlns:p14="http://schemas.microsoft.com/office/powerpoint/2010/main" val="927313156"/>
      </p:ext>
    </p:extLst>
  </p:cSld>
  <p:clrMapOvr>
    <a:masterClrMapping/>
  </p:clrMapOvr>
</p:sld>
</file>

<file path=ppt/theme/theme1.xml><?xml version="1.0" encoding="utf-8"?>
<a:theme xmlns:a="http://schemas.openxmlformats.org/drawingml/2006/main" name="UniversoDeGradiente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167183_TF89338750_Win32" id="{E25F22B5-53A1-440F-9B37-5B4A6AFBF982}" vid="{90864C51-0CF7-4B4C-9DB6-59D60EBAC1C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2.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{A3736C67-ED84-4D3A-B702-D4453E1D2FA4}tf89338750_win32</Template>
  <TotalTime>20</TotalTime>
  <Words>1226</Words>
  <Application>Microsoft Office PowerPoint</Application>
  <PresentationFormat>Panorámica</PresentationFormat>
  <Paragraphs>57</Paragraphs>
  <Slides>9</Slides>
  <Notes>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Univers</vt:lpstr>
      <vt:lpstr>UniversoDeGradientes</vt:lpstr>
      <vt:lpstr>Impresión 3d</vt:lpstr>
      <vt:lpstr>Introducción</vt:lpstr>
      <vt:lpstr>La forma más fácil de entender cómo funciona el FDM es conocer primero las partes de una impresora 3D FDM. Sin embargo, antes de hablar de partes específicas, vale la pena mencionar que la mayoría de las impresoras 3D pueden realizar movimientos en tres ejes: X, Y y Z. Los ejes X e Y son responsables de los movimientos hacia la izquierda, la derecha, hacia delante y hacia atrás, mientras que el eje Z se encarga del movimiento vertical. Veamos ahora los principales componentes de una impresora 3D: Plataforma de construcción: La plataforma de construcción es esencialmente la superficie sobre la que se fabrican las piezas. Las plataformas de construcción suelen calentarse para ayudar a la adhesión de una pieza, pero hablaremos de ello más adelante. Extrusor(es): El extrusor es el componente encargado de fundir y depositar gradualmente el filamento para construir el modelo. En realidad, un extrusor está formado por dos subcomponentes: El extremo caliente y el extremo frío. El extremo caliente contiene un calentador y una boquilla que deposita realmente filamento fundido, mientras que el extremo frío consta de un motor, engranajes de transmisión y otros pequeños componentes, que empujan el filamento hacia el extremo caliente para fundirlo. </vt:lpstr>
      <vt:lpstr> Entre el extremo caliente y el extremo frío hay un disipador térmico y un ventilador, ya que es imprescindible que el extremo frío se mantenga frío para evitar atascos. Además del ventilador del disipador térmico, suele haber al menos otro ventilador destinado a enfriar el filamento fundido una vez que sale del extrusor, que suele llamarse ventilador de refrigeración de la pieza. Cabezal de impresión: El cabezal de impresión tiene uno o más (uno es el estándar) extrusores en él. En la parte superior del cabezal de impresión hay un tubo que introduce el filamento en el cabezal de impresión. Interfaz de control: Algunas impresoras 3D modernas tienen una pantalla táctil que se utiliza para controlar la impresora 3D. En las impresoras más antiguas, puede haber una simple pantalla LCD con una rueda física de desplazamiento y clic en lugar de una interfaz táctil. Dependiendo del modelo, también puede haber una ranura para tarjetas SD y un puerto USB. </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Impresión 3d</dc:title>
  <dc:creator>CARLOS RUIZ ANTON</dc:creator>
  <cp:lastModifiedBy>CARLOS RUIZ ANTON</cp:lastModifiedBy>
  <cp:revision>1</cp:revision>
  <dcterms:created xsi:type="dcterms:W3CDTF">2022-05-18T16:28:29Z</dcterms:created>
  <dcterms:modified xsi:type="dcterms:W3CDTF">2022-05-18T16:48:38Z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