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4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4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0" r:id="rId38"/>
    <p:sldId id="368" r:id="rId39"/>
    <p:sldId id="369" r:id="rId40"/>
    <p:sldId id="370" r:id="rId41"/>
    <p:sldId id="300" r:id="rId42"/>
    <p:sldId id="298" r:id="rId43"/>
    <p:sldId id="301" r:id="rId44"/>
    <p:sldId id="302" r:id="rId45"/>
    <p:sldId id="303" r:id="rId46"/>
    <p:sldId id="304" r:id="rId47"/>
    <p:sldId id="305" r:id="rId48"/>
    <p:sldId id="373" r:id="rId49"/>
    <p:sldId id="374" r:id="rId50"/>
    <p:sldId id="306" r:id="rId51"/>
    <p:sldId id="328" r:id="rId52"/>
    <p:sldId id="312" r:id="rId53"/>
    <p:sldId id="317" r:id="rId54"/>
    <p:sldId id="315" r:id="rId55"/>
    <p:sldId id="316" r:id="rId56"/>
    <p:sldId id="318" r:id="rId57"/>
    <p:sldId id="325" r:id="rId58"/>
    <p:sldId id="375" r:id="rId59"/>
    <p:sldId id="376" r:id="rId60"/>
    <p:sldId id="342" r:id="rId61"/>
    <p:sldId id="361" r:id="rId62"/>
    <p:sldId id="347" r:id="rId63"/>
    <p:sldId id="349" r:id="rId64"/>
    <p:sldId id="356" r:id="rId65"/>
    <p:sldId id="359" r:id="rId66"/>
    <p:sldId id="344" r:id="rId67"/>
    <p:sldId id="346" r:id="rId68"/>
    <p:sldId id="354" r:id="rId69"/>
    <p:sldId id="353" r:id="rId70"/>
    <p:sldId id="362" r:id="rId71"/>
    <p:sldId id="363" r:id="rId72"/>
    <p:sldId id="355" r:id="rId73"/>
    <p:sldId id="364" r:id="rId74"/>
    <p:sldId id="348" r:id="rId75"/>
    <p:sldId id="365" r:id="rId76"/>
    <p:sldId id="350" r:id="rId77"/>
    <p:sldId id="345" r:id="rId78"/>
    <p:sldId id="343" r:id="rId79"/>
    <p:sldId id="371" r:id="rId80"/>
    <p:sldId id="295" r:id="rId81"/>
    <p:sldId id="296" r:id="rId82"/>
    <p:sldId id="372" r:id="rId83"/>
    <p:sldId id="377" r:id="rId84"/>
    <p:sldId id="321" r:id="rId85"/>
    <p:sldId id="319" r:id="rId86"/>
    <p:sldId id="320" r:id="rId87"/>
    <p:sldId id="322" r:id="rId88"/>
    <p:sldId id="323" r:id="rId89"/>
    <p:sldId id="324" r:id="rId90"/>
    <p:sldId id="333" r:id="rId91"/>
    <p:sldId id="331" r:id="rId92"/>
    <p:sldId id="334" r:id="rId93"/>
    <p:sldId id="335" r:id="rId94"/>
    <p:sldId id="336" r:id="rId95"/>
    <p:sldId id="338" r:id="rId96"/>
    <p:sldId id="337" r:id="rId97"/>
    <p:sldId id="339" r:id="rId9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073DF-59D0-4E23-AB0A-827D32979620}" type="datetimeFigureOut">
              <a:rPr lang="es-ES" smtClean="0"/>
              <a:t>16/11/2020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C3294-175D-428B-AB89-A4D075CA1B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17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C3294-175D-428B-AB89-A4D075CA1BC0}" type="slidenum">
              <a:rPr lang="es-ES" smtClean="0"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709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C3294-175D-428B-AB89-A4D075CA1BC0}" type="slidenum">
              <a:rPr lang="es-ES" smtClean="0"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76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KAIZALA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8" y="3742003"/>
            <a:ext cx="6815669" cy="1320802"/>
          </a:xfrm>
          <a:pattFill prst="pct75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s-ES" sz="4000" dirty="0" smtClean="0"/>
              <a:t>HERRAMIENTA SEGURA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54855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5543" t="5480" r="2173" b="8730"/>
          <a:stretch/>
        </p:blipFill>
        <p:spPr bwMode="auto">
          <a:xfrm>
            <a:off x="802106" y="753979"/>
            <a:ext cx="10523620" cy="5261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66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1090863" y="465221"/>
            <a:ext cx="10154653" cy="55666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Elipse 1"/>
          <p:cNvSpPr/>
          <p:nvPr/>
        </p:nvSpPr>
        <p:spPr>
          <a:xfrm>
            <a:off x="1925054" y="1171074"/>
            <a:ext cx="8710862" cy="436345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s-ES" sz="6600" dirty="0" smtClean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CONFIGURAR</a:t>
            </a:r>
            <a:r>
              <a:rPr lang="es-ES" sz="2400" dirty="0" smtClean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6000" dirty="0" smtClean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s-ES" sz="2400" dirty="0" smtClean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6000" dirty="0" smtClean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PERFIL</a:t>
            </a:r>
            <a:endParaRPr lang="es-ES" sz="6000" dirty="0" smtClean="0"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628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/>
          <a:srcRect t="7717" r="7507" b="7036"/>
          <a:stretch/>
        </p:blipFill>
        <p:spPr bwMode="auto">
          <a:xfrm>
            <a:off x="802105" y="930442"/>
            <a:ext cx="10363200" cy="5069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505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/>
          <a:srcRect l="16477" t="7062" r="767" b="8182"/>
          <a:stretch/>
        </p:blipFill>
        <p:spPr bwMode="auto">
          <a:xfrm>
            <a:off x="840338" y="796139"/>
            <a:ext cx="10709977" cy="5267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906973" y="3166281"/>
            <a:ext cx="1405720" cy="64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PERFIL</a:t>
            </a:r>
            <a:endParaRPr lang="es-ES" dirty="0"/>
          </a:p>
        </p:txBody>
      </p:sp>
      <p:sp>
        <p:nvSpPr>
          <p:cNvPr id="4" name="Flecha derecha 3"/>
          <p:cNvSpPr/>
          <p:nvPr/>
        </p:nvSpPr>
        <p:spPr>
          <a:xfrm>
            <a:off x="2156347" y="5186150"/>
            <a:ext cx="4312692" cy="5459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29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566" t="7225" r="2198" b="9196"/>
          <a:stretch/>
        </p:blipFill>
        <p:spPr bwMode="auto">
          <a:xfrm>
            <a:off x="749600" y="687170"/>
            <a:ext cx="10816757" cy="5344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7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1394" t="5748" r="2086" b="8686"/>
          <a:stretch/>
        </p:blipFill>
        <p:spPr bwMode="auto">
          <a:xfrm>
            <a:off x="728511" y="622065"/>
            <a:ext cx="10934099" cy="5618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24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6158" t="12152" r="4354" b="10667"/>
          <a:stretch/>
        </p:blipFill>
        <p:spPr bwMode="auto">
          <a:xfrm>
            <a:off x="840689" y="763353"/>
            <a:ext cx="10517122" cy="54449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16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3959" t="12315" r="2711" b="7876"/>
          <a:stretch/>
        </p:blipFill>
        <p:spPr bwMode="auto">
          <a:xfrm>
            <a:off x="686218" y="670777"/>
            <a:ext cx="10880140" cy="5425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87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0558" t="6977" r="411" b="8798"/>
          <a:stretch/>
        </p:blipFill>
        <p:spPr bwMode="auto">
          <a:xfrm>
            <a:off x="580690" y="676843"/>
            <a:ext cx="10969626" cy="5531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2331076" y="5125792"/>
            <a:ext cx="4494727" cy="96591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CONFIRMAR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sencilla 2"/>
          <p:cNvSpPr/>
          <p:nvPr/>
        </p:nvSpPr>
        <p:spPr>
          <a:xfrm>
            <a:off x="1379621" y="192505"/>
            <a:ext cx="9625263" cy="6665495"/>
          </a:xfrm>
          <a:prstGeom prst="snip1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redondeado 1"/>
          <p:cNvSpPr/>
          <p:nvPr/>
        </p:nvSpPr>
        <p:spPr>
          <a:xfrm>
            <a:off x="1668379" y="689812"/>
            <a:ext cx="8325853" cy="53580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s-ES" sz="6000" dirty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Crear un grupo</a:t>
            </a:r>
            <a:endParaRPr lang="es-ES" sz="6000" dirty="0"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771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sencilla 2"/>
          <p:cNvSpPr/>
          <p:nvPr/>
        </p:nvSpPr>
        <p:spPr>
          <a:xfrm>
            <a:off x="967609" y="721894"/>
            <a:ext cx="10406243" cy="5422232"/>
          </a:xfrm>
          <a:prstGeom prst="snip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1893194" y="1854558"/>
            <a:ext cx="8255358" cy="3593204"/>
          </a:xfrm>
          <a:prstGeom prst="rect">
            <a:avLst/>
          </a:prstGeom>
          <a:solidFill>
            <a:schemeClr val="accent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s-ES" sz="8000" dirty="0">
                <a:solidFill>
                  <a:srgbClr val="1E1E1E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Descargar y empezar</a:t>
            </a:r>
            <a:endParaRPr lang="es-ES" sz="8000" dirty="0"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688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1495" t="7225" r="10408" b="11650"/>
          <a:stretch/>
        </p:blipFill>
        <p:spPr bwMode="auto">
          <a:xfrm>
            <a:off x="715210" y="792930"/>
            <a:ext cx="10803022" cy="5319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89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747" t="10695" r="5124" b="10177"/>
          <a:stretch/>
        </p:blipFill>
        <p:spPr bwMode="auto">
          <a:xfrm>
            <a:off x="588477" y="742380"/>
            <a:ext cx="11202469" cy="5401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410" t="6568" r="1787" b="11153"/>
          <a:stretch/>
        </p:blipFill>
        <p:spPr bwMode="auto">
          <a:xfrm>
            <a:off x="1122947" y="1042737"/>
            <a:ext cx="10475495" cy="5037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6112042" y="3801979"/>
            <a:ext cx="3031958" cy="2727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6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156" t="10180" r="3019" b="9510"/>
          <a:stretch/>
        </p:blipFill>
        <p:spPr bwMode="auto">
          <a:xfrm>
            <a:off x="637483" y="669705"/>
            <a:ext cx="10965748" cy="5433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2695073" y="3641557"/>
            <a:ext cx="4186989" cy="28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derecha 4"/>
          <p:cNvSpPr/>
          <p:nvPr/>
        </p:nvSpPr>
        <p:spPr>
          <a:xfrm>
            <a:off x="3866148" y="1973181"/>
            <a:ext cx="4459705" cy="128336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También una imagen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96836" y="3534770"/>
            <a:ext cx="3807725" cy="6823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solidFill>
                  <a:srgbClr val="FF0000"/>
                </a:solidFill>
              </a:rPr>
              <a:t>Segundo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8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9046" t="7389" r="3635" b="8531"/>
          <a:stretch/>
        </p:blipFill>
        <p:spPr bwMode="auto">
          <a:xfrm>
            <a:off x="717282" y="743083"/>
            <a:ext cx="10929285" cy="527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5678905" y="5371229"/>
            <a:ext cx="3176337" cy="5162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5964070" y="2156405"/>
            <a:ext cx="2238233" cy="6005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segundo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36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t="7718" r="1890" b="8363"/>
          <a:stretch/>
        </p:blipFill>
        <p:spPr bwMode="auto">
          <a:xfrm>
            <a:off x="864402" y="761984"/>
            <a:ext cx="5008880" cy="5157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/>
          <a:srcRect l="8211" t="7553" r="2299" b="10829"/>
          <a:stretch/>
        </p:blipFill>
        <p:spPr bwMode="auto">
          <a:xfrm>
            <a:off x="6178083" y="761984"/>
            <a:ext cx="4831715" cy="5285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72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9443" t="6404" r="5995" b="9997"/>
          <a:stretch/>
        </p:blipFill>
        <p:spPr bwMode="auto">
          <a:xfrm>
            <a:off x="653197" y="574356"/>
            <a:ext cx="5378636" cy="5473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/>
          <a:srcRect l="48442" t="8539" r="13589" b="7387"/>
          <a:stretch/>
        </p:blipFill>
        <p:spPr bwMode="auto">
          <a:xfrm>
            <a:off x="5270732" y="574356"/>
            <a:ext cx="5539382" cy="5906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izquierda 3"/>
          <p:cNvSpPr/>
          <p:nvPr/>
        </p:nvSpPr>
        <p:spPr>
          <a:xfrm>
            <a:off x="10649368" y="3240787"/>
            <a:ext cx="1381886" cy="57373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4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9956" t="11330" r="5995" b="10004"/>
          <a:stretch/>
        </p:blipFill>
        <p:spPr bwMode="auto">
          <a:xfrm>
            <a:off x="714975" y="963195"/>
            <a:ext cx="10418245" cy="5020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izquierda 2"/>
          <p:cNvSpPr/>
          <p:nvPr/>
        </p:nvSpPr>
        <p:spPr>
          <a:xfrm>
            <a:off x="7844590" y="3449053"/>
            <a:ext cx="2630906" cy="33688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4121625" y="3269477"/>
            <a:ext cx="2593074" cy="69603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>segundo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regular 1"/>
          <p:cNvSpPr/>
          <p:nvPr/>
        </p:nvSpPr>
        <p:spPr>
          <a:xfrm>
            <a:off x="1026695" y="786162"/>
            <a:ext cx="10395284" cy="5245669"/>
          </a:xfrm>
          <a:prstGeom prst="pentagon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66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ACCIONES</a:t>
            </a:r>
            <a:endParaRPr lang="es-ES" sz="66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0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sencilla 2"/>
          <p:cNvSpPr/>
          <p:nvPr/>
        </p:nvSpPr>
        <p:spPr>
          <a:xfrm>
            <a:off x="561474" y="224589"/>
            <a:ext cx="10347158" cy="5855369"/>
          </a:xfrm>
          <a:prstGeom prst="snip1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ortar rectángulo de esquina sencilla 1"/>
          <p:cNvSpPr/>
          <p:nvPr/>
        </p:nvSpPr>
        <p:spPr>
          <a:xfrm>
            <a:off x="3251600" y="1732547"/>
            <a:ext cx="6181157" cy="2742749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s-ES" sz="6600" dirty="0">
                <a:solidFill>
                  <a:srgbClr val="1E1E1E"/>
                </a:solidFill>
                <a:effectLst/>
                <a:latin typeface="Segoe UI Ligh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Convocar una reunión</a:t>
            </a:r>
            <a:endParaRPr lang="es-ES" sz="6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78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t="5533" b="5668"/>
          <a:stretch/>
        </p:blipFill>
        <p:spPr>
          <a:xfrm>
            <a:off x="850233" y="802105"/>
            <a:ext cx="10956756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0982" t="7389" r="3019" b="10506"/>
          <a:stretch/>
        </p:blipFill>
        <p:spPr bwMode="auto">
          <a:xfrm>
            <a:off x="646229" y="551831"/>
            <a:ext cx="10727623" cy="5576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62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1905" t="6732" r="3225" b="9024"/>
          <a:stretch/>
        </p:blipFill>
        <p:spPr bwMode="auto">
          <a:xfrm>
            <a:off x="522837" y="533533"/>
            <a:ext cx="6349733" cy="5450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1677108" y="5406190"/>
            <a:ext cx="3673643" cy="240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7882" r="1583" b="8699"/>
          <a:stretch/>
        </p:blipFill>
        <p:spPr bwMode="auto">
          <a:xfrm>
            <a:off x="6235247" y="756269"/>
            <a:ext cx="4704715" cy="5227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7488719" y="4796591"/>
            <a:ext cx="2197769" cy="8502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8928" t="7881" r="2198" b="7718"/>
          <a:stretch/>
        </p:blipFill>
        <p:spPr bwMode="auto">
          <a:xfrm>
            <a:off x="625642" y="810063"/>
            <a:ext cx="10202779" cy="4989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izquierda 2"/>
          <p:cNvSpPr/>
          <p:nvPr/>
        </p:nvSpPr>
        <p:spPr>
          <a:xfrm>
            <a:off x="7908757" y="3465095"/>
            <a:ext cx="3288632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11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2"/>
          <a:srcRect l="6671" b="11456"/>
          <a:stretch/>
        </p:blipFill>
        <p:spPr bwMode="auto">
          <a:xfrm>
            <a:off x="833437" y="721761"/>
            <a:ext cx="10604584" cy="5277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Flecha derecha 6"/>
          <p:cNvSpPr/>
          <p:nvPr/>
        </p:nvSpPr>
        <p:spPr>
          <a:xfrm>
            <a:off x="2534653" y="4876800"/>
            <a:ext cx="3705726" cy="10748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28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2420" t="5910" r="1582" b="11647"/>
          <a:stretch/>
        </p:blipFill>
        <p:spPr bwMode="auto">
          <a:xfrm>
            <a:off x="838734" y="786748"/>
            <a:ext cx="10711582" cy="5325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729552" y="996287"/>
            <a:ext cx="7997588" cy="16104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rgbClr val="FF0000"/>
                </a:solidFill>
              </a:rPr>
              <a:t>PUEDO AGREGAR ACCIONES Y ELIMINAR ACCIONES</a:t>
            </a:r>
            <a:endParaRPr lang="es-ES" sz="3200" b="1" dirty="0">
              <a:solidFill>
                <a:srgbClr val="FF0000"/>
              </a:solidFill>
            </a:endParaRPr>
          </a:p>
        </p:txBody>
      </p:sp>
      <p:sp>
        <p:nvSpPr>
          <p:cNvPr id="4" name="Flecha doblada hacia arriba 3"/>
          <p:cNvSpPr/>
          <p:nvPr/>
        </p:nvSpPr>
        <p:spPr>
          <a:xfrm>
            <a:off x="9321421" y="1801505"/>
            <a:ext cx="655092" cy="1078173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21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4824" t="7553" r="2095" b="11302"/>
          <a:stretch/>
        </p:blipFill>
        <p:spPr bwMode="auto">
          <a:xfrm>
            <a:off x="808655" y="808973"/>
            <a:ext cx="10934165" cy="528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izquierda 2"/>
          <p:cNvSpPr/>
          <p:nvPr/>
        </p:nvSpPr>
        <p:spPr>
          <a:xfrm>
            <a:off x="7881870" y="3206839"/>
            <a:ext cx="2292440" cy="39924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6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5543" t="8867" r="3429" b="9839"/>
          <a:stretch/>
        </p:blipFill>
        <p:spPr bwMode="auto">
          <a:xfrm>
            <a:off x="687120" y="645694"/>
            <a:ext cx="10686733" cy="5305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3272589" y="5133474"/>
            <a:ext cx="563061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7701" t="6738" r="5255" b="7229"/>
          <a:stretch/>
        </p:blipFill>
        <p:spPr bwMode="auto">
          <a:xfrm>
            <a:off x="762121" y="913561"/>
            <a:ext cx="10940716" cy="5406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2470484" y="5670884"/>
            <a:ext cx="3914113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214652" y="2941092"/>
            <a:ext cx="4544704" cy="152172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55000" dir="5400000" sy="-100000" algn="bl" rotWithShape="0"/>
          </a:effectLst>
          <a:scene3d>
            <a:camera prst="isometricOffAxis1Righ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lt2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>PULSE ENVIAR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0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11716" y="914059"/>
            <a:ext cx="10222490" cy="47912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3352" y="0"/>
            <a:ext cx="8172066" cy="3090249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rgbClr val="FF0000"/>
                </a:solidFill>
              </a:rPr>
              <a:t>VOLVEMOS AL CONTACTO</a:t>
            </a:r>
            <a:endParaRPr lang="es-ES" sz="4000" b="1" dirty="0">
              <a:solidFill>
                <a:srgbClr val="FF00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1" y="3618282"/>
            <a:ext cx="9609668" cy="860400"/>
          </a:xfrm>
        </p:spPr>
        <p:txBody>
          <a:bodyPr>
            <a:normAutofit fontScale="77500" lnSpcReduction="20000"/>
          </a:bodyPr>
          <a:lstStyle/>
          <a:p>
            <a:endParaRPr lang="es-ES" dirty="0" smtClean="0"/>
          </a:p>
          <a:p>
            <a:r>
              <a:rPr lang="es-ES" sz="4000" b="1" dirty="0" smtClean="0">
                <a:solidFill>
                  <a:srgbClr val="FF0000"/>
                </a:solidFill>
              </a:rPr>
              <a:t>VOLVEMOS AL CHAT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98490" y="837127"/>
            <a:ext cx="10586434" cy="506139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2219" y="668412"/>
            <a:ext cx="9609668" cy="1468800"/>
          </a:xfrm>
        </p:spPr>
        <p:txBody>
          <a:bodyPr/>
          <a:lstStyle/>
          <a:p>
            <a:r>
              <a:rPr lang="es-ES" b="1" dirty="0" smtClean="0">
                <a:solidFill>
                  <a:srgbClr val="FF0000"/>
                </a:solidFill>
              </a:rPr>
              <a:t>ENTRAMOS EN EL GRUPO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86873" y="2484941"/>
            <a:ext cx="9609668" cy="2486304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EN LA PARTE SUPERIOR PULSA PARA OBTENER MÁS INFORMACIÓN.</a:t>
            </a:r>
          </a:p>
          <a:p>
            <a:endParaRPr lang="es-ES" sz="2400" b="1" dirty="0">
              <a:solidFill>
                <a:srgbClr val="002060"/>
              </a:solidFill>
            </a:endParaRPr>
          </a:p>
          <a:p>
            <a:r>
              <a:rPr lang="es-ES" sz="2400" b="1" dirty="0" smtClean="0">
                <a:solidFill>
                  <a:srgbClr val="002060"/>
                </a:solidFill>
              </a:rPr>
              <a:t>PONER FOTO,</a:t>
            </a:r>
          </a:p>
          <a:p>
            <a:r>
              <a:rPr lang="es-ES" sz="2400" b="1" dirty="0" smtClean="0">
                <a:solidFill>
                  <a:srgbClr val="002060"/>
                </a:solidFill>
              </a:rPr>
              <a:t>AGREGAR , INVITAR PARTICIPANTES.</a:t>
            </a:r>
          </a:p>
          <a:p>
            <a:r>
              <a:rPr lang="es-ES" sz="2400" b="1" dirty="0" smtClean="0">
                <a:solidFill>
                  <a:srgbClr val="002060"/>
                </a:solidFill>
              </a:rPr>
              <a:t>CAMBIAR ESTADO DE LOS PARTICIPANTES ( ADMINISTRADOR / ELIMINAR)</a:t>
            </a:r>
          </a:p>
          <a:p>
            <a:endParaRPr lang="es-ES" sz="2400" b="1" dirty="0">
              <a:solidFill>
                <a:srgbClr val="002060"/>
              </a:solidFill>
            </a:endParaRPr>
          </a:p>
          <a:p>
            <a:endParaRPr lang="es-E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6310"/>
          <a:stretch/>
        </p:blipFill>
        <p:spPr>
          <a:xfrm>
            <a:off x="545433" y="770019"/>
            <a:ext cx="11197388" cy="53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2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68946" y="637504"/>
            <a:ext cx="10328857" cy="5467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975456" y="637504"/>
            <a:ext cx="10045522" cy="43401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346" y="2253803"/>
            <a:ext cx="9037632" cy="1803042"/>
          </a:xfrm>
        </p:spPr>
        <p:txBody>
          <a:bodyPr>
            <a:normAutofit fontScale="90000"/>
          </a:bodyPr>
          <a:lstStyle/>
          <a:p>
            <a:r>
              <a:rPr lang="es-ES" sz="6600" dirty="0" smtClean="0">
                <a:solidFill>
                  <a:schemeClr val="bg1"/>
                </a:solidFill>
              </a:rPr>
              <a:t>VOLVEMOS AL GRUPO</a:t>
            </a:r>
            <a:br>
              <a:rPr lang="es-ES" sz="6600" dirty="0" smtClean="0">
                <a:solidFill>
                  <a:schemeClr val="bg1"/>
                </a:solidFill>
              </a:rPr>
            </a:br>
            <a:r>
              <a:rPr lang="es-ES" sz="6600" b="1" dirty="0" smtClean="0">
                <a:solidFill>
                  <a:schemeClr val="tx1"/>
                </a:solidFill>
              </a:rPr>
              <a:t/>
            </a:r>
            <a:br>
              <a:rPr lang="es-ES" sz="6600" b="1" dirty="0" smtClean="0">
                <a:solidFill>
                  <a:schemeClr val="tx1"/>
                </a:solidFill>
              </a:rPr>
            </a:br>
            <a:r>
              <a:rPr lang="es-ES" sz="3600" b="1" dirty="0" smtClean="0">
                <a:solidFill>
                  <a:schemeClr val="tx1"/>
                </a:solidFill>
              </a:rPr>
              <a:t>ABRIMOS ACCIONES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5" name="Circular 4"/>
          <p:cNvSpPr/>
          <p:nvPr/>
        </p:nvSpPr>
        <p:spPr>
          <a:xfrm>
            <a:off x="77272" y="2595094"/>
            <a:ext cx="3271234" cy="4314422"/>
          </a:xfrm>
          <a:prstGeom prst="pi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802105" y="593558"/>
            <a:ext cx="10892590" cy="5582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6158" t="183" r="2707" b="7087"/>
          <a:stretch/>
        </p:blipFill>
        <p:spPr bwMode="auto">
          <a:xfrm>
            <a:off x="1068955" y="1123165"/>
            <a:ext cx="9887803" cy="4202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1876926" y="4764505"/>
            <a:ext cx="4251158" cy="2245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6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diagonal 2"/>
          <p:cNvSpPr/>
          <p:nvPr/>
        </p:nvSpPr>
        <p:spPr>
          <a:xfrm>
            <a:off x="890336" y="878304"/>
            <a:ext cx="10411327" cy="5101390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t="12506" r="537"/>
          <a:stretch/>
        </p:blipFill>
        <p:spPr>
          <a:xfrm>
            <a:off x="1748589" y="1796716"/>
            <a:ext cx="8919411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5219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sel 2"/>
          <p:cNvSpPr/>
          <p:nvPr/>
        </p:nvSpPr>
        <p:spPr>
          <a:xfrm>
            <a:off x="770021" y="721895"/>
            <a:ext cx="10748211" cy="556661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6260" t="15153" r="3825" b="9460"/>
          <a:stretch/>
        </p:blipFill>
        <p:spPr bwMode="auto">
          <a:xfrm>
            <a:off x="1150101" y="1402732"/>
            <a:ext cx="9662278" cy="4404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abajo 3"/>
          <p:cNvSpPr/>
          <p:nvPr/>
        </p:nvSpPr>
        <p:spPr>
          <a:xfrm>
            <a:off x="7299158" y="1892968"/>
            <a:ext cx="320842" cy="11229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0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49178" y="481263"/>
            <a:ext cx="11341768" cy="58714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8621" t="4381" r="6293" b="10008"/>
          <a:stretch/>
        </p:blipFill>
        <p:spPr bwMode="auto">
          <a:xfrm>
            <a:off x="871521" y="545431"/>
            <a:ext cx="4593590" cy="574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 rotWithShape="1">
          <a:blip r:embed="rId3"/>
          <a:srcRect l="52854" t="5111" r="8759" b="6857"/>
          <a:stretch/>
        </p:blipFill>
        <p:spPr bwMode="auto">
          <a:xfrm>
            <a:off x="5887454" y="682089"/>
            <a:ext cx="5085346" cy="554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lecha izquierda 5"/>
          <p:cNvSpPr/>
          <p:nvPr/>
        </p:nvSpPr>
        <p:spPr>
          <a:xfrm>
            <a:off x="6874195" y="2743200"/>
            <a:ext cx="3005119" cy="33688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/>
          <p:cNvSpPr/>
          <p:nvPr/>
        </p:nvSpPr>
        <p:spPr>
          <a:xfrm>
            <a:off x="1267326" y="2085473"/>
            <a:ext cx="2069432" cy="481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58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diagonal 3"/>
          <p:cNvSpPr/>
          <p:nvPr/>
        </p:nvSpPr>
        <p:spPr>
          <a:xfrm>
            <a:off x="802105" y="786063"/>
            <a:ext cx="10716127" cy="539014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11084" t="14239" r="1787" b="10354"/>
          <a:stretch/>
        </p:blipFill>
        <p:spPr bwMode="auto">
          <a:xfrm>
            <a:off x="1546508" y="1097614"/>
            <a:ext cx="8848776" cy="4677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4170947" y="2550695"/>
            <a:ext cx="2518611" cy="3850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4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ortar rectángulo de esquina diagonal 3"/>
          <p:cNvSpPr/>
          <p:nvPr/>
        </p:nvSpPr>
        <p:spPr>
          <a:xfrm>
            <a:off x="433137" y="336884"/>
            <a:ext cx="11341768" cy="6336632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11651" t="6001" r="2990" b="8325"/>
          <a:stretch/>
        </p:blipFill>
        <p:spPr bwMode="auto">
          <a:xfrm>
            <a:off x="1010736" y="1049253"/>
            <a:ext cx="10042275" cy="464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159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0161" t="-547" r="13384" b="7441"/>
          <a:stretch/>
        </p:blipFill>
        <p:spPr bwMode="auto">
          <a:xfrm>
            <a:off x="1080185" y="1053598"/>
            <a:ext cx="10036994" cy="4689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4090737" y="4908884"/>
            <a:ext cx="5438274" cy="5454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3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68946" y="637504"/>
            <a:ext cx="10328857" cy="5467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975456" y="637504"/>
            <a:ext cx="10045522" cy="43401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346" y="2253803"/>
            <a:ext cx="9037632" cy="1803042"/>
          </a:xfrm>
        </p:spPr>
        <p:txBody>
          <a:bodyPr>
            <a:normAutofit fontScale="90000"/>
          </a:bodyPr>
          <a:lstStyle/>
          <a:p>
            <a:r>
              <a:rPr lang="es-ES" sz="6600" dirty="0" smtClean="0">
                <a:solidFill>
                  <a:schemeClr val="bg1"/>
                </a:solidFill>
              </a:rPr>
              <a:t>VOLVEMOS AL GRUPO</a:t>
            </a:r>
            <a:br>
              <a:rPr lang="es-ES" sz="6600" dirty="0" smtClean="0">
                <a:solidFill>
                  <a:schemeClr val="bg1"/>
                </a:solidFill>
              </a:rPr>
            </a:br>
            <a:r>
              <a:rPr lang="es-ES" sz="6600" b="1" dirty="0" smtClean="0">
                <a:solidFill>
                  <a:schemeClr val="tx1"/>
                </a:solidFill>
              </a:rPr>
              <a:t/>
            </a:r>
            <a:br>
              <a:rPr lang="es-ES" sz="6600" b="1" dirty="0" smtClean="0">
                <a:solidFill>
                  <a:schemeClr val="tx1"/>
                </a:solidFill>
              </a:rPr>
            </a:br>
            <a:r>
              <a:rPr lang="es-ES" sz="3600" b="1" dirty="0" smtClean="0">
                <a:solidFill>
                  <a:schemeClr val="tx1"/>
                </a:solidFill>
              </a:rPr>
              <a:t>ABRIMOS ACCIONES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5" name="Circular 4"/>
          <p:cNvSpPr/>
          <p:nvPr/>
        </p:nvSpPr>
        <p:spPr>
          <a:xfrm>
            <a:off x="77272" y="2595094"/>
            <a:ext cx="3271234" cy="4314422"/>
          </a:xfrm>
          <a:prstGeom prst="pi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802105" y="593558"/>
            <a:ext cx="10892590" cy="5582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6158" t="183" r="2707" b="7087"/>
          <a:stretch/>
        </p:blipFill>
        <p:spPr bwMode="auto">
          <a:xfrm>
            <a:off x="1068955" y="1123165"/>
            <a:ext cx="9887803" cy="4202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1876926" y="4764505"/>
            <a:ext cx="4251158" cy="2245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4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56239" t="6082" r="3268" b="6736"/>
          <a:stretch/>
        </p:blipFill>
        <p:spPr>
          <a:xfrm>
            <a:off x="882316" y="753978"/>
            <a:ext cx="10668000" cy="4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flecha hacia abajo 2"/>
          <p:cNvSpPr/>
          <p:nvPr/>
        </p:nvSpPr>
        <p:spPr>
          <a:xfrm>
            <a:off x="577516" y="545432"/>
            <a:ext cx="10956758" cy="5935579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-1096" t="17966" r="20293" b="11822"/>
          <a:stretch/>
        </p:blipFill>
        <p:spPr>
          <a:xfrm>
            <a:off x="1491916" y="866273"/>
            <a:ext cx="9127957" cy="3609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1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sel 2"/>
          <p:cNvSpPr/>
          <p:nvPr/>
        </p:nvSpPr>
        <p:spPr>
          <a:xfrm>
            <a:off x="770021" y="721895"/>
            <a:ext cx="10748211" cy="5566610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6260" t="15153" r="3825" b="9460"/>
          <a:stretch/>
        </p:blipFill>
        <p:spPr bwMode="auto">
          <a:xfrm>
            <a:off x="1150101" y="1402732"/>
            <a:ext cx="9662278" cy="4404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abajo 3"/>
          <p:cNvSpPr/>
          <p:nvPr/>
        </p:nvSpPr>
        <p:spPr>
          <a:xfrm>
            <a:off x="9414561" y="2247810"/>
            <a:ext cx="320842" cy="11229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565779" y="3207224"/>
            <a:ext cx="2088108" cy="6277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400" dirty="0" smtClean="0">
                <a:solidFill>
                  <a:srgbClr val="0070C0"/>
                </a:solidFill>
              </a:rPr>
              <a:t>trabajo</a:t>
            </a:r>
            <a:endParaRPr lang="es-E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3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0" y="5085347"/>
            <a:ext cx="2454442" cy="237423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8261684" y="561474"/>
            <a:ext cx="3320716" cy="2393642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5131" t="2008" r="2597" b="12016"/>
          <a:stretch/>
        </p:blipFill>
        <p:spPr bwMode="auto">
          <a:xfrm>
            <a:off x="958264" y="1033210"/>
            <a:ext cx="10094747" cy="4693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3112168" y="2470484"/>
            <a:ext cx="2069272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2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950" t="-8945" r="3630" b="15119"/>
          <a:stretch/>
        </p:blipFill>
        <p:spPr bwMode="auto">
          <a:xfrm>
            <a:off x="851718" y="641433"/>
            <a:ext cx="10698598" cy="531018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9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1289" t="2191" r="2297" b="13110"/>
          <a:stretch/>
        </p:blipFill>
        <p:spPr bwMode="auto">
          <a:xfrm>
            <a:off x="-231474" y="643505"/>
            <a:ext cx="11781790" cy="5412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-488148" y="978568"/>
            <a:ext cx="5197642" cy="1937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</a:rPr>
              <a:t>SELECCIONA UN CONTACTO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47684" t="2989" r="5474" b="14570"/>
          <a:stretch/>
        </p:blipFill>
        <p:spPr bwMode="auto">
          <a:xfrm>
            <a:off x="4186989" y="352927"/>
            <a:ext cx="6275831" cy="5903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arriba 2"/>
          <p:cNvSpPr/>
          <p:nvPr/>
        </p:nvSpPr>
        <p:spPr>
          <a:xfrm>
            <a:off x="8213557" y="3705726"/>
            <a:ext cx="1511328" cy="189296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izquierda 3"/>
          <p:cNvSpPr/>
          <p:nvPr/>
        </p:nvSpPr>
        <p:spPr>
          <a:xfrm>
            <a:off x="9193809" y="1243263"/>
            <a:ext cx="1844842" cy="44917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978568" y="1030705"/>
            <a:ext cx="3689685" cy="454793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/>
              <a:t>1º SELECCIONAS EL CONTACTO.</a:t>
            </a:r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3200" dirty="0" smtClean="0"/>
              <a:t>2º  SELECCIONAS LISTO</a:t>
            </a:r>
            <a:endParaRPr lang="es-ES" sz="3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695074" y="1243263"/>
            <a:ext cx="208547" cy="713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Flecha abajo 7"/>
          <p:cNvSpPr/>
          <p:nvPr/>
        </p:nvSpPr>
        <p:spPr>
          <a:xfrm>
            <a:off x="2903621" y="1243263"/>
            <a:ext cx="465221" cy="7138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rriba 8"/>
          <p:cNvSpPr/>
          <p:nvPr/>
        </p:nvSpPr>
        <p:spPr>
          <a:xfrm>
            <a:off x="3015916" y="4844716"/>
            <a:ext cx="465221" cy="110690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5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6674" y="320842"/>
            <a:ext cx="11598442" cy="620829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6866" t="3652" r="5570" b="8320"/>
          <a:stretch/>
        </p:blipFill>
        <p:spPr bwMode="auto">
          <a:xfrm>
            <a:off x="1150385" y="1002731"/>
            <a:ext cx="9966793" cy="4676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57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s-ES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OTRAS ACCIONES</a:t>
            </a:r>
            <a:endParaRPr lang="es-E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77695" y="2575021"/>
            <a:ext cx="4718304" cy="3310128"/>
          </a:xfrm>
          <a:solidFill>
            <a:schemeClr val="accent6">
              <a:lumMod val="60000"/>
              <a:lumOff val="40000"/>
            </a:schemeClr>
          </a:solidFill>
          <a:scene3d>
            <a:camera prst="isometricOffAxis2Right"/>
            <a:lightRig rig="threePt" dir="t"/>
          </a:scene3d>
          <a:sp3d>
            <a:bevelT/>
          </a:sp3d>
        </p:spPr>
        <p:txBody>
          <a:bodyPr/>
          <a:lstStyle/>
          <a:p>
            <a:endParaRPr lang="es-ES" dirty="0" smtClean="0"/>
          </a:p>
          <a:p>
            <a:endParaRPr lang="es-E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es-E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CUESTIONARIO</a:t>
            </a:r>
            <a:endParaRPr lang="es-ES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9337" y="2285999"/>
            <a:ext cx="4949545" cy="3614238"/>
          </a:xfrm>
          <a:solidFill>
            <a:schemeClr val="accent4">
              <a:lumMod val="60000"/>
              <a:lumOff val="40000"/>
            </a:schemeClr>
          </a:solidFill>
          <a:scene3d>
            <a:camera prst="isometricOffAxis2Right"/>
            <a:lightRig rig="threePt" dir="t"/>
          </a:scene3d>
          <a:sp3d>
            <a:bevelT prst="relaxedInset"/>
          </a:sp3d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algn="ctr"/>
            <a:endParaRPr lang="es-ES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s-ES" sz="40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APRENDIZAJE</a:t>
            </a:r>
          </a:p>
          <a:p>
            <a:endParaRPr lang="es-E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2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068946" y="637504"/>
            <a:ext cx="10328857" cy="5467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975456" y="637504"/>
            <a:ext cx="10045522" cy="43401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346" y="2253803"/>
            <a:ext cx="9037632" cy="1803042"/>
          </a:xfrm>
        </p:spPr>
        <p:txBody>
          <a:bodyPr>
            <a:normAutofit fontScale="90000"/>
          </a:bodyPr>
          <a:lstStyle/>
          <a:p>
            <a:r>
              <a:rPr lang="es-ES" sz="6600" dirty="0" smtClean="0">
                <a:solidFill>
                  <a:schemeClr val="bg1"/>
                </a:solidFill>
              </a:rPr>
              <a:t>VOLVEMOS AL GRUPO</a:t>
            </a:r>
            <a:br>
              <a:rPr lang="es-ES" sz="6600" dirty="0" smtClean="0">
                <a:solidFill>
                  <a:schemeClr val="bg1"/>
                </a:solidFill>
              </a:rPr>
            </a:br>
            <a:r>
              <a:rPr lang="es-ES" sz="6600" b="1" dirty="0" smtClean="0">
                <a:solidFill>
                  <a:schemeClr val="tx1"/>
                </a:solidFill>
              </a:rPr>
              <a:t/>
            </a:r>
            <a:br>
              <a:rPr lang="es-ES" sz="6600" b="1" dirty="0" smtClean="0">
                <a:solidFill>
                  <a:schemeClr val="tx1"/>
                </a:solidFill>
              </a:rPr>
            </a:br>
            <a:r>
              <a:rPr lang="es-ES" sz="3600" b="1" dirty="0" smtClean="0">
                <a:solidFill>
                  <a:schemeClr val="tx1"/>
                </a:solidFill>
              </a:rPr>
              <a:t>ABRIMOS ACCIONES</a:t>
            </a:r>
            <a:endParaRPr lang="es-ES" sz="3600" b="1" dirty="0">
              <a:solidFill>
                <a:schemeClr val="tx1"/>
              </a:solidFill>
            </a:endParaRPr>
          </a:p>
        </p:txBody>
      </p:sp>
      <p:sp>
        <p:nvSpPr>
          <p:cNvPr id="5" name="Circular 4"/>
          <p:cNvSpPr/>
          <p:nvPr/>
        </p:nvSpPr>
        <p:spPr>
          <a:xfrm>
            <a:off x="77272" y="2595094"/>
            <a:ext cx="3271234" cy="4314422"/>
          </a:xfrm>
          <a:prstGeom prst="pi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802105" y="593558"/>
            <a:ext cx="10892590" cy="558265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/>
          <p:nvPr/>
        </p:nvPicPr>
        <p:blipFill rotWithShape="1">
          <a:blip r:embed="rId2"/>
          <a:srcRect l="6158" t="183" r="2707" b="7087"/>
          <a:stretch/>
        </p:blipFill>
        <p:spPr bwMode="auto">
          <a:xfrm>
            <a:off x="1068955" y="1123165"/>
            <a:ext cx="9887803" cy="4202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1876926" y="4764505"/>
            <a:ext cx="4251158" cy="2245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5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3490" t="5966" r="1974" b="6652"/>
          <a:stretch/>
        </p:blipFill>
        <p:spPr bwMode="auto">
          <a:xfrm>
            <a:off x="561474" y="589080"/>
            <a:ext cx="11101137" cy="5519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28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76518" y="489397"/>
            <a:ext cx="11281893" cy="58985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184856" y="1070179"/>
            <a:ext cx="10045522" cy="5009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490175" y="2197556"/>
            <a:ext cx="5615189" cy="16484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8120" y="1389477"/>
            <a:ext cx="8158688" cy="2190849"/>
          </a:xfrm>
          <a:effectLst>
            <a:softEdge rad="685800"/>
          </a:effectLst>
        </p:spPr>
        <p:txBody>
          <a:bodyPr/>
          <a:lstStyle/>
          <a:p>
            <a:r>
              <a:rPr lang="es-ES" sz="5400" b="1" dirty="0" smtClean="0">
                <a:solidFill>
                  <a:srgbClr val="002060"/>
                </a:solidFill>
              </a:rPr>
              <a:t/>
            </a:r>
            <a:br>
              <a:rPr lang="es-ES" sz="5400" b="1" dirty="0" smtClean="0">
                <a:solidFill>
                  <a:srgbClr val="002060"/>
                </a:solidFill>
              </a:rPr>
            </a:br>
            <a:r>
              <a:rPr lang="es-ES" sz="5400" b="1" dirty="0" smtClean="0">
                <a:solidFill>
                  <a:srgbClr val="002060"/>
                </a:solidFill>
              </a:rPr>
              <a:t>CREAMOS</a:t>
            </a:r>
            <a:r>
              <a:rPr lang="es-ES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s-E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408350" y="4020069"/>
            <a:ext cx="8010106" cy="1569361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0"/>
          </a:effectLst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sz="3200" b="1" dirty="0" smtClean="0">
                <a:solidFill>
                  <a:srgbClr val="C00000"/>
                </a:solidFill>
              </a:rPr>
              <a:t>UN CUESTIONARIO</a:t>
            </a:r>
            <a:endParaRPr lang="es-E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1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6260" t="15153" r="3825" b="9460"/>
          <a:stretch/>
        </p:blipFill>
        <p:spPr bwMode="auto">
          <a:xfrm>
            <a:off x="1446315" y="951971"/>
            <a:ext cx="9662278" cy="4404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936383" y="2658389"/>
            <a:ext cx="2910625" cy="8113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CUESTIONARIO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4" name="Flecha abajo 3"/>
          <p:cNvSpPr/>
          <p:nvPr/>
        </p:nvSpPr>
        <p:spPr>
          <a:xfrm>
            <a:off x="8355451" y="2122817"/>
            <a:ext cx="244698" cy="6181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5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b="60747"/>
          <a:stretch/>
        </p:blipFill>
        <p:spPr>
          <a:xfrm>
            <a:off x="605781" y="683336"/>
            <a:ext cx="11075355" cy="524094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izquierda 2"/>
          <p:cNvSpPr/>
          <p:nvPr/>
        </p:nvSpPr>
        <p:spPr>
          <a:xfrm>
            <a:off x="3889420" y="2073499"/>
            <a:ext cx="3580326" cy="27045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izquierda 3"/>
          <p:cNvSpPr/>
          <p:nvPr/>
        </p:nvSpPr>
        <p:spPr>
          <a:xfrm>
            <a:off x="4453944" y="2934237"/>
            <a:ext cx="3580326" cy="27045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izquierda 4"/>
          <p:cNvSpPr/>
          <p:nvPr/>
        </p:nvSpPr>
        <p:spPr>
          <a:xfrm>
            <a:off x="6409386" y="4516191"/>
            <a:ext cx="3580326" cy="270456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8796270" y="1210614"/>
            <a:ext cx="1193442" cy="2060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0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56"/>
          <a:stretch/>
        </p:blipFill>
        <p:spPr>
          <a:xfrm>
            <a:off x="850006" y="734097"/>
            <a:ext cx="10534918" cy="575685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7512627" y="1371600"/>
            <a:ext cx="2410691" cy="2182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03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31"/>
          <a:stretch/>
        </p:blipFill>
        <p:spPr>
          <a:xfrm>
            <a:off x="849066" y="875763"/>
            <a:ext cx="10613131" cy="5112913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arriba 2"/>
          <p:cNvSpPr/>
          <p:nvPr/>
        </p:nvSpPr>
        <p:spPr>
          <a:xfrm>
            <a:off x="5731099" y="4481848"/>
            <a:ext cx="1648495" cy="131364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526"/>
          <a:stretch/>
        </p:blipFill>
        <p:spPr>
          <a:xfrm>
            <a:off x="913460" y="785610"/>
            <a:ext cx="10471464" cy="563197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8255358" y="1081826"/>
            <a:ext cx="1931831" cy="4893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derecha 3"/>
          <p:cNvSpPr/>
          <p:nvPr/>
        </p:nvSpPr>
        <p:spPr>
          <a:xfrm>
            <a:off x="8487177" y="3966693"/>
            <a:ext cx="2266682" cy="1674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3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7"/>
          <a:stretch/>
        </p:blipFill>
        <p:spPr>
          <a:xfrm>
            <a:off x="797551" y="618185"/>
            <a:ext cx="10806313" cy="5576553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3657600" y="3606083"/>
            <a:ext cx="3541690" cy="104318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RESPONDEMOS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4159876" y="5512158"/>
            <a:ext cx="1468192" cy="6568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01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t="-33240" r="816" b="66761"/>
          <a:stretch/>
        </p:blipFill>
        <p:spPr>
          <a:xfrm>
            <a:off x="566669" y="-3979572"/>
            <a:ext cx="11050074" cy="10335296"/>
          </a:xfrm>
          <a:prstGeom prst="rect">
            <a:avLst/>
          </a:prstGeom>
        </p:spPr>
      </p:pic>
      <p:sp>
        <p:nvSpPr>
          <p:cNvPr id="3" name="Flecha arriba 2"/>
          <p:cNvSpPr/>
          <p:nvPr/>
        </p:nvSpPr>
        <p:spPr>
          <a:xfrm>
            <a:off x="6065949" y="5499279"/>
            <a:ext cx="656823" cy="65682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5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6"/>
          <a:stretch/>
        </p:blipFill>
        <p:spPr>
          <a:xfrm>
            <a:off x="823307" y="746974"/>
            <a:ext cx="10458586" cy="526745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8886422" y="5138671"/>
            <a:ext cx="1635617" cy="4063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derecha 3"/>
          <p:cNvSpPr/>
          <p:nvPr/>
        </p:nvSpPr>
        <p:spPr>
          <a:xfrm>
            <a:off x="8113690" y="1236372"/>
            <a:ext cx="2009104" cy="23182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2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734096" y="669702"/>
            <a:ext cx="10663707" cy="552503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3657600" y="3606083"/>
            <a:ext cx="3541690" cy="104318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</a:rPr>
              <a:t>RESPONDEMOS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4159876" y="5512158"/>
            <a:ext cx="1468192" cy="6568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1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5155" r="10100" b="6972"/>
          <a:stretch/>
        </p:blipFill>
        <p:spPr bwMode="auto">
          <a:xfrm>
            <a:off x="707072" y="1066432"/>
            <a:ext cx="10714907" cy="4532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88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22"/>
          <a:stretch/>
        </p:blipFill>
        <p:spPr>
          <a:xfrm>
            <a:off x="708338" y="669701"/>
            <a:ext cx="10697901" cy="540912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7856113" y="1352282"/>
            <a:ext cx="2047741" cy="321972"/>
          </a:xfrm>
          <a:prstGeom prst="rightArrow">
            <a:avLst/>
          </a:prstGeom>
          <a:solidFill>
            <a:srgbClr val="FF0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2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79" b="4789"/>
          <a:stretch/>
        </p:blipFill>
        <p:spPr>
          <a:xfrm>
            <a:off x="424063" y="328411"/>
            <a:ext cx="11244196" cy="652958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Flecha izquierda 3"/>
          <p:cNvSpPr/>
          <p:nvPr/>
        </p:nvSpPr>
        <p:spPr>
          <a:xfrm>
            <a:off x="6046161" y="1249251"/>
            <a:ext cx="3213749" cy="1416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izquierda 4"/>
          <p:cNvSpPr/>
          <p:nvPr/>
        </p:nvSpPr>
        <p:spPr>
          <a:xfrm>
            <a:off x="6619741" y="1725769"/>
            <a:ext cx="4198513" cy="1674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rriba 5"/>
          <p:cNvSpPr/>
          <p:nvPr/>
        </p:nvSpPr>
        <p:spPr>
          <a:xfrm>
            <a:off x="2987899" y="2311758"/>
            <a:ext cx="579549" cy="1728988"/>
          </a:xfrm>
          <a:prstGeom prst="upArrow">
            <a:avLst/>
          </a:prstGeom>
          <a:solidFill>
            <a:srgbClr val="FF0000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1"/>
          <a:stretch/>
        </p:blipFill>
        <p:spPr>
          <a:xfrm>
            <a:off x="373487" y="309093"/>
            <a:ext cx="11629623" cy="616898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arriba 2"/>
          <p:cNvSpPr/>
          <p:nvPr/>
        </p:nvSpPr>
        <p:spPr>
          <a:xfrm>
            <a:off x="9440214" y="4687910"/>
            <a:ext cx="746975" cy="128788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3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79" b="4789"/>
          <a:stretch/>
        </p:blipFill>
        <p:spPr>
          <a:xfrm>
            <a:off x="424063" y="328411"/>
            <a:ext cx="11244196" cy="652958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Flecha izquierda 3"/>
          <p:cNvSpPr/>
          <p:nvPr/>
        </p:nvSpPr>
        <p:spPr>
          <a:xfrm>
            <a:off x="6046161" y="1249251"/>
            <a:ext cx="3213749" cy="1416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izquierda 4"/>
          <p:cNvSpPr/>
          <p:nvPr/>
        </p:nvSpPr>
        <p:spPr>
          <a:xfrm>
            <a:off x="6619741" y="1725769"/>
            <a:ext cx="4198513" cy="1674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arriba 5"/>
          <p:cNvSpPr/>
          <p:nvPr/>
        </p:nvSpPr>
        <p:spPr>
          <a:xfrm>
            <a:off x="2987899" y="2311758"/>
            <a:ext cx="579549" cy="1728988"/>
          </a:xfrm>
          <a:prstGeom prst="upArrow">
            <a:avLst/>
          </a:prstGeom>
          <a:solidFill>
            <a:srgbClr val="FF0000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Flecha abajo 1"/>
          <p:cNvSpPr/>
          <p:nvPr/>
        </p:nvSpPr>
        <p:spPr>
          <a:xfrm>
            <a:off x="5731099" y="4803820"/>
            <a:ext cx="888642" cy="170001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6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50704" r="1793" b="5164"/>
          <a:stretch/>
        </p:blipFill>
        <p:spPr>
          <a:xfrm>
            <a:off x="757985" y="495184"/>
            <a:ext cx="10797911" cy="585260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abajo 2"/>
          <p:cNvSpPr/>
          <p:nvPr/>
        </p:nvSpPr>
        <p:spPr>
          <a:xfrm>
            <a:off x="6374296" y="3525078"/>
            <a:ext cx="821634" cy="11131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7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" b="4927"/>
          <a:stretch/>
        </p:blipFill>
        <p:spPr>
          <a:xfrm>
            <a:off x="374787" y="304799"/>
            <a:ext cx="11446151" cy="632128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derecha 2"/>
          <p:cNvSpPr/>
          <p:nvPr/>
        </p:nvSpPr>
        <p:spPr>
          <a:xfrm>
            <a:off x="3644348" y="5936974"/>
            <a:ext cx="3763617" cy="5565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8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226"/>
          <a:stretch/>
        </p:blipFill>
        <p:spPr>
          <a:xfrm>
            <a:off x="489398" y="206061"/>
            <a:ext cx="11243256" cy="64008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24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585"/>
          <a:stretch/>
        </p:blipFill>
        <p:spPr>
          <a:xfrm>
            <a:off x="887702" y="746974"/>
            <a:ext cx="10535857" cy="553791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802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02"/>
          <a:stretch/>
        </p:blipFill>
        <p:spPr>
          <a:xfrm>
            <a:off x="694519" y="682579"/>
            <a:ext cx="10304935" cy="547352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ángulo 2"/>
          <p:cNvSpPr/>
          <p:nvPr/>
        </p:nvSpPr>
        <p:spPr>
          <a:xfrm>
            <a:off x="3747753" y="5550795"/>
            <a:ext cx="4481847" cy="2704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0000"/>
                </a:solidFill>
              </a:rPr>
              <a:t>COMPLETAR CUESTIONARIO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Flecha izquierda 3"/>
          <p:cNvSpPr/>
          <p:nvPr/>
        </p:nvSpPr>
        <p:spPr>
          <a:xfrm>
            <a:off x="8474746" y="5489620"/>
            <a:ext cx="2279561" cy="39280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6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macenamiento interno 3"/>
          <p:cNvSpPr/>
          <p:nvPr/>
        </p:nvSpPr>
        <p:spPr>
          <a:xfrm>
            <a:off x="888642" y="798490"/>
            <a:ext cx="10431888" cy="5203065"/>
          </a:xfrm>
          <a:prstGeom prst="flowChartInternalStorag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7594" y="1519707"/>
            <a:ext cx="8303538" cy="1171296"/>
          </a:xfrm>
        </p:spPr>
        <p:txBody>
          <a:bodyPr>
            <a:normAutofit/>
          </a:bodyPr>
          <a:lstStyle/>
          <a:p>
            <a:r>
              <a:rPr lang="es-ES" sz="4000" b="1" dirty="0" smtClean="0"/>
              <a:t>VOLVEMOS AL CHAT</a:t>
            </a:r>
            <a:endParaRPr lang="es-ES" sz="40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142445" y="3618963"/>
            <a:ext cx="7762623" cy="2018818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sz="3200" b="1" dirty="0" smtClean="0"/>
              <a:t>DESCUBRIR ACCIONES </a:t>
            </a:r>
          </a:p>
          <a:p>
            <a:r>
              <a:rPr lang="es-ES" sz="3200" b="1" dirty="0" smtClean="0"/>
              <a:t>AÑADIR Y ELIMINAR</a:t>
            </a:r>
            <a:endParaRPr lang="es-ES" sz="3200" b="1" dirty="0"/>
          </a:p>
        </p:txBody>
      </p:sp>
      <p:sp>
        <p:nvSpPr>
          <p:cNvPr id="5" name="Circular 4"/>
          <p:cNvSpPr/>
          <p:nvPr/>
        </p:nvSpPr>
        <p:spPr>
          <a:xfrm>
            <a:off x="167425" y="482617"/>
            <a:ext cx="1442434" cy="1725769"/>
          </a:xfrm>
          <a:prstGeom prst="pi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Multidocumento 5"/>
          <p:cNvSpPr/>
          <p:nvPr/>
        </p:nvSpPr>
        <p:spPr>
          <a:xfrm>
            <a:off x="9221273" y="4790941"/>
            <a:ext cx="2794715" cy="2421228"/>
          </a:xfrm>
          <a:prstGeom prst="flowChartMultidocument">
            <a:avLst/>
          </a:prstGeom>
        </p:spPr>
        <p:style>
          <a:lnRef idx="1">
            <a:schemeClr val="accent4"/>
          </a:lnRef>
          <a:fillRef idx="1003">
            <a:schemeClr val="dk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13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5851" t="5194" r="2504" b="7282"/>
          <a:stretch/>
        </p:blipFill>
        <p:spPr bwMode="auto">
          <a:xfrm>
            <a:off x="914399" y="818147"/>
            <a:ext cx="10459453" cy="5293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65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3387" t="7882" r="3532" b="10502"/>
          <a:stretch/>
        </p:blipFill>
        <p:spPr bwMode="auto">
          <a:xfrm>
            <a:off x="663642" y="624255"/>
            <a:ext cx="5025390" cy="5407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/>
          <a:srcRect l="8211" t="7553" r="1787" b="5082"/>
          <a:stretch/>
        </p:blipFill>
        <p:spPr bwMode="auto">
          <a:xfrm>
            <a:off x="5689032" y="624255"/>
            <a:ext cx="5861283" cy="55359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lecha curvada hacia la derecha 3"/>
          <p:cNvSpPr/>
          <p:nvPr/>
        </p:nvSpPr>
        <p:spPr>
          <a:xfrm>
            <a:off x="6545179" y="3801979"/>
            <a:ext cx="3962400" cy="137962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6978" t="9032" r="2197" b="8201"/>
          <a:stretch/>
        </p:blipFill>
        <p:spPr bwMode="auto">
          <a:xfrm>
            <a:off x="772727" y="765308"/>
            <a:ext cx="10424661" cy="5282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echa curvada hacia la izquierda 2"/>
          <p:cNvSpPr/>
          <p:nvPr/>
        </p:nvSpPr>
        <p:spPr>
          <a:xfrm>
            <a:off x="7748337" y="641684"/>
            <a:ext cx="3015916" cy="1620253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ortar rectángulo de esquina sencilla 6"/>
          <p:cNvSpPr/>
          <p:nvPr/>
        </p:nvSpPr>
        <p:spPr>
          <a:xfrm>
            <a:off x="347730" y="190062"/>
            <a:ext cx="11269014" cy="7578174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ortar rectángulo de esquina sencilla 5"/>
          <p:cNvSpPr/>
          <p:nvPr/>
        </p:nvSpPr>
        <p:spPr>
          <a:xfrm>
            <a:off x="883277" y="766891"/>
            <a:ext cx="8371267" cy="5369294"/>
          </a:xfrm>
          <a:prstGeom prst="snip1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71" y="0"/>
            <a:ext cx="3570834" cy="2678125"/>
          </a:xfrm>
          <a:prstGeom prst="rect">
            <a:avLst/>
          </a:prstGeom>
          <a:effectLst>
            <a:glow rad="1739900">
              <a:schemeClr val="accent3">
                <a:satMod val="175000"/>
                <a:alpha val="94000"/>
              </a:schemeClr>
            </a:glo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277" y="1632051"/>
            <a:ext cx="9609668" cy="1468800"/>
          </a:xfrm>
        </p:spPr>
        <p:txBody>
          <a:bodyPr>
            <a:normAutofit/>
          </a:bodyPr>
          <a:lstStyle/>
          <a:p>
            <a:r>
              <a:rPr lang="es-ES" sz="5400" b="1" dirty="0" smtClean="0">
                <a:solidFill>
                  <a:schemeClr val="bg1"/>
                </a:solidFill>
              </a:rPr>
              <a:t>ACCEDEMOS AL GRUPO</a:t>
            </a:r>
            <a:endParaRPr lang="es-ES" sz="5400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552979" y="3618963"/>
            <a:ext cx="9352090" cy="2018818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es-ES" sz="2800" b="1" dirty="0" smtClean="0">
                <a:solidFill>
                  <a:srgbClr val="FF0000"/>
                </a:solidFill>
              </a:rPr>
              <a:t>AÑADIR</a:t>
            </a:r>
          </a:p>
          <a:p>
            <a:r>
              <a:rPr lang="es-E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AUDIO                     </a:t>
            </a:r>
          </a:p>
          <a:p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VÍDEO                                         DOCUMENTOS</a:t>
            </a:r>
            <a:endParaRPr lang="es-E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30799" y="978195"/>
            <a:ext cx="7766634" cy="47740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0799" y="1267450"/>
            <a:ext cx="9242525" cy="1722454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chemeClr val="accent4">
                    <a:lumMod val="75000"/>
                  </a:schemeClr>
                </a:solidFill>
              </a:rPr>
              <a:t>VINCULAR LA CUENTA</a:t>
            </a:r>
            <a:endParaRPr lang="es-E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1" y="4039627"/>
            <a:ext cx="9609668" cy="860400"/>
          </a:xfrm>
        </p:spPr>
        <p:txBody>
          <a:bodyPr/>
          <a:lstStyle/>
          <a:p>
            <a:r>
              <a:rPr lang="es-ES" b="1" dirty="0" smtClean="0">
                <a:solidFill>
                  <a:srgbClr val="C00000"/>
                </a:solidFill>
              </a:rPr>
              <a:t>CUENTAS VINCULADAS ……….</a:t>
            </a:r>
            <a:r>
              <a:rPr lang="es-ES" b="1" dirty="0" err="1" smtClean="0">
                <a:solidFill>
                  <a:srgbClr val="C00000"/>
                </a:solidFill>
              </a:rPr>
              <a:t>Educacyl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90" y="-155863"/>
            <a:ext cx="4544291" cy="3408218"/>
          </a:xfrm>
          <a:prstGeom prst="rect">
            <a:avLst/>
          </a:prstGeom>
          <a:effectLst>
            <a:glow rad="19050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Estrella de 5 puntas 5"/>
          <p:cNvSpPr/>
          <p:nvPr/>
        </p:nvSpPr>
        <p:spPr>
          <a:xfrm>
            <a:off x="10173324" y="4550735"/>
            <a:ext cx="533662" cy="4997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ircular 6"/>
          <p:cNvSpPr/>
          <p:nvPr/>
        </p:nvSpPr>
        <p:spPr>
          <a:xfrm>
            <a:off x="839972" y="125594"/>
            <a:ext cx="1722475" cy="1745736"/>
          </a:xfrm>
          <a:prstGeom prst="pi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3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77672" y="395785"/>
            <a:ext cx="11327641" cy="61687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634" t="18293" r="11790" b="13615"/>
          <a:stretch/>
        </p:blipFill>
        <p:spPr>
          <a:xfrm>
            <a:off x="1023581" y="996285"/>
            <a:ext cx="10194878" cy="5031237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673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36979" y="464024"/>
            <a:ext cx="11000096" cy="595042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523" t="17298" r="15485" b="13415"/>
          <a:stretch/>
        </p:blipFill>
        <p:spPr>
          <a:xfrm>
            <a:off x="1023582" y="796504"/>
            <a:ext cx="10256098" cy="5399580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567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828" t="18691" r="9553" b="16800"/>
          <a:stretch/>
        </p:blipFill>
        <p:spPr>
          <a:xfrm>
            <a:off x="832512" y="777924"/>
            <a:ext cx="10713493" cy="5117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59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634" t="18094" r="18731" b="6645"/>
          <a:stretch/>
        </p:blipFill>
        <p:spPr>
          <a:xfrm>
            <a:off x="777922" y="313897"/>
            <a:ext cx="10440538" cy="6254395"/>
          </a:xfrm>
          <a:prstGeom prst="rect">
            <a:avLst/>
          </a:prstGeom>
          <a:ln w="2286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98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157" t="22076" r="25112" b="14211"/>
          <a:stretch/>
        </p:blipFill>
        <p:spPr>
          <a:xfrm>
            <a:off x="777922" y="600502"/>
            <a:ext cx="10672550" cy="5807123"/>
          </a:xfrm>
          <a:prstGeom prst="rect">
            <a:avLst/>
          </a:prstGeom>
          <a:ln w="2286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14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8364" y="232012"/>
            <a:ext cx="11832609" cy="644174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835" t="15905" r="16045" b="7840"/>
          <a:stretch/>
        </p:blipFill>
        <p:spPr>
          <a:xfrm>
            <a:off x="846161" y="477673"/>
            <a:ext cx="10426890" cy="58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1848" t="6114" r="2392" b="6336"/>
          <a:stretch/>
        </p:blipFill>
        <p:spPr bwMode="auto">
          <a:xfrm>
            <a:off x="753980" y="737937"/>
            <a:ext cx="10587788" cy="5406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51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7079399" cy="151553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WWW.EDUCIMA.COM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24262" y="3521118"/>
            <a:ext cx="6815669" cy="1801507"/>
          </a:xfrm>
          <a:solidFill>
            <a:schemeClr val="accent5">
              <a:lumMod val="60000"/>
              <a:lumOff val="40000"/>
            </a:schemeClr>
          </a:solidFill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 lnSpcReduction="10000"/>
          </a:bodyPr>
          <a:lstStyle/>
          <a:p>
            <a:endParaRPr lang="es-ES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 smtClean="0"/>
              <a:t>Dibujos.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 smtClean="0"/>
              <a:t>Crucigramas.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dirty="0" smtClean="0"/>
              <a:t>Sopas de letras……</a:t>
            </a:r>
          </a:p>
          <a:p>
            <a:endParaRPr lang="es-ES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9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5286" t="797" r="5174" b="15143"/>
          <a:stretch/>
        </p:blipFill>
        <p:spPr>
          <a:xfrm>
            <a:off x="723331" y="750626"/>
            <a:ext cx="10918210" cy="5431810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izquierda 2"/>
          <p:cNvSpPr/>
          <p:nvPr/>
        </p:nvSpPr>
        <p:spPr>
          <a:xfrm>
            <a:off x="3302760" y="3466531"/>
            <a:ext cx="4353636" cy="1241947"/>
          </a:xfrm>
          <a:prstGeom prst="lef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GENERADOR DE CRUCIGRAMAS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32" t="615" r="15037" b="14318"/>
          <a:stretch/>
        </p:blipFill>
        <p:spPr>
          <a:xfrm>
            <a:off x="982639" y="832515"/>
            <a:ext cx="10208525" cy="4885898"/>
          </a:xfrm>
          <a:prstGeom prst="rect">
            <a:avLst/>
          </a:prstGeom>
          <a:ln w="2286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22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-4095" t="-4579" r="-4359" b="28547"/>
          <a:stretch/>
        </p:blipFill>
        <p:spPr>
          <a:xfrm>
            <a:off x="914400" y="820538"/>
            <a:ext cx="10686198" cy="5211772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izquierda 2"/>
          <p:cNvSpPr/>
          <p:nvPr/>
        </p:nvSpPr>
        <p:spPr>
          <a:xfrm>
            <a:off x="7219667" y="5117910"/>
            <a:ext cx="3289110" cy="914400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795" t="8887" r="23492" b="5012"/>
          <a:stretch/>
        </p:blipFill>
        <p:spPr>
          <a:xfrm>
            <a:off x="1269241" y="586853"/>
            <a:ext cx="5554640" cy="5950424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ángulo 3"/>
          <p:cNvSpPr/>
          <p:nvPr/>
        </p:nvSpPr>
        <p:spPr>
          <a:xfrm>
            <a:off x="7751928" y="2306472"/>
            <a:ext cx="3589362" cy="14603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ENTENDIDO </a:t>
            </a:r>
          </a:p>
          <a:p>
            <a:pPr algn="ctr"/>
            <a:r>
              <a:rPr lang="es-ES" b="1" dirty="0" smtClean="0"/>
              <a:t>PULSAMOS DENTRO Y SE ACTIVA LA DESCASRGA</a:t>
            </a:r>
            <a:endParaRPr lang="es-ES" b="1" dirty="0"/>
          </a:p>
        </p:txBody>
      </p:sp>
      <p:sp>
        <p:nvSpPr>
          <p:cNvPr id="5" name="Flecha izquierda 4"/>
          <p:cNvSpPr/>
          <p:nvPr/>
        </p:nvSpPr>
        <p:spPr>
          <a:xfrm>
            <a:off x="6346209" y="5718412"/>
            <a:ext cx="4026089" cy="70968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0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082" t="8337" r="15485" b="10230"/>
          <a:stretch/>
        </p:blipFill>
        <p:spPr>
          <a:xfrm>
            <a:off x="1569491" y="736979"/>
            <a:ext cx="8952931" cy="5581934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izquierda 2"/>
          <p:cNvSpPr/>
          <p:nvPr/>
        </p:nvSpPr>
        <p:spPr>
          <a:xfrm>
            <a:off x="3029803" y="5022376"/>
            <a:ext cx="4394579" cy="50496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34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023" t="-3063" r="341" b="9012"/>
          <a:stretch/>
        </p:blipFill>
        <p:spPr>
          <a:xfrm>
            <a:off x="789709" y="637122"/>
            <a:ext cx="10806546" cy="5638987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Flecha arriba y abajo 2"/>
          <p:cNvSpPr/>
          <p:nvPr/>
        </p:nvSpPr>
        <p:spPr>
          <a:xfrm>
            <a:off x="10363200" y="1399309"/>
            <a:ext cx="401782" cy="205730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8679873" y="3716435"/>
            <a:ext cx="3110345" cy="12157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KAIZALA</a:t>
            </a:r>
            <a:endParaRPr lang="es-E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6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559</TotalTime>
  <Words>150</Words>
  <Application>Microsoft Office PowerPoint</Application>
  <PresentationFormat>Panorámica</PresentationFormat>
  <Paragraphs>74</Paragraphs>
  <Slides>97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106" baseType="lpstr">
      <vt:lpstr>Algerian</vt:lpstr>
      <vt:lpstr>Arial</vt:lpstr>
      <vt:lpstr>Arial Black</vt:lpstr>
      <vt:lpstr>Calibri</vt:lpstr>
      <vt:lpstr>Garamond</vt:lpstr>
      <vt:lpstr>Segoe UI Light</vt:lpstr>
      <vt:lpstr>Times New Roman</vt:lpstr>
      <vt:lpstr>Wingdings</vt:lpstr>
      <vt:lpstr>Orgánico</vt:lpstr>
      <vt:lpstr>KAIZALA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VOLVEMOS AL CONTACTO</vt:lpstr>
      <vt:lpstr>ENTRAMOS EN EL GRUPO</vt:lpstr>
      <vt:lpstr>VOLVEMOS AL GRUPO  ABRIMOS ACCIONES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VOLVEMOS AL GRUPO  ABRIMOS ACCIONES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OTRAS ACCIONES</vt:lpstr>
      <vt:lpstr>VOLVEMOS AL GRUPO  ABRIMOS ACCIONES</vt:lpstr>
      <vt:lpstr>Presentación de PowerPoint</vt:lpstr>
      <vt:lpstr> CREAMOS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VOLVEMOS AL CHAT</vt:lpstr>
      <vt:lpstr>Presentación de PowerPoint</vt:lpstr>
      <vt:lpstr>Presentación de PowerPoint</vt:lpstr>
      <vt:lpstr>ACCEDEMOS AL GRUPO</vt:lpstr>
      <vt:lpstr>VINCULAR LA CUENTA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WWW.EDUCIMA.COM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KAIZALA</dc:title>
  <dc:creator>julian.caballero4@outlook.es</dc:creator>
  <cp:lastModifiedBy>Profesor</cp:lastModifiedBy>
  <cp:revision>57</cp:revision>
  <dcterms:created xsi:type="dcterms:W3CDTF">2020-10-24T15:17:40Z</dcterms:created>
  <dcterms:modified xsi:type="dcterms:W3CDTF">2020-11-16T08:50:12Z</dcterms:modified>
</cp:coreProperties>
</file>