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8AD3-975A-421F-A8E7-395304C6A76E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ACE-8980-4EAB-851F-B881BC02895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8AD3-975A-421F-A8E7-395304C6A76E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ACE-8980-4EAB-851F-B881BC0289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8AD3-975A-421F-A8E7-395304C6A76E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ACE-8980-4EAB-851F-B881BC0289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8AD3-975A-421F-A8E7-395304C6A76E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ACE-8980-4EAB-851F-B881BC0289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8AD3-975A-421F-A8E7-395304C6A76E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ACE-8980-4EAB-851F-B881BC02895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8AD3-975A-421F-A8E7-395304C6A76E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ACE-8980-4EAB-851F-B881BC0289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8AD3-975A-421F-A8E7-395304C6A76E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ACE-8980-4EAB-851F-B881BC0289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8AD3-975A-421F-A8E7-395304C6A76E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ACE-8980-4EAB-851F-B881BC0289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8AD3-975A-421F-A8E7-395304C6A76E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ACE-8980-4EAB-851F-B881BC0289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8AD3-975A-421F-A8E7-395304C6A76E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ACE-8980-4EAB-851F-B881BC0289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8AD3-975A-421F-A8E7-395304C6A76E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E84ACE-8980-4EAB-851F-B881BC02895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DE8AD3-975A-421F-A8E7-395304C6A76E}" type="datetimeFigureOut">
              <a:rPr lang="es-ES" smtClean="0"/>
              <a:t>04/02/2020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E84ACE-8980-4EAB-851F-B881BC02895C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142852"/>
            <a:ext cx="8253442" cy="3057548"/>
          </a:xfrm>
        </p:spPr>
        <p:txBody>
          <a:bodyPr>
            <a:normAutofit fontScale="90000"/>
          </a:bodyPr>
          <a:lstStyle/>
          <a:p>
            <a:r>
              <a:rPr lang="es-ES" sz="6700" u="sng" dirty="0" smtClean="0"/>
              <a:t>LAVAMAGIC</a:t>
            </a:r>
            <a:r>
              <a:rPr lang="es-ES" dirty="0" smtClean="0"/>
              <a:t>, en el CEIP GLORIA FUERTES</a:t>
            </a:r>
            <a:br>
              <a:rPr lang="es-ES" dirty="0" smtClean="0"/>
            </a:br>
            <a:r>
              <a:rPr lang="es-ES" dirty="0" smtClean="0"/>
              <a:t> (Tudela de Duero- Valladolid)</a:t>
            </a:r>
            <a:endParaRPr lang="es-ES" dirty="0"/>
          </a:p>
        </p:txBody>
      </p:sp>
      <p:pic>
        <p:nvPicPr>
          <p:cNvPr id="4" name="3 Imagen" descr="logo-centros-graduados-er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4357694"/>
            <a:ext cx="1857388" cy="1857388"/>
          </a:xfrm>
          <a:prstGeom prst="rect">
            <a:avLst/>
          </a:prstGeom>
        </p:spPr>
      </p:pic>
      <p:sp>
        <p:nvSpPr>
          <p:cNvPr id="13314" name="AutoShape 2" descr="Resultado de imagen de logo balay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Resultado de imagen de logo balay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8" name="AutoShape 6" descr="Resultado de imagen de logo balay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7 Imagen" descr="11571443_Lavamagic-lavadora-emociones-mob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357694"/>
            <a:ext cx="1830509" cy="18305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42976" y="785794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NUESTRA CLASE DE INFANTIL, ESTÁ EMOCIONADA… TENEMOS UNA LAVADORA MUY ESPECIAL QUE NOS “LIMPIA” EL CORAZÓN A TRAVÉS DE LO QUE SENTIMOS CADA DÍA .</a:t>
            </a:r>
            <a:endParaRPr lang="es-ES" dirty="0"/>
          </a:p>
        </p:txBody>
      </p:sp>
      <p:pic>
        <p:nvPicPr>
          <p:cNvPr id="14338" name="Picture 2" descr="C:\Users\GLORIA FUERTES 1\AppData\Local\Microsoft\Windows\INetCache\IE\42YM66K5\1024px-Heart_corazón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142984"/>
            <a:ext cx="857256" cy="857256"/>
          </a:xfrm>
          <a:prstGeom prst="rect">
            <a:avLst/>
          </a:prstGeom>
          <a:noFill/>
        </p:spPr>
      </p:pic>
      <p:pic>
        <p:nvPicPr>
          <p:cNvPr id="14340" name="Picture 4" descr="C:\Users\GLORIA FUERTES 1\AppData\Local\Microsoft\Windows\INetCache\IE\42YM66K5\three-2747268_64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71678"/>
            <a:ext cx="609600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_4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642918"/>
            <a:ext cx="2928958" cy="55159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Imagen" descr="IMG_4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14290"/>
            <a:ext cx="2928940" cy="390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4714876" y="4429132"/>
            <a:ext cx="400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CUANDO QUEREMOS EXPRESAR UNA EMOCIÓN O RESOLVER UN CONFLICTO , COGEMOS UN “PAÑO DE LAS EMOCIONES” , LO METEMOS EN LA LAVADORA, LO PROGRAMAMOS Y MIENTRAS…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MG_4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2928958" cy="390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IMG_4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500042"/>
            <a:ext cx="2714644" cy="36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4286248" y="4786322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HACEMOS UN DIBUJO, MOSTRANDO NUESTRA CREATIVIDAD Y TODO LO QUE NOS SUGIERE LA EMOCIÓN.</a:t>
            </a:r>
            <a:endParaRPr lang="es-ES" dirty="0"/>
          </a:p>
        </p:txBody>
      </p:sp>
      <p:pic>
        <p:nvPicPr>
          <p:cNvPr id="9" name="8 Imagen" descr="IMG_46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14290"/>
            <a:ext cx="2071702" cy="2680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_4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428604"/>
            <a:ext cx="4945846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IMG_4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214686"/>
            <a:ext cx="2452693" cy="3240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3857620" y="4643446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 TENDEMOS Y COMPARTIMOS NUESTRA CRACIÓN CON TOD@S LOS COMPAÑER@S.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1000108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BUSCAMOS UN CUENTO DE LOS TRABAJADOS EN EL PROGRAMA DE EDUCACIÓN RESPONSABLE QUE TRATE SOBRE ESA EMOCIÓN EN CONCRETO, LO ASOCIAMOS UNA IMAGÉN Y ESA IMAGEN LA GUARDAMOS EN NUESTRO</a:t>
            </a:r>
          </a:p>
          <a:p>
            <a:r>
              <a:rPr lang="es-ES" dirty="0" smtClean="0"/>
              <a:t> “CUBITO EMOCIONAL”.</a:t>
            </a:r>
            <a:endParaRPr lang="es-ES" dirty="0"/>
          </a:p>
        </p:txBody>
      </p:sp>
      <p:pic>
        <p:nvPicPr>
          <p:cNvPr id="5" name="4 Imagen" descr="IMG_45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785794"/>
            <a:ext cx="3619509" cy="542926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129</Words>
  <Application>Microsoft Office PowerPoint</Application>
  <PresentationFormat>Presentación en pantalla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Flujo</vt:lpstr>
      <vt:lpstr>LAVAMAGIC, en el CEIP GLORIA FUERTES  (Tudela de Duero- Valladolid)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LAVAMAGIC, en el CEIP GLORIA FUERTES  (Tudela de Duero- Valladolid)</dc:title>
  <dc:creator>GLORIA FUERTES 1</dc:creator>
  <cp:lastModifiedBy>GLORIA FUERTES 1</cp:lastModifiedBy>
  <cp:revision>7</cp:revision>
  <dcterms:created xsi:type="dcterms:W3CDTF">2020-02-04T10:20:58Z</dcterms:created>
  <dcterms:modified xsi:type="dcterms:W3CDTF">2020-02-04T11:52:18Z</dcterms:modified>
</cp:coreProperties>
</file>