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757"/>
    <a:srgbClr val="CC00CC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2A7E9-3550-47D5-87A2-C383D79C9E72}" type="datetimeFigureOut">
              <a:rPr lang="en-GB" smtClean="0"/>
              <a:t>16/01/2020</a:t>
            </a:fld>
            <a:endParaRPr lang="en-GB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0A3CD-4040-426F-803E-40980B17927E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240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0A3CD-4040-426F-803E-40980B17927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810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768D8-6100-41FF-B447-9B73C10CE095}" type="datetimeFigureOut">
              <a:rPr lang="es-ES" smtClean="0"/>
              <a:pPr/>
              <a:t>16/01/2020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67A2-4E3E-485F-9B35-47D3AE2512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768D8-6100-41FF-B447-9B73C10CE095}" type="datetimeFigureOut">
              <a:rPr lang="es-ES" smtClean="0"/>
              <a:pPr/>
              <a:t>16/01/2020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67A2-4E3E-485F-9B35-47D3AE2512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768D8-6100-41FF-B447-9B73C10CE095}" type="datetimeFigureOut">
              <a:rPr lang="es-ES" smtClean="0"/>
              <a:pPr/>
              <a:t>16/01/2020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67A2-4E3E-485F-9B35-47D3AE2512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768D8-6100-41FF-B447-9B73C10CE095}" type="datetimeFigureOut">
              <a:rPr lang="es-ES" smtClean="0"/>
              <a:pPr/>
              <a:t>16/01/2020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67A2-4E3E-485F-9B35-47D3AE2512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768D8-6100-41FF-B447-9B73C10CE095}" type="datetimeFigureOut">
              <a:rPr lang="es-ES" smtClean="0"/>
              <a:pPr/>
              <a:t>16/01/2020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67A2-4E3E-485F-9B35-47D3AE2512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768D8-6100-41FF-B447-9B73C10CE095}" type="datetimeFigureOut">
              <a:rPr lang="es-ES" smtClean="0"/>
              <a:pPr/>
              <a:t>16/01/2020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67A2-4E3E-485F-9B35-47D3AE2512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768D8-6100-41FF-B447-9B73C10CE095}" type="datetimeFigureOut">
              <a:rPr lang="es-ES" smtClean="0"/>
              <a:pPr/>
              <a:t>16/01/2020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67A2-4E3E-485F-9B35-47D3AE2512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768D8-6100-41FF-B447-9B73C10CE095}" type="datetimeFigureOut">
              <a:rPr lang="es-ES" smtClean="0"/>
              <a:pPr/>
              <a:t>16/01/2020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67A2-4E3E-485F-9B35-47D3AE2512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768D8-6100-41FF-B447-9B73C10CE095}" type="datetimeFigureOut">
              <a:rPr lang="es-ES" smtClean="0"/>
              <a:pPr/>
              <a:t>16/01/2020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67A2-4E3E-485F-9B35-47D3AE2512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768D8-6100-41FF-B447-9B73C10CE095}" type="datetimeFigureOut">
              <a:rPr lang="es-ES" smtClean="0"/>
              <a:pPr/>
              <a:t>16/01/2020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67A2-4E3E-485F-9B35-47D3AE2512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768D8-6100-41FF-B447-9B73C10CE095}" type="datetimeFigureOut">
              <a:rPr lang="es-ES" smtClean="0"/>
              <a:pPr/>
              <a:t>16/01/2020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667A2-4E3E-485F-9B35-47D3AE2512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80000"/>
                <a:satMod val="300000"/>
                <a:alpha val="32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768D8-6100-41FF-B447-9B73C10CE095}" type="datetimeFigureOut">
              <a:rPr lang="es-ES" smtClean="0"/>
              <a:pPr/>
              <a:t>16/01/2020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667A2-4E3E-485F-9B35-47D3AE2512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>
            <a:extLst>
              <a:ext uri="{FF2B5EF4-FFF2-40B4-BE49-F238E27FC236}">
                <a16:creationId xmlns:a16="http://schemas.microsoft.com/office/drawing/2014/main" id="{0B3A3107-6478-42E1-B500-CF6322A95602}"/>
              </a:ext>
            </a:extLst>
          </p:cNvPr>
          <p:cNvSpPr txBox="1"/>
          <p:nvPr/>
        </p:nvSpPr>
        <p:spPr>
          <a:xfrm>
            <a:off x="1678761" y="764704"/>
            <a:ext cx="578647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>
                <a:solidFill>
                  <a:srgbClr val="FF5757"/>
                </a:solidFill>
                <a:latin typeface="Ravie" panose="04040805050809020602" pitchFamily="82" charset="0"/>
              </a:rPr>
              <a:t>LET´S </a:t>
            </a:r>
            <a:r>
              <a:rPr lang="es-ES" sz="6600" b="1" dirty="0">
                <a:solidFill>
                  <a:srgbClr val="00B0F0"/>
                </a:solidFill>
                <a:latin typeface="Ravie" panose="04040805050809020602" pitchFamily="82" charset="0"/>
              </a:rPr>
              <a:t>MAKE</a:t>
            </a:r>
          </a:p>
          <a:p>
            <a:pPr algn="ctr"/>
            <a:r>
              <a:rPr lang="es-ES" sz="6600" b="1" dirty="0">
                <a:solidFill>
                  <a:srgbClr val="92D050"/>
                </a:solidFill>
                <a:latin typeface="Ravie" panose="04040805050809020602" pitchFamily="82" charset="0"/>
              </a:rPr>
              <a:t>IT</a:t>
            </a:r>
          </a:p>
          <a:p>
            <a:pPr algn="ctr"/>
            <a:r>
              <a:rPr lang="es-ES" sz="6600" b="1" dirty="0">
                <a:solidFill>
                  <a:srgbClr val="FFFF00"/>
                </a:solidFill>
                <a:latin typeface="Ravie" panose="04040805050809020602" pitchFamily="82" charset="0"/>
              </a:rPr>
              <a:t> GREAT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FE77F9-38D1-4B34-BCE7-CAF0A0DC9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80466">
            <a:off x="6804248" y="404664"/>
            <a:ext cx="107157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43FFB0D-40B1-4AB7-8274-A78AAAAFF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144598">
            <a:off x="899592" y="3933056"/>
            <a:ext cx="1143008" cy="160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25F63005-A628-48DD-BFB3-4EC614F19A91}"/>
              </a:ext>
            </a:extLst>
          </p:cNvPr>
          <p:cNvSpPr/>
          <p:nvPr/>
        </p:nvSpPr>
        <p:spPr>
          <a:xfrm>
            <a:off x="6714949" y="6276455"/>
            <a:ext cx="2274982" cy="461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Tania Álvarez Ruiz</a:t>
            </a:r>
          </a:p>
        </p:txBody>
      </p:sp>
    </p:spTree>
    <p:extLst>
      <p:ext uri="{BB962C8B-B14F-4D97-AF65-F5344CB8AC3E}">
        <p14:creationId xmlns:p14="http://schemas.microsoft.com/office/powerpoint/2010/main" val="390782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20000">
                                      <p:cBhvr>
                                        <p:cTn id="6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4048" y="3699412"/>
            <a:ext cx="107157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2928934"/>
            <a:ext cx="1143008" cy="160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CuadroTexto"/>
          <p:cNvSpPr txBox="1"/>
          <p:nvPr/>
        </p:nvSpPr>
        <p:spPr>
          <a:xfrm>
            <a:off x="214283" y="1832119"/>
            <a:ext cx="3500462" cy="1055608"/>
          </a:xfrm>
          <a:prstGeom prst="wedgeRoundRectCallout">
            <a:avLst>
              <a:gd name="adj1" fmla="val 53248"/>
              <a:gd name="adj2" fmla="val 124640"/>
              <a:gd name="adj3" fmla="val 16667"/>
            </a:avLst>
          </a:prstGeom>
          <a:noFill/>
          <a:ln w="190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C000"/>
                </a:solidFill>
                <a:latin typeface="Comic Sans MS" pitchFamily="66" charset="0"/>
              </a:rPr>
              <a:t>And, when is your birthday?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43042" y="285729"/>
            <a:ext cx="578647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600" b="1" dirty="0">
                <a:solidFill>
                  <a:srgbClr val="C00000"/>
                </a:solidFill>
                <a:latin typeface="Ball" pitchFamily="2" charset="0"/>
              </a:rPr>
              <a:t>P</a:t>
            </a:r>
            <a:r>
              <a:rPr lang="es-ES" sz="4600" b="1" dirty="0">
                <a:solidFill>
                  <a:schemeClr val="accent5">
                    <a:lumMod val="75000"/>
                  </a:schemeClr>
                </a:solidFill>
                <a:latin typeface="Ball" pitchFamily="2" charset="0"/>
              </a:rPr>
              <a:t>R</a:t>
            </a:r>
            <a:r>
              <a:rPr lang="es-ES" sz="4600" b="1" dirty="0">
                <a:solidFill>
                  <a:srgbClr val="7030A0"/>
                </a:solidFill>
                <a:latin typeface="Ball" pitchFamily="2" charset="0"/>
              </a:rPr>
              <a:t>E</a:t>
            </a:r>
            <a:r>
              <a:rPr lang="es-ES" sz="4600" b="1" dirty="0">
                <a:solidFill>
                  <a:srgbClr val="00B0F0"/>
                </a:solidFill>
                <a:latin typeface="Ball" pitchFamily="2" charset="0"/>
              </a:rPr>
              <a:t>S</a:t>
            </a:r>
            <a:r>
              <a:rPr lang="es-ES" sz="4600" b="1" dirty="0">
                <a:solidFill>
                  <a:srgbClr val="00B050"/>
                </a:solidFill>
                <a:latin typeface="Ball" pitchFamily="2" charset="0"/>
              </a:rPr>
              <a:t>E</a:t>
            </a:r>
            <a:r>
              <a:rPr lang="es-ES" sz="4600" b="1" dirty="0">
                <a:solidFill>
                  <a:srgbClr val="FFFF00"/>
                </a:solidFill>
                <a:latin typeface="Ball" pitchFamily="2" charset="0"/>
              </a:rPr>
              <a:t>N</a:t>
            </a:r>
            <a:r>
              <a:rPr lang="es-ES" sz="4600" b="1" dirty="0">
                <a:solidFill>
                  <a:schemeClr val="accent6">
                    <a:lumMod val="75000"/>
                  </a:schemeClr>
                </a:solidFill>
                <a:latin typeface="Ball" pitchFamily="2" charset="0"/>
              </a:rPr>
              <a:t>T</a:t>
            </a:r>
            <a:r>
              <a:rPr lang="es-ES" sz="4600" b="1" dirty="0">
                <a:solidFill>
                  <a:schemeClr val="accent2">
                    <a:lumMod val="75000"/>
                  </a:schemeClr>
                </a:solidFill>
                <a:latin typeface="Ball" pitchFamily="2" charset="0"/>
              </a:rPr>
              <a:t>A</a:t>
            </a:r>
            <a:r>
              <a:rPr lang="es-ES" sz="4600" b="1" dirty="0">
                <a:solidFill>
                  <a:srgbClr val="CC66FF"/>
                </a:solidFill>
                <a:latin typeface="Ball" pitchFamily="2" charset="0"/>
              </a:rPr>
              <a:t>T</a:t>
            </a:r>
            <a:r>
              <a:rPr lang="es-ES" sz="4600" b="1" dirty="0">
                <a:solidFill>
                  <a:schemeClr val="accent6">
                    <a:lumMod val="75000"/>
                  </a:schemeClr>
                </a:solidFill>
                <a:latin typeface="Ball" pitchFamily="2" charset="0"/>
              </a:rPr>
              <a:t>I</a:t>
            </a:r>
            <a:r>
              <a:rPr lang="es-ES" sz="4600" b="1" dirty="0">
                <a:solidFill>
                  <a:srgbClr val="00B050"/>
                </a:solidFill>
                <a:latin typeface="Ball" pitchFamily="2" charset="0"/>
              </a:rPr>
              <a:t>O</a:t>
            </a:r>
            <a:r>
              <a:rPr lang="es-ES" sz="4600" b="1" dirty="0">
                <a:solidFill>
                  <a:srgbClr val="FF0000"/>
                </a:solidFill>
                <a:latin typeface="Ball" pitchFamily="2" charset="0"/>
              </a:rPr>
              <a:t>N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458858" y="1916832"/>
            <a:ext cx="3500462" cy="1055608"/>
          </a:xfrm>
          <a:prstGeom prst="wedgeRoundRectCallout">
            <a:avLst>
              <a:gd name="adj1" fmla="val -40772"/>
              <a:gd name="adj2" fmla="val 188942"/>
              <a:gd name="adj3" fmla="val 16667"/>
            </a:avLst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C00CC"/>
                </a:solidFill>
                <a:latin typeface="Comic Sans MS" pitchFamily="66" charset="0"/>
              </a:rPr>
              <a:t>My birthday is on February the </a:t>
            </a:r>
            <a:r>
              <a:rPr lang="es-ES" sz="2800" b="1" dirty="0">
                <a:solidFill>
                  <a:srgbClr val="CC00CC"/>
                </a:solidFill>
              </a:rPr>
              <a:t>6</a:t>
            </a:r>
            <a:r>
              <a:rPr lang="es-ES" sz="2800" b="1" baseline="30000" dirty="0">
                <a:solidFill>
                  <a:srgbClr val="CC00CC"/>
                </a:solidFill>
              </a:rPr>
              <a:t>th</a:t>
            </a:r>
            <a:r>
              <a:rPr lang="en-US" sz="2800" b="1" dirty="0">
                <a:solidFill>
                  <a:srgbClr val="CC00CC"/>
                </a:solidFill>
                <a:latin typeface="Comic Sans MS" pitchFamily="66" charset="0"/>
              </a:rPr>
              <a:t> </a:t>
            </a:r>
            <a:endParaRPr lang="es-ES" sz="2800" b="1" dirty="0">
              <a:solidFill>
                <a:srgbClr val="CC00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1.94444E-6 0 L 1.94444E-6 -0.07222 " pathEditMode="relative" rAng="0" ptsTypes="AA">
                                      <p:cBhvr>
                                        <p:cTn id="30" dur="37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31" dur="1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88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88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188" fill="hold">
                                          <p:stCondLst>
                                            <p:cond delay="563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1.94444E-6 0 L 1.94444E-6 -0.07222 " pathEditMode="relative" rAng="0" ptsTypes="AA">
                                      <p:cBhvr>
                                        <p:cTn id="38" dur="37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39" dur="1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0" dur="188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1" dur="188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2" dur="188" fill="hold">
                                          <p:stCondLst>
                                            <p:cond delay="563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6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643042" y="285728"/>
            <a:ext cx="5786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b="1" dirty="0">
                <a:solidFill>
                  <a:srgbClr val="C00000"/>
                </a:solidFill>
                <a:latin typeface="Ball" pitchFamily="2" charset="0"/>
              </a:rPr>
              <a:t>G</a:t>
            </a:r>
            <a:r>
              <a:rPr lang="es-ES" sz="4800" b="1" dirty="0">
                <a:solidFill>
                  <a:schemeClr val="accent5">
                    <a:lumMod val="75000"/>
                  </a:schemeClr>
                </a:solidFill>
                <a:latin typeface="Ball" pitchFamily="2" charset="0"/>
              </a:rPr>
              <a:t>R</a:t>
            </a:r>
            <a:r>
              <a:rPr lang="es-ES" sz="4800" b="1" dirty="0">
                <a:solidFill>
                  <a:srgbClr val="CC00CC"/>
                </a:solidFill>
                <a:latin typeface="Ball" pitchFamily="2" charset="0"/>
              </a:rPr>
              <a:t>E</a:t>
            </a:r>
            <a:r>
              <a:rPr lang="es-ES" sz="4800" b="1" dirty="0">
                <a:solidFill>
                  <a:srgbClr val="7030A0"/>
                </a:solidFill>
                <a:latin typeface="Ball" pitchFamily="2" charset="0"/>
              </a:rPr>
              <a:t>E</a:t>
            </a:r>
            <a:r>
              <a:rPr lang="es-ES" sz="4800" b="1" dirty="0">
                <a:solidFill>
                  <a:srgbClr val="00B0F0"/>
                </a:solidFill>
                <a:latin typeface="Ball" pitchFamily="2" charset="0"/>
              </a:rPr>
              <a:t>T</a:t>
            </a:r>
            <a:r>
              <a:rPr lang="es-ES" sz="4800" b="1" dirty="0">
                <a:solidFill>
                  <a:srgbClr val="00B050"/>
                </a:solidFill>
                <a:latin typeface="Ball" pitchFamily="2" charset="0"/>
              </a:rPr>
              <a:t>I</a:t>
            </a:r>
            <a:r>
              <a:rPr lang="es-ES" sz="4800" b="1" dirty="0">
                <a:solidFill>
                  <a:srgbClr val="FFFF00"/>
                </a:solidFill>
                <a:latin typeface="Ball" pitchFamily="2" charset="0"/>
              </a:rPr>
              <a:t>N</a:t>
            </a:r>
            <a:r>
              <a:rPr lang="es-ES" sz="4800" b="1" dirty="0">
                <a:solidFill>
                  <a:schemeClr val="accent6">
                    <a:lumMod val="75000"/>
                  </a:schemeClr>
                </a:solidFill>
                <a:latin typeface="Ball" pitchFamily="2" charset="0"/>
              </a:rPr>
              <a:t>G</a:t>
            </a:r>
            <a:r>
              <a:rPr lang="es-ES" sz="4800" b="1" dirty="0">
                <a:solidFill>
                  <a:srgbClr val="FF0000"/>
                </a:solidFill>
                <a:latin typeface="Ball" pitchFamily="2" charset="0"/>
              </a:rPr>
              <a:t>S</a:t>
            </a:r>
          </a:p>
        </p:txBody>
      </p:sp>
      <p:pic>
        <p:nvPicPr>
          <p:cNvPr id="13314" name="Picture 2" descr="http://4.bp.blogspot.com/-MC9D8Wr9b5s/UgTZJozWEdI/AAAAAAABEj8/bAOhIlxzXds/s1600/Dia+del+Ni%C3%B1o+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500306"/>
            <a:ext cx="3595954" cy="2400299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1406" y="1500174"/>
            <a:ext cx="2928958" cy="1532334"/>
          </a:xfrm>
          <a:prstGeom prst="wedgeRoundRectCallout">
            <a:avLst>
              <a:gd name="adj1" fmla="val 66932"/>
              <a:gd name="adj2" fmla="val 80906"/>
              <a:gd name="adj3" fmla="val 16667"/>
            </a:avLst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n-US" sz="2800" b="1" dirty="0">
                <a:solidFill>
                  <a:srgbClr val="00B050"/>
                </a:solidFill>
                <a:latin typeface="Comic Sans MS" pitchFamily="66" charset="0"/>
                <a:cs typeface="Raavi" pitchFamily="34" charset="0"/>
              </a:rPr>
              <a:t>Hello!</a:t>
            </a:r>
          </a:p>
          <a:p>
            <a:pPr algn="ctr">
              <a:buFont typeface="Wingdings" pitchFamily="2" charset="2"/>
              <a:buChar char="ü"/>
            </a:pPr>
            <a:r>
              <a:rPr lang="es-ES" sz="2800" b="1" dirty="0" err="1">
                <a:solidFill>
                  <a:srgbClr val="C00000"/>
                </a:solidFill>
                <a:latin typeface="Comic Sans MS" pitchFamily="66" charset="0"/>
                <a:cs typeface="Raavi" pitchFamily="34" charset="0"/>
              </a:rPr>
              <a:t>Hi</a:t>
            </a:r>
            <a:r>
              <a:rPr lang="es-ES" sz="2800" b="1" dirty="0">
                <a:solidFill>
                  <a:srgbClr val="C00000"/>
                </a:solidFill>
                <a:latin typeface="Comic Sans MS" pitchFamily="66" charset="0"/>
                <a:cs typeface="Raavi" pitchFamily="34" charset="0"/>
              </a:rPr>
              <a:t>!</a:t>
            </a:r>
            <a:endParaRPr lang="es-ES" sz="2000" dirty="0">
              <a:solidFill>
                <a:srgbClr val="C00000"/>
              </a:solidFill>
              <a:latin typeface="Comic Sans MS" pitchFamily="66" charset="0"/>
              <a:cs typeface="Raavi" pitchFamily="34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en-US" sz="2800" b="1" dirty="0">
                <a:solidFill>
                  <a:srgbClr val="7030A0"/>
                </a:solidFill>
                <a:latin typeface="Comic Sans MS" pitchFamily="66" charset="0"/>
              </a:rPr>
              <a:t>Good Morning</a:t>
            </a:r>
            <a:endParaRPr lang="en-US" sz="2800" b="1" dirty="0">
              <a:solidFill>
                <a:srgbClr val="7030A0"/>
              </a:solidFill>
              <a:latin typeface="Comic Sans MS" pitchFamily="66" charset="0"/>
              <a:cs typeface="Raav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929322" y="1196752"/>
            <a:ext cx="3143272" cy="987504"/>
          </a:xfrm>
          <a:prstGeom prst="wedgeRoundRectCallout">
            <a:avLst>
              <a:gd name="adj1" fmla="val -65100"/>
              <a:gd name="adj2" fmla="val 179862"/>
              <a:gd name="adj3" fmla="val 16667"/>
            </a:avLst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600" b="1" dirty="0">
                <a:solidFill>
                  <a:srgbClr val="7030A0"/>
                </a:solidFill>
                <a:latin typeface="Comic Sans MS" pitchFamily="66" charset="0"/>
              </a:rPr>
              <a:t>Good Afternoon</a:t>
            </a:r>
          </a:p>
          <a:p>
            <a:pPr>
              <a:buFont typeface="Wingdings" pitchFamily="2" charset="2"/>
              <a:buChar char="ü"/>
            </a:pPr>
            <a:r>
              <a:rPr lang="en-US" sz="2600" b="1" dirty="0">
                <a:solidFill>
                  <a:srgbClr val="00B050"/>
                </a:solidFill>
                <a:latin typeface="Comic Sans MS" pitchFamily="66" charset="0"/>
              </a:rPr>
              <a:t>Good Evening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1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1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7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43042" y="285728"/>
            <a:ext cx="5786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600" b="1" dirty="0">
                <a:solidFill>
                  <a:srgbClr val="C00000"/>
                </a:solidFill>
                <a:latin typeface="Ball" pitchFamily="2" charset="0"/>
              </a:rPr>
              <a:t>G</a:t>
            </a:r>
            <a:r>
              <a:rPr lang="es-ES" sz="4600" b="1" dirty="0">
                <a:solidFill>
                  <a:schemeClr val="accent5">
                    <a:lumMod val="75000"/>
                  </a:schemeClr>
                </a:solidFill>
                <a:latin typeface="Ball" pitchFamily="2" charset="0"/>
              </a:rPr>
              <a:t>R</a:t>
            </a:r>
            <a:r>
              <a:rPr lang="es-ES" sz="4600" b="1" dirty="0">
                <a:solidFill>
                  <a:srgbClr val="CC00CC"/>
                </a:solidFill>
                <a:latin typeface="Ball" pitchFamily="2" charset="0"/>
              </a:rPr>
              <a:t>E</a:t>
            </a:r>
            <a:r>
              <a:rPr lang="es-ES" sz="4600" b="1" dirty="0">
                <a:solidFill>
                  <a:srgbClr val="7030A0"/>
                </a:solidFill>
                <a:latin typeface="Ball" pitchFamily="2" charset="0"/>
              </a:rPr>
              <a:t>E</a:t>
            </a:r>
            <a:r>
              <a:rPr lang="es-ES" sz="4600" b="1" dirty="0">
                <a:solidFill>
                  <a:srgbClr val="00B0F0"/>
                </a:solidFill>
                <a:latin typeface="Ball" pitchFamily="2" charset="0"/>
              </a:rPr>
              <a:t>T</a:t>
            </a:r>
            <a:r>
              <a:rPr lang="es-ES" sz="4600" b="1" dirty="0">
                <a:solidFill>
                  <a:srgbClr val="00B050"/>
                </a:solidFill>
                <a:latin typeface="Ball" pitchFamily="2" charset="0"/>
              </a:rPr>
              <a:t>I</a:t>
            </a:r>
            <a:r>
              <a:rPr lang="es-ES" sz="4600" b="1" dirty="0">
                <a:solidFill>
                  <a:srgbClr val="FFFF00"/>
                </a:solidFill>
                <a:latin typeface="Ball" pitchFamily="2" charset="0"/>
              </a:rPr>
              <a:t>N</a:t>
            </a:r>
            <a:r>
              <a:rPr lang="es-ES" sz="4600" b="1" dirty="0">
                <a:solidFill>
                  <a:schemeClr val="accent6">
                    <a:lumMod val="75000"/>
                  </a:schemeClr>
                </a:solidFill>
                <a:latin typeface="Ball" pitchFamily="2" charset="0"/>
              </a:rPr>
              <a:t>G</a:t>
            </a:r>
            <a:r>
              <a:rPr lang="es-ES" sz="4600" b="1" dirty="0">
                <a:solidFill>
                  <a:srgbClr val="FF0000"/>
                </a:solidFill>
                <a:latin typeface="Ball" pitchFamily="2" charset="0"/>
              </a:rPr>
              <a:t>S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2857496"/>
            <a:ext cx="1207813" cy="2062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CuadroTexto"/>
          <p:cNvSpPr txBox="1"/>
          <p:nvPr/>
        </p:nvSpPr>
        <p:spPr>
          <a:xfrm>
            <a:off x="323528" y="1268760"/>
            <a:ext cx="5000660" cy="2823969"/>
          </a:xfrm>
          <a:prstGeom prst="wedgeEllipseCallout">
            <a:avLst>
              <a:gd name="adj1" fmla="val 64704"/>
              <a:gd name="adj2" fmla="val 35293"/>
            </a:avLst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FFC000"/>
                </a:solidFill>
                <a:latin typeface="Comic Sans MS" pitchFamily="66" charset="0"/>
              </a:rPr>
              <a:t>How are you?</a:t>
            </a:r>
          </a:p>
          <a:p>
            <a:pPr>
              <a:lnSpc>
                <a:spcPct val="150000"/>
              </a:lnSpc>
            </a:pPr>
            <a:r>
              <a:rPr lang="en-US" sz="27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How are you doing?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7030A0"/>
                </a:solidFill>
                <a:latin typeface="Comic Sans MS" pitchFamily="66" charset="0"/>
              </a:rPr>
              <a:t>How do you do?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75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75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3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37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25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37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643042" y="285728"/>
            <a:ext cx="5786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600" b="1" dirty="0">
                <a:solidFill>
                  <a:srgbClr val="C00000"/>
                </a:solidFill>
                <a:latin typeface="Ball" pitchFamily="2" charset="0"/>
              </a:rPr>
              <a:t>G</a:t>
            </a:r>
            <a:r>
              <a:rPr lang="es-ES" sz="4600" b="1" dirty="0">
                <a:solidFill>
                  <a:schemeClr val="accent5">
                    <a:lumMod val="75000"/>
                  </a:schemeClr>
                </a:solidFill>
                <a:latin typeface="Ball" pitchFamily="2" charset="0"/>
              </a:rPr>
              <a:t>R</a:t>
            </a:r>
            <a:r>
              <a:rPr lang="es-ES" sz="4600" b="1" dirty="0">
                <a:solidFill>
                  <a:srgbClr val="CC00CC"/>
                </a:solidFill>
                <a:latin typeface="Ball" pitchFamily="2" charset="0"/>
              </a:rPr>
              <a:t>E</a:t>
            </a:r>
            <a:r>
              <a:rPr lang="es-ES" sz="4600" b="1" dirty="0">
                <a:solidFill>
                  <a:srgbClr val="7030A0"/>
                </a:solidFill>
                <a:latin typeface="Ball" pitchFamily="2" charset="0"/>
              </a:rPr>
              <a:t>E</a:t>
            </a:r>
            <a:r>
              <a:rPr lang="es-ES" sz="4600" b="1" dirty="0">
                <a:solidFill>
                  <a:srgbClr val="00B0F0"/>
                </a:solidFill>
                <a:latin typeface="Ball" pitchFamily="2" charset="0"/>
              </a:rPr>
              <a:t>T</a:t>
            </a:r>
            <a:r>
              <a:rPr lang="es-ES" sz="4600" b="1" dirty="0">
                <a:solidFill>
                  <a:srgbClr val="00B050"/>
                </a:solidFill>
                <a:latin typeface="Ball" pitchFamily="2" charset="0"/>
              </a:rPr>
              <a:t>I</a:t>
            </a:r>
            <a:r>
              <a:rPr lang="es-ES" sz="4600" b="1" dirty="0">
                <a:solidFill>
                  <a:srgbClr val="FFFF00"/>
                </a:solidFill>
                <a:latin typeface="Ball" pitchFamily="2" charset="0"/>
              </a:rPr>
              <a:t>N</a:t>
            </a:r>
            <a:r>
              <a:rPr lang="es-ES" sz="4600" b="1" dirty="0">
                <a:solidFill>
                  <a:schemeClr val="accent6">
                    <a:lumMod val="75000"/>
                  </a:schemeClr>
                </a:solidFill>
                <a:latin typeface="Ball" pitchFamily="2" charset="0"/>
              </a:rPr>
              <a:t>G</a:t>
            </a:r>
            <a:r>
              <a:rPr lang="es-ES" sz="4600" b="1" dirty="0">
                <a:solidFill>
                  <a:srgbClr val="FF0000"/>
                </a:solidFill>
                <a:latin typeface="Ball" pitchFamily="2" charset="0"/>
              </a:rPr>
              <a:t>S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143248"/>
            <a:ext cx="139065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4714876" y="1357298"/>
            <a:ext cx="3571900" cy="2962513"/>
          </a:xfrm>
          <a:prstGeom prst="wedgeRoundRectCallout">
            <a:avLst>
              <a:gd name="adj1" fmla="val -110853"/>
              <a:gd name="adj2" fmla="val 37463"/>
              <a:gd name="adj3" fmla="val 16667"/>
            </a:avLst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I´m fine, thanks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I´m ok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CC00CC"/>
                </a:solidFill>
                <a:latin typeface="Comic Sans MS" pitchFamily="66" charset="0"/>
              </a:rPr>
              <a:t>I´m very well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FFC000"/>
                </a:solidFill>
                <a:latin typeface="Comic Sans MS" pitchFamily="66" charset="0"/>
              </a:rPr>
              <a:t>I´m not very well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3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3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3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43042" y="285728"/>
            <a:ext cx="578647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600" b="1" dirty="0">
                <a:solidFill>
                  <a:srgbClr val="C00000"/>
                </a:solidFill>
                <a:latin typeface="Ball" pitchFamily="2" charset="0"/>
              </a:rPr>
              <a:t>F</a:t>
            </a:r>
            <a:r>
              <a:rPr lang="es-ES" sz="4600" b="1" dirty="0">
                <a:solidFill>
                  <a:schemeClr val="accent5">
                    <a:lumMod val="75000"/>
                  </a:schemeClr>
                </a:solidFill>
                <a:latin typeface="Ball" pitchFamily="2" charset="0"/>
              </a:rPr>
              <a:t>A</a:t>
            </a:r>
            <a:r>
              <a:rPr lang="es-ES" sz="4600" b="1" dirty="0">
                <a:solidFill>
                  <a:srgbClr val="CC00CC"/>
                </a:solidFill>
                <a:latin typeface="Ball" pitchFamily="2" charset="0"/>
              </a:rPr>
              <a:t>R</a:t>
            </a:r>
            <a:r>
              <a:rPr lang="es-ES" sz="4600" b="1" dirty="0">
                <a:solidFill>
                  <a:srgbClr val="7030A0"/>
                </a:solidFill>
                <a:latin typeface="Ball" pitchFamily="2" charset="0"/>
              </a:rPr>
              <a:t>E</a:t>
            </a:r>
            <a:r>
              <a:rPr lang="es-ES" sz="4600" b="1" dirty="0">
                <a:solidFill>
                  <a:srgbClr val="00B0F0"/>
                </a:solidFill>
                <a:latin typeface="Ball" pitchFamily="2" charset="0"/>
              </a:rPr>
              <a:t>W</a:t>
            </a:r>
            <a:r>
              <a:rPr lang="es-ES" sz="4600" b="1" dirty="0">
                <a:solidFill>
                  <a:srgbClr val="00B050"/>
                </a:solidFill>
                <a:latin typeface="Ball" pitchFamily="2" charset="0"/>
              </a:rPr>
              <a:t>E</a:t>
            </a:r>
            <a:r>
              <a:rPr lang="es-ES" sz="4600" b="1" dirty="0">
                <a:solidFill>
                  <a:srgbClr val="FFFF00"/>
                </a:solidFill>
                <a:latin typeface="Ball" pitchFamily="2" charset="0"/>
              </a:rPr>
              <a:t>L</a:t>
            </a:r>
            <a:r>
              <a:rPr lang="es-ES" sz="4600" b="1" dirty="0">
                <a:solidFill>
                  <a:schemeClr val="accent6">
                    <a:lumMod val="75000"/>
                  </a:schemeClr>
                </a:solidFill>
                <a:latin typeface="Ball" pitchFamily="2" charset="0"/>
              </a:rPr>
              <a:t>L</a:t>
            </a:r>
            <a:r>
              <a:rPr lang="es-ES" sz="4600" b="1" dirty="0">
                <a:solidFill>
                  <a:srgbClr val="FF0000"/>
                </a:solidFill>
                <a:latin typeface="Ball" pitchFamily="2" charset="0"/>
              </a:rPr>
              <a:t>S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3714752"/>
            <a:ext cx="107157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3286124"/>
            <a:ext cx="1143008" cy="160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142844" y="1428736"/>
            <a:ext cx="2928958" cy="1736646"/>
          </a:xfrm>
          <a:prstGeom prst="wedgeRoundRectCallout">
            <a:avLst>
              <a:gd name="adj1" fmla="val 46907"/>
              <a:gd name="adj2" fmla="val 100251"/>
              <a:gd name="adj3" fmla="val 16667"/>
            </a:avLst>
          </a:prstGeom>
          <a:noFill/>
          <a:ln w="190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 err="1">
                <a:solidFill>
                  <a:srgbClr val="FFC000"/>
                </a:solidFill>
                <a:latin typeface="Comic Sans MS" pitchFamily="66" charset="0"/>
              </a:rPr>
              <a:t>Good</a:t>
            </a:r>
            <a:r>
              <a:rPr lang="es-ES" sz="2400" b="1" dirty="0">
                <a:solidFill>
                  <a:srgbClr val="FFC000"/>
                </a:solidFill>
                <a:latin typeface="Comic Sans MS" pitchFamily="66" charset="0"/>
              </a:rPr>
              <a:t> </a:t>
            </a:r>
            <a:r>
              <a:rPr lang="es-ES" sz="2400" b="1" dirty="0" err="1">
                <a:solidFill>
                  <a:srgbClr val="FFC000"/>
                </a:solidFill>
                <a:latin typeface="Comic Sans MS" pitchFamily="66" charset="0"/>
              </a:rPr>
              <a:t>bye</a:t>
            </a:r>
            <a:endParaRPr lang="es-ES" sz="2400" b="1" dirty="0">
              <a:solidFill>
                <a:srgbClr val="FFC000"/>
              </a:solidFill>
              <a:latin typeface="Comic Sans MS" pitchFamily="66" charset="0"/>
            </a:endParaRPr>
          </a:p>
          <a:p>
            <a:r>
              <a:rPr lang="es-ES" sz="2400" b="1" dirty="0" err="1">
                <a:solidFill>
                  <a:srgbClr val="CC00CC"/>
                </a:solidFill>
                <a:latin typeface="Comic Sans MS" pitchFamily="66" charset="0"/>
              </a:rPr>
              <a:t>See</a:t>
            </a:r>
            <a:r>
              <a:rPr lang="es-ES" sz="2400" b="1" dirty="0">
                <a:solidFill>
                  <a:srgbClr val="CC00CC"/>
                </a:solidFill>
                <a:latin typeface="Comic Sans MS" pitchFamily="66" charset="0"/>
              </a:rPr>
              <a:t> </a:t>
            </a:r>
            <a:r>
              <a:rPr lang="es-ES" sz="2400" b="1" dirty="0" err="1">
                <a:solidFill>
                  <a:srgbClr val="CC00CC"/>
                </a:solidFill>
                <a:latin typeface="Comic Sans MS" pitchFamily="66" charset="0"/>
              </a:rPr>
              <a:t>you</a:t>
            </a:r>
            <a:r>
              <a:rPr lang="es-ES" sz="2400" b="1" dirty="0">
                <a:solidFill>
                  <a:srgbClr val="CC00CC"/>
                </a:solidFill>
                <a:latin typeface="Comic Sans MS" pitchFamily="66" charset="0"/>
              </a:rPr>
              <a:t> </a:t>
            </a:r>
            <a:r>
              <a:rPr lang="es-ES" sz="2400" b="1" dirty="0" err="1">
                <a:solidFill>
                  <a:srgbClr val="CC00CC"/>
                </a:solidFill>
                <a:latin typeface="Comic Sans MS" pitchFamily="66" charset="0"/>
              </a:rPr>
              <a:t>later</a:t>
            </a:r>
            <a:endParaRPr lang="es-ES" sz="2400" b="1" dirty="0">
              <a:solidFill>
                <a:srgbClr val="CC00CC"/>
              </a:solidFill>
              <a:latin typeface="Comic Sans MS" pitchFamily="66" charset="0"/>
            </a:endParaRPr>
          </a:p>
          <a:p>
            <a:r>
              <a:rPr lang="es-ES" sz="2400" b="1" dirty="0" err="1">
                <a:solidFill>
                  <a:srgbClr val="0070C0"/>
                </a:solidFill>
                <a:latin typeface="Comic Sans MS" pitchFamily="66" charset="0"/>
              </a:rPr>
              <a:t>Have</a:t>
            </a:r>
            <a:r>
              <a:rPr lang="es-ES" sz="2400" b="1" dirty="0">
                <a:solidFill>
                  <a:srgbClr val="0070C0"/>
                </a:solidFill>
                <a:latin typeface="Comic Sans MS" pitchFamily="66" charset="0"/>
              </a:rPr>
              <a:t> a </a:t>
            </a:r>
            <a:r>
              <a:rPr lang="es-ES" sz="2400" b="1" dirty="0" err="1">
                <a:solidFill>
                  <a:srgbClr val="0070C0"/>
                </a:solidFill>
                <a:latin typeface="Comic Sans MS" pitchFamily="66" charset="0"/>
              </a:rPr>
              <a:t>nice</a:t>
            </a:r>
            <a:r>
              <a:rPr lang="es-ES" sz="2400" b="1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s-ES" sz="2400" b="1" dirty="0" err="1">
                <a:solidFill>
                  <a:srgbClr val="0070C0"/>
                </a:solidFill>
                <a:latin typeface="Comic Sans MS" pitchFamily="66" charset="0"/>
              </a:rPr>
              <a:t>day</a:t>
            </a:r>
            <a:endParaRPr lang="es-ES" sz="2400" b="1" dirty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es-ES" sz="2400" b="1" dirty="0" err="1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Nice</a:t>
            </a:r>
            <a:r>
              <a:rPr lang="es-ES" sz="2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s-ES" sz="2400" b="1" dirty="0" err="1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to</a:t>
            </a:r>
            <a:r>
              <a:rPr lang="es-ES" sz="2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s-ES" sz="2400" b="1" dirty="0" err="1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meet</a:t>
            </a:r>
            <a:r>
              <a:rPr lang="es-ES" sz="2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s-ES" sz="2400" b="1" dirty="0" err="1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you</a:t>
            </a:r>
            <a:endParaRPr lang="es-ES" sz="24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357818" y="1428736"/>
            <a:ext cx="3643338" cy="1736646"/>
          </a:xfrm>
          <a:prstGeom prst="wedgeRoundRectCallout">
            <a:avLst>
              <a:gd name="adj1" fmla="val -39822"/>
              <a:gd name="adj2" fmla="val 122130"/>
              <a:gd name="adj3" fmla="val 16667"/>
            </a:avLst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 err="1">
                <a:solidFill>
                  <a:srgbClr val="FFC000"/>
                </a:solidFill>
                <a:latin typeface="Comic Sans MS" pitchFamily="66" charset="0"/>
              </a:rPr>
              <a:t>Bye</a:t>
            </a:r>
            <a:r>
              <a:rPr lang="es-ES" sz="2400" b="1" dirty="0">
                <a:solidFill>
                  <a:srgbClr val="FFC000"/>
                </a:solidFill>
                <a:latin typeface="Comic Sans MS" pitchFamily="66" charset="0"/>
              </a:rPr>
              <a:t> </a:t>
            </a:r>
            <a:r>
              <a:rPr lang="es-ES" sz="2400" b="1" dirty="0" err="1">
                <a:solidFill>
                  <a:srgbClr val="FFC000"/>
                </a:solidFill>
                <a:latin typeface="Comic Sans MS" pitchFamily="66" charset="0"/>
              </a:rPr>
              <a:t>bye</a:t>
            </a:r>
            <a:endParaRPr lang="es-ES" sz="2400" b="1" dirty="0">
              <a:solidFill>
                <a:srgbClr val="FFC000"/>
              </a:solidFill>
              <a:latin typeface="Comic Sans MS" pitchFamily="66" charset="0"/>
            </a:endParaRPr>
          </a:p>
          <a:p>
            <a:r>
              <a:rPr lang="es-ES" sz="2400" b="1" dirty="0" err="1">
                <a:solidFill>
                  <a:srgbClr val="CC00CC"/>
                </a:solidFill>
                <a:latin typeface="Comic Sans MS" pitchFamily="66" charset="0"/>
              </a:rPr>
              <a:t>See</a:t>
            </a:r>
            <a:r>
              <a:rPr lang="es-ES" sz="2400" b="1" dirty="0">
                <a:solidFill>
                  <a:srgbClr val="CC00CC"/>
                </a:solidFill>
                <a:latin typeface="Comic Sans MS" pitchFamily="66" charset="0"/>
              </a:rPr>
              <a:t> </a:t>
            </a:r>
            <a:r>
              <a:rPr lang="es-ES" sz="2400" b="1" dirty="0" err="1">
                <a:solidFill>
                  <a:srgbClr val="CC00CC"/>
                </a:solidFill>
                <a:latin typeface="Comic Sans MS" pitchFamily="66" charset="0"/>
              </a:rPr>
              <a:t>you</a:t>
            </a:r>
            <a:r>
              <a:rPr lang="es-ES" sz="2400" b="1" dirty="0">
                <a:solidFill>
                  <a:srgbClr val="CC00CC"/>
                </a:solidFill>
                <a:latin typeface="Comic Sans MS" pitchFamily="66" charset="0"/>
              </a:rPr>
              <a:t> </a:t>
            </a:r>
            <a:r>
              <a:rPr lang="es-ES" sz="2400" b="1" dirty="0" err="1">
                <a:solidFill>
                  <a:srgbClr val="CC00CC"/>
                </a:solidFill>
                <a:latin typeface="Comic Sans MS" pitchFamily="66" charset="0"/>
              </a:rPr>
              <a:t>tomorrow</a:t>
            </a:r>
            <a:endParaRPr lang="es-ES" sz="2400" b="1" dirty="0">
              <a:solidFill>
                <a:srgbClr val="CC00CC"/>
              </a:solidFill>
              <a:latin typeface="Comic Sans MS" pitchFamily="66" charset="0"/>
            </a:endParaRPr>
          </a:p>
          <a:p>
            <a:r>
              <a:rPr lang="es-ES" sz="2400" b="1" dirty="0" err="1">
                <a:solidFill>
                  <a:srgbClr val="0070C0"/>
                </a:solidFill>
                <a:latin typeface="Comic Sans MS" pitchFamily="66" charset="0"/>
              </a:rPr>
              <a:t>Have</a:t>
            </a:r>
            <a:r>
              <a:rPr lang="es-ES" sz="2400" b="1" dirty="0">
                <a:solidFill>
                  <a:srgbClr val="0070C0"/>
                </a:solidFill>
                <a:latin typeface="Comic Sans MS" pitchFamily="66" charset="0"/>
              </a:rPr>
              <a:t> a </a:t>
            </a:r>
            <a:r>
              <a:rPr lang="es-ES" sz="2400" b="1" dirty="0" err="1">
                <a:solidFill>
                  <a:srgbClr val="0070C0"/>
                </a:solidFill>
                <a:latin typeface="Comic Sans MS" pitchFamily="66" charset="0"/>
              </a:rPr>
              <a:t>nice</a:t>
            </a:r>
            <a:r>
              <a:rPr lang="es-ES" sz="2400" b="1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s-ES" sz="2400" b="1" dirty="0" err="1">
                <a:solidFill>
                  <a:srgbClr val="0070C0"/>
                </a:solidFill>
                <a:latin typeface="Comic Sans MS" pitchFamily="66" charset="0"/>
              </a:rPr>
              <a:t>weekend</a:t>
            </a:r>
            <a:endParaRPr lang="es-ES" sz="2400" b="1" dirty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es-ES" sz="2400" b="1" dirty="0" err="1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Nice</a:t>
            </a:r>
            <a:r>
              <a:rPr lang="es-ES" sz="2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s-ES" sz="2400" b="1" dirty="0" err="1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to</a:t>
            </a:r>
            <a:r>
              <a:rPr lang="es-ES" sz="2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s-ES" sz="2400" b="1" dirty="0" err="1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meet</a:t>
            </a:r>
            <a:r>
              <a:rPr lang="es-ES" sz="2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s-ES" sz="2400" b="1" dirty="0" err="1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you</a:t>
            </a:r>
            <a:endParaRPr lang="es-ES" sz="24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175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250"/>
                            </p:stCondLst>
                            <p:childTnLst>
                              <p:par>
                                <p:cTn id="43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1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500"/>
                            </p:stCondLst>
                            <p:childTnLst>
                              <p:par>
                                <p:cTn id="47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17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750"/>
                            </p:stCondLst>
                            <p:childTnLst>
                              <p:par>
                                <p:cTn id="51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17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000"/>
                            </p:stCondLst>
                            <p:childTnLst>
                              <p:par>
                                <p:cTn id="5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175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250"/>
                            </p:stCondLst>
                            <p:childTnLst>
                              <p:par>
                                <p:cTn id="5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175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500"/>
                            </p:stCondLst>
                            <p:childTnLst>
                              <p:par>
                                <p:cTn id="63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17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9750"/>
                            </p:stCondLst>
                            <p:childTnLst>
                              <p:par>
                                <p:cTn id="67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17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175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4250"/>
                            </p:stCondLst>
                            <p:childTnLst>
                              <p:par>
                                <p:cTn id="7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175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60032" y="3573016"/>
            <a:ext cx="107157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2928934"/>
            <a:ext cx="1143008" cy="160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CuadroTexto"/>
          <p:cNvSpPr txBox="1"/>
          <p:nvPr/>
        </p:nvSpPr>
        <p:spPr>
          <a:xfrm>
            <a:off x="1643042" y="285728"/>
            <a:ext cx="578647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600" b="1" dirty="0">
                <a:solidFill>
                  <a:srgbClr val="C00000"/>
                </a:solidFill>
                <a:latin typeface="Ball" pitchFamily="2" charset="0"/>
              </a:rPr>
              <a:t>P</a:t>
            </a:r>
            <a:r>
              <a:rPr lang="es-ES" sz="4600" b="1" dirty="0">
                <a:solidFill>
                  <a:schemeClr val="accent5">
                    <a:lumMod val="75000"/>
                  </a:schemeClr>
                </a:solidFill>
                <a:latin typeface="Ball" pitchFamily="2" charset="0"/>
              </a:rPr>
              <a:t>R</a:t>
            </a:r>
            <a:r>
              <a:rPr lang="es-ES" sz="4600" b="1" dirty="0">
                <a:solidFill>
                  <a:srgbClr val="7030A0"/>
                </a:solidFill>
                <a:latin typeface="Ball" pitchFamily="2" charset="0"/>
              </a:rPr>
              <a:t>E</a:t>
            </a:r>
            <a:r>
              <a:rPr lang="es-ES" sz="4600" b="1" dirty="0">
                <a:solidFill>
                  <a:srgbClr val="00B0F0"/>
                </a:solidFill>
                <a:latin typeface="Ball" pitchFamily="2" charset="0"/>
              </a:rPr>
              <a:t>S</a:t>
            </a:r>
            <a:r>
              <a:rPr lang="es-ES" sz="4600" b="1" dirty="0">
                <a:solidFill>
                  <a:srgbClr val="00B050"/>
                </a:solidFill>
                <a:latin typeface="Ball" pitchFamily="2" charset="0"/>
              </a:rPr>
              <a:t>E</a:t>
            </a:r>
            <a:r>
              <a:rPr lang="es-ES" sz="4600" b="1" dirty="0">
                <a:solidFill>
                  <a:srgbClr val="FFFF00"/>
                </a:solidFill>
                <a:latin typeface="Ball" pitchFamily="2" charset="0"/>
              </a:rPr>
              <a:t>N</a:t>
            </a:r>
            <a:r>
              <a:rPr lang="es-ES" sz="4600" b="1" dirty="0">
                <a:solidFill>
                  <a:schemeClr val="accent6">
                    <a:lumMod val="75000"/>
                  </a:schemeClr>
                </a:solidFill>
                <a:latin typeface="Ball" pitchFamily="2" charset="0"/>
              </a:rPr>
              <a:t>T</a:t>
            </a:r>
            <a:r>
              <a:rPr lang="es-ES" sz="4600" b="1" dirty="0">
                <a:solidFill>
                  <a:schemeClr val="accent2">
                    <a:lumMod val="75000"/>
                  </a:schemeClr>
                </a:solidFill>
                <a:latin typeface="Ball" pitchFamily="2" charset="0"/>
              </a:rPr>
              <a:t>A</a:t>
            </a:r>
            <a:r>
              <a:rPr lang="es-ES" sz="4600" b="1" dirty="0">
                <a:solidFill>
                  <a:srgbClr val="CC66FF"/>
                </a:solidFill>
                <a:latin typeface="Ball" pitchFamily="2" charset="0"/>
              </a:rPr>
              <a:t>T</a:t>
            </a:r>
            <a:r>
              <a:rPr lang="es-ES" sz="4600" b="1" dirty="0">
                <a:solidFill>
                  <a:schemeClr val="accent6">
                    <a:lumMod val="75000"/>
                  </a:schemeClr>
                </a:solidFill>
                <a:latin typeface="Ball" pitchFamily="2" charset="0"/>
              </a:rPr>
              <a:t>I</a:t>
            </a:r>
            <a:r>
              <a:rPr lang="es-ES" sz="4600" b="1" dirty="0">
                <a:solidFill>
                  <a:srgbClr val="00B050"/>
                </a:solidFill>
                <a:latin typeface="Ball" pitchFamily="2" charset="0"/>
              </a:rPr>
              <a:t>O</a:t>
            </a:r>
            <a:r>
              <a:rPr lang="es-ES" sz="4600" b="1" dirty="0">
                <a:solidFill>
                  <a:srgbClr val="FF0000"/>
                </a:solidFill>
                <a:latin typeface="Ball" pitchFamily="2" charset="0"/>
              </a:rPr>
              <a:t>N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42844" y="1470115"/>
            <a:ext cx="3762501" cy="1055608"/>
          </a:xfrm>
          <a:prstGeom prst="wedgeRoundRectCallout">
            <a:avLst>
              <a:gd name="adj1" fmla="val 48405"/>
              <a:gd name="adj2" fmla="val 159121"/>
              <a:gd name="adj3" fmla="val 16667"/>
            </a:avLst>
          </a:prstGeom>
          <a:noFill/>
          <a:ln w="190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C000"/>
                </a:solidFill>
                <a:latin typeface="Comic Sans MS" pitchFamily="66" charset="0"/>
              </a:rPr>
              <a:t>Hello, what´s your name?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395817" y="1567126"/>
            <a:ext cx="3424655" cy="1328023"/>
          </a:xfrm>
          <a:prstGeom prst="wedgeRoundRectCallout">
            <a:avLst>
              <a:gd name="adj1" fmla="val -42731"/>
              <a:gd name="adj2" fmla="val 155554"/>
              <a:gd name="adj3" fmla="val 16667"/>
            </a:avLst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CC00CC"/>
                </a:solidFill>
                <a:latin typeface="Comic Sans MS" pitchFamily="66" charset="0"/>
              </a:rPr>
              <a:t>My </a:t>
            </a:r>
            <a:r>
              <a:rPr lang="es-ES" sz="2400" b="1" dirty="0" err="1">
                <a:solidFill>
                  <a:srgbClr val="CC00CC"/>
                </a:solidFill>
                <a:latin typeface="Comic Sans MS" pitchFamily="66" charset="0"/>
              </a:rPr>
              <a:t>name</a:t>
            </a:r>
            <a:r>
              <a:rPr lang="es-ES" sz="2400" b="1" dirty="0">
                <a:solidFill>
                  <a:srgbClr val="CC00CC"/>
                </a:solidFill>
                <a:latin typeface="Comic Sans MS" pitchFamily="66" charset="0"/>
              </a:rPr>
              <a:t> </a:t>
            </a:r>
            <a:r>
              <a:rPr lang="es-ES" sz="2400" b="1" dirty="0" err="1">
                <a:solidFill>
                  <a:srgbClr val="CC00CC"/>
                </a:solidFill>
                <a:latin typeface="Comic Sans MS" pitchFamily="66" charset="0"/>
              </a:rPr>
              <a:t>is</a:t>
            </a:r>
            <a:r>
              <a:rPr lang="es-ES" sz="2400" b="1" dirty="0">
                <a:solidFill>
                  <a:srgbClr val="CC00CC"/>
                </a:solidFill>
                <a:latin typeface="Comic Sans MS" pitchFamily="66" charset="0"/>
              </a:rPr>
              <a:t> Rodrigo. </a:t>
            </a:r>
          </a:p>
          <a:p>
            <a:endParaRPr lang="es-ES" sz="2400" b="1" dirty="0">
              <a:solidFill>
                <a:srgbClr val="CC00CC"/>
              </a:solidFill>
              <a:latin typeface="Comic Sans MS" pitchFamily="66" charset="0"/>
            </a:endParaRPr>
          </a:p>
          <a:p>
            <a:r>
              <a:rPr lang="es-ES" sz="2400" b="1" dirty="0">
                <a:solidFill>
                  <a:srgbClr val="CC00CC"/>
                </a:solidFill>
                <a:latin typeface="Comic Sans MS" pitchFamily="66" charset="0"/>
              </a:rPr>
              <a:t>(</a:t>
            </a:r>
            <a:r>
              <a:rPr lang="es-ES" sz="2400" b="1" dirty="0" err="1">
                <a:solidFill>
                  <a:srgbClr val="CC00CC"/>
                </a:solidFill>
                <a:latin typeface="Comic Sans MS" pitchFamily="66" charset="0"/>
              </a:rPr>
              <a:t>I´m</a:t>
            </a:r>
            <a:r>
              <a:rPr lang="es-ES" sz="2400" b="1" dirty="0">
                <a:solidFill>
                  <a:srgbClr val="CC00CC"/>
                </a:solidFill>
                <a:latin typeface="Comic Sans MS" pitchFamily="66" charset="0"/>
              </a:rPr>
              <a:t> Rodrigo)</a:t>
            </a:r>
            <a:endParaRPr lang="es-ES" sz="24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20000">
                                      <p:cBhvr>
                                        <p:cTn id="6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50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2040" y="3442146"/>
            <a:ext cx="107157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93273" y="2658522"/>
            <a:ext cx="1143008" cy="160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CuadroTexto"/>
          <p:cNvSpPr txBox="1"/>
          <p:nvPr/>
        </p:nvSpPr>
        <p:spPr>
          <a:xfrm>
            <a:off x="243868" y="1680081"/>
            <a:ext cx="3500462" cy="1055608"/>
          </a:xfrm>
          <a:prstGeom prst="wedgeRoundRectCallout">
            <a:avLst>
              <a:gd name="adj1" fmla="val 54008"/>
              <a:gd name="adj2" fmla="val 113707"/>
              <a:gd name="adj3" fmla="val 16667"/>
            </a:avLst>
          </a:prstGeom>
          <a:noFill/>
          <a:ln w="190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C000"/>
                </a:solidFill>
                <a:latin typeface="Comic Sans MS" pitchFamily="66" charset="0"/>
              </a:rPr>
              <a:t>And, what´s your  last name?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43042" y="285729"/>
            <a:ext cx="578647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600" b="1" dirty="0">
                <a:solidFill>
                  <a:srgbClr val="C00000"/>
                </a:solidFill>
                <a:latin typeface="Ball" pitchFamily="2" charset="0"/>
              </a:rPr>
              <a:t>P</a:t>
            </a:r>
            <a:r>
              <a:rPr lang="es-ES" sz="4600" b="1" dirty="0">
                <a:solidFill>
                  <a:schemeClr val="accent5">
                    <a:lumMod val="75000"/>
                  </a:schemeClr>
                </a:solidFill>
                <a:latin typeface="Ball" pitchFamily="2" charset="0"/>
              </a:rPr>
              <a:t>R</a:t>
            </a:r>
            <a:r>
              <a:rPr lang="es-ES" sz="4600" b="1" dirty="0">
                <a:solidFill>
                  <a:srgbClr val="7030A0"/>
                </a:solidFill>
                <a:latin typeface="Ball" pitchFamily="2" charset="0"/>
              </a:rPr>
              <a:t>E</a:t>
            </a:r>
            <a:r>
              <a:rPr lang="es-ES" sz="4600" b="1" dirty="0">
                <a:solidFill>
                  <a:srgbClr val="00B0F0"/>
                </a:solidFill>
                <a:latin typeface="Ball" pitchFamily="2" charset="0"/>
              </a:rPr>
              <a:t>S</a:t>
            </a:r>
            <a:r>
              <a:rPr lang="es-ES" sz="4600" b="1" dirty="0">
                <a:solidFill>
                  <a:srgbClr val="00B050"/>
                </a:solidFill>
                <a:latin typeface="Ball" pitchFamily="2" charset="0"/>
              </a:rPr>
              <a:t>E</a:t>
            </a:r>
            <a:r>
              <a:rPr lang="es-ES" sz="4600" b="1" dirty="0">
                <a:solidFill>
                  <a:srgbClr val="FFFF00"/>
                </a:solidFill>
                <a:latin typeface="Ball" pitchFamily="2" charset="0"/>
              </a:rPr>
              <a:t>N</a:t>
            </a:r>
            <a:r>
              <a:rPr lang="es-ES" sz="4600" b="1" dirty="0">
                <a:solidFill>
                  <a:schemeClr val="accent6">
                    <a:lumMod val="75000"/>
                  </a:schemeClr>
                </a:solidFill>
                <a:latin typeface="Ball" pitchFamily="2" charset="0"/>
              </a:rPr>
              <a:t>T</a:t>
            </a:r>
            <a:r>
              <a:rPr lang="es-ES" sz="4600" b="1" dirty="0">
                <a:solidFill>
                  <a:schemeClr val="accent2">
                    <a:lumMod val="75000"/>
                  </a:schemeClr>
                </a:solidFill>
                <a:latin typeface="Ball" pitchFamily="2" charset="0"/>
              </a:rPr>
              <a:t>A</a:t>
            </a:r>
            <a:r>
              <a:rPr lang="es-ES" sz="4600" b="1" dirty="0">
                <a:solidFill>
                  <a:srgbClr val="CC66FF"/>
                </a:solidFill>
                <a:latin typeface="Ball" pitchFamily="2" charset="0"/>
              </a:rPr>
              <a:t>T</a:t>
            </a:r>
            <a:r>
              <a:rPr lang="es-ES" sz="4600" b="1" dirty="0">
                <a:solidFill>
                  <a:schemeClr val="accent6">
                    <a:lumMod val="75000"/>
                  </a:schemeClr>
                </a:solidFill>
                <a:latin typeface="Ball" pitchFamily="2" charset="0"/>
              </a:rPr>
              <a:t>I</a:t>
            </a:r>
            <a:r>
              <a:rPr lang="es-ES" sz="4600" b="1" dirty="0">
                <a:solidFill>
                  <a:srgbClr val="00B050"/>
                </a:solidFill>
                <a:latin typeface="Ball" pitchFamily="2" charset="0"/>
              </a:rPr>
              <a:t>O</a:t>
            </a:r>
            <a:r>
              <a:rPr lang="es-ES" sz="4600" b="1" dirty="0">
                <a:solidFill>
                  <a:srgbClr val="FF0000"/>
                </a:solidFill>
                <a:latin typeface="Ball" pitchFamily="2" charset="0"/>
              </a:rPr>
              <a:t>N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868144" y="2060848"/>
            <a:ext cx="2772728" cy="919401"/>
          </a:xfrm>
          <a:prstGeom prst="wedgeRoundRectCallout">
            <a:avLst>
              <a:gd name="adj1" fmla="val -54909"/>
              <a:gd name="adj2" fmla="val 175848"/>
              <a:gd name="adj3" fmla="val 16667"/>
            </a:avLst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C00CC"/>
                </a:solidFill>
                <a:latin typeface="Comic Sans MS" pitchFamily="66" charset="0"/>
              </a:rPr>
              <a:t>My  last name is </a:t>
            </a:r>
            <a:r>
              <a:rPr lang="en-US" sz="2400" b="1" dirty="0" err="1">
                <a:solidFill>
                  <a:srgbClr val="CC00CC"/>
                </a:solidFill>
                <a:latin typeface="Comic Sans MS" pitchFamily="66" charset="0"/>
              </a:rPr>
              <a:t>Rodas</a:t>
            </a:r>
            <a:r>
              <a:rPr lang="en-US" sz="2400" b="1" dirty="0">
                <a:solidFill>
                  <a:srgbClr val="CC00CC"/>
                </a:solidFill>
                <a:latin typeface="Comic Sans MS" pitchFamily="66" charset="0"/>
              </a:rPr>
              <a:t> </a:t>
            </a:r>
            <a:r>
              <a:rPr lang="en-US" sz="2400" b="1" dirty="0" err="1">
                <a:solidFill>
                  <a:srgbClr val="CC00CC"/>
                </a:solidFill>
                <a:latin typeface="Comic Sans MS" pitchFamily="66" charset="0"/>
              </a:rPr>
              <a:t>Lastras</a:t>
            </a:r>
            <a:r>
              <a:rPr lang="en-US" sz="2400" b="1" dirty="0">
                <a:solidFill>
                  <a:srgbClr val="CC00CC"/>
                </a:solidFill>
                <a:latin typeface="Comic Sans MS" pitchFamily="66" charset="0"/>
              </a:rPr>
              <a:t>.</a:t>
            </a:r>
            <a:endParaRPr lang="es-ES" sz="2400" b="1" dirty="0">
              <a:solidFill>
                <a:srgbClr val="CC00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20000">
                                      <p:cBhvr>
                                        <p:cTn id="6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714752"/>
            <a:ext cx="107157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93273" y="2944274"/>
            <a:ext cx="1143008" cy="160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CuadroTexto"/>
          <p:cNvSpPr txBox="1"/>
          <p:nvPr/>
        </p:nvSpPr>
        <p:spPr>
          <a:xfrm>
            <a:off x="179512" y="1821468"/>
            <a:ext cx="3500462" cy="578882"/>
          </a:xfrm>
          <a:prstGeom prst="wedgeRoundRectCallout">
            <a:avLst>
              <a:gd name="adj1" fmla="val 55769"/>
              <a:gd name="adj2" fmla="val 274371"/>
              <a:gd name="adj3" fmla="val 16667"/>
            </a:avLst>
          </a:prstGeom>
          <a:noFill/>
          <a:ln w="190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C000"/>
                </a:solidFill>
                <a:latin typeface="Comic Sans MS" pitchFamily="66" charset="0"/>
              </a:rPr>
              <a:t>How old are you?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43042" y="285729"/>
            <a:ext cx="578647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600" b="1" dirty="0">
                <a:solidFill>
                  <a:srgbClr val="C00000"/>
                </a:solidFill>
                <a:latin typeface="Ball" pitchFamily="2" charset="0"/>
              </a:rPr>
              <a:t>P</a:t>
            </a:r>
            <a:r>
              <a:rPr lang="es-ES" sz="4600" b="1" dirty="0">
                <a:solidFill>
                  <a:schemeClr val="accent5">
                    <a:lumMod val="75000"/>
                  </a:schemeClr>
                </a:solidFill>
                <a:latin typeface="Ball" pitchFamily="2" charset="0"/>
              </a:rPr>
              <a:t>R</a:t>
            </a:r>
            <a:r>
              <a:rPr lang="es-ES" sz="4600" b="1" dirty="0">
                <a:solidFill>
                  <a:srgbClr val="7030A0"/>
                </a:solidFill>
                <a:latin typeface="Ball" pitchFamily="2" charset="0"/>
              </a:rPr>
              <a:t>E</a:t>
            </a:r>
            <a:r>
              <a:rPr lang="es-ES" sz="4600" b="1" dirty="0">
                <a:solidFill>
                  <a:srgbClr val="00B0F0"/>
                </a:solidFill>
                <a:latin typeface="Ball" pitchFamily="2" charset="0"/>
              </a:rPr>
              <a:t>S</a:t>
            </a:r>
            <a:r>
              <a:rPr lang="es-ES" sz="4600" b="1" dirty="0">
                <a:solidFill>
                  <a:srgbClr val="00B050"/>
                </a:solidFill>
                <a:latin typeface="Ball" pitchFamily="2" charset="0"/>
              </a:rPr>
              <a:t>E</a:t>
            </a:r>
            <a:r>
              <a:rPr lang="es-ES" sz="4600" b="1" dirty="0">
                <a:solidFill>
                  <a:srgbClr val="FFFF00"/>
                </a:solidFill>
                <a:latin typeface="Ball" pitchFamily="2" charset="0"/>
              </a:rPr>
              <a:t>N</a:t>
            </a:r>
            <a:r>
              <a:rPr lang="es-ES" sz="4600" b="1" dirty="0">
                <a:solidFill>
                  <a:schemeClr val="accent6">
                    <a:lumMod val="75000"/>
                  </a:schemeClr>
                </a:solidFill>
                <a:latin typeface="Ball" pitchFamily="2" charset="0"/>
              </a:rPr>
              <a:t>T</a:t>
            </a:r>
            <a:r>
              <a:rPr lang="es-ES" sz="4600" b="1" dirty="0">
                <a:solidFill>
                  <a:schemeClr val="accent2">
                    <a:lumMod val="75000"/>
                  </a:schemeClr>
                </a:solidFill>
                <a:latin typeface="Ball" pitchFamily="2" charset="0"/>
              </a:rPr>
              <a:t>A</a:t>
            </a:r>
            <a:r>
              <a:rPr lang="es-ES" sz="4600" b="1" dirty="0">
                <a:solidFill>
                  <a:srgbClr val="CC66FF"/>
                </a:solidFill>
                <a:latin typeface="Ball" pitchFamily="2" charset="0"/>
              </a:rPr>
              <a:t>T</a:t>
            </a:r>
            <a:r>
              <a:rPr lang="es-ES" sz="4600" b="1" dirty="0">
                <a:solidFill>
                  <a:schemeClr val="accent6">
                    <a:lumMod val="75000"/>
                  </a:schemeClr>
                </a:solidFill>
                <a:latin typeface="Ball" pitchFamily="2" charset="0"/>
              </a:rPr>
              <a:t>I</a:t>
            </a:r>
            <a:r>
              <a:rPr lang="es-ES" sz="4600" b="1" dirty="0">
                <a:solidFill>
                  <a:srgbClr val="00B050"/>
                </a:solidFill>
                <a:latin typeface="Ball" pitchFamily="2" charset="0"/>
              </a:rPr>
              <a:t>O</a:t>
            </a:r>
            <a:r>
              <a:rPr lang="es-ES" sz="4600" b="1" dirty="0">
                <a:solidFill>
                  <a:srgbClr val="FF0000"/>
                </a:solidFill>
                <a:latin typeface="Ball" pitchFamily="2" charset="0"/>
              </a:rPr>
              <a:t>N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963741" y="2564904"/>
            <a:ext cx="2931557" cy="510778"/>
          </a:xfrm>
          <a:prstGeom prst="wedgeRoundRectCallout">
            <a:avLst>
              <a:gd name="adj1" fmla="val -55957"/>
              <a:gd name="adj2" fmla="val 317478"/>
              <a:gd name="adj3" fmla="val 16667"/>
            </a:avLst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C00CC"/>
                </a:solidFill>
                <a:latin typeface="Comic Sans MS" pitchFamily="66" charset="0"/>
              </a:rPr>
              <a:t>I am 8 years old</a:t>
            </a:r>
            <a:r>
              <a:rPr lang="es-ES" sz="2400" b="1" dirty="0">
                <a:solidFill>
                  <a:srgbClr val="CC00CC"/>
                </a:solidFill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714752"/>
            <a:ext cx="107157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2928934"/>
            <a:ext cx="1143008" cy="160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CuadroTexto"/>
          <p:cNvSpPr txBox="1"/>
          <p:nvPr/>
        </p:nvSpPr>
        <p:spPr>
          <a:xfrm>
            <a:off x="214282" y="2000240"/>
            <a:ext cx="3643338" cy="578882"/>
          </a:xfrm>
          <a:prstGeom prst="wedgeRoundRectCallout">
            <a:avLst>
              <a:gd name="adj1" fmla="val 49344"/>
              <a:gd name="adj2" fmla="val 239012"/>
              <a:gd name="adj3" fmla="val 16667"/>
            </a:avLst>
          </a:prstGeom>
          <a:noFill/>
          <a:ln w="19050"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C000"/>
                </a:solidFill>
                <a:latin typeface="Comic Sans MS" pitchFamily="66" charset="0"/>
              </a:rPr>
              <a:t>Where do you live?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43042" y="285729"/>
            <a:ext cx="578647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600" b="1" dirty="0">
                <a:solidFill>
                  <a:srgbClr val="C00000"/>
                </a:solidFill>
                <a:latin typeface="Ball" pitchFamily="2" charset="0"/>
              </a:rPr>
              <a:t>P</a:t>
            </a:r>
            <a:r>
              <a:rPr lang="es-ES" sz="4600" b="1" dirty="0">
                <a:solidFill>
                  <a:schemeClr val="accent5">
                    <a:lumMod val="75000"/>
                  </a:schemeClr>
                </a:solidFill>
                <a:latin typeface="Ball" pitchFamily="2" charset="0"/>
              </a:rPr>
              <a:t>R</a:t>
            </a:r>
            <a:r>
              <a:rPr lang="es-ES" sz="4600" b="1" dirty="0">
                <a:solidFill>
                  <a:srgbClr val="7030A0"/>
                </a:solidFill>
                <a:latin typeface="Ball" pitchFamily="2" charset="0"/>
              </a:rPr>
              <a:t>E</a:t>
            </a:r>
            <a:r>
              <a:rPr lang="es-ES" sz="4600" b="1" dirty="0">
                <a:solidFill>
                  <a:srgbClr val="00B0F0"/>
                </a:solidFill>
                <a:latin typeface="Ball" pitchFamily="2" charset="0"/>
              </a:rPr>
              <a:t>S</a:t>
            </a:r>
            <a:r>
              <a:rPr lang="es-ES" sz="4600" b="1" dirty="0">
                <a:solidFill>
                  <a:srgbClr val="00B050"/>
                </a:solidFill>
                <a:latin typeface="Ball" pitchFamily="2" charset="0"/>
              </a:rPr>
              <a:t>E</a:t>
            </a:r>
            <a:r>
              <a:rPr lang="es-ES" sz="4600" b="1" dirty="0">
                <a:solidFill>
                  <a:srgbClr val="FFFF00"/>
                </a:solidFill>
                <a:latin typeface="Ball" pitchFamily="2" charset="0"/>
              </a:rPr>
              <a:t>N</a:t>
            </a:r>
            <a:r>
              <a:rPr lang="es-ES" sz="4600" b="1" dirty="0">
                <a:solidFill>
                  <a:schemeClr val="accent6">
                    <a:lumMod val="75000"/>
                  </a:schemeClr>
                </a:solidFill>
                <a:latin typeface="Ball" pitchFamily="2" charset="0"/>
              </a:rPr>
              <a:t>T</a:t>
            </a:r>
            <a:r>
              <a:rPr lang="es-ES" sz="4600" b="1" dirty="0">
                <a:solidFill>
                  <a:schemeClr val="accent2">
                    <a:lumMod val="75000"/>
                  </a:schemeClr>
                </a:solidFill>
                <a:latin typeface="Ball" pitchFamily="2" charset="0"/>
              </a:rPr>
              <a:t>A</a:t>
            </a:r>
            <a:r>
              <a:rPr lang="es-ES" sz="4600" b="1" dirty="0">
                <a:solidFill>
                  <a:srgbClr val="CC66FF"/>
                </a:solidFill>
                <a:latin typeface="Ball" pitchFamily="2" charset="0"/>
              </a:rPr>
              <a:t>T</a:t>
            </a:r>
            <a:r>
              <a:rPr lang="es-ES" sz="4600" b="1" dirty="0">
                <a:solidFill>
                  <a:schemeClr val="accent6">
                    <a:lumMod val="75000"/>
                  </a:schemeClr>
                </a:solidFill>
                <a:latin typeface="Ball" pitchFamily="2" charset="0"/>
              </a:rPr>
              <a:t>I</a:t>
            </a:r>
            <a:r>
              <a:rPr lang="es-ES" sz="4600" b="1" dirty="0">
                <a:solidFill>
                  <a:srgbClr val="00B050"/>
                </a:solidFill>
                <a:latin typeface="Ball" pitchFamily="2" charset="0"/>
              </a:rPr>
              <a:t>O</a:t>
            </a:r>
            <a:r>
              <a:rPr lang="es-ES" sz="4600" b="1" dirty="0">
                <a:solidFill>
                  <a:srgbClr val="FF0000"/>
                </a:solidFill>
                <a:latin typeface="Ball" pitchFamily="2" charset="0"/>
              </a:rPr>
              <a:t>N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429256" y="2000240"/>
            <a:ext cx="3500462" cy="919401"/>
          </a:xfrm>
          <a:prstGeom prst="wedgeRoundRectCallout">
            <a:avLst>
              <a:gd name="adj1" fmla="val -39494"/>
              <a:gd name="adj2" fmla="val 211649"/>
              <a:gd name="adj3" fmla="val 16667"/>
            </a:avLst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C00CC"/>
                </a:solidFill>
                <a:latin typeface="Comic Sans MS" pitchFamily="66" charset="0"/>
              </a:rPr>
              <a:t>I live in a small town called Ávila</a:t>
            </a:r>
            <a:endParaRPr lang="es-ES" sz="2400" b="1" dirty="0">
              <a:solidFill>
                <a:srgbClr val="CC00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164</Words>
  <Application>Microsoft Office PowerPoint</Application>
  <PresentationFormat>Presentación en pantalla (4:3)</PresentationFormat>
  <Paragraphs>46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Ball</vt:lpstr>
      <vt:lpstr>Calibri</vt:lpstr>
      <vt:lpstr>Comic Sans MS</vt:lpstr>
      <vt:lpstr>Ravie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TYT</dc:creator>
  <cp:lastModifiedBy>tania alvarez ruiz</cp:lastModifiedBy>
  <cp:revision>26</cp:revision>
  <dcterms:created xsi:type="dcterms:W3CDTF">2015-12-30T11:02:20Z</dcterms:created>
  <dcterms:modified xsi:type="dcterms:W3CDTF">2020-01-16T10:03:13Z</dcterms:modified>
</cp:coreProperties>
</file>