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15.xml" ContentType="application/vnd.openxmlformats-officedocument.drawingml.diagramData+xml"/>
  <Override PartName="/ppt/diagrams/data16.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rawing10.xml" ContentType="application/vnd.ms-office.drawingml.diagramDrawing+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colors10.xml" ContentType="application/vnd.openxmlformats-officedocument.drawingml.diagramColors+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layout11.xml" ContentType="application/vnd.openxmlformats-officedocument.drawingml.diagramLayout+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quickStyle11.xml" ContentType="application/vnd.openxmlformats-officedocument.drawingml.diagramStyle+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colors11.xml" ContentType="application/vnd.openxmlformats-officedocument.drawingml.diagramColors+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layout10.xml" ContentType="application/vnd.openxmlformats-officedocument.drawingml.diagramLayout+xml"/>
  <Override PartName="/ppt/diagrams/drawing11.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quickStyle10.xml" ContentType="application/vnd.openxmlformats-officedocument.drawingml.diagramStyl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56" r:id="rId2"/>
    <p:sldId id="450" r:id="rId3"/>
    <p:sldId id="451" r:id="rId4"/>
    <p:sldId id="452" r:id="rId5"/>
    <p:sldId id="438" r:id="rId6"/>
    <p:sldId id="283" r:id="rId7"/>
    <p:sldId id="2739" r:id="rId8"/>
    <p:sldId id="2740" r:id="rId9"/>
    <p:sldId id="258" r:id="rId10"/>
    <p:sldId id="398" r:id="rId11"/>
    <p:sldId id="257" r:id="rId12"/>
    <p:sldId id="399" r:id="rId13"/>
    <p:sldId id="423" r:id="rId14"/>
    <p:sldId id="448" r:id="rId15"/>
    <p:sldId id="400" r:id="rId16"/>
    <p:sldId id="403" r:id="rId17"/>
    <p:sldId id="391" r:id="rId18"/>
    <p:sldId id="447" r:id="rId19"/>
    <p:sldId id="453" r:id="rId20"/>
    <p:sldId id="424" r:id="rId21"/>
    <p:sldId id="2733" r:id="rId22"/>
    <p:sldId id="2734" r:id="rId23"/>
    <p:sldId id="431" r:id="rId24"/>
    <p:sldId id="437" r:id="rId25"/>
    <p:sldId id="432" r:id="rId26"/>
    <p:sldId id="433" r:id="rId27"/>
    <p:sldId id="434" r:id="rId28"/>
    <p:sldId id="436" r:id="rId29"/>
    <p:sldId id="435" r:id="rId30"/>
    <p:sldId id="454" r:id="rId31"/>
    <p:sldId id="284" r:id="rId32"/>
    <p:sldId id="260" r:id="rId33"/>
    <p:sldId id="2736" r:id="rId34"/>
    <p:sldId id="261" r:id="rId35"/>
    <p:sldId id="285" r:id="rId36"/>
    <p:sldId id="262" r:id="rId37"/>
    <p:sldId id="263" r:id="rId38"/>
    <p:sldId id="259" r:id="rId39"/>
    <p:sldId id="443" r:id="rId40"/>
    <p:sldId id="444" r:id="rId41"/>
    <p:sldId id="445" r:id="rId42"/>
    <p:sldId id="446" r:id="rId43"/>
    <p:sldId id="264" r:id="rId44"/>
    <p:sldId id="2737" r:id="rId45"/>
    <p:sldId id="288" r:id="rId46"/>
    <p:sldId id="267" r:id="rId47"/>
    <p:sldId id="287" r:id="rId48"/>
    <p:sldId id="271" r:id="rId49"/>
    <p:sldId id="289" r:id="rId50"/>
    <p:sldId id="425" r:id="rId51"/>
    <p:sldId id="2738" r:id="rId52"/>
    <p:sldId id="397" r:id="rId53"/>
    <p:sldId id="377" r:id="rId54"/>
    <p:sldId id="379" r:id="rId55"/>
    <p:sldId id="380" r:id="rId56"/>
    <p:sldId id="378" r:id="rId57"/>
    <p:sldId id="393" r:id="rId58"/>
    <p:sldId id="381" r:id="rId59"/>
    <p:sldId id="456" r:id="rId60"/>
    <p:sldId id="442" r:id="rId61"/>
    <p:sldId id="457" r:id="rId62"/>
    <p:sldId id="2700" r:id="rId63"/>
    <p:sldId id="2701" r:id="rId64"/>
    <p:sldId id="2702" r:id="rId65"/>
    <p:sldId id="2703" r:id="rId66"/>
    <p:sldId id="409" r:id="rId67"/>
    <p:sldId id="461" r:id="rId68"/>
    <p:sldId id="462" r:id="rId69"/>
    <p:sldId id="465" r:id="rId70"/>
    <p:sldId id="2704" r:id="rId71"/>
    <p:sldId id="2705" r:id="rId72"/>
    <p:sldId id="2706" r:id="rId73"/>
    <p:sldId id="2710" r:id="rId74"/>
    <p:sldId id="2725" r:id="rId75"/>
    <p:sldId id="2726" r:id="rId76"/>
    <p:sldId id="2727" r:id="rId77"/>
    <p:sldId id="2728" r:id="rId78"/>
    <p:sldId id="2729" r:id="rId79"/>
    <p:sldId id="2730" r:id="rId80"/>
    <p:sldId id="2731" r:id="rId81"/>
    <p:sldId id="2708" r:id="rId82"/>
    <p:sldId id="2724" r:id="rId83"/>
    <p:sldId id="2684" r:id="rId84"/>
    <p:sldId id="2697" r:id="rId85"/>
    <p:sldId id="2610" r:id="rId8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94" autoAdjust="0"/>
    <p:restoredTop sz="94660"/>
  </p:normalViewPr>
  <p:slideViewPr>
    <p:cSldViewPr snapToGrid="0">
      <p:cViewPr varScale="1">
        <p:scale>
          <a:sx n="67" d="100"/>
          <a:sy n="67" d="100"/>
        </p:scale>
        <p:origin x="50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ustomXml" Target="../customXml/item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10.xml.rels><?xml version="1.0" encoding="UTF-8" standalone="yes"?>
<Relationships xmlns="http://schemas.openxmlformats.org/package/2006/relationships"><Relationship Id="rId2" Type="http://schemas.openxmlformats.org/officeDocument/2006/relationships/hyperlink" Target="file:///C:\Users\aroura\Desktop\CAJ&#211;N%20DE%20FORMACI&#211;N\documentos\PRIMARIA\Proyecto_RD_Ed_Primaria.pdf" TargetMode="External"/><Relationship Id="rId1" Type="http://schemas.openxmlformats.org/officeDocument/2006/relationships/hyperlink" Target="file:///C:\Users\aroura\Desktop\CAJ&#211;N%20DE%20FORMACI&#211;N\documentos\INFANTIL\Proyecto_RD_Educacion_Infantil.pdf" TargetMode="External"/></Relationships>
</file>

<file path=ppt/diagrams/_rels/data11.xml.rels><?xml version="1.0" encoding="UTF-8" standalone="yes"?>
<Relationships xmlns="http://schemas.openxmlformats.org/package/2006/relationships"><Relationship Id="rId3" Type="http://schemas.openxmlformats.org/officeDocument/2006/relationships/hyperlink" Target="file:///C:\Users\aroura\Desktop\CAJ&#211;N%20DE%20FORMACI&#211;N\documentos\PRIMARIA\Primaria_Conocimiento_del_Medio.pdf" TargetMode="External"/><Relationship Id="rId2" Type="http://schemas.openxmlformats.org/officeDocument/2006/relationships/hyperlink" Target="file:///C:\Users\aroura\Desktop\CAJ&#211;N%20DE%20FORMACI&#211;N\documentos\PRIMARIA\Primaria_Educacion_Valores.pdf" TargetMode="External"/><Relationship Id="rId1" Type="http://schemas.openxmlformats.org/officeDocument/2006/relationships/hyperlink" Target="file:///C:\Users\aroura\Desktop\CAJ&#211;N%20DE%20FORMACI&#211;N\documentos\INFANTIL\Infantil_Anexos_IIyIII.pdf" TargetMode="External"/></Relationships>
</file>

<file path=ppt/diagrams/_rels/data12.xml.rels><?xml version="1.0" encoding="UTF-8" standalone="yes"?>
<Relationships xmlns="http://schemas.openxmlformats.org/package/2006/relationships"><Relationship Id="rId1" Type="http://schemas.openxmlformats.org/officeDocument/2006/relationships/hyperlink" Target="http://www.humanitas.cl/" TargetMode="External"/></Relationships>
</file>

<file path=ppt/diagrams/_rels/data8.xml.rels><?xml version="1.0" encoding="UTF-8" standalone="yes"?>
<Relationships xmlns="http://schemas.openxmlformats.org/package/2006/relationships"><Relationship Id="rId8" Type="http://schemas.openxmlformats.org/officeDocument/2006/relationships/hyperlink" Target="file:///C:\Users\aroura\Desktop\CAJ&#211;N%20DE%20FORMACI&#211;N\DESCRIPTORES%20COMPETENCIAS\COMPETENCIA%20CULTURAL.docx" TargetMode="External"/><Relationship Id="rId3" Type="http://schemas.openxmlformats.org/officeDocument/2006/relationships/hyperlink" Target="file:///C:\Users\aroura\Desktop\CAJ&#211;N%20DE%20FORMACI&#211;N\DESCRIPTORES%20COMPETENCIAS\COMPETENCIA%20DIGITAL.docx" TargetMode="External"/><Relationship Id="rId7" Type="http://schemas.openxmlformats.org/officeDocument/2006/relationships/hyperlink" Target="file:///C:\Users\aroura\Desktop\CAJ&#211;N%20DE%20FORMACI&#211;N\DESCRIPTORES%20COMPETENCIAS\COMPETENCIA%20EMPRENDEDORA.docx" TargetMode="External"/><Relationship Id="rId2" Type="http://schemas.openxmlformats.org/officeDocument/2006/relationships/hyperlink" Target="file:///C:\Users\aroura\Desktop\CAJ&#211;N%20DE%20FORMACI&#211;N\DESCRIPTORES%20COMPETENCIAS\COMPETENCIA%20STEM_curr.docx" TargetMode="External"/><Relationship Id="rId1" Type="http://schemas.openxmlformats.org/officeDocument/2006/relationships/hyperlink" Target="file:///C:\Users\aroura\Desktop\CAJ&#211;N%20DE%20FORMACI&#211;N\DESCRIPTORES%20COMPETENCIAS\COMPETENCIA%20LING_curr.docx" TargetMode="External"/><Relationship Id="rId6" Type="http://schemas.openxmlformats.org/officeDocument/2006/relationships/hyperlink" Target="Formaci&#243;n/COMPETENCIA%20CIUDADANA.docx" TargetMode="External"/><Relationship Id="rId5" Type="http://schemas.openxmlformats.org/officeDocument/2006/relationships/hyperlink" Target="file:///C:\Users\aroura\Desktop\CAJ&#211;N%20DE%20FORMACI&#211;N\DESCRIPTORES%20COMPETENCIAS\COMPETENCIA%20CIUDADANA.docx" TargetMode="External"/><Relationship Id="rId4" Type="http://schemas.openxmlformats.org/officeDocument/2006/relationships/hyperlink" Target="file:///C:\Users\aroura\Desktop\CAJ&#211;N%20DE%20FORMACI&#211;N\DESCRIPTORES%20COMPETENCIAS\COMPETENCIA%20PSAP.docx" TargetMode="External"/><Relationship Id="rId9" Type="http://schemas.openxmlformats.org/officeDocument/2006/relationships/hyperlink" Target="file:///C:\Users\aroura\Desktop\CAJ&#211;N%20DE%20FORMACI&#211;N\DESCRIPTORES%20COMPETENCIAS\COMPETENCIA_PLURI_curric.docx" TargetMode="External"/></Relationships>
</file>

<file path=ppt/diagrams/_rels/data9.xml.rels><?xml version="1.0" encoding="UTF-8" standalone="yes"?>
<Relationships xmlns="http://schemas.openxmlformats.org/package/2006/relationships"><Relationship Id="rId8" Type="http://schemas.openxmlformats.org/officeDocument/2006/relationships/hyperlink" Target="file:///C:\Users\aroura\Desktop\CAJ&#211;N%20DE%20FORMACI&#211;N\destrezas%20transversales\gesti&#243;n%20de%20sentimientos.docx" TargetMode="External"/><Relationship Id="rId3" Type="http://schemas.openxmlformats.org/officeDocument/2006/relationships/hyperlink" Target="file:///C:\Users\aroura\Desktop\CAJ&#211;N%20DE%20FORMACI&#211;N\destrezas%20transversales\Iniciativa.docx" TargetMode="External"/><Relationship Id="rId7" Type="http://schemas.openxmlformats.org/officeDocument/2006/relationships/hyperlink" Target="../destrezas%20transversales/Toma%20de%20decisiones.docx" TargetMode="External"/><Relationship Id="rId2" Type="http://schemas.openxmlformats.org/officeDocument/2006/relationships/hyperlink" Target="file:///C:\Users\aroura\Desktop\CAJ&#211;N%20DE%20FORMACI&#211;N\destrezas%20transversales\CReatividad.docx" TargetMode="External"/><Relationship Id="rId1" Type="http://schemas.openxmlformats.org/officeDocument/2006/relationships/hyperlink" Target="file:///C:\Users\aroura\Desktop\CAJ&#211;N%20DE%20FORMACI&#211;N\destrezas%20transversales\Pensamiento%20cr&#237;tico.docx" TargetMode="External"/><Relationship Id="rId6" Type="http://schemas.openxmlformats.org/officeDocument/2006/relationships/hyperlink" Target="file:///C:\Users\aroura\Desktop\CAJ&#211;N%20DE%20FORMACI&#211;N\destrezas%20transversales\Toma%20de%20decisiones.docx" TargetMode="External"/><Relationship Id="rId5" Type="http://schemas.openxmlformats.org/officeDocument/2006/relationships/hyperlink" Target="file:///C:\Users\aroura\Desktop\CAJ&#211;N%20DE%20FORMACI&#211;N\destrezas%20transversales\Asunci&#243;n%20de%20riesgos.docx" TargetMode="External"/><Relationship Id="rId4" Type="http://schemas.openxmlformats.org/officeDocument/2006/relationships/hyperlink" Target="file:///C:\Users\aroura\Desktop\CAJ&#211;N%20DE%20FORMACI&#211;N\destrezas%20transversales\Resoluci&#243;n%20de%20problemas.docx" TargetMode="External"/></Relationships>
</file>

<file path=ppt/diagrams/_rels/drawing10.xml.rels><?xml version="1.0" encoding="UTF-8" standalone="yes"?>
<Relationships xmlns="http://schemas.openxmlformats.org/package/2006/relationships"><Relationship Id="rId2" Type="http://schemas.openxmlformats.org/officeDocument/2006/relationships/hyperlink" Target="file:///C:\Users\aroura\Desktop\CAJ&#211;N%20DE%20FORMACI&#211;N\documentos\PRIMARIA\Proyecto_RD_Ed_Primaria.pdf" TargetMode="External"/><Relationship Id="rId1" Type="http://schemas.openxmlformats.org/officeDocument/2006/relationships/hyperlink" Target="file:///C:\Users\aroura\Desktop\CAJ&#211;N%20DE%20FORMACI&#211;N\documentos\INFANTIL\Proyecto_RD_Educacion_Infantil.pdf" TargetMode="External"/></Relationships>
</file>

<file path=ppt/diagrams/_rels/drawing11.xml.rels><?xml version="1.0" encoding="UTF-8" standalone="yes"?>
<Relationships xmlns="http://schemas.openxmlformats.org/package/2006/relationships"><Relationship Id="rId2" Type="http://schemas.openxmlformats.org/officeDocument/2006/relationships/hyperlink" Target="file:///C:\Users\aroura\Desktop\CAJ&#211;N%20DE%20FORMACI&#211;N\documentos\PRIMARIA\Primaria_Conocimiento_del_Medio.pdf" TargetMode="External"/><Relationship Id="rId1" Type="http://schemas.openxmlformats.org/officeDocument/2006/relationships/hyperlink" Target="file:///C:\Users\aroura\Desktop\CAJ&#211;N%20DE%20FORMACI&#211;N\documentos\PRIMARIA\Primaria_Educacion_Valores.pdf" TargetMode="External"/></Relationships>
</file>

<file path=ppt/diagrams/_rels/drawing12.xml.rels><?xml version="1.0" encoding="UTF-8" standalone="yes"?>
<Relationships xmlns="http://schemas.openxmlformats.org/package/2006/relationships"><Relationship Id="rId1" Type="http://schemas.openxmlformats.org/officeDocument/2006/relationships/hyperlink" Target="http://www.humanitas.cl/" TargetMode="External"/></Relationships>
</file>

<file path=ppt/diagrams/_rels/drawing8.xml.rels><?xml version="1.0" encoding="UTF-8" standalone="yes"?>
<Relationships xmlns="http://schemas.openxmlformats.org/package/2006/relationships"><Relationship Id="rId3" Type="http://schemas.openxmlformats.org/officeDocument/2006/relationships/hyperlink" Target="file:///C:\Users\aroura\Desktop\CAJ&#211;N%20DE%20FORMACI&#211;N\DESCRIPTORES%20COMPETENCIAS\COMPETENCIA%20STEM_curr.docx" TargetMode="External"/><Relationship Id="rId7" Type="http://schemas.openxmlformats.org/officeDocument/2006/relationships/hyperlink" Target="file:///C:\Users\aroura\Desktop\CAJ&#211;N%20DE%20FORMACI&#211;N\DESCRIPTORES%20COMPETENCIAS\COMPETENCIA%20CULTURAL.docx" TargetMode="External"/><Relationship Id="rId2" Type="http://schemas.openxmlformats.org/officeDocument/2006/relationships/hyperlink" Target="file:///C:\Users\aroura\Desktop\CAJ&#211;N%20DE%20FORMACI&#211;N\DESCRIPTORES%20COMPETENCIAS\COMPETENCIA_PLURI_curric.docx" TargetMode="External"/><Relationship Id="rId1" Type="http://schemas.openxmlformats.org/officeDocument/2006/relationships/hyperlink" Target="file:///C:\Users\aroura\Desktop\CAJ&#211;N%20DE%20FORMACI&#211;N\DESCRIPTORES%20COMPETENCIAS\COMPETENCIA%20LING_curr.docx" TargetMode="External"/><Relationship Id="rId6" Type="http://schemas.openxmlformats.org/officeDocument/2006/relationships/hyperlink" Target="file:///C:\Users\aroura\Desktop\CAJ&#211;N%20DE%20FORMACI&#211;N\DESCRIPTORES%20COMPETENCIAS\COMPETENCIA%20CIUDADANA.docx" TargetMode="External"/><Relationship Id="rId5" Type="http://schemas.openxmlformats.org/officeDocument/2006/relationships/hyperlink" Target="file:///C:\Users\aroura\Desktop\CAJ&#211;N%20DE%20FORMACI&#211;N\DESCRIPTORES%20COMPETENCIAS\COMPETENCIA%20PSAP.docx" TargetMode="External"/><Relationship Id="rId4" Type="http://schemas.openxmlformats.org/officeDocument/2006/relationships/hyperlink" Target="file:///C:\Users\aroura\Desktop\CAJ&#211;N%20DE%20FORMACI&#211;N\DESCRIPTORES%20COMPETENCIAS\COMPETENCIA%20DIGITAL.docx" TargetMode="External"/></Relationships>
</file>

<file path=ppt/diagrams/_rels/drawing9.xml.rels><?xml version="1.0" encoding="UTF-8" standalone="yes"?>
<Relationships xmlns="http://schemas.openxmlformats.org/package/2006/relationships"><Relationship Id="rId3" Type="http://schemas.openxmlformats.org/officeDocument/2006/relationships/hyperlink" Target="file:///C:\Users\aroura\Desktop\CAJ&#211;N%20DE%20FORMACI&#211;N\destrezas%20transversales\Asunci&#243;n%20de%20riesgos.docx" TargetMode="External"/><Relationship Id="rId2" Type="http://schemas.openxmlformats.org/officeDocument/2006/relationships/hyperlink" Target="file:///C:\Users\aroura\Desktop\CAJ&#211;N%20DE%20FORMACI&#211;N\destrezas%20transversales\Resoluci&#243;n%20de%20problemas.docx" TargetMode="External"/><Relationship Id="rId1" Type="http://schemas.openxmlformats.org/officeDocument/2006/relationships/hyperlink" Target="file:///C:\Users\aroura\Desktop\CAJ&#211;N%20DE%20FORMACI&#211;N\destrezas%20transversales\Pensamiento%20cr&#237;tico.docx" TargetMode="External"/><Relationship Id="rId4" Type="http://schemas.openxmlformats.org/officeDocument/2006/relationships/hyperlink" Target="file:///C:\Users\aroura\Desktop\CAJ&#211;N%20DE%20FORMACI&#211;N\destrezas%20transversales\Toma%20de%20decisiones.docx" TargetMode="Externa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41124B-303E-4546-955D-4FC353D1C6F3}" type="doc">
      <dgm:prSet loTypeId="urn:microsoft.com/office/officeart/2005/8/layout/process2" loCatId="process" qsTypeId="urn:microsoft.com/office/officeart/2005/8/quickstyle/simple1" qsCatId="simple" csTypeId="urn:microsoft.com/office/officeart/2005/8/colors/colorful4" csCatId="colorful" phldr="1"/>
      <dgm:spPr/>
      <dgm:t>
        <a:bodyPr/>
        <a:lstStyle/>
        <a:p>
          <a:endParaRPr lang="es-ES"/>
        </a:p>
      </dgm:t>
    </dgm:pt>
    <dgm:pt modelId="{4D8D7668-B356-4428-8AAD-F242AF32D962}">
      <dgm:prSet phldrT="[Texto]"/>
      <dgm:spPr/>
      <dgm:t>
        <a:bodyPr/>
        <a:lstStyle/>
        <a:p>
          <a:r>
            <a:rPr lang="es-ES" dirty="0">
              <a:solidFill>
                <a:schemeClr val="tx1"/>
              </a:solidFill>
            </a:rPr>
            <a:t>CONTEXTO ECLESIAL/PACTO EDUCATIVO</a:t>
          </a:r>
        </a:p>
      </dgm:t>
    </dgm:pt>
    <dgm:pt modelId="{BAEDF365-DD06-4396-B4DD-52A6CF353FF6}" type="parTrans" cxnId="{E5481D37-CBEA-4009-8089-B93190EC16AA}">
      <dgm:prSet/>
      <dgm:spPr/>
      <dgm:t>
        <a:bodyPr/>
        <a:lstStyle/>
        <a:p>
          <a:endParaRPr lang="es-ES">
            <a:solidFill>
              <a:schemeClr val="tx1"/>
            </a:solidFill>
          </a:endParaRPr>
        </a:p>
      </dgm:t>
    </dgm:pt>
    <dgm:pt modelId="{45F31B34-FA40-40DD-86D4-65A19C288D6C}" type="sibTrans" cxnId="{E5481D37-CBEA-4009-8089-B93190EC16AA}">
      <dgm:prSet/>
      <dgm:spPr/>
      <dgm:t>
        <a:bodyPr/>
        <a:lstStyle/>
        <a:p>
          <a:endParaRPr lang="es-ES">
            <a:solidFill>
              <a:schemeClr val="tx1"/>
            </a:solidFill>
          </a:endParaRPr>
        </a:p>
      </dgm:t>
    </dgm:pt>
    <dgm:pt modelId="{91C6C048-FAAB-40C9-A596-419F74A2AEF1}">
      <dgm:prSet phldrT="[Texto]"/>
      <dgm:spPr/>
      <dgm:t>
        <a:bodyPr/>
        <a:lstStyle/>
        <a:p>
          <a:r>
            <a:rPr lang="es-ES" dirty="0">
              <a:solidFill>
                <a:schemeClr val="tx1"/>
              </a:solidFill>
            </a:rPr>
            <a:t>CONTEXTO EDUCATIVO INTERNACIONAL</a:t>
          </a:r>
        </a:p>
      </dgm:t>
    </dgm:pt>
    <dgm:pt modelId="{55E729BF-43ED-4AF6-A15F-3215996FAF05}" type="parTrans" cxnId="{BF283EB2-BFC6-4BAE-8E65-A3130682759F}">
      <dgm:prSet/>
      <dgm:spPr/>
      <dgm:t>
        <a:bodyPr/>
        <a:lstStyle/>
        <a:p>
          <a:endParaRPr lang="es-ES">
            <a:solidFill>
              <a:schemeClr val="tx1"/>
            </a:solidFill>
          </a:endParaRPr>
        </a:p>
      </dgm:t>
    </dgm:pt>
    <dgm:pt modelId="{12914363-320A-4214-ACF2-B866EC6FF38E}" type="sibTrans" cxnId="{BF283EB2-BFC6-4BAE-8E65-A3130682759F}">
      <dgm:prSet/>
      <dgm:spPr/>
      <dgm:t>
        <a:bodyPr/>
        <a:lstStyle/>
        <a:p>
          <a:endParaRPr lang="es-ES">
            <a:solidFill>
              <a:schemeClr val="tx1"/>
            </a:solidFill>
          </a:endParaRPr>
        </a:p>
      </dgm:t>
    </dgm:pt>
    <dgm:pt modelId="{C9120C6D-FD5B-43CD-809B-ECE593CABDFC}">
      <dgm:prSet phldrT="[Texto]"/>
      <dgm:spPr/>
      <dgm:t>
        <a:bodyPr/>
        <a:lstStyle/>
        <a:p>
          <a:r>
            <a:rPr lang="es-ES" dirty="0">
              <a:solidFill>
                <a:schemeClr val="tx1"/>
              </a:solidFill>
            </a:rPr>
            <a:t>CONTEXTO  NACIONAL (LOMLOE)</a:t>
          </a:r>
        </a:p>
      </dgm:t>
    </dgm:pt>
    <dgm:pt modelId="{5B8EFBA2-99B6-4A9C-9B67-043E4B5C3D7E}" type="parTrans" cxnId="{7EBDF6CE-E443-46F1-881C-DFC06281D8FA}">
      <dgm:prSet/>
      <dgm:spPr/>
      <dgm:t>
        <a:bodyPr/>
        <a:lstStyle/>
        <a:p>
          <a:endParaRPr lang="es-ES">
            <a:solidFill>
              <a:schemeClr val="tx1"/>
            </a:solidFill>
          </a:endParaRPr>
        </a:p>
      </dgm:t>
    </dgm:pt>
    <dgm:pt modelId="{C170AE31-D975-4A47-8F9B-712DA91A9942}" type="sibTrans" cxnId="{7EBDF6CE-E443-46F1-881C-DFC06281D8FA}">
      <dgm:prSet/>
      <dgm:spPr/>
      <dgm:t>
        <a:bodyPr/>
        <a:lstStyle/>
        <a:p>
          <a:endParaRPr lang="es-ES">
            <a:solidFill>
              <a:schemeClr val="tx1"/>
            </a:solidFill>
          </a:endParaRPr>
        </a:p>
      </dgm:t>
    </dgm:pt>
    <dgm:pt modelId="{A653175C-4EFC-43F0-A310-5A754BD1B236}">
      <dgm:prSet phldrT="[Texto]"/>
      <dgm:spPr/>
      <dgm:t>
        <a:bodyPr/>
        <a:lstStyle/>
        <a:p>
          <a:r>
            <a:rPr lang="es-ES" dirty="0">
              <a:solidFill>
                <a:schemeClr val="tx1"/>
              </a:solidFill>
            </a:rPr>
            <a:t>AUTONOMÍA/DDE</a:t>
          </a:r>
        </a:p>
      </dgm:t>
    </dgm:pt>
    <dgm:pt modelId="{F2A22B51-32CB-4712-968A-33CCD9746CA3}" type="parTrans" cxnId="{6B15BFE7-E449-4546-850E-7B88B6DCDA5C}">
      <dgm:prSet/>
      <dgm:spPr/>
      <dgm:t>
        <a:bodyPr/>
        <a:lstStyle/>
        <a:p>
          <a:endParaRPr lang="es-ES">
            <a:solidFill>
              <a:schemeClr val="tx1"/>
            </a:solidFill>
          </a:endParaRPr>
        </a:p>
      </dgm:t>
    </dgm:pt>
    <dgm:pt modelId="{36EDAB59-CC0A-4F95-84AF-401784439D70}" type="sibTrans" cxnId="{6B15BFE7-E449-4546-850E-7B88B6DCDA5C}">
      <dgm:prSet/>
      <dgm:spPr/>
      <dgm:t>
        <a:bodyPr/>
        <a:lstStyle/>
        <a:p>
          <a:endParaRPr lang="es-ES">
            <a:solidFill>
              <a:schemeClr val="tx1"/>
            </a:solidFill>
          </a:endParaRPr>
        </a:p>
      </dgm:t>
    </dgm:pt>
    <dgm:pt modelId="{E625460F-68AA-4B45-B759-7F685F66A3F8}">
      <dgm:prSet phldrT="[Texto]"/>
      <dgm:spPr/>
      <dgm:t>
        <a:bodyPr/>
        <a:lstStyle/>
        <a:p>
          <a:r>
            <a:rPr lang="es-ES" dirty="0">
              <a:solidFill>
                <a:schemeClr val="tx1"/>
              </a:solidFill>
            </a:rPr>
            <a:t>COLEGIO/INSTITUTO</a:t>
          </a:r>
        </a:p>
      </dgm:t>
    </dgm:pt>
    <dgm:pt modelId="{AA6E630F-9BA7-45F0-AE51-1993022A5138}" type="parTrans" cxnId="{34E6A0F1-48F0-412B-8943-F475FC823313}">
      <dgm:prSet/>
      <dgm:spPr/>
      <dgm:t>
        <a:bodyPr/>
        <a:lstStyle/>
        <a:p>
          <a:endParaRPr lang="es-ES">
            <a:solidFill>
              <a:schemeClr val="tx1"/>
            </a:solidFill>
          </a:endParaRPr>
        </a:p>
      </dgm:t>
    </dgm:pt>
    <dgm:pt modelId="{51C9723C-2B50-4D48-ADA0-5F67797AE4D0}" type="sibTrans" cxnId="{34E6A0F1-48F0-412B-8943-F475FC823313}">
      <dgm:prSet/>
      <dgm:spPr/>
      <dgm:t>
        <a:bodyPr/>
        <a:lstStyle/>
        <a:p>
          <a:endParaRPr lang="es-ES">
            <a:solidFill>
              <a:schemeClr val="tx1"/>
            </a:solidFill>
          </a:endParaRPr>
        </a:p>
      </dgm:t>
    </dgm:pt>
    <dgm:pt modelId="{0C63592B-739A-4058-B8EC-1CCA1BEF0AB1}">
      <dgm:prSet phldrT="[Texto]"/>
      <dgm:spPr/>
      <dgm:t>
        <a:bodyPr/>
        <a:lstStyle/>
        <a:p>
          <a:r>
            <a:rPr lang="es-ES" dirty="0">
              <a:solidFill>
                <a:schemeClr val="tx1"/>
              </a:solidFill>
            </a:rPr>
            <a:t>ALUMNO</a:t>
          </a:r>
        </a:p>
      </dgm:t>
    </dgm:pt>
    <dgm:pt modelId="{9896DBDC-4486-438F-9EE9-E9A4E4887B9F}" type="parTrans" cxnId="{39A87B38-24ED-4C0B-B10D-B3C0A3F5F85F}">
      <dgm:prSet/>
      <dgm:spPr/>
      <dgm:t>
        <a:bodyPr/>
        <a:lstStyle/>
        <a:p>
          <a:endParaRPr lang="es-ES">
            <a:solidFill>
              <a:schemeClr val="tx1"/>
            </a:solidFill>
          </a:endParaRPr>
        </a:p>
      </dgm:t>
    </dgm:pt>
    <dgm:pt modelId="{484462D3-A242-44F1-B93F-D0C9D3540BE0}" type="sibTrans" cxnId="{39A87B38-24ED-4C0B-B10D-B3C0A3F5F85F}">
      <dgm:prSet/>
      <dgm:spPr/>
      <dgm:t>
        <a:bodyPr/>
        <a:lstStyle/>
        <a:p>
          <a:endParaRPr lang="es-ES">
            <a:solidFill>
              <a:schemeClr val="tx1"/>
            </a:solidFill>
          </a:endParaRPr>
        </a:p>
      </dgm:t>
    </dgm:pt>
    <dgm:pt modelId="{DCA97A92-E8A7-4869-8B85-E83E0081F3DC}" type="pres">
      <dgm:prSet presAssocID="{8B41124B-303E-4546-955D-4FC353D1C6F3}" presName="linearFlow" presStyleCnt="0">
        <dgm:presLayoutVars>
          <dgm:resizeHandles val="exact"/>
        </dgm:presLayoutVars>
      </dgm:prSet>
      <dgm:spPr/>
    </dgm:pt>
    <dgm:pt modelId="{D980DAC2-8E3A-4DD4-A55D-EFFACC6FF24D}" type="pres">
      <dgm:prSet presAssocID="{4D8D7668-B356-4428-8AAD-F242AF32D962}" presName="node" presStyleLbl="node1" presStyleIdx="0" presStyleCnt="6">
        <dgm:presLayoutVars>
          <dgm:bulletEnabled val="1"/>
        </dgm:presLayoutVars>
      </dgm:prSet>
      <dgm:spPr/>
    </dgm:pt>
    <dgm:pt modelId="{76E03E65-CBDE-430E-A741-3E36CC86CF70}" type="pres">
      <dgm:prSet presAssocID="{45F31B34-FA40-40DD-86D4-65A19C288D6C}" presName="sibTrans" presStyleLbl="sibTrans2D1" presStyleIdx="0" presStyleCnt="5"/>
      <dgm:spPr/>
    </dgm:pt>
    <dgm:pt modelId="{CE13435A-74B8-42D6-B01E-A32AC9C775B3}" type="pres">
      <dgm:prSet presAssocID="{45F31B34-FA40-40DD-86D4-65A19C288D6C}" presName="connectorText" presStyleLbl="sibTrans2D1" presStyleIdx="0" presStyleCnt="5"/>
      <dgm:spPr/>
    </dgm:pt>
    <dgm:pt modelId="{F55DB542-1342-497A-918F-6C5924FE4168}" type="pres">
      <dgm:prSet presAssocID="{91C6C048-FAAB-40C9-A596-419F74A2AEF1}" presName="node" presStyleLbl="node1" presStyleIdx="1" presStyleCnt="6">
        <dgm:presLayoutVars>
          <dgm:bulletEnabled val="1"/>
        </dgm:presLayoutVars>
      </dgm:prSet>
      <dgm:spPr/>
    </dgm:pt>
    <dgm:pt modelId="{E1D7E1C9-7D0B-49DF-AB11-482F056C9100}" type="pres">
      <dgm:prSet presAssocID="{12914363-320A-4214-ACF2-B866EC6FF38E}" presName="sibTrans" presStyleLbl="sibTrans2D1" presStyleIdx="1" presStyleCnt="5"/>
      <dgm:spPr/>
    </dgm:pt>
    <dgm:pt modelId="{6392D1DB-0FCD-4BF5-A831-05E2A16BEFB9}" type="pres">
      <dgm:prSet presAssocID="{12914363-320A-4214-ACF2-B866EC6FF38E}" presName="connectorText" presStyleLbl="sibTrans2D1" presStyleIdx="1" presStyleCnt="5"/>
      <dgm:spPr/>
    </dgm:pt>
    <dgm:pt modelId="{ABACCAC9-52C7-46A4-AD0C-AD3479D405A0}" type="pres">
      <dgm:prSet presAssocID="{C9120C6D-FD5B-43CD-809B-ECE593CABDFC}" presName="node" presStyleLbl="node1" presStyleIdx="2" presStyleCnt="6">
        <dgm:presLayoutVars>
          <dgm:bulletEnabled val="1"/>
        </dgm:presLayoutVars>
      </dgm:prSet>
      <dgm:spPr/>
    </dgm:pt>
    <dgm:pt modelId="{5786B50B-4855-4E67-90AB-DA1DF8E481F9}" type="pres">
      <dgm:prSet presAssocID="{C170AE31-D975-4A47-8F9B-712DA91A9942}" presName="sibTrans" presStyleLbl="sibTrans2D1" presStyleIdx="2" presStyleCnt="5"/>
      <dgm:spPr/>
    </dgm:pt>
    <dgm:pt modelId="{EFE6F0E2-287E-4B78-9EC5-2029F45A175C}" type="pres">
      <dgm:prSet presAssocID="{C170AE31-D975-4A47-8F9B-712DA91A9942}" presName="connectorText" presStyleLbl="sibTrans2D1" presStyleIdx="2" presStyleCnt="5"/>
      <dgm:spPr/>
    </dgm:pt>
    <dgm:pt modelId="{E6262205-37C0-49D3-924A-3EDB4AA5A460}" type="pres">
      <dgm:prSet presAssocID="{A653175C-4EFC-43F0-A310-5A754BD1B236}" presName="node" presStyleLbl="node1" presStyleIdx="3" presStyleCnt="6">
        <dgm:presLayoutVars>
          <dgm:bulletEnabled val="1"/>
        </dgm:presLayoutVars>
      </dgm:prSet>
      <dgm:spPr/>
    </dgm:pt>
    <dgm:pt modelId="{553F9BDD-5E2D-4688-8359-3277117D1F74}" type="pres">
      <dgm:prSet presAssocID="{36EDAB59-CC0A-4F95-84AF-401784439D70}" presName="sibTrans" presStyleLbl="sibTrans2D1" presStyleIdx="3" presStyleCnt="5"/>
      <dgm:spPr/>
    </dgm:pt>
    <dgm:pt modelId="{3621F263-0C88-46B7-8E4F-AC0A4ABC6EDF}" type="pres">
      <dgm:prSet presAssocID="{36EDAB59-CC0A-4F95-84AF-401784439D70}" presName="connectorText" presStyleLbl="sibTrans2D1" presStyleIdx="3" presStyleCnt="5"/>
      <dgm:spPr/>
    </dgm:pt>
    <dgm:pt modelId="{05A5D5D4-F9B3-4D4C-B8B6-0B0268B36309}" type="pres">
      <dgm:prSet presAssocID="{E625460F-68AA-4B45-B759-7F685F66A3F8}" presName="node" presStyleLbl="node1" presStyleIdx="4" presStyleCnt="6">
        <dgm:presLayoutVars>
          <dgm:bulletEnabled val="1"/>
        </dgm:presLayoutVars>
      </dgm:prSet>
      <dgm:spPr/>
    </dgm:pt>
    <dgm:pt modelId="{36E8A1BA-0FC4-4BD3-A072-F46EBFB41F51}" type="pres">
      <dgm:prSet presAssocID="{51C9723C-2B50-4D48-ADA0-5F67797AE4D0}" presName="sibTrans" presStyleLbl="sibTrans2D1" presStyleIdx="4" presStyleCnt="5"/>
      <dgm:spPr/>
    </dgm:pt>
    <dgm:pt modelId="{9EFE89B7-0B9D-4E56-AE1E-2113889F995B}" type="pres">
      <dgm:prSet presAssocID="{51C9723C-2B50-4D48-ADA0-5F67797AE4D0}" presName="connectorText" presStyleLbl="sibTrans2D1" presStyleIdx="4" presStyleCnt="5"/>
      <dgm:spPr/>
    </dgm:pt>
    <dgm:pt modelId="{1A9D63E2-C7FA-4599-AAA9-2BC5FCF6B1A2}" type="pres">
      <dgm:prSet presAssocID="{0C63592B-739A-4058-B8EC-1CCA1BEF0AB1}" presName="node" presStyleLbl="node1" presStyleIdx="5" presStyleCnt="6">
        <dgm:presLayoutVars>
          <dgm:bulletEnabled val="1"/>
        </dgm:presLayoutVars>
      </dgm:prSet>
      <dgm:spPr/>
    </dgm:pt>
  </dgm:ptLst>
  <dgm:cxnLst>
    <dgm:cxn modelId="{87BD4A08-2175-4913-A493-3516F58C3417}" type="presOf" srcId="{4D8D7668-B356-4428-8AAD-F242AF32D962}" destId="{D980DAC2-8E3A-4DD4-A55D-EFFACC6FF24D}" srcOrd="0" destOrd="0" presId="urn:microsoft.com/office/officeart/2005/8/layout/process2"/>
    <dgm:cxn modelId="{DDBD200C-449D-4E6B-A039-B4769737EA0D}" type="presOf" srcId="{51C9723C-2B50-4D48-ADA0-5F67797AE4D0}" destId="{9EFE89B7-0B9D-4E56-AE1E-2113889F995B}" srcOrd="1" destOrd="0" presId="urn:microsoft.com/office/officeart/2005/8/layout/process2"/>
    <dgm:cxn modelId="{7BE15922-289C-4D06-A6FC-61197A014EE0}" type="presOf" srcId="{91C6C048-FAAB-40C9-A596-419F74A2AEF1}" destId="{F55DB542-1342-497A-918F-6C5924FE4168}" srcOrd="0" destOrd="0" presId="urn:microsoft.com/office/officeart/2005/8/layout/process2"/>
    <dgm:cxn modelId="{E5481D37-CBEA-4009-8089-B93190EC16AA}" srcId="{8B41124B-303E-4546-955D-4FC353D1C6F3}" destId="{4D8D7668-B356-4428-8AAD-F242AF32D962}" srcOrd="0" destOrd="0" parTransId="{BAEDF365-DD06-4396-B4DD-52A6CF353FF6}" sibTransId="{45F31B34-FA40-40DD-86D4-65A19C288D6C}"/>
    <dgm:cxn modelId="{39A87B38-24ED-4C0B-B10D-B3C0A3F5F85F}" srcId="{8B41124B-303E-4546-955D-4FC353D1C6F3}" destId="{0C63592B-739A-4058-B8EC-1CCA1BEF0AB1}" srcOrd="5" destOrd="0" parTransId="{9896DBDC-4486-438F-9EE9-E9A4E4887B9F}" sibTransId="{484462D3-A242-44F1-B93F-D0C9D3540BE0}"/>
    <dgm:cxn modelId="{F93E5D5F-98B2-4266-847F-D9422A6C752D}" type="presOf" srcId="{E625460F-68AA-4B45-B759-7F685F66A3F8}" destId="{05A5D5D4-F9B3-4D4C-B8B6-0B0268B36309}" srcOrd="0" destOrd="0" presId="urn:microsoft.com/office/officeart/2005/8/layout/process2"/>
    <dgm:cxn modelId="{1A8EF444-5AF4-498E-A915-11B8A836631F}" type="presOf" srcId="{0C63592B-739A-4058-B8EC-1CCA1BEF0AB1}" destId="{1A9D63E2-C7FA-4599-AAA9-2BC5FCF6B1A2}" srcOrd="0" destOrd="0" presId="urn:microsoft.com/office/officeart/2005/8/layout/process2"/>
    <dgm:cxn modelId="{C095AC4F-4A0E-4174-AF19-CB9A57A5284F}" type="presOf" srcId="{36EDAB59-CC0A-4F95-84AF-401784439D70}" destId="{553F9BDD-5E2D-4688-8359-3277117D1F74}" srcOrd="0" destOrd="0" presId="urn:microsoft.com/office/officeart/2005/8/layout/process2"/>
    <dgm:cxn modelId="{49C4F796-D70E-467D-A4E6-3D15F0FD6674}" type="presOf" srcId="{12914363-320A-4214-ACF2-B866EC6FF38E}" destId="{E1D7E1C9-7D0B-49DF-AB11-482F056C9100}" srcOrd="0" destOrd="0" presId="urn:microsoft.com/office/officeart/2005/8/layout/process2"/>
    <dgm:cxn modelId="{3B7C8C99-10D5-414C-BFAD-3E5E3F20AEF6}" type="presOf" srcId="{45F31B34-FA40-40DD-86D4-65A19C288D6C}" destId="{CE13435A-74B8-42D6-B01E-A32AC9C775B3}" srcOrd="1" destOrd="0" presId="urn:microsoft.com/office/officeart/2005/8/layout/process2"/>
    <dgm:cxn modelId="{BF283EB2-BFC6-4BAE-8E65-A3130682759F}" srcId="{8B41124B-303E-4546-955D-4FC353D1C6F3}" destId="{91C6C048-FAAB-40C9-A596-419F74A2AEF1}" srcOrd="1" destOrd="0" parTransId="{55E729BF-43ED-4AF6-A15F-3215996FAF05}" sibTransId="{12914363-320A-4214-ACF2-B866EC6FF38E}"/>
    <dgm:cxn modelId="{49BA05BF-071F-4739-91E0-D43B86029086}" type="presOf" srcId="{51C9723C-2B50-4D48-ADA0-5F67797AE4D0}" destId="{36E8A1BA-0FC4-4BD3-A072-F46EBFB41F51}" srcOrd="0" destOrd="0" presId="urn:microsoft.com/office/officeart/2005/8/layout/process2"/>
    <dgm:cxn modelId="{C4B4DEBF-66EF-45F1-B7BF-BC274D9B9B47}" type="presOf" srcId="{C170AE31-D975-4A47-8F9B-712DA91A9942}" destId="{5786B50B-4855-4E67-90AB-DA1DF8E481F9}" srcOrd="0" destOrd="0" presId="urn:microsoft.com/office/officeart/2005/8/layout/process2"/>
    <dgm:cxn modelId="{83490DC5-A2AA-428C-9556-1235FAEE1389}" type="presOf" srcId="{12914363-320A-4214-ACF2-B866EC6FF38E}" destId="{6392D1DB-0FCD-4BF5-A831-05E2A16BEFB9}" srcOrd="1" destOrd="0" presId="urn:microsoft.com/office/officeart/2005/8/layout/process2"/>
    <dgm:cxn modelId="{7EBDF6CE-E443-46F1-881C-DFC06281D8FA}" srcId="{8B41124B-303E-4546-955D-4FC353D1C6F3}" destId="{C9120C6D-FD5B-43CD-809B-ECE593CABDFC}" srcOrd="2" destOrd="0" parTransId="{5B8EFBA2-99B6-4A9C-9B67-043E4B5C3D7E}" sibTransId="{C170AE31-D975-4A47-8F9B-712DA91A9942}"/>
    <dgm:cxn modelId="{287D52D7-7190-4EF0-92FC-6608FB481693}" type="presOf" srcId="{45F31B34-FA40-40DD-86D4-65A19C288D6C}" destId="{76E03E65-CBDE-430E-A741-3E36CC86CF70}" srcOrd="0" destOrd="0" presId="urn:microsoft.com/office/officeart/2005/8/layout/process2"/>
    <dgm:cxn modelId="{34BAA4DC-9D15-40A2-839B-7480966E36C4}" type="presOf" srcId="{C170AE31-D975-4A47-8F9B-712DA91A9942}" destId="{EFE6F0E2-287E-4B78-9EC5-2029F45A175C}" srcOrd="1" destOrd="0" presId="urn:microsoft.com/office/officeart/2005/8/layout/process2"/>
    <dgm:cxn modelId="{823922E0-7D1C-497D-8244-5951C9C0152B}" type="presOf" srcId="{A653175C-4EFC-43F0-A310-5A754BD1B236}" destId="{E6262205-37C0-49D3-924A-3EDB4AA5A460}" srcOrd="0" destOrd="0" presId="urn:microsoft.com/office/officeart/2005/8/layout/process2"/>
    <dgm:cxn modelId="{569541E2-ABC9-4244-A176-9746DD0B5A3E}" type="presOf" srcId="{C9120C6D-FD5B-43CD-809B-ECE593CABDFC}" destId="{ABACCAC9-52C7-46A4-AD0C-AD3479D405A0}" srcOrd="0" destOrd="0" presId="urn:microsoft.com/office/officeart/2005/8/layout/process2"/>
    <dgm:cxn modelId="{9F1EB9E6-5564-43CD-8392-93CBA723259A}" type="presOf" srcId="{8B41124B-303E-4546-955D-4FC353D1C6F3}" destId="{DCA97A92-E8A7-4869-8B85-E83E0081F3DC}" srcOrd="0" destOrd="0" presId="urn:microsoft.com/office/officeart/2005/8/layout/process2"/>
    <dgm:cxn modelId="{6B15BFE7-E449-4546-850E-7B88B6DCDA5C}" srcId="{8B41124B-303E-4546-955D-4FC353D1C6F3}" destId="{A653175C-4EFC-43F0-A310-5A754BD1B236}" srcOrd="3" destOrd="0" parTransId="{F2A22B51-32CB-4712-968A-33CCD9746CA3}" sibTransId="{36EDAB59-CC0A-4F95-84AF-401784439D70}"/>
    <dgm:cxn modelId="{4C6BF1E7-D814-412E-8BDD-133B0FBE1721}" type="presOf" srcId="{36EDAB59-CC0A-4F95-84AF-401784439D70}" destId="{3621F263-0C88-46B7-8E4F-AC0A4ABC6EDF}" srcOrd="1" destOrd="0" presId="urn:microsoft.com/office/officeart/2005/8/layout/process2"/>
    <dgm:cxn modelId="{34E6A0F1-48F0-412B-8943-F475FC823313}" srcId="{8B41124B-303E-4546-955D-4FC353D1C6F3}" destId="{E625460F-68AA-4B45-B759-7F685F66A3F8}" srcOrd="4" destOrd="0" parTransId="{AA6E630F-9BA7-45F0-AE51-1993022A5138}" sibTransId="{51C9723C-2B50-4D48-ADA0-5F67797AE4D0}"/>
    <dgm:cxn modelId="{FF1CAFA9-B23C-497E-8FE4-F3274C7FE376}" type="presParOf" srcId="{DCA97A92-E8A7-4869-8B85-E83E0081F3DC}" destId="{D980DAC2-8E3A-4DD4-A55D-EFFACC6FF24D}" srcOrd="0" destOrd="0" presId="urn:microsoft.com/office/officeart/2005/8/layout/process2"/>
    <dgm:cxn modelId="{B26DB481-8B09-4482-9674-66F3BF50809F}" type="presParOf" srcId="{DCA97A92-E8A7-4869-8B85-E83E0081F3DC}" destId="{76E03E65-CBDE-430E-A741-3E36CC86CF70}" srcOrd="1" destOrd="0" presId="urn:microsoft.com/office/officeart/2005/8/layout/process2"/>
    <dgm:cxn modelId="{1011ACEE-4173-42E5-A408-46B1D0B60C02}" type="presParOf" srcId="{76E03E65-CBDE-430E-A741-3E36CC86CF70}" destId="{CE13435A-74B8-42D6-B01E-A32AC9C775B3}" srcOrd="0" destOrd="0" presId="urn:microsoft.com/office/officeart/2005/8/layout/process2"/>
    <dgm:cxn modelId="{4659D838-D551-4A18-8878-62175E85DCFD}" type="presParOf" srcId="{DCA97A92-E8A7-4869-8B85-E83E0081F3DC}" destId="{F55DB542-1342-497A-918F-6C5924FE4168}" srcOrd="2" destOrd="0" presId="urn:microsoft.com/office/officeart/2005/8/layout/process2"/>
    <dgm:cxn modelId="{070B69BE-CFE6-4F1D-9784-4654B606E05C}" type="presParOf" srcId="{DCA97A92-E8A7-4869-8B85-E83E0081F3DC}" destId="{E1D7E1C9-7D0B-49DF-AB11-482F056C9100}" srcOrd="3" destOrd="0" presId="urn:microsoft.com/office/officeart/2005/8/layout/process2"/>
    <dgm:cxn modelId="{E9E4A32A-4B1D-4399-987C-036F1E2ADE87}" type="presParOf" srcId="{E1D7E1C9-7D0B-49DF-AB11-482F056C9100}" destId="{6392D1DB-0FCD-4BF5-A831-05E2A16BEFB9}" srcOrd="0" destOrd="0" presId="urn:microsoft.com/office/officeart/2005/8/layout/process2"/>
    <dgm:cxn modelId="{E6B7AB0D-C1BE-4D77-8C44-B9D0EABF79DE}" type="presParOf" srcId="{DCA97A92-E8A7-4869-8B85-E83E0081F3DC}" destId="{ABACCAC9-52C7-46A4-AD0C-AD3479D405A0}" srcOrd="4" destOrd="0" presId="urn:microsoft.com/office/officeart/2005/8/layout/process2"/>
    <dgm:cxn modelId="{F276B476-231B-4E45-B408-4EC49F035E26}" type="presParOf" srcId="{DCA97A92-E8A7-4869-8B85-E83E0081F3DC}" destId="{5786B50B-4855-4E67-90AB-DA1DF8E481F9}" srcOrd="5" destOrd="0" presId="urn:microsoft.com/office/officeart/2005/8/layout/process2"/>
    <dgm:cxn modelId="{2E057CDB-AAA4-41E8-ACC0-A846CD2F6D39}" type="presParOf" srcId="{5786B50B-4855-4E67-90AB-DA1DF8E481F9}" destId="{EFE6F0E2-287E-4B78-9EC5-2029F45A175C}" srcOrd="0" destOrd="0" presId="urn:microsoft.com/office/officeart/2005/8/layout/process2"/>
    <dgm:cxn modelId="{6E8B26DB-C61A-4DE7-804D-D483ED946A15}" type="presParOf" srcId="{DCA97A92-E8A7-4869-8B85-E83E0081F3DC}" destId="{E6262205-37C0-49D3-924A-3EDB4AA5A460}" srcOrd="6" destOrd="0" presId="urn:microsoft.com/office/officeart/2005/8/layout/process2"/>
    <dgm:cxn modelId="{9E3F3E5A-098C-4892-980E-7E5EDA1C8614}" type="presParOf" srcId="{DCA97A92-E8A7-4869-8B85-E83E0081F3DC}" destId="{553F9BDD-5E2D-4688-8359-3277117D1F74}" srcOrd="7" destOrd="0" presId="urn:microsoft.com/office/officeart/2005/8/layout/process2"/>
    <dgm:cxn modelId="{FEE08E4A-7EFE-45AE-A132-525989BCE455}" type="presParOf" srcId="{553F9BDD-5E2D-4688-8359-3277117D1F74}" destId="{3621F263-0C88-46B7-8E4F-AC0A4ABC6EDF}" srcOrd="0" destOrd="0" presId="urn:microsoft.com/office/officeart/2005/8/layout/process2"/>
    <dgm:cxn modelId="{20205EB0-21E9-4435-9411-1E1E498B9078}" type="presParOf" srcId="{DCA97A92-E8A7-4869-8B85-E83E0081F3DC}" destId="{05A5D5D4-F9B3-4D4C-B8B6-0B0268B36309}" srcOrd="8" destOrd="0" presId="urn:microsoft.com/office/officeart/2005/8/layout/process2"/>
    <dgm:cxn modelId="{E4B981C6-40B1-48B8-8D4A-DD6B2DB6880C}" type="presParOf" srcId="{DCA97A92-E8A7-4869-8B85-E83E0081F3DC}" destId="{36E8A1BA-0FC4-4BD3-A072-F46EBFB41F51}" srcOrd="9" destOrd="0" presId="urn:microsoft.com/office/officeart/2005/8/layout/process2"/>
    <dgm:cxn modelId="{901207EE-49C5-440F-AAEA-CFAB0AFB895C}" type="presParOf" srcId="{36E8A1BA-0FC4-4BD3-A072-F46EBFB41F51}" destId="{9EFE89B7-0B9D-4E56-AE1E-2113889F995B}" srcOrd="0" destOrd="0" presId="urn:microsoft.com/office/officeart/2005/8/layout/process2"/>
    <dgm:cxn modelId="{F87C3389-56AD-4666-9E4A-579A17C3A868}" type="presParOf" srcId="{DCA97A92-E8A7-4869-8B85-E83E0081F3DC}" destId="{1A9D63E2-C7FA-4599-AAA9-2BC5FCF6B1A2}" srcOrd="1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B2A87E8-F17E-454E-B1A9-D05181DDBDD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C858DC99-5979-4452-8C2B-EF86C5A05830}">
      <dgm:prSet phldrT="[Texto]"/>
      <dgm:spPr/>
      <dgm:t>
        <a:bodyPr/>
        <a:lstStyle/>
        <a:p>
          <a:r>
            <a:rPr lang="es-ES" dirty="0">
              <a:hlinkClick xmlns:r="http://schemas.openxmlformats.org/officeDocument/2006/relationships" r:id="rId1" action="ppaction://hlinkfile"/>
            </a:rPr>
            <a:t>EDUCACIÓN INFANTIL</a:t>
          </a:r>
          <a:endParaRPr lang="es-ES" dirty="0"/>
        </a:p>
      </dgm:t>
    </dgm:pt>
    <dgm:pt modelId="{A689D3C0-1F94-4A6A-B0F8-A53DFDB885E9}" type="parTrans" cxnId="{8F0FF538-16A8-4DF9-963F-5DB6033C0DA7}">
      <dgm:prSet/>
      <dgm:spPr/>
      <dgm:t>
        <a:bodyPr/>
        <a:lstStyle/>
        <a:p>
          <a:endParaRPr lang="es-ES"/>
        </a:p>
      </dgm:t>
    </dgm:pt>
    <dgm:pt modelId="{88344ED3-19E7-4B50-9B28-BD5082A19620}" type="sibTrans" cxnId="{8F0FF538-16A8-4DF9-963F-5DB6033C0DA7}">
      <dgm:prSet/>
      <dgm:spPr/>
      <dgm:t>
        <a:bodyPr/>
        <a:lstStyle/>
        <a:p>
          <a:endParaRPr lang="es-ES"/>
        </a:p>
      </dgm:t>
    </dgm:pt>
    <dgm:pt modelId="{EACBEDBA-CBCB-4D5D-A9F9-92378649BEED}">
      <dgm:prSet phldrT="[Texto]"/>
      <dgm:spPr/>
      <dgm:t>
        <a:bodyPr/>
        <a:lstStyle/>
        <a:p>
          <a:r>
            <a:rPr lang="es-ES" dirty="0">
              <a:hlinkClick xmlns:r="http://schemas.openxmlformats.org/officeDocument/2006/relationships" r:id="rId2" action="ppaction://hlinkfile"/>
            </a:rPr>
            <a:t>EDUCACIÓN PRIMARIA</a:t>
          </a:r>
          <a:endParaRPr lang="es-ES" dirty="0"/>
        </a:p>
      </dgm:t>
    </dgm:pt>
    <dgm:pt modelId="{902D6862-F3B6-4EF1-9857-80DFF28D6DC9}" type="parTrans" cxnId="{786F2B25-5DA4-4A3C-8D52-83298F0A13A4}">
      <dgm:prSet/>
      <dgm:spPr/>
      <dgm:t>
        <a:bodyPr/>
        <a:lstStyle/>
        <a:p>
          <a:endParaRPr lang="es-ES"/>
        </a:p>
      </dgm:t>
    </dgm:pt>
    <dgm:pt modelId="{33FCC529-E1EF-433E-BD13-6B168279F2BD}" type="sibTrans" cxnId="{786F2B25-5DA4-4A3C-8D52-83298F0A13A4}">
      <dgm:prSet/>
      <dgm:spPr/>
      <dgm:t>
        <a:bodyPr/>
        <a:lstStyle/>
        <a:p>
          <a:endParaRPr lang="es-ES"/>
        </a:p>
      </dgm:t>
    </dgm:pt>
    <dgm:pt modelId="{02CB8405-438B-4C7B-AA86-36F3B6EB2BED}" type="pres">
      <dgm:prSet presAssocID="{8B2A87E8-F17E-454E-B1A9-D05181DDBDDF}" presName="Name0" presStyleCnt="0">
        <dgm:presLayoutVars>
          <dgm:chMax val="7"/>
          <dgm:chPref val="7"/>
          <dgm:dir/>
        </dgm:presLayoutVars>
      </dgm:prSet>
      <dgm:spPr/>
    </dgm:pt>
    <dgm:pt modelId="{996AB850-DB60-4571-B67D-E786D140729D}" type="pres">
      <dgm:prSet presAssocID="{8B2A87E8-F17E-454E-B1A9-D05181DDBDDF}" presName="Name1" presStyleCnt="0"/>
      <dgm:spPr/>
    </dgm:pt>
    <dgm:pt modelId="{507022CF-78EA-4B02-917F-3A53CA1F1C96}" type="pres">
      <dgm:prSet presAssocID="{8B2A87E8-F17E-454E-B1A9-D05181DDBDDF}" presName="cycle" presStyleCnt="0"/>
      <dgm:spPr/>
    </dgm:pt>
    <dgm:pt modelId="{4716DE5D-E51C-4D66-8ACA-91BCB9578332}" type="pres">
      <dgm:prSet presAssocID="{8B2A87E8-F17E-454E-B1A9-D05181DDBDDF}" presName="srcNode" presStyleLbl="node1" presStyleIdx="0" presStyleCnt="2"/>
      <dgm:spPr/>
    </dgm:pt>
    <dgm:pt modelId="{ECCEA6FF-2CE4-4D4C-9530-B7B61F4230C2}" type="pres">
      <dgm:prSet presAssocID="{8B2A87E8-F17E-454E-B1A9-D05181DDBDDF}" presName="conn" presStyleLbl="parChTrans1D2" presStyleIdx="0" presStyleCnt="1"/>
      <dgm:spPr/>
    </dgm:pt>
    <dgm:pt modelId="{855145E2-6DE9-4080-8E33-274C2C1B694F}" type="pres">
      <dgm:prSet presAssocID="{8B2A87E8-F17E-454E-B1A9-D05181DDBDDF}" presName="extraNode" presStyleLbl="node1" presStyleIdx="0" presStyleCnt="2"/>
      <dgm:spPr/>
    </dgm:pt>
    <dgm:pt modelId="{2EB4A99E-7A5D-4BDB-AE97-DEF093538A89}" type="pres">
      <dgm:prSet presAssocID="{8B2A87E8-F17E-454E-B1A9-D05181DDBDDF}" presName="dstNode" presStyleLbl="node1" presStyleIdx="0" presStyleCnt="2"/>
      <dgm:spPr/>
    </dgm:pt>
    <dgm:pt modelId="{2E23BA23-E8E0-4C97-BA07-8B0DF4831E2E}" type="pres">
      <dgm:prSet presAssocID="{C858DC99-5979-4452-8C2B-EF86C5A05830}" presName="text_1" presStyleLbl="node1" presStyleIdx="0" presStyleCnt="2">
        <dgm:presLayoutVars>
          <dgm:bulletEnabled val="1"/>
        </dgm:presLayoutVars>
      </dgm:prSet>
      <dgm:spPr/>
    </dgm:pt>
    <dgm:pt modelId="{0B9AABDE-D739-4486-B872-77867548594F}" type="pres">
      <dgm:prSet presAssocID="{C858DC99-5979-4452-8C2B-EF86C5A05830}" presName="accent_1" presStyleCnt="0"/>
      <dgm:spPr/>
    </dgm:pt>
    <dgm:pt modelId="{9E36ECE4-4066-40C0-A202-548A49D315E9}" type="pres">
      <dgm:prSet presAssocID="{C858DC99-5979-4452-8C2B-EF86C5A05830}" presName="accentRepeatNode" presStyleLbl="solidFgAcc1" presStyleIdx="0" presStyleCnt="2"/>
      <dgm:spPr/>
    </dgm:pt>
    <dgm:pt modelId="{75F7BB7D-0879-44D5-8A1C-F940F4E90752}" type="pres">
      <dgm:prSet presAssocID="{EACBEDBA-CBCB-4D5D-A9F9-92378649BEED}" presName="text_2" presStyleLbl="node1" presStyleIdx="1" presStyleCnt="2">
        <dgm:presLayoutVars>
          <dgm:bulletEnabled val="1"/>
        </dgm:presLayoutVars>
      </dgm:prSet>
      <dgm:spPr/>
    </dgm:pt>
    <dgm:pt modelId="{921A8522-C8D9-4867-9570-F9698A41FEAE}" type="pres">
      <dgm:prSet presAssocID="{EACBEDBA-CBCB-4D5D-A9F9-92378649BEED}" presName="accent_2" presStyleCnt="0"/>
      <dgm:spPr/>
    </dgm:pt>
    <dgm:pt modelId="{294E4131-E423-4B33-A0C7-6D7CD3420486}" type="pres">
      <dgm:prSet presAssocID="{EACBEDBA-CBCB-4D5D-A9F9-92378649BEED}" presName="accentRepeatNode" presStyleLbl="solidFgAcc1" presStyleIdx="1" presStyleCnt="2"/>
      <dgm:spPr/>
    </dgm:pt>
  </dgm:ptLst>
  <dgm:cxnLst>
    <dgm:cxn modelId="{786F2B25-5DA4-4A3C-8D52-83298F0A13A4}" srcId="{8B2A87E8-F17E-454E-B1A9-D05181DDBDDF}" destId="{EACBEDBA-CBCB-4D5D-A9F9-92378649BEED}" srcOrd="1" destOrd="0" parTransId="{902D6862-F3B6-4EF1-9857-80DFF28D6DC9}" sibTransId="{33FCC529-E1EF-433E-BD13-6B168279F2BD}"/>
    <dgm:cxn modelId="{8F0FF538-16A8-4DF9-963F-5DB6033C0DA7}" srcId="{8B2A87E8-F17E-454E-B1A9-D05181DDBDDF}" destId="{C858DC99-5979-4452-8C2B-EF86C5A05830}" srcOrd="0" destOrd="0" parTransId="{A689D3C0-1F94-4A6A-B0F8-A53DFDB885E9}" sibTransId="{88344ED3-19E7-4B50-9B28-BD5082A19620}"/>
    <dgm:cxn modelId="{EA63D43D-2EC2-4859-B482-598CC85D2E3E}" type="presOf" srcId="{EACBEDBA-CBCB-4D5D-A9F9-92378649BEED}" destId="{75F7BB7D-0879-44D5-8A1C-F940F4E90752}" srcOrd="0" destOrd="0" presId="urn:microsoft.com/office/officeart/2008/layout/VerticalCurvedList"/>
    <dgm:cxn modelId="{E9238371-A133-4EFD-8F15-DEC1F612D474}" type="presOf" srcId="{C858DC99-5979-4452-8C2B-EF86C5A05830}" destId="{2E23BA23-E8E0-4C97-BA07-8B0DF4831E2E}" srcOrd="0" destOrd="0" presId="urn:microsoft.com/office/officeart/2008/layout/VerticalCurvedList"/>
    <dgm:cxn modelId="{2D1C0676-7F9D-4D49-BC0C-D5D69E61DE54}" type="presOf" srcId="{8B2A87E8-F17E-454E-B1A9-D05181DDBDDF}" destId="{02CB8405-438B-4C7B-AA86-36F3B6EB2BED}" srcOrd="0" destOrd="0" presId="urn:microsoft.com/office/officeart/2008/layout/VerticalCurvedList"/>
    <dgm:cxn modelId="{07D19C7E-0CF9-41BC-B16B-C0BBC34DBC59}" type="presOf" srcId="{88344ED3-19E7-4B50-9B28-BD5082A19620}" destId="{ECCEA6FF-2CE4-4D4C-9530-B7B61F4230C2}" srcOrd="0" destOrd="0" presId="urn:microsoft.com/office/officeart/2008/layout/VerticalCurvedList"/>
    <dgm:cxn modelId="{49FC134F-A78C-460A-9A01-6C683AB09049}" type="presParOf" srcId="{02CB8405-438B-4C7B-AA86-36F3B6EB2BED}" destId="{996AB850-DB60-4571-B67D-E786D140729D}" srcOrd="0" destOrd="0" presId="urn:microsoft.com/office/officeart/2008/layout/VerticalCurvedList"/>
    <dgm:cxn modelId="{2C1FFFF5-2196-40EC-9F47-8414F66DB4C3}" type="presParOf" srcId="{996AB850-DB60-4571-B67D-E786D140729D}" destId="{507022CF-78EA-4B02-917F-3A53CA1F1C96}" srcOrd="0" destOrd="0" presId="urn:microsoft.com/office/officeart/2008/layout/VerticalCurvedList"/>
    <dgm:cxn modelId="{23093CD6-A80C-48A6-88CC-8D077DE99108}" type="presParOf" srcId="{507022CF-78EA-4B02-917F-3A53CA1F1C96}" destId="{4716DE5D-E51C-4D66-8ACA-91BCB9578332}" srcOrd="0" destOrd="0" presId="urn:microsoft.com/office/officeart/2008/layout/VerticalCurvedList"/>
    <dgm:cxn modelId="{14D7F4FD-9E5B-4ED2-B725-C52FA6D38836}" type="presParOf" srcId="{507022CF-78EA-4B02-917F-3A53CA1F1C96}" destId="{ECCEA6FF-2CE4-4D4C-9530-B7B61F4230C2}" srcOrd="1" destOrd="0" presId="urn:microsoft.com/office/officeart/2008/layout/VerticalCurvedList"/>
    <dgm:cxn modelId="{B6C9E100-8288-4805-A4D1-644E7A7CA46C}" type="presParOf" srcId="{507022CF-78EA-4B02-917F-3A53CA1F1C96}" destId="{855145E2-6DE9-4080-8E33-274C2C1B694F}" srcOrd="2" destOrd="0" presId="urn:microsoft.com/office/officeart/2008/layout/VerticalCurvedList"/>
    <dgm:cxn modelId="{F35F2E30-7E8E-4E36-B5A0-6776A48E6E04}" type="presParOf" srcId="{507022CF-78EA-4B02-917F-3A53CA1F1C96}" destId="{2EB4A99E-7A5D-4BDB-AE97-DEF093538A89}" srcOrd="3" destOrd="0" presId="urn:microsoft.com/office/officeart/2008/layout/VerticalCurvedList"/>
    <dgm:cxn modelId="{4F6A6A0C-22D2-4B4F-9EA8-1FF21D7CB31B}" type="presParOf" srcId="{996AB850-DB60-4571-B67D-E786D140729D}" destId="{2E23BA23-E8E0-4C97-BA07-8B0DF4831E2E}" srcOrd="1" destOrd="0" presId="urn:microsoft.com/office/officeart/2008/layout/VerticalCurvedList"/>
    <dgm:cxn modelId="{B54E57AC-E239-410E-9FA4-E5CBE0B71EB5}" type="presParOf" srcId="{996AB850-DB60-4571-B67D-E786D140729D}" destId="{0B9AABDE-D739-4486-B872-77867548594F}" srcOrd="2" destOrd="0" presId="urn:microsoft.com/office/officeart/2008/layout/VerticalCurvedList"/>
    <dgm:cxn modelId="{F7F831A3-7B90-42D1-814E-C8C0D6383BA3}" type="presParOf" srcId="{0B9AABDE-D739-4486-B872-77867548594F}" destId="{9E36ECE4-4066-40C0-A202-548A49D315E9}" srcOrd="0" destOrd="0" presId="urn:microsoft.com/office/officeart/2008/layout/VerticalCurvedList"/>
    <dgm:cxn modelId="{360B80F3-31F1-4E4B-93A0-CD7CE0E47213}" type="presParOf" srcId="{996AB850-DB60-4571-B67D-E786D140729D}" destId="{75F7BB7D-0879-44D5-8A1C-F940F4E90752}" srcOrd="3" destOrd="0" presId="urn:microsoft.com/office/officeart/2008/layout/VerticalCurvedList"/>
    <dgm:cxn modelId="{85A0B8E1-22DB-44F9-9443-F9DA21692A71}" type="presParOf" srcId="{996AB850-DB60-4571-B67D-E786D140729D}" destId="{921A8522-C8D9-4867-9570-F9698A41FEAE}" srcOrd="4" destOrd="0" presId="urn:microsoft.com/office/officeart/2008/layout/VerticalCurvedList"/>
    <dgm:cxn modelId="{6B0783E4-8311-4E8A-8E9D-59BCF229662A}" type="presParOf" srcId="{921A8522-C8D9-4867-9570-F9698A41FEAE}" destId="{294E4131-E423-4B33-A0C7-6D7CD342048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CE84D06-AEE9-4E43-A5DB-EA0844C10FB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6D71F4B2-7DDE-4ACD-B793-9852AC4C031E}">
      <dgm:prSet phldrT="[Texto]"/>
      <dgm:spPr/>
      <dgm:t>
        <a:bodyPr/>
        <a:lstStyle/>
        <a:p>
          <a:r>
            <a:rPr lang="es-ES" dirty="0"/>
            <a:t>Infantil	</a:t>
          </a:r>
        </a:p>
      </dgm:t>
      <dgm:extLst>
        <a:ext uri="{E40237B7-FDA0-4F09-8148-C483321AD2D9}">
          <dgm14:cNvPr xmlns:dgm14="http://schemas.microsoft.com/office/drawing/2010/diagram" id="0" name="">
            <a:hlinkClick xmlns:r="http://schemas.openxmlformats.org/officeDocument/2006/relationships" r:id="rId1" action="ppaction://hlinkfile"/>
          </dgm14:cNvPr>
        </a:ext>
      </dgm:extLst>
    </dgm:pt>
    <dgm:pt modelId="{2094EBA7-8306-44BA-8690-9C6018EE25DD}" type="parTrans" cxnId="{3ACEEEBC-8AA6-4A97-87CE-4E449470E5C0}">
      <dgm:prSet/>
      <dgm:spPr/>
      <dgm:t>
        <a:bodyPr/>
        <a:lstStyle/>
        <a:p>
          <a:endParaRPr lang="es-ES"/>
        </a:p>
      </dgm:t>
    </dgm:pt>
    <dgm:pt modelId="{B499E6DF-B56B-4E6D-BFF1-74DA079259F1}" type="sibTrans" cxnId="{3ACEEEBC-8AA6-4A97-87CE-4E449470E5C0}">
      <dgm:prSet/>
      <dgm:spPr/>
      <dgm:t>
        <a:bodyPr/>
        <a:lstStyle/>
        <a:p>
          <a:endParaRPr lang="es-ES"/>
        </a:p>
      </dgm:t>
    </dgm:pt>
    <dgm:pt modelId="{D61E0F13-0A47-4177-83CB-D15A07D2E99A}">
      <dgm:prSet phldrT="[Texto]"/>
      <dgm:spPr/>
      <dgm:t>
        <a:bodyPr/>
        <a:lstStyle/>
        <a:p>
          <a:r>
            <a:rPr lang="es-ES" dirty="0">
              <a:hlinkClick xmlns:r="http://schemas.openxmlformats.org/officeDocument/2006/relationships" r:id="rId2" action="ppaction://hlinkfile"/>
            </a:rPr>
            <a:t>Valores</a:t>
          </a:r>
          <a:endParaRPr lang="es-ES" dirty="0"/>
        </a:p>
      </dgm:t>
    </dgm:pt>
    <dgm:pt modelId="{FB536286-976B-4FE1-845B-71587B69B939}" type="parTrans" cxnId="{1B8DDF96-0474-4E7B-AA3A-EF83947E65D1}">
      <dgm:prSet/>
      <dgm:spPr/>
      <dgm:t>
        <a:bodyPr/>
        <a:lstStyle/>
        <a:p>
          <a:endParaRPr lang="es-ES"/>
        </a:p>
      </dgm:t>
    </dgm:pt>
    <dgm:pt modelId="{0E5AE781-9A8E-4DE3-A0BD-2C66E052658D}" type="sibTrans" cxnId="{1B8DDF96-0474-4E7B-AA3A-EF83947E65D1}">
      <dgm:prSet/>
      <dgm:spPr/>
      <dgm:t>
        <a:bodyPr/>
        <a:lstStyle/>
        <a:p>
          <a:endParaRPr lang="es-ES"/>
        </a:p>
      </dgm:t>
    </dgm:pt>
    <dgm:pt modelId="{1776D4CB-27ED-471B-923D-89EE9FF906A1}">
      <dgm:prSet phldrT="[Texto]"/>
      <dgm:spPr/>
      <dgm:t>
        <a:bodyPr/>
        <a:lstStyle/>
        <a:p>
          <a:r>
            <a:rPr lang="es-ES" dirty="0">
              <a:hlinkClick xmlns:r="http://schemas.openxmlformats.org/officeDocument/2006/relationships" r:id="rId3" action="ppaction://hlinkfile"/>
            </a:rPr>
            <a:t>Conocimiento del medio</a:t>
          </a:r>
          <a:endParaRPr lang="es-ES" dirty="0"/>
        </a:p>
      </dgm:t>
    </dgm:pt>
    <dgm:pt modelId="{FED2F831-358D-4959-8CC1-8C8DB5695BDC}" type="parTrans" cxnId="{782439D7-BCEE-4CD9-BCAB-D03D29D49114}">
      <dgm:prSet/>
      <dgm:spPr/>
      <dgm:t>
        <a:bodyPr/>
        <a:lstStyle/>
        <a:p>
          <a:endParaRPr lang="es-ES"/>
        </a:p>
      </dgm:t>
    </dgm:pt>
    <dgm:pt modelId="{F6C39BF2-CA53-40B1-A351-FA0824003C06}" type="sibTrans" cxnId="{782439D7-BCEE-4CD9-BCAB-D03D29D49114}">
      <dgm:prSet/>
      <dgm:spPr/>
      <dgm:t>
        <a:bodyPr/>
        <a:lstStyle/>
        <a:p>
          <a:endParaRPr lang="es-ES"/>
        </a:p>
      </dgm:t>
    </dgm:pt>
    <dgm:pt modelId="{25FDE6E1-AA40-4B44-8BF3-F39A9046367B}" type="pres">
      <dgm:prSet presAssocID="{4CE84D06-AEE9-4E43-A5DB-EA0844C10FB0}" presName="Name0" presStyleCnt="0">
        <dgm:presLayoutVars>
          <dgm:chMax val="7"/>
          <dgm:chPref val="7"/>
          <dgm:dir/>
        </dgm:presLayoutVars>
      </dgm:prSet>
      <dgm:spPr/>
    </dgm:pt>
    <dgm:pt modelId="{0A1BCF3E-B568-4E4E-AEF0-98AFFEFAE3FE}" type="pres">
      <dgm:prSet presAssocID="{4CE84D06-AEE9-4E43-A5DB-EA0844C10FB0}" presName="Name1" presStyleCnt="0"/>
      <dgm:spPr/>
    </dgm:pt>
    <dgm:pt modelId="{4A553264-2966-4A09-9A32-67DFC2B4C42E}" type="pres">
      <dgm:prSet presAssocID="{4CE84D06-AEE9-4E43-A5DB-EA0844C10FB0}" presName="cycle" presStyleCnt="0"/>
      <dgm:spPr/>
    </dgm:pt>
    <dgm:pt modelId="{44B60489-465E-4DE7-947F-A9D174DB8ACC}" type="pres">
      <dgm:prSet presAssocID="{4CE84D06-AEE9-4E43-A5DB-EA0844C10FB0}" presName="srcNode" presStyleLbl="node1" presStyleIdx="0" presStyleCnt="3"/>
      <dgm:spPr/>
    </dgm:pt>
    <dgm:pt modelId="{856EF136-3693-4C02-80A5-7B8F208A781B}" type="pres">
      <dgm:prSet presAssocID="{4CE84D06-AEE9-4E43-A5DB-EA0844C10FB0}" presName="conn" presStyleLbl="parChTrans1D2" presStyleIdx="0" presStyleCnt="1"/>
      <dgm:spPr/>
    </dgm:pt>
    <dgm:pt modelId="{D187A9A7-593F-4B08-A858-E796C795DB92}" type="pres">
      <dgm:prSet presAssocID="{4CE84D06-AEE9-4E43-A5DB-EA0844C10FB0}" presName="extraNode" presStyleLbl="node1" presStyleIdx="0" presStyleCnt="3"/>
      <dgm:spPr/>
    </dgm:pt>
    <dgm:pt modelId="{C6DDF4AE-E7C8-42EA-9D84-D13D0F5FE4F7}" type="pres">
      <dgm:prSet presAssocID="{4CE84D06-AEE9-4E43-A5DB-EA0844C10FB0}" presName="dstNode" presStyleLbl="node1" presStyleIdx="0" presStyleCnt="3"/>
      <dgm:spPr/>
    </dgm:pt>
    <dgm:pt modelId="{B01CE6C5-B8E3-4F8A-A182-19BD9FF48B7A}" type="pres">
      <dgm:prSet presAssocID="{6D71F4B2-7DDE-4ACD-B793-9852AC4C031E}" presName="text_1" presStyleLbl="node1" presStyleIdx="0" presStyleCnt="3">
        <dgm:presLayoutVars>
          <dgm:bulletEnabled val="1"/>
        </dgm:presLayoutVars>
      </dgm:prSet>
      <dgm:spPr/>
    </dgm:pt>
    <dgm:pt modelId="{A24786E3-2F9F-42D4-ADAC-8A3CA7B60DCE}" type="pres">
      <dgm:prSet presAssocID="{6D71F4B2-7DDE-4ACD-B793-9852AC4C031E}" presName="accent_1" presStyleCnt="0"/>
      <dgm:spPr/>
    </dgm:pt>
    <dgm:pt modelId="{2168DE47-DB98-407B-9363-4D1FF0E4F4F2}" type="pres">
      <dgm:prSet presAssocID="{6D71F4B2-7DDE-4ACD-B793-9852AC4C031E}" presName="accentRepeatNode" presStyleLbl="solidFgAcc1" presStyleIdx="0" presStyleCnt="3"/>
      <dgm:spPr/>
    </dgm:pt>
    <dgm:pt modelId="{205A3894-8973-423B-8DCA-74D1E41E6891}" type="pres">
      <dgm:prSet presAssocID="{D61E0F13-0A47-4177-83CB-D15A07D2E99A}" presName="text_2" presStyleLbl="node1" presStyleIdx="1" presStyleCnt="3">
        <dgm:presLayoutVars>
          <dgm:bulletEnabled val="1"/>
        </dgm:presLayoutVars>
      </dgm:prSet>
      <dgm:spPr/>
    </dgm:pt>
    <dgm:pt modelId="{65045265-7EDE-4EAB-89A6-BCA764CAD725}" type="pres">
      <dgm:prSet presAssocID="{D61E0F13-0A47-4177-83CB-D15A07D2E99A}" presName="accent_2" presStyleCnt="0"/>
      <dgm:spPr/>
    </dgm:pt>
    <dgm:pt modelId="{064B7F7A-56DB-4E61-8DED-602D72208D51}" type="pres">
      <dgm:prSet presAssocID="{D61E0F13-0A47-4177-83CB-D15A07D2E99A}" presName="accentRepeatNode" presStyleLbl="solidFgAcc1" presStyleIdx="1" presStyleCnt="3"/>
      <dgm:spPr/>
    </dgm:pt>
    <dgm:pt modelId="{92901C90-9A7D-4695-80B0-115B53C50D1B}" type="pres">
      <dgm:prSet presAssocID="{1776D4CB-27ED-471B-923D-89EE9FF906A1}" presName="text_3" presStyleLbl="node1" presStyleIdx="2" presStyleCnt="3">
        <dgm:presLayoutVars>
          <dgm:bulletEnabled val="1"/>
        </dgm:presLayoutVars>
      </dgm:prSet>
      <dgm:spPr/>
    </dgm:pt>
    <dgm:pt modelId="{7719702B-C62F-404B-A1B6-6C9C3E3F746C}" type="pres">
      <dgm:prSet presAssocID="{1776D4CB-27ED-471B-923D-89EE9FF906A1}" presName="accent_3" presStyleCnt="0"/>
      <dgm:spPr/>
    </dgm:pt>
    <dgm:pt modelId="{8F66419E-C351-4F3F-B5AC-D609BF3A8C56}" type="pres">
      <dgm:prSet presAssocID="{1776D4CB-27ED-471B-923D-89EE9FF906A1}" presName="accentRepeatNode" presStyleLbl="solidFgAcc1" presStyleIdx="2" presStyleCnt="3"/>
      <dgm:spPr/>
    </dgm:pt>
  </dgm:ptLst>
  <dgm:cxnLst>
    <dgm:cxn modelId="{91D59032-75F9-4E6D-8111-B0BCC6BCF97B}" type="presOf" srcId="{D61E0F13-0A47-4177-83CB-D15A07D2E99A}" destId="{205A3894-8973-423B-8DCA-74D1E41E6891}" srcOrd="0" destOrd="0" presId="urn:microsoft.com/office/officeart/2008/layout/VerticalCurvedList"/>
    <dgm:cxn modelId="{6457B434-DCF7-4B45-91C5-8365C6224C73}" type="presOf" srcId="{B499E6DF-B56B-4E6D-BFF1-74DA079259F1}" destId="{856EF136-3693-4C02-80A5-7B8F208A781B}" srcOrd="0" destOrd="0" presId="urn:microsoft.com/office/officeart/2008/layout/VerticalCurvedList"/>
    <dgm:cxn modelId="{1B8DDF96-0474-4E7B-AA3A-EF83947E65D1}" srcId="{4CE84D06-AEE9-4E43-A5DB-EA0844C10FB0}" destId="{D61E0F13-0A47-4177-83CB-D15A07D2E99A}" srcOrd="1" destOrd="0" parTransId="{FB536286-976B-4FE1-845B-71587B69B939}" sibTransId="{0E5AE781-9A8E-4DE3-A0BD-2C66E052658D}"/>
    <dgm:cxn modelId="{6976FC9E-5E07-4FB9-863B-42788E357074}" type="presOf" srcId="{1776D4CB-27ED-471B-923D-89EE9FF906A1}" destId="{92901C90-9A7D-4695-80B0-115B53C50D1B}" srcOrd="0" destOrd="0" presId="urn:microsoft.com/office/officeart/2008/layout/VerticalCurvedList"/>
    <dgm:cxn modelId="{7FCA4EB8-5654-4FDE-BEAF-838FA97AA5E7}" type="presOf" srcId="{4CE84D06-AEE9-4E43-A5DB-EA0844C10FB0}" destId="{25FDE6E1-AA40-4B44-8BF3-F39A9046367B}" srcOrd="0" destOrd="0" presId="urn:microsoft.com/office/officeart/2008/layout/VerticalCurvedList"/>
    <dgm:cxn modelId="{3ACEEEBC-8AA6-4A97-87CE-4E449470E5C0}" srcId="{4CE84D06-AEE9-4E43-A5DB-EA0844C10FB0}" destId="{6D71F4B2-7DDE-4ACD-B793-9852AC4C031E}" srcOrd="0" destOrd="0" parTransId="{2094EBA7-8306-44BA-8690-9C6018EE25DD}" sibTransId="{B499E6DF-B56B-4E6D-BFF1-74DA079259F1}"/>
    <dgm:cxn modelId="{782439D7-BCEE-4CD9-BCAB-D03D29D49114}" srcId="{4CE84D06-AEE9-4E43-A5DB-EA0844C10FB0}" destId="{1776D4CB-27ED-471B-923D-89EE9FF906A1}" srcOrd="2" destOrd="0" parTransId="{FED2F831-358D-4959-8CC1-8C8DB5695BDC}" sibTransId="{F6C39BF2-CA53-40B1-A351-FA0824003C06}"/>
    <dgm:cxn modelId="{EBA154F1-B394-4F23-8203-5DF8B8E2280A}" type="presOf" srcId="{6D71F4B2-7DDE-4ACD-B793-9852AC4C031E}" destId="{B01CE6C5-B8E3-4F8A-A182-19BD9FF48B7A}" srcOrd="0" destOrd="0" presId="urn:microsoft.com/office/officeart/2008/layout/VerticalCurvedList"/>
    <dgm:cxn modelId="{AF5C9664-3BAB-4343-B021-A36E05087C4E}" type="presParOf" srcId="{25FDE6E1-AA40-4B44-8BF3-F39A9046367B}" destId="{0A1BCF3E-B568-4E4E-AEF0-98AFFEFAE3FE}" srcOrd="0" destOrd="0" presId="urn:microsoft.com/office/officeart/2008/layout/VerticalCurvedList"/>
    <dgm:cxn modelId="{164A8A01-86AE-46DF-894E-230AADF26E9E}" type="presParOf" srcId="{0A1BCF3E-B568-4E4E-AEF0-98AFFEFAE3FE}" destId="{4A553264-2966-4A09-9A32-67DFC2B4C42E}" srcOrd="0" destOrd="0" presId="urn:microsoft.com/office/officeart/2008/layout/VerticalCurvedList"/>
    <dgm:cxn modelId="{1E8805F1-00A5-41CA-930A-5577DFBA3CC4}" type="presParOf" srcId="{4A553264-2966-4A09-9A32-67DFC2B4C42E}" destId="{44B60489-465E-4DE7-947F-A9D174DB8ACC}" srcOrd="0" destOrd="0" presId="urn:microsoft.com/office/officeart/2008/layout/VerticalCurvedList"/>
    <dgm:cxn modelId="{CA5FD3D8-6CEC-422B-AC70-8BC50002D2F7}" type="presParOf" srcId="{4A553264-2966-4A09-9A32-67DFC2B4C42E}" destId="{856EF136-3693-4C02-80A5-7B8F208A781B}" srcOrd="1" destOrd="0" presId="urn:microsoft.com/office/officeart/2008/layout/VerticalCurvedList"/>
    <dgm:cxn modelId="{68BC0591-1D58-4A91-8DDC-EDDC70B3DD0D}" type="presParOf" srcId="{4A553264-2966-4A09-9A32-67DFC2B4C42E}" destId="{D187A9A7-593F-4B08-A858-E796C795DB92}" srcOrd="2" destOrd="0" presId="urn:microsoft.com/office/officeart/2008/layout/VerticalCurvedList"/>
    <dgm:cxn modelId="{D94AFD27-96B3-4BB4-B48D-8D9E593FAD93}" type="presParOf" srcId="{4A553264-2966-4A09-9A32-67DFC2B4C42E}" destId="{C6DDF4AE-E7C8-42EA-9D84-D13D0F5FE4F7}" srcOrd="3" destOrd="0" presId="urn:microsoft.com/office/officeart/2008/layout/VerticalCurvedList"/>
    <dgm:cxn modelId="{5CBB8A0E-A8BF-4F87-857D-2C80865A07B1}" type="presParOf" srcId="{0A1BCF3E-B568-4E4E-AEF0-98AFFEFAE3FE}" destId="{B01CE6C5-B8E3-4F8A-A182-19BD9FF48B7A}" srcOrd="1" destOrd="0" presId="urn:microsoft.com/office/officeart/2008/layout/VerticalCurvedList"/>
    <dgm:cxn modelId="{98E9EB2A-2815-450B-9F0C-B8D50F00F16A}" type="presParOf" srcId="{0A1BCF3E-B568-4E4E-AEF0-98AFFEFAE3FE}" destId="{A24786E3-2F9F-42D4-ADAC-8A3CA7B60DCE}" srcOrd="2" destOrd="0" presId="urn:microsoft.com/office/officeart/2008/layout/VerticalCurvedList"/>
    <dgm:cxn modelId="{F4099744-0AFB-48DE-BD84-011E41E86A2A}" type="presParOf" srcId="{A24786E3-2F9F-42D4-ADAC-8A3CA7B60DCE}" destId="{2168DE47-DB98-407B-9363-4D1FF0E4F4F2}" srcOrd="0" destOrd="0" presId="urn:microsoft.com/office/officeart/2008/layout/VerticalCurvedList"/>
    <dgm:cxn modelId="{C2364849-10E3-4BCC-9772-C4E781665A18}" type="presParOf" srcId="{0A1BCF3E-B568-4E4E-AEF0-98AFFEFAE3FE}" destId="{205A3894-8973-423B-8DCA-74D1E41E6891}" srcOrd="3" destOrd="0" presId="urn:microsoft.com/office/officeart/2008/layout/VerticalCurvedList"/>
    <dgm:cxn modelId="{37CB8C8E-1A70-4874-94FB-ADF9AE6F0380}" type="presParOf" srcId="{0A1BCF3E-B568-4E4E-AEF0-98AFFEFAE3FE}" destId="{65045265-7EDE-4EAB-89A6-BCA764CAD725}" srcOrd="4" destOrd="0" presId="urn:microsoft.com/office/officeart/2008/layout/VerticalCurvedList"/>
    <dgm:cxn modelId="{DAE7FC4A-C5C5-4F7E-A4DA-3BB032648A4A}" type="presParOf" srcId="{65045265-7EDE-4EAB-89A6-BCA764CAD725}" destId="{064B7F7A-56DB-4E61-8DED-602D72208D51}" srcOrd="0" destOrd="0" presId="urn:microsoft.com/office/officeart/2008/layout/VerticalCurvedList"/>
    <dgm:cxn modelId="{C9339CD5-BFD1-4AA9-8155-D2DB9DEDA037}" type="presParOf" srcId="{0A1BCF3E-B568-4E4E-AEF0-98AFFEFAE3FE}" destId="{92901C90-9A7D-4695-80B0-115B53C50D1B}" srcOrd="5" destOrd="0" presId="urn:microsoft.com/office/officeart/2008/layout/VerticalCurvedList"/>
    <dgm:cxn modelId="{AC8B5A8A-89C4-4C72-A99A-E1F9B107429E}" type="presParOf" srcId="{0A1BCF3E-B568-4E4E-AEF0-98AFFEFAE3FE}" destId="{7719702B-C62F-404B-A1B6-6C9C3E3F746C}" srcOrd="6" destOrd="0" presId="urn:microsoft.com/office/officeart/2008/layout/VerticalCurvedList"/>
    <dgm:cxn modelId="{48187396-9DAB-413F-A66E-17C8E46FCA3C}" type="presParOf" srcId="{7719702B-C62F-404B-A1B6-6C9C3E3F746C}" destId="{8F66419E-C351-4F3F-B5AC-D609BF3A8C5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2C979EA-0CD1-460B-BDCC-02480BAE99CC}" type="doc">
      <dgm:prSet loTypeId="urn:microsoft.com/office/officeart/2005/8/layout/lProcess2" loCatId="list" qsTypeId="urn:microsoft.com/office/officeart/2005/8/quickstyle/simple1" qsCatId="simple" csTypeId="urn:microsoft.com/office/officeart/2005/8/colors/colorful2" csCatId="colorful" phldr="1"/>
      <dgm:spPr/>
      <dgm:t>
        <a:bodyPr/>
        <a:lstStyle/>
        <a:p>
          <a:endParaRPr lang="es-ES"/>
        </a:p>
      </dgm:t>
    </dgm:pt>
    <dgm:pt modelId="{6E94E5B0-314D-4DA1-A70F-249ED9D0243B}">
      <dgm:prSet/>
      <dgm:spPr/>
      <dgm:t>
        <a:bodyPr/>
        <a:lstStyle/>
        <a:p>
          <a:r>
            <a:rPr lang="es-ES" dirty="0"/>
            <a:t>LUMEN FIDEI,  (29/06/2013)</a:t>
          </a:r>
        </a:p>
      </dgm:t>
    </dgm:pt>
    <dgm:pt modelId="{FE9241E0-DEDC-4F87-9157-33FCEE743A9D}" type="parTrans" cxnId="{23E2CE3A-DB8D-45CB-A19C-357744770F72}">
      <dgm:prSet/>
      <dgm:spPr/>
      <dgm:t>
        <a:bodyPr/>
        <a:lstStyle/>
        <a:p>
          <a:endParaRPr lang="es-ES"/>
        </a:p>
      </dgm:t>
    </dgm:pt>
    <dgm:pt modelId="{00EF60BE-CB4C-4737-A77B-D9FEA65B91E2}" type="sibTrans" cxnId="{23E2CE3A-DB8D-45CB-A19C-357744770F72}">
      <dgm:prSet/>
      <dgm:spPr/>
      <dgm:t>
        <a:bodyPr/>
        <a:lstStyle/>
        <a:p>
          <a:endParaRPr lang="es-ES"/>
        </a:p>
      </dgm:t>
    </dgm:pt>
    <dgm:pt modelId="{6C56B2BC-7D08-4470-8987-E0A23D19CF3C}">
      <dgm:prSet/>
      <dgm:spPr/>
      <dgm:t>
        <a:bodyPr/>
        <a:lstStyle/>
        <a:p>
          <a:r>
            <a:rPr lang="es-ES" dirty="0"/>
            <a:t>LAUDATO SI' (24/05/2015)</a:t>
          </a:r>
        </a:p>
      </dgm:t>
    </dgm:pt>
    <dgm:pt modelId="{F369ABDA-0BB6-4614-BD49-9FA04BAED7D6}" type="parTrans" cxnId="{1D38EB2F-B9B6-48FC-9A98-5816596FEEB4}">
      <dgm:prSet/>
      <dgm:spPr/>
      <dgm:t>
        <a:bodyPr/>
        <a:lstStyle/>
        <a:p>
          <a:endParaRPr lang="es-ES"/>
        </a:p>
      </dgm:t>
    </dgm:pt>
    <dgm:pt modelId="{9B827B36-4B86-4729-A07A-E9EED162E074}" type="sibTrans" cxnId="{1D38EB2F-B9B6-48FC-9A98-5816596FEEB4}">
      <dgm:prSet/>
      <dgm:spPr/>
      <dgm:t>
        <a:bodyPr/>
        <a:lstStyle/>
        <a:p>
          <a:endParaRPr lang="es-ES"/>
        </a:p>
      </dgm:t>
    </dgm:pt>
    <dgm:pt modelId="{F68A1298-CF69-4979-A51E-60E572469C8B}">
      <dgm:prSet/>
      <dgm:spPr/>
      <dgm:t>
        <a:bodyPr/>
        <a:lstStyle/>
        <a:p>
          <a:r>
            <a:rPr lang="es-ES" b="1" dirty="0"/>
            <a:t>EXHORTACIONES APOSTÓLICAS</a:t>
          </a:r>
          <a:r>
            <a:rPr lang="es-ES" dirty="0"/>
            <a:t> </a:t>
          </a:r>
        </a:p>
      </dgm:t>
    </dgm:pt>
    <dgm:pt modelId="{E9229D3D-A138-41EF-AD48-3A69C1272DDA}" type="parTrans" cxnId="{4DF07BE5-79DC-429E-82B6-5CC9378EF74A}">
      <dgm:prSet/>
      <dgm:spPr/>
      <dgm:t>
        <a:bodyPr/>
        <a:lstStyle/>
        <a:p>
          <a:endParaRPr lang="es-ES"/>
        </a:p>
      </dgm:t>
    </dgm:pt>
    <dgm:pt modelId="{0DADC04D-452E-4716-A73B-30F0B440AE79}" type="sibTrans" cxnId="{4DF07BE5-79DC-429E-82B6-5CC9378EF74A}">
      <dgm:prSet/>
      <dgm:spPr/>
      <dgm:t>
        <a:bodyPr/>
        <a:lstStyle/>
        <a:p>
          <a:endParaRPr lang="es-ES"/>
        </a:p>
      </dgm:t>
    </dgm:pt>
    <dgm:pt modelId="{1D9AB493-6A2F-43F0-A0AB-D3104DFB9473}">
      <dgm:prSet/>
      <dgm:spPr/>
      <dgm:t>
        <a:bodyPr/>
        <a:lstStyle/>
        <a:p>
          <a:r>
            <a:rPr lang="es-ES" dirty="0"/>
            <a:t>EVANGELII GAUDIUM</a:t>
          </a:r>
          <a:r>
            <a:rPr lang="es-ES" dirty="0">
              <a:hlinkClick xmlns:r="http://schemas.openxmlformats.org/officeDocument/2006/relationships" r:id="rId1"/>
            </a:rPr>
            <a:t>,</a:t>
          </a:r>
          <a:r>
            <a:rPr lang="es-ES" dirty="0"/>
            <a:t>  (26/11/2013)</a:t>
          </a:r>
        </a:p>
      </dgm:t>
    </dgm:pt>
    <dgm:pt modelId="{BDAB8984-E06E-47F9-B7CA-605720DD0AC7}" type="parTrans" cxnId="{C9170570-EEF8-4AA6-93D8-62EB78BDE391}">
      <dgm:prSet/>
      <dgm:spPr/>
      <dgm:t>
        <a:bodyPr/>
        <a:lstStyle/>
        <a:p>
          <a:endParaRPr lang="es-ES"/>
        </a:p>
      </dgm:t>
    </dgm:pt>
    <dgm:pt modelId="{1158F6F2-6311-4FA8-917A-692BCA5E9471}" type="sibTrans" cxnId="{C9170570-EEF8-4AA6-93D8-62EB78BDE391}">
      <dgm:prSet/>
      <dgm:spPr/>
      <dgm:t>
        <a:bodyPr/>
        <a:lstStyle/>
        <a:p>
          <a:endParaRPr lang="es-ES"/>
        </a:p>
      </dgm:t>
    </dgm:pt>
    <dgm:pt modelId="{E45F0D9E-ED62-4B05-B152-C83F47CA75D1}">
      <dgm:prSet/>
      <dgm:spPr/>
      <dgm:t>
        <a:bodyPr/>
        <a:lstStyle/>
        <a:p>
          <a:r>
            <a:rPr lang="es-ES" dirty="0"/>
            <a:t>AMORIS LAETITIA, (19/04/2016)</a:t>
          </a:r>
        </a:p>
      </dgm:t>
    </dgm:pt>
    <dgm:pt modelId="{3E4BF4C2-6D0E-427C-97FB-01FA772C18C7}" type="parTrans" cxnId="{CF3256E9-4F37-43D4-BF63-7BCE6F83C503}">
      <dgm:prSet/>
      <dgm:spPr/>
      <dgm:t>
        <a:bodyPr/>
        <a:lstStyle/>
        <a:p>
          <a:endParaRPr lang="es-ES"/>
        </a:p>
      </dgm:t>
    </dgm:pt>
    <dgm:pt modelId="{698C0AF0-D740-4EB3-8C5C-24ADBA3CE52E}" type="sibTrans" cxnId="{CF3256E9-4F37-43D4-BF63-7BCE6F83C503}">
      <dgm:prSet/>
      <dgm:spPr/>
      <dgm:t>
        <a:bodyPr/>
        <a:lstStyle/>
        <a:p>
          <a:endParaRPr lang="es-ES"/>
        </a:p>
      </dgm:t>
    </dgm:pt>
    <dgm:pt modelId="{1FA2E8D6-5AC6-4A6E-AB8F-74D40655D08F}">
      <dgm:prSet/>
      <dgm:spPr/>
      <dgm:t>
        <a:bodyPr/>
        <a:lstStyle/>
        <a:p>
          <a:r>
            <a:rPr lang="es-ES" dirty="0"/>
            <a:t>GAUDETE ET EXSULTATE, (9/04/2018)</a:t>
          </a:r>
        </a:p>
      </dgm:t>
    </dgm:pt>
    <dgm:pt modelId="{31F070B2-1DD9-425A-8684-0444DCD5DBAB}" type="parTrans" cxnId="{D6F447C0-C52C-416A-B9B7-001CA2C13F88}">
      <dgm:prSet/>
      <dgm:spPr/>
      <dgm:t>
        <a:bodyPr/>
        <a:lstStyle/>
        <a:p>
          <a:endParaRPr lang="es-ES"/>
        </a:p>
      </dgm:t>
    </dgm:pt>
    <dgm:pt modelId="{32B31B23-DE5C-4B57-A0B9-C65F91AC3676}" type="sibTrans" cxnId="{D6F447C0-C52C-416A-B9B7-001CA2C13F88}">
      <dgm:prSet/>
      <dgm:spPr/>
      <dgm:t>
        <a:bodyPr/>
        <a:lstStyle/>
        <a:p>
          <a:endParaRPr lang="es-ES"/>
        </a:p>
      </dgm:t>
    </dgm:pt>
    <dgm:pt modelId="{57BDDB46-0BCA-4074-BFF4-B8D59BE4D139}">
      <dgm:prSet/>
      <dgm:spPr/>
      <dgm:t>
        <a:bodyPr/>
        <a:lstStyle/>
        <a:p>
          <a:r>
            <a:rPr lang="es-ES" dirty="0"/>
            <a:t>CHRISTUS VIVIT, (25/03/2019)</a:t>
          </a:r>
        </a:p>
      </dgm:t>
    </dgm:pt>
    <dgm:pt modelId="{43C7DB1B-41D5-419F-840F-441ECFF5DA92}" type="parTrans" cxnId="{F9BCE91C-1211-4B0B-A162-CB29ABF1C913}">
      <dgm:prSet/>
      <dgm:spPr/>
      <dgm:t>
        <a:bodyPr/>
        <a:lstStyle/>
        <a:p>
          <a:endParaRPr lang="es-ES"/>
        </a:p>
      </dgm:t>
    </dgm:pt>
    <dgm:pt modelId="{21004FDF-4467-4B14-872D-F27CCD25444E}" type="sibTrans" cxnId="{F9BCE91C-1211-4B0B-A162-CB29ABF1C913}">
      <dgm:prSet/>
      <dgm:spPr/>
      <dgm:t>
        <a:bodyPr/>
        <a:lstStyle/>
        <a:p>
          <a:endParaRPr lang="es-ES"/>
        </a:p>
      </dgm:t>
    </dgm:pt>
    <dgm:pt modelId="{8098CBC7-B1EF-47F3-BD43-49B83B2637C9}">
      <dgm:prSet/>
      <dgm:spPr/>
      <dgm:t>
        <a:bodyPr/>
        <a:lstStyle/>
        <a:p>
          <a:r>
            <a:rPr lang="es-ES" b="1"/>
            <a:t>CONSTITUCIÓN APOSTÓLICA </a:t>
          </a:r>
          <a:endParaRPr lang="es-ES" dirty="0"/>
        </a:p>
      </dgm:t>
    </dgm:pt>
    <dgm:pt modelId="{32F83FAE-2BFE-48EB-98BF-EC813321EF1E}" type="parTrans" cxnId="{FD0E7F0D-75DB-4B07-8E61-1AC4CC1A386E}">
      <dgm:prSet/>
      <dgm:spPr/>
      <dgm:t>
        <a:bodyPr/>
        <a:lstStyle/>
        <a:p>
          <a:endParaRPr lang="es-ES"/>
        </a:p>
      </dgm:t>
    </dgm:pt>
    <dgm:pt modelId="{59B6D6F9-68E4-4B0D-9055-DBE641E2A928}" type="sibTrans" cxnId="{FD0E7F0D-75DB-4B07-8E61-1AC4CC1A386E}">
      <dgm:prSet/>
      <dgm:spPr/>
      <dgm:t>
        <a:bodyPr/>
        <a:lstStyle/>
        <a:p>
          <a:endParaRPr lang="es-ES"/>
        </a:p>
      </dgm:t>
    </dgm:pt>
    <dgm:pt modelId="{F9A3CEDE-3463-4EBA-9A44-4EE90A2FE591}">
      <dgm:prSet/>
      <dgm:spPr/>
      <dgm:t>
        <a:bodyPr/>
        <a:lstStyle/>
        <a:p>
          <a:r>
            <a:rPr lang="es-ES" dirty="0"/>
            <a:t>VERITATIS GAUDIUM, (29.01.2018)</a:t>
          </a:r>
        </a:p>
      </dgm:t>
    </dgm:pt>
    <dgm:pt modelId="{26FB0D3D-7692-4950-B6C8-8C21A97222DE}" type="parTrans" cxnId="{B020D4F0-436C-4944-81B4-91AFE0AA2A85}">
      <dgm:prSet/>
      <dgm:spPr/>
      <dgm:t>
        <a:bodyPr/>
        <a:lstStyle/>
        <a:p>
          <a:endParaRPr lang="es-ES"/>
        </a:p>
      </dgm:t>
    </dgm:pt>
    <dgm:pt modelId="{A39D7C0C-8477-4FB4-834D-5B67FFE64E5B}" type="sibTrans" cxnId="{B020D4F0-436C-4944-81B4-91AFE0AA2A85}">
      <dgm:prSet/>
      <dgm:spPr/>
      <dgm:t>
        <a:bodyPr/>
        <a:lstStyle/>
        <a:p>
          <a:endParaRPr lang="es-ES"/>
        </a:p>
      </dgm:t>
    </dgm:pt>
    <dgm:pt modelId="{7216B64D-F659-4EA8-BEE7-58D6843E5028}">
      <dgm:prSet/>
      <dgm:spPr/>
      <dgm:t>
        <a:bodyPr/>
        <a:lstStyle/>
        <a:p>
          <a:r>
            <a:rPr lang="es-ES" dirty="0"/>
            <a:t>FRATELLI TUTTI</a:t>
          </a:r>
          <a:br>
            <a:rPr lang="es-ES" dirty="0"/>
          </a:br>
          <a:r>
            <a:rPr lang="es-ES" dirty="0"/>
            <a:t>(3/10/2020)</a:t>
          </a:r>
        </a:p>
      </dgm:t>
    </dgm:pt>
    <dgm:pt modelId="{195D0072-2286-4677-B7EA-75DDC592215E}" type="parTrans" cxnId="{418B30B2-CD21-4D06-802B-C931C70D45AA}">
      <dgm:prSet/>
      <dgm:spPr/>
      <dgm:t>
        <a:bodyPr/>
        <a:lstStyle/>
        <a:p>
          <a:endParaRPr lang="es-ES"/>
        </a:p>
      </dgm:t>
    </dgm:pt>
    <dgm:pt modelId="{4C59FDBC-5D26-41CC-91FB-047B37B27A39}" type="sibTrans" cxnId="{418B30B2-CD21-4D06-802B-C931C70D45AA}">
      <dgm:prSet/>
      <dgm:spPr/>
      <dgm:t>
        <a:bodyPr/>
        <a:lstStyle/>
        <a:p>
          <a:endParaRPr lang="es-ES"/>
        </a:p>
      </dgm:t>
    </dgm:pt>
    <dgm:pt modelId="{30BF5BF7-F5BC-4739-A1DD-6CBB3B3812EE}">
      <dgm:prSet/>
      <dgm:spPr/>
      <dgm:t>
        <a:bodyPr/>
        <a:lstStyle/>
        <a:p>
          <a:r>
            <a:rPr lang="es-ES" b="1" dirty="0"/>
            <a:t>ENCÍCLICAS</a:t>
          </a:r>
        </a:p>
      </dgm:t>
    </dgm:pt>
    <dgm:pt modelId="{D1FBD96A-071E-4B28-9CCE-E063953B1534}" type="parTrans" cxnId="{6B0542CD-6563-4A96-9A55-557F341F9779}">
      <dgm:prSet/>
      <dgm:spPr/>
      <dgm:t>
        <a:bodyPr/>
        <a:lstStyle/>
        <a:p>
          <a:endParaRPr lang="es-ES"/>
        </a:p>
      </dgm:t>
    </dgm:pt>
    <dgm:pt modelId="{19A868E4-3BD9-4FCE-80D1-5F363AD5E2B2}" type="sibTrans" cxnId="{6B0542CD-6563-4A96-9A55-557F341F9779}">
      <dgm:prSet/>
      <dgm:spPr/>
      <dgm:t>
        <a:bodyPr/>
        <a:lstStyle/>
        <a:p>
          <a:endParaRPr lang="es-ES"/>
        </a:p>
      </dgm:t>
    </dgm:pt>
    <dgm:pt modelId="{D1D49C7E-E99B-4EDC-9E36-DA5EF4D0E2CE}" type="pres">
      <dgm:prSet presAssocID="{52C979EA-0CD1-460B-BDCC-02480BAE99CC}" presName="theList" presStyleCnt="0">
        <dgm:presLayoutVars>
          <dgm:dir/>
          <dgm:animLvl val="lvl"/>
          <dgm:resizeHandles val="exact"/>
        </dgm:presLayoutVars>
      </dgm:prSet>
      <dgm:spPr/>
    </dgm:pt>
    <dgm:pt modelId="{C1F7BF48-D6C4-4051-8D1E-C38AE4B6B9F5}" type="pres">
      <dgm:prSet presAssocID="{30BF5BF7-F5BC-4739-A1DD-6CBB3B3812EE}" presName="compNode" presStyleCnt="0"/>
      <dgm:spPr/>
    </dgm:pt>
    <dgm:pt modelId="{551F98BA-1C2C-4CB3-A88A-AED948F91604}" type="pres">
      <dgm:prSet presAssocID="{30BF5BF7-F5BC-4739-A1DD-6CBB3B3812EE}" presName="aNode" presStyleLbl="bgShp" presStyleIdx="0" presStyleCnt="3"/>
      <dgm:spPr/>
    </dgm:pt>
    <dgm:pt modelId="{49914580-F907-464F-A4E6-34F453B91D07}" type="pres">
      <dgm:prSet presAssocID="{30BF5BF7-F5BC-4739-A1DD-6CBB3B3812EE}" presName="textNode" presStyleLbl="bgShp" presStyleIdx="0" presStyleCnt="3"/>
      <dgm:spPr/>
    </dgm:pt>
    <dgm:pt modelId="{397D80B6-FAB6-4F50-93DF-CB7F0C36B505}" type="pres">
      <dgm:prSet presAssocID="{30BF5BF7-F5BC-4739-A1DD-6CBB3B3812EE}" presName="compChildNode" presStyleCnt="0"/>
      <dgm:spPr/>
    </dgm:pt>
    <dgm:pt modelId="{0DBAC653-168E-41A3-9E74-7576E5996B42}" type="pres">
      <dgm:prSet presAssocID="{30BF5BF7-F5BC-4739-A1DD-6CBB3B3812EE}" presName="theInnerList" presStyleCnt="0"/>
      <dgm:spPr/>
    </dgm:pt>
    <dgm:pt modelId="{B38962F0-9EE3-45E5-A375-E950002967B3}" type="pres">
      <dgm:prSet presAssocID="{6E94E5B0-314D-4DA1-A70F-249ED9D0243B}" presName="childNode" presStyleLbl="node1" presStyleIdx="0" presStyleCnt="8">
        <dgm:presLayoutVars>
          <dgm:bulletEnabled val="1"/>
        </dgm:presLayoutVars>
      </dgm:prSet>
      <dgm:spPr/>
    </dgm:pt>
    <dgm:pt modelId="{1B299F2B-BE70-477C-B6F4-7995CF2B3DBF}" type="pres">
      <dgm:prSet presAssocID="{6E94E5B0-314D-4DA1-A70F-249ED9D0243B}" presName="aSpace2" presStyleCnt="0"/>
      <dgm:spPr/>
    </dgm:pt>
    <dgm:pt modelId="{5A901C02-3AD5-4D97-9AA3-8231E4B2BE3C}" type="pres">
      <dgm:prSet presAssocID="{6C56B2BC-7D08-4470-8987-E0A23D19CF3C}" presName="childNode" presStyleLbl="node1" presStyleIdx="1" presStyleCnt="8">
        <dgm:presLayoutVars>
          <dgm:bulletEnabled val="1"/>
        </dgm:presLayoutVars>
      </dgm:prSet>
      <dgm:spPr/>
    </dgm:pt>
    <dgm:pt modelId="{E2540414-A7D1-4ACE-8910-0448F7573FB9}" type="pres">
      <dgm:prSet presAssocID="{6C56B2BC-7D08-4470-8987-E0A23D19CF3C}" presName="aSpace2" presStyleCnt="0"/>
      <dgm:spPr/>
    </dgm:pt>
    <dgm:pt modelId="{19B1145B-3D92-4194-AC09-4F2945459732}" type="pres">
      <dgm:prSet presAssocID="{7216B64D-F659-4EA8-BEE7-58D6843E5028}" presName="childNode" presStyleLbl="node1" presStyleIdx="2" presStyleCnt="8">
        <dgm:presLayoutVars>
          <dgm:bulletEnabled val="1"/>
        </dgm:presLayoutVars>
      </dgm:prSet>
      <dgm:spPr/>
    </dgm:pt>
    <dgm:pt modelId="{D6C13AAC-3920-4664-A0EF-DCBDE2C1EF66}" type="pres">
      <dgm:prSet presAssocID="{30BF5BF7-F5BC-4739-A1DD-6CBB3B3812EE}" presName="aSpace" presStyleCnt="0"/>
      <dgm:spPr/>
    </dgm:pt>
    <dgm:pt modelId="{6897E850-3230-48E7-88FA-EE0495F3724F}" type="pres">
      <dgm:prSet presAssocID="{F68A1298-CF69-4979-A51E-60E572469C8B}" presName="compNode" presStyleCnt="0"/>
      <dgm:spPr/>
    </dgm:pt>
    <dgm:pt modelId="{D33922CB-F298-4AB1-A495-AF001EA46511}" type="pres">
      <dgm:prSet presAssocID="{F68A1298-CF69-4979-A51E-60E572469C8B}" presName="aNode" presStyleLbl="bgShp" presStyleIdx="1" presStyleCnt="3"/>
      <dgm:spPr/>
    </dgm:pt>
    <dgm:pt modelId="{D5629130-148C-46D4-AC48-7AB34DD61B78}" type="pres">
      <dgm:prSet presAssocID="{F68A1298-CF69-4979-A51E-60E572469C8B}" presName="textNode" presStyleLbl="bgShp" presStyleIdx="1" presStyleCnt="3"/>
      <dgm:spPr/>
    </dgm:pt>
    <dgm:pt modelId="{0046D4AA-A6B4-42EE-A4A8-A028359B7E13}" type="pres">
      <dgm:prSet presAssocID="{F68A1298-CF69-4979-A51E-60E572469C8B}" presName="compChildNode" presStyleCnt="0"/>
      <dgm:spPr/>
    </dgm:pt>
    <dgm:pt modelId="{15223ABF-71A5-4AC9-8339-97AD6095A58A}" type="pres">
      <dgm:prSet presAssocID="{F68A1298-CF69-4979-A51E-60E572469C8B}" presName="theInnerList" presStyleCnt="0"/>
      <dgm:spPr/>
    </dgm:pt>
    <dgm:pt modelId="{59399054-18F0-418C-88B2-8949E93FF80F}" type="pres">
      <dgm:prSet presAssocID="{1D9AB493-6A2F-43F0-A0AB-D3104DFB9473}" presName="childNode" presStyleLbl="node1" presStyleIdx="3" presStyleCnt="8">
        <dgm:presLayoutVars>
          <dgm:bulletEnabled val="1"/>
        </dgm:presLayoutVars>
      </dgm:prSet>
      <dgm:spPr/>
    </dgm:pt>
    <dgm:pt modelId="{75942EED-7BF4-4627-A53B-DCCE51E8DDF8}" type="pres">
      <dgm:prSet presAssocID="{1D9AB493-6A2F-43F0-A0AB-D3104DFB9473}" presName="aSpace2" presStyleCnt="0"/>
      <dgm:spPr/>
    </dgm:pt>
    <dgm:pt modelId="{843F09D5-B274-43A7-BA61-641040652FA6}" type="pres">
      <dgm:prSet presAssocID="{E45F0D9E-ED62-4B05-B152-C83F47CA75D1}" presName="childNode" presStyleLbl="node1" presStyleIdx="4" presStyleCnt="8">
        <dgm:presLayoutVars>
          <dgm:bulletEnabled val="1"/>
        </dgm:presLayoutVars>
      </dgm:prSet>
      <dgm:spPr/>
    </dgm:pt>
    <dgm:pt modelId="{434B2878-B489-42A4-90C2-2ED2B2CE1BA8}" type="pres">
      <dgm:prSet presAssocID="{E45F0D9E-ED62-4B05-B152-C83F47CA75D1}" presName="aSpace2" presStyleCnt="0"/>
      <dgm:spPr/>
    </dgm:pt>
    <dgm:pt modelId="{05778D7F-D1F0-4463-8408-15DFB03FABCB}" type="pres">
      <dgm:prSet presAssocID="{1FA2E8D6-5AC6-4A6E-AB8F-74D40655D08F}" presName="childNode" presStyleLbl="node1" presStyleIdx="5" presStyleCnt="8">
        <dgm:presLayoutVars>
          <dgm:bulletEnabled val="1"/>
        </dgm:presLayoutVars>
      </dgm:prSet>
      <dgm:spPr/>
    </dgm:pt>
    <dgm:pt modelId="{A938E338-38CF-4559-8E85-71CB4EDB251B}" type="pres">
      <dgm:prSet presAssocID="{1FA2E8D6-5AC6-4A6E-AB8F-74D40655D08F}" presName="aSpace2" presStyleCnt="0"/>
      <dgm:spPr/>
    </dgm:pt>
    <dgm:pt modelId="{A1E2559A-11F1-43A4-BF95-D694116217F3}" type="pres">
      <dgm:prSet presAssocID="{57BDDB46-0BCA-4074-BFF4-B8D59BE4D139}" presName="childNode" presStyleLbl="node1" presStyleIdx="6" presStyleCnt="8">
        <dgm:presLayoutVars>
          <dgm:bulletEnabled val="1"/>
        </dgm:presLayoutVars>
      </dgm:prSet>
      <dgm:spPr/>
    </dgm:pt>
    <dgm:pt modelId="{4CAAEB14-F606-46F6-8890-99557EC954F1}" type="pres">
      <dgm:prSet presAssocID="{F68A1298-CF69-4979-A51E-60E572469C8B}" presName="aSpace" presStyleCnt="0"/>
      <dgm:spPr/>
    </dgm:pt>
    <dgm:pt modelId="{1E24F7B0-34E5-40DB-9502-FCF915D702FF}" type="pres">
      <dgm:prSet presAssocID="{8098CBC7-B1EF-47F3-BD43-49B83B2637C9}" presName="compNode" presStyleCnt="0"/>
      <dgm:spPr/>
    </dgm:pt>
    <dgm:pt modelId="{B2FD2626-39B4-4F40-A6AE-36990D9C92BF}" type="pres">
      <dgm:prSet presAssocID="{8098CBC7-B1EF-47F3-BD43-49B83B2637C9}" presName="aNode" presStyleLbl="bgShp" presStyleIdx="2" presStyleCnt="3"/>
      <dgm:spPr/>
    </dgm:pt>
    <dgm:pt modelId="{09359CF3-B9D1-4AC8-9BF3-9963157FCE2E}" type="pres">
      <dgm:prSet presAssocID="{8098CBC7-B1EF-47F3-BD43-49B83B2637C9}" presName="textNode" presStyleLbl="bgShp" presStyleIdx="2" presStyleCnt="3"/>
      <dgm:spPr/>
    </dgm:pt>
    <dgm:pt modelId="{64E09084-94FC-4A57-B999-626C3F692AD4}" type="pres">
      <dgm:prSet presAssocID="{8098CBC7-B1EF-47F3-BD43-49B83B2637C9}" presName="compChildNode" presStyleCnt="0"/>
      <dgm:spPr/>
    </dgm:pt>
    <dgm:pt modelId="{BA2A949E-9799-4D13-9FA5-28A0A99A459F}" type="pres">
      <dgm:prSet presAssocID="{8098CBC7-B1EF-47F3-BD43-49B83B2637C9}" presName="theInnerList" presStyleCnt="0"/>
      <dgm:spPr/>
    </dgm:pt>
    <dgm:pt modelId="{E04DE882-284D-49D5-9D2E-45ED1B92EDD5}" type="pres">
      <dgm:prSet presAssocID="{F9A3CEDE-3463-4EBA-9A44-4EE90A2FE591}" presName="childNode" presStyleLbl="node1" presStyleIdx="7" presStyleCnt="8">
        <dgm:presLayoutVars>
          <dgm:bulletEnabled val="1"/>
        </dgm:presLayoutVars>
      </dgm:prSet>
      <dgm:spPr/>
    </dgm:pt>
  </dgm:ptLst>
  <dgm:cxnLst>
    <dgm:cxn modelId="{D4B9CC07-1A83-49F0-BAC3-4F3713795443}" type="presOf" srcId="{30BF5BF7-F5BC-4739-A1DD-6CBB3B3812EE}" destId="{551F98BA-1C2C-4CB3-A88A-AED948F91604}" srcOrd="0" destOrd="0" presId="urn:microsoft.com/office/officeart/2005/8/layout/lProcess2"/>
    <dgm:cxn modelId="{FD0E7F0D-75DB-4B07-8E61-1AC4CC1A386E}" srcId="{52C979EA-0CD1-460B-BDCC-02480BAE99CC}" destId="{8098CBC7-B1EF-47F3-BD43-49B83B2637C9}" srcOrd="2" destOrd="0" parTransId="{32F83FAE-2BFE-48EB-98BF-EC813321EF1E}" sibTransId="{59B6D6F9-68E4-4B0D-9055-DBE641E2A928}"/>
    <dgm:cxn modelId="{3A0FE419-C785-4996-9020-3C26368B81CA}" type="presOf" srcId="{F68A1298-CF69-4979-A51E-60E572469C8B}" destId="{D5629130-148C-46D4-AC48-7AB34DD61B78}" srcOrd="1" destOrd="0" presId="urn:microsoft.com/office/officeart/2005/8/layout/lProcess2"/>
    <dgm:cxn modelId="{F9BCE91C-1211-4B0B-A162-CB29ABF1C913}" srcId="{F68A1298-CF69-4979-A51E-60E572469C8B}" destId="{57BDDB46-0BCA-4074-BFF4-B8D59BE4D139}" srcOrd="3" destOrd="0" parTransId="{43C7DB1B-41D5-419F-840F-441ECFF5DA92}" sibTransId="{21004FDF-4467-4B14-872D-F27CCD25444E}"/>
    <dgm:cxn modelId="{BF1A452D-E50A-4FAD-A634-34BBE43C67CD}" type="presOf" srcId="{F68A1298-CF69-4979-A51E-60E572469C8B}" destId="{D33922CB-F298-4AB1-A495-AF001EA46511}" srcOrd="0" destOrd="0" presId="urn:microsoft.com/office/officeart/2005/8/layout/lProcess2"/>
    <dgm:cxn modelId="{1D38EB2F-B9B6-48FC-9A98-5816596FEEB4}" srcId="{30BF5BF7-F5BC-4739-A1DD-6CBB3B3812EE}" destId="{6C56B2BC-7D08-4470-8987-E0A23D19CF3C}" srcOrd="1" destOrd="0" parTransId="{F369ABDA-0BB6-4614-BD49-9FA04BAED7D6}" sibTransId="{9B827B36-4B86-4729-A07A-E9EED162E074}"/>
    <dgm:cxn modelId="{CB17B034-FFDD-4EE1-83C0-19C8CC981F9F}" type="presOf" srcId="{1D9AB493-6A2F-43F0-A0AB-D3104DFB9473}" destId="{59399054-18F0-418C-88B2-8949E93FF80F}" srcOrd="0" destOrd="0" presId="urn:microsoft.com/office/officeart/2005/8/layout/lProcess2"/>
    <dgm:cxn modelId="{23E2CE3A-DB8D-45CB-A19C-357744770F72}" srcId="{30BF5BF7-F5BC-4739-A1DD-6CBB3B3812EE}" destId="{6E94E5B0-314D-4DA1-A70F-249ED9D0243B}" srcOrd="0" destOrd="0" parTransId="{FE9241E0-DEDC-4F87-9157-33FCEE743A9D}" sibTransId="{00EF60BE-CB4C-4737-A77B-D9FEA65B91E2}"/>
    <dgm:cxn modelId="{068D133F-BF41-48E0-B8A5-3AF5AE3C42C2}" type="presOf" srcId="{6C56B2BC-7D08-4470-8987-E0A23D19CF3C}" destId="{5A901C02-3AD5-4D97-9AA3-8231E4B2BE3C}" srcOrd="0" destOrd="0" presId="urn:microsoft.com/office/officeart/2005/8/layout/lProcess2"/>
    <dgm:cxn modelId="{F3F85A62-1A98-433C-AD29-E27CF03B3715}" type="presOf" srcId="{57BDDB46-0BCA-4074-BFF4-B8D59BE4D139}" destId="{A1E2559A-11F1-43A4-BF95-D694116217F3}" srcOrd="0" destOrd="0" presId="urn:microsoft.com/office/officeart/2005/8/layout/lProcess2"/>
    <dgm:cxn modelId="{CA48D963-30C3-4430-B051-518EA77D2B87}" type="presOf" srcId="{7216B64D-F659-4EA8-BEE7-58D6843E5028}" destId="{19B1145B-3D92-4194-AC09-4F2945459732}" srcOrd="0" destOrd="0" presId="urn:microsoft.com/office/officeart/2005/8/layout/lProcess2"/>
    <dgm:cxn modelId="{C9170570-EEF8-4AA6-93D8-62EB78BDE391}" srcId="{F68A1298-CF69-4979-A51E-60E572469C8B}" destId="{1D9AB493-6A2F-43F0-A0AB-D3104DFB9473}" srcOrd="0" destOrd="0" parTransId="{BDAB8984-E06E-47F9-B7CA-605720DD0AC7}" sibTransId="{1158F6F2-6311-4FA8-917A-692BCA5E9471}"/>
    <dgm:cxn modelId="{B83BE973-64BB-466B-A2C6-D087F7AE48AC}" type="presOf" srcId="{6E94E5B0-314D-4DA1-A70F-249ED9D0243B}" destId="{B38962F0-9EE3-45E5-A375-E950002967B3}" srcOrd="0" destOrd="0" presId="urn:microsoft.com/office/officeart/2005/8/layout/lProcess2"/>
    <dgm:cxn modelId="{F7916595-EBF7-4888-BB78-E37450F7E70B}" type="presOf" srcId="{F9A3CEDE-3463-4EBA-9A44-4EE90A2FE591}" destId="{E04DE882-284D-49D5-9D2E-45ED1B92EDD5}" srcOrd="0" destOrd="0" presId="urn:microsoft.com/office/officeart/2005/8/layout/lProcess2"/>
    <dgm:cxn modelId="{429A9E96-4320-4280-A12F-A1A6A4D0D0AF}" type="presOf" srcId="{52C979EA-0CD1-460B-BDCC-02480BAE99CC}" destId="{D1D49C7E-E99B-4EDC-9E36-DA5EF4D0E2CE}" srcOrd="0" destOrd="0" presId="urn:microsoft.com/office/officeart/2005/8/layout/lProcess2"/>
    <dgm:cxn modelId="{3C53F6A0-D757-4A6C-BD71-6E75E4D1B161}" type="presOf" srcId="{30BF5BF7-F5BC-4739-A1DD-6CBB3B3812EE}" destId="{49914580-F907-464F-A4E6-34F453B91D07}" srcOrd="1" destOrd="0" presId="urn:microsoft.com/office/officeart/2005/8/layout/lProcess2"/>
    <dgm:cxn modelId="{418B30B2-CD21-4D06-802B-C931C70D45AA}" srcId="{30BF5BF7-F5BC-4739-A1DD-6CBB3B3812EE}" destId="{7216B64D-F659-4EA8-BEE7-58D6843E5028}" srcOrd="2" destOrd="0" parTransId="{195D0072-2286-4677-B7EA-75DDC592215E}" sibTransId="{4C59FDBC-5D26-41CC-91FB-047B37B27A39}"/>
    <dgm:cxn modelId="{8BB54DBC-DA3A-4902-9CB4-66022A67DF9C}" type="presOf" srcId="{8098CBC7-B1EF-47F3-BD43-49B83B2637C9}" destId="{09359CF3-B9D1-4AC8-9BF3-9963157FCE2E}" srcOrd="1" destOrd="0" presId="urn:microsoft.com/office/officeart/2005/8/layout/lProcess2"/>
    <dgm:cxn modelId="{D6F447C0-C52C-416A-B9B7-001CA2C13F88}" srcId="{F68A1298-CF69-4979-A51E-60E572469C8B}" destId="{1FA2E8D6-5AC6-4A6E-AB8F-74D40655D08F}" srcOrd="2" destOrd="0" parTransId="{31F070B2-1DD9-425A-8684-0444DCD5DBAB}" sibTransId="{32B31B23-DE5C-4B57-A0B9-C65F91AC3676}"/>
    <dgm:cxn modelId="{6B0542CD-6563-4A96-9A55-557F341F9779}" srcId="{52C979EA-0CD1-460B-BDCC-02480BAE99CC}" destId="{30BF5BF7-F5BC-4739-A1DD-6CBB3B3812EE}" srcOrd="0" destOrd="0" parTransId="{D1FBD96A-071E-4B28-9CCE-E063953B1534}" sibTransId="{19A868E4-3BD9-4FCE-80D1-5F363AD5E2B2}"/>
    <dgm:cxn modelId="{F346C0D7-C5C0-4A7B-B8D6-A121E6A69C8D}" type="presOf" srcId="{8098CBC7-B1EF-47F3-BD43-49B83B2637C9}" destId="{B2FD2626-39B4-4F40-A6AE-36990D9C92BF}" srcOrd="0" destOrd="0" presId="urn:microsoft.com/office/officeart/2005/8/layout/lProcess2"/>
    <dgm:cxn modelId="{4DF07BE5-79DC-429E-82B6-5CC9378EF74A}" srcId="{52C979EA-0CD1-460B-BDCC-02480BAE99CC}" destId="{F68A1298-CF69-4979-A51E-60E572469C8B}" srcOrd="1" destOrd="0" parTransId="{E9229D3D-A138-41EF-AD48-3A69C1272DDA}" sibTransId="{0DADC04D-452E-4716-A73B-30F0B440AE79}"/>
    <dgm:cxn modelId="{CF3256E9-4F37-43D4-BF63-7BCE6F83C503}" srcId="{F68A1298-CF69-4979-A51E-60E572469C8B}" destId="{E45F0D9E-ED62-4B05-B152-C83F47CA75D1}" srcOrd="1" destOrd="0" parTransId="{3E4BF4C2-6D0E-427C-97FB-01FA772C18C7}" sibTransId="{698C0AF0-D740-4EB3-8C5C-24ADBA3CE52E}"/>
    <dgm:cxn modelId="{1D979CEA-7763-41C3-93F7-D3A3902BBB0A}" type="presOf" srcId="{E45F0D9E-ED62-4B05-B152-C83F47CA75D1}" destId="{843F09D5-B274-43A7-BA61-641040652FA6}" srcOrd="0" destOrd="0" presId="urn:microsoft.com/office/officeart/2005/8/layout/lProcess2"/>
    <dgm:cxn modelId="{B020D4F0-436C-4944-81B4-91AFE0AA2A85}" srcId="{8098CBC7-B1EF-47F3-BD43-49B83B2637C9}" destId="{F9A3CEDE-3463-4EBA-9A44-4EE90A2FE591}" srcOrd="0" destOrd="0" parTransId="{26FB0D3D-7692-4950-B6C8-8C21A97222DE}" sibTransId="{A39D7C0C-8477-4FB4-834D-5B67FFE64E5B}"/>
    <dgm:cxn modelId="{021579FD-6348-416A-9D14-5029C9F914CD}" type="presOf" srcId="{1FA2E8D6-5AC6-4A6E-AB8F-74D40655D08F}" destId="{05778D7F-D1F0-4463-8408-15DFB03FABCB}" srcOrd="0" destOrd="0" presId="urn:microsoft.com/office/officeart/2005/8/layout/lProcess2"/>
    <dgm:cxn modelId="{0D802073-A17F-4B55-861A-28AFA3604275}" type="presParOf" srcId="{D1D49C7E-E99B-4EDC-9E36-DA5EF4D0E2CE}" destId="{C1F7BF48-D6C4-4051-8D1E-C38AE4B6B9F5}" srcOrd="0" destOrd="0" presId="urn:microsoft.com/office/officeart/2005/8/layout/lProcess2"/>
    <dgm:cxn modelId="{D2E79B15-587B-4448-BC80-A22561BDC6B6}" type="presParOf" srcId="{C1F7BF48-D6C4-4051-8D1E-C38AE4B6B9F5}" destId="{551F98BA-1C2C-4CB3-A88A-AED948F91604}" srcOrd="0" destOrd="0" presId="urn:microsoft.com/office/officeart/2005/8/layout/lProcess2"/>
    <dgm:cxn modelId="{37A7822D-C73D-4C07-9D49-BF38D11092DF}" type="presParOf" srcId="{C1F7BF48-D6C4-4051-8D1E-C38AE4B6B9F5}" destId="{49914580-F907-464F-A4E6-34F453B91D07}" srcOrd="1" destOrd="0" presId="urn:microsoft.com/office/officeart/2005/8/layout/lProcess2"/>
    <dgm:cxn modelId="{547EE50B-A9B6-4C59-98FE-24097B89F67D}" type="presParOf" srcId="{C1F7BF48-D6C4-4051-8D1E-C38AE4B6B9F5}" destId="{397D80B6-FAB6-4F50-93DF-CB7F0C36B505}" srcOrd="2" destOrd="0" presId="urn:microsoft.com/office/officeart/2005/8/layout/lProcess2"/>
    <dgm:cxn modelId="{A336410E-EBB0-4899-8213-CB1DBFFB03C0}" type="presParOf" srcId="{397D80B6-FAB6-4F50-93DF-CB7F0C36B505}" destId="{0DBAC653-168E-41A3-9E74-7576E5996B42}" srcOrd="0" destOrd="0" presId="urn:microsoft.com/office/officeart/2005/8/layout/lProcess2"/>
    <dgm:cxn modelId="{66EF0CC5-BA67-4991-ACE4-4731A355DBE5}" type="presParOf" srcId="{0DBAC653-168E-41A3-9E74-7576E5996B42}" destId="{B38962F0-9EE3-45E5-A375-E950002967B3}" srcOrd="0" destOrd="0" presId="urn:microsoft.com/office/officeart/2005/8/layout/lProcess2"/>
    <dgm:cxn modelId="{0865EC4A-48C0-4AA2-BC49-C8AF196685E1}" type="presParOf" srcId="{0DBAC653-168E-41A3-9E74-7576E5996B42}" destId="{1B299F2B-BE70-477C-B6F4-7995CF2B3DBF}" srcOrd="1" destOrd="0" presId="urn:microsoft.com/office/officeart/2005/8/layout/lProcess2"/>
    <dgm:cxn modelId="{6703497C-9566-4A56-ACB2-924CF7C830A6}" type="presParOf" srcId="{0DBAC653-168E-41A3-9E74-7576E5996B42}" destId="{5A901C02-3AD5-4D97-9AA3-8231E4B2BE3C}" srcOrd="2" destOrd="0" presId="urn:microsoft.com/office/officeart/2005/8/layout/lProcess2"/>
    <dgm:cxn modelId="{9DEC2447-8563-4471-92D6-456241A6CE6C}" type="presParOf" srcId="{0DBAC653-168E-41A3-9E74-7576E5996B42}" destId="{E2540414-A7D1-4ACE-8910-0448F7573FB9}" srcOrd="3" destOrd="0" presId="urn:microsoft.com/office/officeart/2005/8/layout/lProcess2"/>
    <dgm:cxn modelId="{4A95C61C-94D5-414E-A13A-AE482DC77B29}" type="presParOf" srcId="{0DBAC653-168E-41A3-9E74-7576E5996B42}" destId="{19B1145B-3D92-4194-AC09-4F2945459732}" srcOrd="4" destOrd="0" presId="urn:microsoft.com/office/officeart/2005/8/layout/lProcess2"/>
    <dgm:cxn modelId="{431BF6BD-17EA-4B2F-8CF1-2875A3D15367}" type="presParOf" srcId="{D1D49C7E-E99B-4EDC-9E36-DA5EF4D0E2CE}" destId="{D6C13AAC-3920-4664-A0EF-DCBDE2C1EF66}" srcOrd="1" destOrd="0" presId="urn:microsoft.com/office/officeart/2005/8/layout/lProcess2"/>
    <dgm:cxn modelId="{D259F077-FC4D-4222-99FD-DAFEFD8B703B}" type="presParOf" srcId="{D1D49C7E-E99B-4EDC-9E36-DA5EF4D0E2CE}" destId="{6897E850-3230-48E7-88FA-EE0495F3724F}" srcOrd="2" destOrd="0" presId="urn:microsoft.com/office/officeart/2005/8/layout/lProcess2"/>
    <dgm:cxn modelId="{6456B8B1-6F07-42DA-A832-B741FDD39F9D}" type="presParOf" srcId="{6897E850-3230-48E7-88FA-EE0495F3724F}" destId="{D33922CB-F298-4AB1-A495-AF001EA46511}" srcOrd="0" destOrd="0" presId="urn:microsoft.com/office/officeart/2005/8/layout/lProcess2"/>
    <dgm:cxn modelId="{5E654CD5-F582-43EA-9AEF-EAEA69C2DB0F}" type="presParOf" srcId="{6897E850-3230-48E7-88FA-EE0495F3724F}" destId="{D5629130-148C-46D4-AC48-7AB34DD61B78}" srcOrd="1" destOrd="0" presId="urn:microsoft.com/office/officeart/2005/8/layout/lProcess2"/>
    <dgm:cxn modelId="{4F16959D-2667-49B8-A4B7-2DB57882984E}" type="presParOf" srcId="{6897E850-3230-48E7-88FA-EE0495F3724F}" destId="{0046D4AA-A6B4-42EE-A4A8-A028359B7E13}" srcOrd="2" destOrd="0" presId="urn:microsoft.com/office/officeart/2005/8/layout/lProcess2"/>
    <dgm:cxn modelId="{E2ACC0DA-4272-4456-80ED-6D8377213233}" type="presParOf" srcId="{0046D4AA-A6B4-42EE-A4A8-A028359B7E13}" destId="{15223ABF-71A5-4AC9-8339-97AD6095A58A}" srcOrd="0" destOrd="0" presId="urn:microsoft.com/office/officeart/2005/8/layout/lProcess2"/>
    <dgm:cxn modelId="{8DCFD31C-78BC-40BD-8A34-93F550AAAD28}" type="presParOf" srcId="{15223ABF-71A5-4AC9-8339-97AD6095A58A}" destId="{59399054-18F0-418C-88B2-8949E93FF80F}" srcOrd="0" destOrd="0" presId="urn:microsoft.com/office/officeart/2005/8/layout/lProcess2"/>
    <dgm:cxn modelId="{F0B27030-7352-4B7B-AFF6-064F36171B20}" type="presParOf" srcId="{15223ABF-71A5-4AC9-8339-97AD6095A58A}" destId="{75942EED-7BF4-4627-A53B-DCCE51E8DDF8}" srcOrd="1" destOrd="0" presId="urn:microsoft.com/office/officeart/2005/8/layout/lProcess2"/>
    <dgm:cxn modelId="{C49B8415-5B69-4D2B-B859-6FFCE084BE39}" type="presParOf" srcId="{15223ABF-71A5-4AC9-8339-97AD6095A58A}" destId="{843F09D5-B274-43A7-BA61-641040652FA6}" srcOrd="2" destOrd="0" presId="urn:microsoft.com/office/officeart/2005/8/layout/lProcess2"/>
    <dgm:cxn modelId="{505C5990-065A-4E41-AA05-CFA4E855635F}" type="presParOf" srcId="{15223ABF-71A5-4AC9-8339-97AD6095A58A}" destId="{434B2878-B489-42A4-90C2-2ED2B2CE1BA8}" srcOrd="3" destOrd="0" presId="urn:microsoft.com/office/officeart/2005/8/layout/lProcess2"/>
    <dgm:cxn modelId="{3BA8E774-83EF-4B69-A72C-E9DF7720F3CF}" type="presParOf" srcId="{15223ABF-71A5-4AC9-8339-97AD6095A58A}" destId="{05778D7F-D1F0-4463-8408-15DFB03FABCB}" srcOrd="4" destOrd="0" presId="urn:microsoft.com/office/officeart/2005/8/layout/lProcess2"/>
    <dgm:cxn modelId="{FA736056-83EE-4B32-9F5C-CB5234013155}" type="presParOf" srcId="{15223ABF-71A5-4AC9-8339-97AD6095A58A}" destId="{A938E338-38CF-4559-8E85-71CB4EDB251B}" srcOrd="5" destOrd="0" presId="urn:microsoft.com/office/officeart/2005/8/layout/lProcess2"/>
    <dgm:cxn modelId="{E99C3E6B-E154-44C4-BC75-DBA049500A77}" type="presParOf" srcId="{15223ABF-71A5-4AC9-8339-97AD6095A58A}" destId="{A1E2559A-11F1-43A4-BF95-D694116217F3}" srcOrd="6" destOrd="0" presId="urn:microsoft.com/office/officeart/2005/8/layout/lProcess2"/>
    <dgm:cxn modelId="{52B7B2BE-EEDC-4F09-B85D-500D20C6BE2F}" type="presParOf" srcId="{D1D49C7E-E99B-4EDC-9E36-DA5EF4D0E2CE}" destId="{4CAAEB14-F606-46F6-8890-99557EC954F1}" srcOrd="3" destOrd="0" presId="urn:microsoft.com/office/officeart/2005/8/layout/lProcess2"/>
    <dgm:cxn modelId="{B11BC4AC-BB6A-470F-A018-A29AE245E84D}" type="presParOf" srcId="{D1D49C7E-E99B-4EDC-9E36-DA5EF4D0E2CE}" destId="{1E24F7B0-34E5-40DB-9502-FCF915D702FF}" srcOrd="4" destOrd="0" presId="urn:microsoft.com/office/officeart/2005/8/layout/lProcess2"/>
    <dgm:cxn modelId="{849FF268-61EE-4510-BCBC-40A0CEDA4469}" type="presParOf" srcId="{1E24F7B0-34E5-40DB-9502-FCF915D702FF}" destId="{B2FD2626-39B4-4F40-A6AE-36990D9C92BF}" srcOrd="0" destOrd="0" presId="urn:microsoft.com/office/officeart/2005/8/layout/lProcess2"/>
    <dgm:cxn modelId="{D6AF437E-A0F0-4028-ACE6-9780D96560BB}" type="presParOf" srcId="{1E24F7B0-34E5-40DB-9502-FCF915D702FF}" destId="{09359CF3-B9D1-4AC8-9BF3-9963157FCE2E}" srcOrd="1" destOrd="0" presId="urn:microsoft.com/office/officeart/2005/8/layout/lProcess2"/>
    <dgm:cxn modelId="{CB878972-C3BC-4FD2-8A3E-69DC09F7D458}" type="presParOf" srcId="{1E24F7B0-34E5-40DB-9502-FCF915D702FF}" destId="{64E09084-94FC-4A57-B999-626C3F692AD4}" srcOrd="2" destOrd="0" presId="urn:microsoft.com/office/officeart/2005/8/layout/lProcess2"/>
    <dgm:cxn modelId="{91C5B4D2-390C-4795-92AE-1E4EBFAA0826}" type="presParOf" srcId="{64E09084-94FC-4A57-B999-626C3F692AD4}" destId="{BA2A949E-9799-4D13-9FA5-28A0A99A459F}" srcOrd="0" destOrd="0" presId="urn:microsoft.com/office/officeart/2005/8/layout/lProcess2"/>
    <dgm:cxn modelId="{4B8E090F-383F-4743-B040-2C7A2A1FF2DE}" type="presParOf" srcId="{BA2A949E-9799-4D13-9FA5-28A0A99A459F}" destId="{E04DE882-284D-49D5-9D2E-45ED1B92EDD5}"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D92891A-81C9-48E1-A7A7-BF3CA01E1B7E}" type="doc">
      <dgm:prSet loTypeId="urn:microsoft.com/office/officeart/2005/8/layout/lProcess2" loCatId="list" qsTypeId="urn:microsoft.com/office/officeart/2005/8/quickstyle/simple1" qsCatId="simple" csTypeId="urn:microsoft.com/office/officeart/2005/8/colors/colorful3" csCatId="colorful" phldr="1"/>
      <dgm:spPr/>
      <dgm:t>
        <a:bodyPr/>
        <a:lstStyle/>
        <a:p>
          <a:endParaRPr lang="es-ES"/>
        </a:p>
      </dgm:t>
    </dgm:pt>
    <dgm:pt modelId="{11C29FC7-733D-4FF6-9FFD-E0B84F19471B}">
      <dgm:prSet phldrT="[Texto]"/>
      <dgm:spPr/>
      <dgm:t>
        <a:bodyPr/>
        <a:lstStyle/>
        <a:p>
          <a:r>
            <a:rPr lang="es-ES" b="1" dirty="0"/>
            <a:t>CONGREGACIÓN PARA LA EDUCACIÓN CATÓLICA</a:t>
          </a:r>
          <a:br>
            <a:rPr lang="es-ES" dirty="0"/>
          </a:br>
          <a:endParaRPr lang="es-ES" dirty="0"/>
        </a:p>
      </dgm:t>
    </dgm:pt>
    <dgm:pt modelId="{7A4E7A03-362A-477A-8D27-5A153B95F600}" type="parTrans" cxnId="{4A8DE80D-526C-49C4-8853-B20B614E72DC}">
      <dgm:prSet/>
      <dgm:spPr/>
      <dgm:t>
        <a:bodyPr/>
        <a:lstStyle/>
        <a:p>
          <a:endParaRPr lang="es-ES"/>
        </a:p>
      </dgm:t>
    </dgm:pt>
    <dgm:pt modelId="{8ABCD8D5-58B5-41CC-84C3-1A036D89EA70}" type="sibTrans" cxnId="{4A8DE80D-526C-49C4-8853-B20B614E72DC}">
      <dgm:prSet/>
      <dgm:spPr/>
      <dgm:t>
        <a:bodyPr/>
        <a:lstStyle/>
        <a:p>
          <a:endParaRPr lang="es-ES"/>
        </a:p>
      </dgm:t>
    </dgm:pt>
    <dgm:pt modelId="{E0F9E690-4620-4BAA-A255-0708344B9238}">
      <dgm:prSet/>
      <dgm:spPr/>
      <dgm:t>
        <a:bodyPr/>
        <a:lstStyle/>
        <a:p>
          <a:r>
            <a:rPr lang="es-ES" b="1" dirty="0"/>
            <a:t>DOCUMENTO SOBRE LA FRATERNIDAD HUMANA POR LA PAZ MUNDIAL Y LA CONVIVENCIA COMÚN. </a:t>
          </a:r>
          <a:endParaRPr lang="es-ES" dirty="0"/>
        </a:p>
      </dgm:t>
    </dgm:pt>
    <dgm:pt modelId="{A49A91BC-324B-4D5B-A0C0-1495752068F2}" type="parTrans" cxnId="{C3CB1BFA-E781-4206-BA40-D87ABCD3384D}">
      <dgm:prSet/>
      <dgm:spPr/>
      <dgm:t>
        <a:bodyPr/>
        <a:lstStyle/>
        <a:p>
          <a:endParaRPr lang="es-ES"/>
        </a:p>
      </dgm:t>
    </dgm:pt>
    <dgm:pt modelId="{AC1075DF-BC73-456C-A5A4-19B8C872D8AC}" type="sibTrans" cxnId="{C3CB1BFA-E781-4206-BA40-D87ABCD3384D}">
      <dgm:prSet/>
      <dgm:spPr/>
      <dgm:t>
        <a:bodyPr/>
        <a:lstStyle/>
        <a:p>
          <a:endParaRPr lang="es-ES"/>
        </a:p>
      </dgm:t>
    </dgm:pt>
    <dgm:pt modelId="{7C68C385-081C-435F-8E0A-93ED902C6AEE}">
      <dgm:prSet/>
      <dgm:spPr/>
      <dgm:t>
        <a:bodyPr/>
        <a:lstStyle/>
        <a:p>
          <a:r>
            <a:rPr lang="es-ES" dirty="0"/>
            <a:t>VIAJE APOSTÓLICO DE SU SANTIDAD FRANCISCO A LOS EMIRATOS ÁRABES UNIDOS (3-5 DE FEBRERO DE 2019)</a:t>
          </a:r>
        </a:p>
      </dgm:t>
    </dgm:pt>
    <dgm:pt modelId="{A02123DC-526C-4D6E-B334-72508CF3D1B3}" type="parTrans" cxnId="{51C1CF54-3D83-4AE8-B264-85B1F3A58AF5}">
      <dgm:prSet/>
      <dgm:spPr/>
      <dgm:t>
        <a:bodyPr/>
        <a:lstStyle/>
        <a:p>
          <a:endParaRPr lang="es-ES"/>
        </a:p>
      </dgm:t>
    </dgm:pt>
    <dgm:pt modelId="{EE0F8818-72E1-44D5-B2AB-75961CDC680A}" type="sibTrans" cxnId="{51C1CF54-3D83-4AE8-B264-85B1F3A58AF5}">
      <dgm:prSet/>
      <dgm:spPr/>
      <dgm:t>
        <a:bodyPr/>
        <a:lstStyle/>
        <a:p>
          <a:endParaRPr lang="es-ES"/>
        </a:p>
      </dgm:t>
    </dgm:pt>
    <dgm:pt modelId="{CEE8B35B-E4FC-4678-9F7B-4681A01580B1}">
      <dgm:prSet phldrT="[Texto]"/>
      <dgm:spPr/>
      <dgm:t>
        <a:bodyPr/>
        <a:lstStyle/>
        <a:p>
          <a:r>
            <a:rPr lang="es-ES" dirty="0"/>
            <a:t>EDUCAR AL HUMANISMO SOLIDARIO. Para construir una “civilización del amor” 50 años después de la </a:t>
          </a:r>
          <a:r>
            <a:rPr lang="es-ES" dirty="0" err="1"/>
            <a:t>Populorum</a:t>
          </a:r>
          <a:r>
            <a:rPr lang="es-ES" dirty="0"/>
            <a:t> </a:t>
          </a:r>
          <a:r>
            <a:rPr lang="es-ES" dirty="0" err="1"/>
            <a:t>progressio</a:t>
          </a:r>
          <a:endParaRPr lang="es-ES" dirty="0"/>
        </a:p>
      </dgm:t>
    </dgm:pt>
    <dgm:pt modelId="{0E1D8C70-7506-408E-B4EA-AE5261CA8862}" type="parTrans" cxnId="{D625BB5F-9ADB-4610-A35A-3DE2E4349802}">
      <dgm:prSet/>
      <dgm:spPr/>
      <dgm:t>
        <a:bodyPr/>
        <a:lstStyle/>
        <a:p>
          <a:endParaRPr lang="es-ES"/>
        </a:p>
      </dgm:t>
    </dgm:pt>
    <dgm:pt modelId="{FF3F21E9-CE0B-4504-A54A-D7CF505A2BA1}" type="sibTrans" cxnId="{D625BB5F-9ADB-4610-A35A-3DE2E4349802}">
      <dgm:prSet/>
      <dgm:spPr/>
      <dgm:t>
        <a:bodyPr/>
        <a:lstStyle/>
        <a:p>
          <a:endParaRPr lang="es-ES"/>
        </a:p>
      </dgm:t>
    </dgm:pt>
    <dgm:pt modelId="{91FADC38-E820-431E-8E57-16ADA3FA065C}" type="pres">
      <dgm:prSet presAssocID="{2D92891A-81C9-48E1-A7A7-BF3CA01E1B7E}" presName="theList" presStyleCnt="0">
        <dgm:presLayoutVars>
          <dgm:dir/>
          <dgm:animLvl val="lvl"/>
          <dgm:resizeHandles val="exact"/>
        </dgm:presLayoutVars>
      </dgm:prSet>
      <dgm:spPr/>
    </dgm:pt>
    <dgm:pt modelId="{C05C9F8B-D3F3-48DF-B15C-EBDC6F9B479C}" type="pres">
      <dgm:prSet presAssocID="{11C29FC7-733D-4FF6-9FFD-E0B84F19471B}" presName="compNode" presStyleCnt="0"/>
      <dgm:spPr/>
    </dgm:pt>
    <dgm:pt modelId="{7C26534C-164B-47C3-B5F3-4C18F2AA7BA5}" type="pres">
      <dgm:prSet presAssocID="{11C29FC7-733D-4FF6-9FFD-E0B84F19471B}" presName="aNode" presStyleLbl="bgShp" presStyleIdx="0" presStyleCnt="2"/>
      <dgm:spPr/>
    </dgm:pt>
    <dgm:pt modelId="{E816B474-65AC-40B4-87E4-FB647076851C}" type="pres">
      <dgm:prSet presAssocID="{11C29FC7-733D-4FF6-9FFD-E0B84F19471B}" presName="textNode" presStyleLbl="bgShp" presStyleIdx="0" presStyleCnt="2"/>
      <dgm:spPr/>
    </dgm:pt>
    <dgm:pt modelId="{84151315-C75E-4B88-8C39-1E55C8BEA71C}" type="pres">
      <dgm:prSet presAssocID="{11C29FC7-733D-4FF6-9FFD-E0B84F19471B}" presName="compChildNode" presStyleCnt="0"/>
      <dgm:spPr/>
    </dgm:pt>
    <dgm:pt modelId="{1B46DD90-F3F5-42A2-9C11-E2E1544953C5}" type="pres">
      <dgm:prSet presAssocID="{11C29FC7-733D-4FF6-9FFD-E0B84F19471B}" presName="theInnerList" presStyleCnt="0"/>
      <dgm:spPr/>
    </dgm:pt>
    <dgm:pt modelId="{FB922017-7464-4DF1-852E-1976FD5C8B7F}" type="pres">
      <dgm:prSet presAssocID="{CEE8B35B-E4FC-4678-9F7B-4681A01580B1}" presName="childNode" presStyleLbl="node1" presStyleIdx="0" presStyleCnt="2">
        <dgm:presLayoutVars>
          <dgm:bulletEnabled val="1"/>
        </dgm:presLayoutVars>
      </dgm:prSet>
      <dgm:spPr/>
    </dgm:pt>
    <dgm:pt modelId="{DA0BDB4F-BEFE-4CFC-BAF6-9DB6A6C40F24}" type="pres">
      <dgm:prSet presAssocID="{11C29FC7-733D-4FF6-9FFD-E0B84F19471B}" presName="aSpace" presStyleCnt="0"/>
      <dgm:spPr/>
    </dgm:pt>
    <dgm:pt modelId="{0B54940F-4681-46BA-8671-BBC360011F61}" type="pres">
      <dgm:prSet presAssocID="{E0F9E690-4620-4BAA-A255-0708344B9238}" presName="compNode" presStyleCnt="0"/>
      <dgm:spPr/>
    </dgm:pt>
    <dgm:pt modelId="{BF2BE581-2BA8-4EB8-ACF8-BA02CE34BC27}" type="pres">
      <dgm:prSet presAssocID="{E0F9E690-4620-4BAA-A255-0708344B9238}" presName="aNode" presStyleLbl="bgShp" presStyleIdx="1" presStyleCnt="2"/>
      <dgm:spPr/>
    </dgm:pt>
    <dgm:pt modelId="{E7ACD14C-1489-4A59-82A7-E858FB23B2F1}" type="pres">
      <dgm:prSet presAssocID="{E0F9E690-4620-4BAA-A255-0708344B9238}" presName="textNode" presStyleLbl="bgShp" presStyleIdx="1" presStyleCnt="2"/>
      <dgm:spPr/>
    </dgm:pt>
    <dgm:pt modelId="{78567481-4666-49AD-ACC9-728EB3A29E91}" type="pres">
      <dgm:prSet presAssocID="{E0F9E690-4620-4BAA-A255-0708344B9238}" presName="compChildNode" presStyleCnt="0"/>
      <dgm:spPr/>
    </dgm:pt>
    <dgm:pt modelId="{14DA0188-1BBD-4860-80EB-44E4FE27E5A2}" type="pres">
      <dgm:prSet presAssocID="{E0F9E690-4620-4BAA-A255-0708344B9238}" presName="theInnerList" presStyleCnt="0"/>
      <dgm:spPr/>
    </dgm:pt>
    <dgm:pt modelId="{A97431B4-82F4-4647-951A-1B469A6FBB17}" type="pres">
      <dgm:prSet presAssocID="{7C68C385-081C-435F-8E0A-93ED902C6AEE}" presName="childNode" presStyleLbl="node1" presStyleIdx="1" presStyleCnt="2">
        <dgm:presLayoutVars>
          <dgm:bulletEnabled val="1"/>
        </dgm:presLayoutVars>
      </dgm:prSet>
      <dgm:spPr/>
    </dgm:pt>
  </dgm:ptLst>
  <dgm:cxnLst>
    <dgm:cxn modelId="{9BF2FA06-0959-4385-8AB7-34BA7D6BF246}" type="presOf" srcId="{E0F9E690-4620-4BAA-A255-0708344B9238}" destId="{BF2BE581-2BA8-4EB8-ACF8-BA02CE34BC27}" srcOrd="0" destOrd="0" presId="urn:microsoft.com/office/officeart/2005/8/layout/lProcess2"/>
    <dgm:cxn modelId="{4A8DE80D-526C-49C4-8853-B20B614E72DC}" srcId="{2D92891A-81C9-48E1-A7A7-BF3CA01E1B7E}" destId="{11C29FC7-733D-4FF6-9FFD-E0B84F19471B}" srcOrd="0" destOrd="0" parTransId="{7A4E7A03-362A-477A-8D27-5A153B95F600}" sibTransId="{8ABCD8D5-58B5-41CC-84C3-1A036D89EA70}"/>
    <dgm:cxn modelId="{CF144931-4C24-4E07-ADB7-4FF91D18706A}" type="presOf" srcId="{11C29FC7-733D-4FF6-9FFD-E0B84F19471B}" destId="{7C26534C-164B-47C3-B5F3-4C18F2AA7BA5}" srcOrd="0" destOrd="0" presId="urn:microsoft.com/office/officeart/2005/8/layout/lProcess2"/>
    <dgm:cxn modelId="{FCE92438-4B44-4ECE-BA62-4C971AD0FAC3}" type="presOf" srcId="{11C29FC7-733D-4FF6-9FFD-E0B84F19471B}" destId="{E816B474-65AC-40B4-87E4-FB647076851C}" srcOrd="1" destOrd="0" presId="urn:microsoft.com/office/officeart/2005/8/layout/lProcess2"/>
    <dgm:cxn modelId="{D625BB5F-9ADB-4610-A35A-3DE2E4349802}" srcId="{11C29FC7-733D-4FF6-9FFD-E0B84F19471B}" destId="{CEE8B35B-E4FC-4678-9F7B-4681A01580B1}" srcOrd="0" destOrd="0" parTransId="{0E1D8C70-7506-408E-B4EA-AE5261CA8862}" sibTransId="{FF3F21E9-CE0B-4504-A54A-D7CF505A2BA1}"/>
    <dgm:cxn modelId="{486A0464-C623-432F-B474-0AFA552B9E29}" type="presOf" srcId="{7C68C385-081C-435F-8E0A-93ED902C6AEE}" destId="{A97431B4-82F4-4647-951A-1B469A6FBB17}" srcOrd="0" destOrd="0" presId="urn:microsoft.com/office/officeart/2005/8/layout/lProcess2"/>
    <dgm:cxn modelId="{04E7FF44-E7E8-473F-8498-0D6764738C85}" type="presOf" srcId="{E0F9E690-4620-4BAA-A255-0708344B9238}" destId="{E7ACD14C-1489-4A59-82A7-E858FB23B2F1}" srcOrd="1" destOrd="0" presId="urn:microsoft.com/office/officeart/2005/8/layout/lProcess2"/>
    <dgm:cxn modelId="{4D51F748-4CE1-46FE-9FF4-5F75B8680CB6}" type="presOf" srcId="{2D92891A-81C9-48E1-A7A7-BF3CA01E1B7E}" destId="{91FADC38-E820-431E-8E57-16ADA3FA065C}" srcOrd="0" destOrd="0" presId="urn:microsoft.com/office/officeart/2005/8/layout/lProcess2"/>
    <dgm:cxn modelId="{205F906F-C4DC-493E-9824-BB35FAB99989}" type="presOf" srcId="{CEE8B35B-E4FC-4678-9F7B-4681A01580B1}" destId="{FB922017-7464-4DF1-852E-1976FD5C8B7F}" srcOrd="0" destOrd="0" presId="urn:microsoft.com/office/officeart/2005/8/layout/lProcess2"/>
    <dgm:cxn modelId="{51C1CF54-3D83-4AE8-B264-85B1F3A58AF5}" srcId="{E0F9E690-4620-4BAA-A255-0708344B9238}" destId="{7C68C385-081C-435F-8E0A-93ED902C6AEE}" srcOrd="0" destOrd="0" parTransId="{A02123DC-526C-4D6E-B334-72508CF3D1B3}" sibTransId="{EE0F8818-72E1-44D5-B2AB-75961CDC680A}"/>
    <dgm:cxn modelId="{C3CB1BFA-E781-4206-BA40-D87ABCD3384D}" srcId="{2D92891A-81C9-48E1-A7A7-BF3CA01E1B7E}" destId="{E0F9E690-4620-4BAA-A255-0708344B9238}" srcOrd="1" destOrd="0" parTransId="{A49A91BC-324B-4D5B-A0C0-1495752068F2}" sibTransId="{AC1075DF-BC73-456C-A5A4-19B8C872D8AC}"/>
    <dgm:cxn modelId="{F0ADE4D4-74BF-4544-81E5-E44E35A98BDE}" type="presParOf" srcId="{91FADC38-E820-431E-8E57-16ADA3FA065C}" destId="{C05C9F8B-D3F3-48DF-B15C-EBDC6F9B479C}" srcOrd="0" destOrd="0" presId="urn:microsoft.com/office/officeart/2005/8/layout/lProcess2"/>
    <dgm:cxn modelId="{ADA590C5-AB37-436B-A117-48E0EFCEDDD9}" type="presParOf" srcId="{C05C9F8B-D3F3-48DF-B15C-EBDC6F9B479C}" destId="{7C26534C-164B-47C3-B5F3-4C18F2AA7BA5}" srcOrd="0" destOrd="0" presId="urn:microsoft.com/office/officeart/2005/8/layout/lProcess2"/>
    <dgm:cxn modelId="{83B19145-251F-42FA-8B8D-1536ADFDBADE}" type="presParOf" srcId="{C05C9F8B-D3F3-48DF-B15C-EBDC6F9B479C}" destId="{E816B474-65AC-40B4-87E4-FB647076851C}" srcOrd="1" destOrd="0" presId="urn:microsoft.com/office/officeart/2005/8/layout/lProcess2"/>
    <dgm:cxn modelId="{CE7D85BC-67B0-47F3-B6C0-22BCAE06FD6F}" type="presParOf" srcId="{C05C9F8B-D3F3-48DF-B15C-EBDC6F9B479C}" destId="{84151315-C75E-4B88-8C39-1E55C8BEA71C}" srcOrd="2" destOrd="0" presId="urn:microsoft.com/office/officeart/2005/8/layout/lProcess2"/>
    <dgm:cxn modelId="{2FDA51B2-09AC-4170-98C3-B971BF29DAA3}" type="presParOf" srcId="{84151315-C75E-4B88-8C39-1E55C8BEA71C}" destId="{1B46DD90-F3F5-42A2-9C11-E2E1544953C5}" srcOrd="0" destOrd="0" presId="urn:microsoft.com/office/officeart/2005/8/layout/lProcess2"/>
    <dgm:cxn modelId="{728EEEF0-96F0-4F20-A8FF-C95443A754BD}" type="presParOf" srcId="{1B46DD90-F3F5-42A2-9C11-E2E1544953C5}" destId="{FB922017-7464-4DF1-852E-1976FD5C8B7F}" srcOrd="0" destOrd="0" presId="urn:microsoft.com/office/officeart/2005/8/layout/lProcess2"/>
    <dgm:cxn modelId="{9C803A36-CF98-477C-A419-7C153B68DA6E}" type="presParOf" srcId="{91FADC38-E820-431E-8E57-16ADA3FA065C}" destId="{DA0BDB4F-BEFE-4CFC-BAF6-9DB6A6C40F24}" srcOrd="1" destOrd="0" presId="urn:microsoft.com/office/officeart/2005/8/layout/lProcess2"/>
    <dgm:cxn modelId="{5D33CE18-3738-48BC-A6DD-3F16373DF5ED}" type="presParOf" srcId="{91FADC38-E820-431E-8E57-16ADA3FA065C}" destId="{0B54940F-4681-46BA-8671-BBC360011F61}" srcOrd="2" destOrd="0" presId="urn:microsoft.com/office/officeart/2005/8/layout/lProcess2"/>
    <dgm:cxn modelId="{D2222174-F7A5-41A7-AADF-54FF9635751B}" type="presParOf" srcId="{0B54940F-4681-46BA-8671-BBC360011F61}" destId="{BF2BE581-2BA8-4EB8-ACF8-BA02CE34BC27}" srcOrd="0" destOrd="0" presId="urn:microsoft.com/office/officeart/2005/8/layout/lProcess2"/>
    <dgm:cxn modelId="{F6B3ED11-9006-41B8-AC11-89B18B61D197}" type="presParOf" srcId="{0B54940F-4681-46BA-8671-BBC360011F61}" destId="{E7ACD14C-1489-4A59-82A7-E858FB23B2F1}" srcOrd="1" destOrd="0" presId="urn:microsoft.com/office/officeart/2005/8/layout/lProcess2"/>
    <dgm:cxn modelId="{6AC23213-F745-4006-92D8-8CD269BB2C0F}" type="presParOf" srcId="{0B54940F-4681-46BA-8671-BBC360011F61}" destId="{78567481-4666-49AD-ACC9-728EB3A29E91}" srcOrd="2" destOrd="0" presId="urn:microsoft.com/office/officeart/2005/8/layout/lProcess2"/>
    <dgm:cxn modelId="{3A58516D-CD32-4359-A938-9E2D68814C4C}" type="presParOf" srcId="{78567481-4666-49AD-ACC9-728EB3A29E91}" destId="{14DA0188-1BBD-4860-80EB-44E4FE27E5A2}" srcOrd="0" destOrd="0" presId="urn:microsoft.com/office/officeart/2005/8/layout/lProcess2"/>
    <dgm:cxn modelId="{220FC4BE-1BBB-4AB2-AC02-96080627C04D}" type="presParOf" srcId="{14DA0188-1BBD-4860-80EB-44E4FE27E5A2}" destId="{A97431B4-82F4-4647-951A-1B469A6FBB17}"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D552594-DFB1-44A0-828E-AF13423D3D5F}" type="doc">
      <dgm:prSet loTypeId="urn:microsoft.com/office/officeart/2005/8/layout/hProcess11" loCatId="process" qsTypeId="urn:microsoft.com/office/officeart/2005/8/quickstyle/simple1" qsCatId="simple" csTypeId="urn:microsoft.com/office/officeart/2005/8/colors/colorful1" csCatId="colorful" phldr="1"/>
      <dgm:spPr/>
      <dgm:t>
        <a:bodyPr/>
        <a:lstStyle/>
        <a:p>
          <a:endParaRPr lang="es-ES"/>
        </a:p>
      </dgm:t>
    </dgm:pt>
    <dgm:pt modelId="{CC2890CD-BA4B-470A-9CAD-B7288C96EDB4}">
      <dgm:prSet phldrT="[Texto]"/>
      <dgm:spPr/>
      <dgm:t>
        <a:bodyPr/>
        <a:lstStyle/>
        <a:p>
          <a:r>
            <a:rPr lang="es-ES" dirty="0"/>
            <a:t>Convocatoria </a:t>
          </a:r>
        </a:p>
      </dgm:t>
    </dgm:pt>
    <dgm:pt modelId="{F78FB7CF-DC14-41D2-9DA2-CEE903CF4801}" type="parTrans" cxnId="{0B9A64D5-CCCB-444B-A3AA-A3A2D26340BB}">
      <dgm:prSet/>
      <dgm:spPr/>
      <dgm:t>
        <a:bodyPr/>
        <a:lstStyle/>
        <a:p>
          <a:endParaRPr lang="es-ES"/>
        </a:p>
      </dgm:t>
    </dgm:pt>
    <dgm:pt modelId="{880C5F9D-4A14-499B-A0DC-2EAE3E8E16DB}" type="sibTrans" cxnId="{0B9A64D5-CCCB-444B-A3AA-A3A2D26340BB}">
      <dgm:prSet/>
      <dgm:spPr/>
      <dgm:t>
        <a:bodyPr/>
        <a:lstStyle/>
        <a:p>
          <a:endParaRPr lang="es-ES"/>
        </a:p>
      </dgm:t>
    </dgm:pt>
    <dgm:pt modelId="{0810B6B3-1119-401C-8D30-E95D1A672020}">
      <dgm:prSet phldrT="[Texto]"/>
      <dgm:spPr/>
      <dgm:t>
        <a:bodyPr/>
        <a:lstStyle/>
        <a:p>
          <a:r>
            <a:rPr lang="es-ES" dirty="0"/>
            <a:t>La Pandemia</a:t>
          </a:r>
        </a:p>
      </dgm:t>
    </dgm:pt>
    <dgm:pt modelId="{0C0AA783-B36F-4DF0-971E-381BAF8DB0ED}" type="parTrans" cxnId="{116E8226-5B8A-46F5-923B-C33827E85C94}">
      <dgm:prSet/>
      <dgm:spPr/>
      <dgm:t>
        <a:bodyPr/>
        <a:lstStyle/>
        <a:p>
          <a:endParaRPr lang="es-ES"/>
        </a:p>
      </dgm:t>
    </dgm:pt>
    <dgm:pt modelId="{314E313E-73A4-4CED-BB3B-1798DB6D5515}" type="sibTrans" cxnId="{116E8226-5B8A-46F5-923B-C33827E85C94}">
      <dgm:prSet/>
      <dgm:spPr/>
      <dgm:t>
        <a:bodyPr/>
        <a:lstStyle/>
        <a:p>
          <a:endParaRPr lang="es-ES"/>
        </a:p>
      </dgm:t>
    </dgm:pt>
    <dgm:pt modelId="{86AEC559-7DBD-4E11-B90D-D4BC7426D9D7}">
      <dgm:prSet phldrT="[Texto]"/>
      <dgm:spPr/>
      <dgm:t>
        <a:bodyPr/>
        <a:lstStyle/>
        <a:p>
          <a:r>
            <a:rPr lang="es-ES" dirty="0"/>
            <a:t>Juntos para mirar más allá</a:t>
          </a:r>
        </a:p>
      </dgm:t>
    </dgm:pt>
    <dgm:pt modelId="{2D3BC1AA-D0D7-48B7-ACFB-8B46C861EA31}" type="parTrans" cxnId="{A2378B5F-1506-42B1-9060-94E7037CC996}">
      <dgm:prSet/>
      <dgm:spPr/>
      <dgm:t>
        <a:bodyPr/>
        <a:lstStyle/>
        <a:p>
          <a:endParaRPr lang="es-ES"/>
        </a:p>
      </dgm:t>
    </dgm:pt>
    <dgm:pt modelId="{EBED7279-61DB-4C72-8F64-C27BE0702517}" type="sibTrans" cxnId="{A2378B5F-1506-42B1-9060-94E7037CC996}">
      <dgm:prSet/>
      <dgm:spPr/>
      <dgm:t>
        <a:bodyPr/>
        <a:lstStyle/>
        <a:p>
          <a:endParaRPr lang="es-ES"/>
        </a:p>
      </dgm:t>
    </dgm:pt>
    <dgm:pt modelId="{5B2AFCAF-6948-4E9F-BD2C-F6A2166334CA}">
      <dgm:prSet phldrT="[Texto]"/>
      <dgm:spPr/>
      <dgm:t>
        <a:bodyPr/>
        <a:lstStyle/>
        <a:p>
          <a:r>
            <a:rPr lang="es-ES" dirty="0" err="1"/>
            <a:t>Instrumentum</a:t>
          </a:r>
          <a:r>
            <a:rPr lang="es-ES" dirty="0"/>
            <a:t> </a:t>
          </a:r>
          <a:r>
            <a:rPr lang="es-ES" dirty="0" err="1"/>
            <a:t>Laboris</a:t>
          </a:r>
          <a:r>
            <a:rPr lang="es-ES" dirty="0"/>
            <a:t> (IL)</a:t>
          </a:r>
        </a:p>
      </dgm:t>
    </dgm:pt>
    <dgm:pt modelId="{618F64B1-0407-4478-865D-21B300A1E1BC}" type="parTrans" cxnId="{E98C3898-6A97-4382-AAF7-02878374C749}">
      <dgm:prSet/>
      <dgm:spPr/>
      <dgm:t>
        <a:bodyPr/>
        <a:lstStyle/>
        <a:p>
          <a:endParaRPr lang="es-ES"/>
        </a:p>
      </dgm:t>
    </dgm:pt>
    <dgm:pt modelId="{E4584BDC-23C6-4EF7-A9BE-00D65AA77B3E}" type="sibTrans" cxnId="{E98C3898-6A97-4382-AAF7-02878374C749}">
      <dgm:prSet/>
      <dgm:spPr/>
      <dgm:t>
        <a:bodyPr/>
        <a:lstStyle/>
        <a:p>
          <a:endParaRPr lang="es-ES"/>
        </a:p>
      </dgm:t>
    </dgm:pt>
    <dgm:pt modelId="{0A15E36D-86D2-47A5-992C-ABDD4204BEB9}" type="pres">
      <dgm:prSet presAssocID="{BD552594-DFB1-44A0-828E-AF13423D3D5F}" presName="Name0" presStyleCnt="0">
        <dgm:presLayoutVars>
          <dgm:dir/>
          <dgm:resizeHandles val="exact"/>
        </dgm:presLayoutVars>
      </dgm:prSet>
      <dgm:spPr/>
    </dgm:pt>
    <dgm:pt modelId="{26FD7EEE-D4A0-461F-93A4-BDB97286BCAF}" type="pres">
      <dgm:prSet presAssocID="{BD552594-DFB1-44A0-828E-AF13423D3D5F}" presName="arrow" presStyleLbl="bgShp" presStyleIdx="0" presStyleCnt="1"/>
      <dgm:spPr/>
    </dgm:pt>
    <dgm:pt modelId="{0542AC0D-8777-4D40-99BB-CA323BBB79EA}" type="pres">
      <dgm:prSet presAssocID="{BD552594-DFB1-44A0-828E-AF13423D3D5F}" presName="points" presStyleCnt="0"/>
      <dgm:spPr/>
    </dgm:pt>
    <dgm:pt modelId="{0E55C6F6-1223-4EE3-9587-DCABF65065B4}" type="pres">
      <dgm:prSet presAssocID="{CC2890CD-BA4B-470A-9CAD-B7288C96EDB4}" presName="compositeA" presStyleCnt="0"/>
      <dgm:spPr/>
    </dgm:pt>
    <dgm:pt modelId="{646BBFDF-988C-46DF-AA3F-21865EEF671F}" type="pres">
      <dgm:prSet presAssocID="{CC2890CD-BA4B-470A-9CAD-B7288C96EDB4}" presName="textA" presStyleLbl="revTx" presStyleIdx="0" presStyleCnt="4">
        <dgm:presLayoutVars>
          <dgm:bulletEnabled val="1"/>
        </dgm:presLayoutVars>
      </dgm:prSet>
      <dgm:spPr/>
    </dgm:pt>
    <dgm:pt modelId="{36B58D75-AA96-43F0-929E-31814ADA3523}" type="pres">
      <dgm:prSet presAssocID="{CC2890CD-BA4B-470A-9CAD-B7288C96EDB4}" presName="circleA" presStyleLbl="node1" presStyleIdx="0" presStyleCnt="4"/>
      <dgm:spPr/>
    </dgm:pt>
    <dgm:pt modelId="{79B79456-DAED-4703-A5B1-75BDF85CA503}" type="pres">
      <dgm:prSet presAssocID="{CC2890CD-BA4B-470A-9CAD-B7288C96EDB4}" presName="spaceA" presStyleCnt="0"/>
      <dgm:spPr/>
    </dgm:pt>
    <dgm:pt modelId="{7288A949-BB12-4FEE-82EC-328ED0C2A595}" type="pres">
      <dgm:prSet presAssocID="{880C5F9D-4A14-499B-A0DC-2EAE3E8E16DB}" presName="space" presStyleCnt="0"/>
      <dgm:spPr/>
    </dgm:pt>
    <dgm:pt modelId="{9BD1461A-ED51-47E2-B1FA-05973E826E97}" type="pres">
      <dgm:prSet presAssocID="{5B2AFCAF-6948-4E9F-BD2C-F6A2166334CA}" presName="compositeB" presStyleCnt="0"/>
      <dgm:spPr/>
    </dgm:pt>
    <dgm:pt modelId="{B69EF2B5-947D-4ADE-A1C4-B551038445A9}" type="pres">
      <dgm:prSet presAssocID="{5B2AFCAF-6948-4E9F-BD2C-F6A2166334CA}" presName="textB" presStyleLbl="revTx" presStyleIdx="1" presStyleCnt="4">
        <dgm:presLayoutVars>
          <dgm:bulletEnabled val="1"/>
        </dgm:presLayoutVars>
      </dgm:prSet>
      <dgm:spPr/>
    </dgm:pt>
    <dgm:pt modelId="{AA873E31-9FCB-4997-B402-EC7562707520}" type="pres">
      <dgm:prSet presAssocID="{5B2AFCAF-6948-4E9F-BD2C-F6A2166334CA}" presName="circleB" presStyleLbl="node1" presStyleIdx="1" presStyleCnt="4"/>
      <dgm:spPr/>
    </dgm:pt>
    <dgm:pt modelId="{8AC958B3-92E6-464E-8FA1-B3B4B10949FD}" type="pres">
      <dgm:prSet presAssocID="{5B2AFCAF-6948-4E9F-BD2C-F6A2166334CA}" presName="spaceB" presStyleCnt="0"/>
      <dgm:spPr/>
    </dgm:pt>
    <dgm:pt modelId="{121CF2D2-4336-4982-8AD1-986559CFFC7D}" type="pres">
      <dgm:prSet presAssocID="{E4584BDC-23C6-4EF7-A9BE-00D65AA77B3E}" presName="space" presStyleCnt="0"/>
      <dgm:spPr/>
    </dgm:pt>
    <dgm:pt modelId="{11468C02-445D-4578-8C05-1B7AC9E1A221}" type="pres">
      <dgm:prSet presAssocID="{0810B6B3-1119-401C-8D30-E95D1A672020}" presName="compositeA" presStyleCnt="0"/>
      <dgm:spPr/>
    </dgm:pt>
    <dgm:pt modelId="{CBE80104-5205-48B9-9C8F-AB8BE4BB8582}" type="pres">
      <dgm:prSet presAssocID="{0810B6B3-1119-401C-8D30-E95D1A672020}" presName="textA" presStyleLbl="revTx" presStyleIdx="2" presStyleCnt="4">
        <dgm:presLayoutVars>
          <dgm:bulletEnabled val="1"/>
        </dgm:presLayoutVars>
      </dgm:prSet>
      <dgm:spPr/>
    </dgm:pt>
    <dgm:pt modelId="{D1B61856-D62D-4E55-A590-4AACB029DE1F}" type="pres">
      <dgm:prSet presAssocID="{0810B6B3-1119-401C-8D30-E95D1A672020}" presName="circleA" presStyleLbl="node1" presStyleIdx="2" presStyleCnt="4"/>
      <dgm:spPr/>
    </dgm:pt>
    <dgm:pt modelId="{07CDCDD4-9814-4B77-9AB6-3FEEDD293498}" type="pres">
      <dgm:prSet presAssocID="{0810B6B3-1119-401C-8D30-E95D1A672020}" presName="spaceA" presStyleCnt="0"/>
      <dgm:spPr/>
    </dgm:pt>
    <dgm:pt modelId="{C2FB9F03-92FD-451A-85F8-A1F1B4D7168E}" type="pres">
      <dgm:prSet presAssocID="{314E313E-73A4-4CED-BB3B-1798DB6D5515}" presName="space" presStyleCnt="0"/>
      <dgm:spPr/>
    </dgm:pt>
    <dgm:pt modelId="{0E5B66B6-C70E-4240-94D0-18D722E0D7E7}" type="pres">
      <dgm:prSet presAssocID="{86AEC559-7DBD-4E11-B90D-D4BC7426D9D7}" presName="compositeB" presStyleCnt="0"/>
      <dgm:spPr/>
    </dgm:pt>
    <dgm:pt modelId="{2E5D0DDF-6AB3-427E-8B62-F57C575C6CE8}" type="pres">
      <dgm:prSet presAssocID="{86AEC559-7DBD-4E11-B90D-D4BC7426D9D7}" presName="textB" presStyleLbl="revTx" presStyleIdx="3" presStyleCnt="4">
        <dgm:presLayoutVars>
          <dgm:bulletEnabled val="1"/>
        </dgm:presLayoutVars>
      </dgm:prSet>
      <dgm:spPr/>
    </dgm:pt>
    <dgm:pt modelId="{FE32CDB7-0C23-4A55-A59B-99046966FB63}" type="pres">
      <dgm:prSet presAssocID="{86AEC559-7DBD-4E11-B90D-D4BC7426D9D7}" presName="circleB" presStyleLbl="node1" presStyleIdx="3" presStyleCnt="4"/>
      <dgm:spPr/>
    </dgm:pt>
    <dgm:pt modelId="{01F92503-8B86-4F18-8BB6-013382F24B8A}" type="pres">
      <dgm:prSet presAssocID="{86AEC559-7DBD-4E11-B90D-D4BC7426D9D7}" presName="spaceB" presStyleCnt="0"/>
      <dgm:spPr/>
    </dgm:pt>
  </dgm:ptLst>
  <dgm:cxnLst>
    <dgm:cxn modelId="{EB0CF00C-B1EB-4F7F-9D20-9F98CABD1D71}" type="presOf" srcId="{BD552594-DFB1-44A0-828E-AF13423D3D5F}" destId="{0A15E36D-86D2-47A5-992C-ABDD4204BEB9}" srcOrd="0" destOrd="0" presId="urn:microsoft.com/office/officeart/2005/8/layout/hProcess11"/>
    <dgm:cxn modelId="{116E8226-5B8A-46F5-923B-C33827E85C94}" srcId="{BD552594-DFB1-44A0-828E-AF13423D3D5F}" destId="{0810B6B3-1119-401C-8D30-E95D1A672020}" srcOrd="2" destOrd="0" parTransId="{0C0AA783-B36F-4DF0-971E-381BAF8DB0ED}" sibTransId="{314E313E-73A4-4CED-BB3B-1798DB6D5515}"/>
    <dgm:cxn modelId="{A2378B5F-1506-42B1-9060-94E7037CC996}" srcId="{BD552594-DFB1-44A0-828E-AF13423D3D5F}" destId="{86AEC559-7DBD-4E11-B90D-D4BC7426D9D7}" srcOrd="3" destOrd="0" parTransId="{2D3BC1AA-D0D7-48B7-ACFB-8B46C861EA31}" sibTransId="{EBED7279-61DB-4C72-8F64-C27BE0702517}"/>
    <dgm:cxn modelId="{E0ADCF6B-52BA-459B-8C1F-01A0FB2B33B9}" type="presOf" srcId="{CC2890CD-BA4B-470A-9CAD-B7288C96EDB4}" destId="{646BBFDF-988C-46DF-AA3F-21865EEF671F}" srcOrd="0" destOrd="0" presId="urn:microsoft.com/office/officeart/2005/8/layout/hProcess11"/>
    <dgm:cxn modelId="{206D4B72-AB65-422F-8FC7-183AAE83E967}" type="presOf" srcId="{5B2AFCAF-6948-4E9F-BD2C-F6A2166334CA}" destId="{B69EF2B5-947D-4ADE-A1C4-B551038445A9}" srcOrd="0" destOrd="0" presId="urn:microsoft.com/office/officeart/2005/8/layout/hProcess11"/>
    <dgm:cxn modelId="{FBFCAA7A-9034-4402-8053-1A0FFFA30C9D}" type="presOf" srcId="{0810B6B3-1119-401C-8D30-E95D1A672020}" destId="{CBE80104-5205-48B9-9C8F-AB8BE4BB8582}" srcOrd="0" destOrd="0" presId="urn:microsoft.com/office/officeart/2005/8/layout/hProcess11"/>
    <dgm:cxn modelId="{0235698F-2CC0-4957-B50C-54C23C95D4B9}" type="presOf" srcId="{86AEC559-7DBD-4E11-B90D-D4BC7426D9D7}" destId="{2E5D0DDF-6AB3-427E-8B62-F57C575C6CE8}" srcOrd="0" destOrd="0" presId="urn:microsoft.com/office/officeart/2005/8/layout/hProcess11"/>
    <dgm:cxn modelId="{E98C3898-6A97-4382-AAF7-02878374C749}" srcId="{BD552594-DFB1-44A0-828E-AF13423D3D5F}" destId="{5B2AFCAF-6948-4E9F-BD2C-F6A2166334CA}" srcOrd="1" destOrd="0" parTransId="{618F64B1-0407-4478-865D-21B300A1E1BC}" sibTransId="{E4584BDC-23C6-4EF7-A9BE-00D65AA77B3E}"/>
    <dgm:cxn modelId="{0B9A64D5-CCCB-444B-A3AA-A3A2D26340BB}" srcId="{BD552594-DFB1-44A0-828E-AF13423D3D5F}" destId="{CC2890CD-BA4B-470A-9CAD-B7288C96EDB4}" srcOrd="0" destOrd="0" parTransId="{F78FB7CF-DC14-41D2-9DA2-CEE903CF4801}" sibTransId="{880C5F9D-4A14-499B-A0DC-2EAE3E8E16DB}"/>
    <dgm:cxn modelId="{D1F3B9E5-C806-4B4F-8460-EA9C9D7333CE}" type="presParOf" srcId="{0A15E36D-86D2-47A5-992C-ABDD4204BEB9}" destId="{26FD7EEE-D4A0-461F-93A4-BDB97286BCAF}" srcOrd="0" destOrd="0" presId="urn:microsoft.com/office/officeart/2005/8/layout/hProcess11"/>
    <dgm:cxn modelId="{1D2B7187-0D8E-409A-ADD0-28B5FC014AD5}" type="presParOf" srcId="{0A15E36D-86D2-47A5-992C-ABDD4204BEB9}" destId="{0542AC0D-8777-4D40-99BB-CA323BBB79EA}" srcOrd="1" destOrd="0" presId="urn:microsoft.com/office/officeart/2005/8/layout/hProcess11"/>
    <dgm:cxn modelId="{A4A319A8-7A24-4BB6-8D7C-4CB191566B5B}" type="presParOf" srcId="{0542AC0D-8777-4D40-99BB-CA323BBB79EA}" destId="{0E55C6F6-1223-4EE3-9587-DCABF65065B4}" srcOrd="0" destOrd="0" presId="urn:microsoft.com/office/officeart/2005/8/layout/hProcess11"/>
    <dgm:cxn modelId="{AF69DB69-C7C9-4A6C-B458-6FE65F486831}" type="presParOf" srcId="{0E55C6F6-1223-4EE3-9587-DCABF65065B4}" destId="{646BBFDF-988C-46DF-AA3F-21865EEF671F}" srcOrd="0" destOrd="0" presId="urn:microsoft.com/office/officeart/2005/8/layout/hProcess11"/>
    <dgm:cxn modelId="{0E987376-2499-4451-A304-077378E0D16B}" type="presParOf" srcId="{0E55C6F6-1223-4EE3-9587-DCABF65065B4}" destId="{36B58D75-AA96-43F0-929E-31814ADA3523}" srcOrd="1" destOrd="0" presId="urn:microsoft.com/office/officeart/2005/8/layout/hProcess11"/>
    <dgm:cxn modelId="{0F3FEBA0-4CB3-4FDD-B38B-13B6B407E08B}" type="presParOf" srcId="{0E55C6F6-1223-4EE3-9587-DCABF65065B4}" destId="{79B79456-DAED-4703-A5B1-75BDF85CA503}" srcOrd="2" destOrd="0" presId="urn:microsoft.com/office/officeart/2005/8/layout/hProcess11"/>
    <dgm:cxn modelId="{AC7E5E34-D098-40B9-95DB-96DFBD9753BE}" type="presParOf" srcId="{0542AC0D-8777-4D40-99BB-CA323BBB79EA}" destId="{7288A949-BB12-4FEE-82EC-328ED0C2A595}" srcOrd="1" destOrd="0" presId="urn:microsoft.com/office/officeart/2005/8/layout/hProcess11"/>
    <dgm:cxn modelId="{DCD3880B-AC79-4C93-9523-DECB1CCBFC1A}" type="presParOf" srcId="{0542AC0D-8777-4D40-99BB-CA323BBB79EA}" destId="{9BD1461A-ED51-47E2-B1FA-05973E826E97}" srcOrd="2" destOrd="0" presId="urn:microsoft.com/office/officeart/2005/8/layout/hProcess11"/>
    <dgm:cxn modelId="{8294B701-AA19-4CB9-9A08-6964857D410A}" type="presParOf" srcId="{9BD1461A-ED51-47E2-B1FA-05973E826E97}" destId="{B69EF2B5-947D-4ADE-A1C4-B551038445A9}" srcOrd="0" destOrd="0" presId="urn:microsoft.com/office/officeart/2005/8/layout/hProcess11"/>
    <dgm:cxn modelId="{77673256-140B-412A-A4FC-AA73B11F8DA4}" type="presParOf" srcId="{9BD1461A-ED51-47E2-B1FA-05973E826E97}" destId="{AA873E31-9FCB-4997-B402-EC7562707520}" srcOrd="1" destOrd="0" presId="urn:microsoft.com/office/officeart/2005/8/layout/hProcess11"/>
    <dgm:cxn modelId="{BC12E11B-4208-4E93-A2F1-BD0BA3FD803B}" type="presParOf" srcId="{9BD1461A-ED51-47E2-B1FA-05973E826E97}" destId="{8AC958B3-92E6-464E-8FA1-B3B4B10949FD}" srcOrd="2" destOrd="0" presId="urn:microsoft.com/office/officeart/2005/8/layout/hProcess11"/>
    <dgm:cxn modelId="{1D6576B4-2D34-48A8-B0AD-D0E94423FCD3}" type="presParOf" srcId="{0542AC0D-8777-4D40-99BB-CA323BBB79EA}" destId="{121CF2D2-4336-4982-8AD1-986559CFFC7D}" srcOrd="3" destOrd="0" presId="urn:microsoft.com/office/officeart/2005/8/layout/hProcess11"/>
    <dgm:cxn modelId="{BFE6540C-F21B-45F1-ABDC-AD81330C063C}" type="presParOf" srcId="{0542AC0D-8777-4D40-99BB-CA323BBB79EA}" destId="{11468C02-445D-4578-8C05-1B7AC9E1A221}" srcOrd="4" destOrd="0" presId="urn:microsoft.com/office/officeart/2005/8/layout/hProcess11"/>
    <dgm:cxn modelId="{3004EFC2-7EEA-4C04-BF13-60184EF56DF0}" type="presParOf" srcId="{11468C02-445D-4578-8C05-1B7AC9E1A221}" destId="{CBE80104-5205-48B9-9C8F-AB8BE4BB8582}" srcOrd="0" destOrd="0" presId="urn:microsoft.com/office/officeart/2005/8/layout/hProcess11"/>
    <dgm:cxn modelId="{7552FC1B-9C02-43D5-8A3B-70308C1884F2}" type="presParOf" srcId="{11468C02-445D-4578-8C05-1B7AC9E1A221}" destId="{D1B61856-D62D-4E55-A590-4AACB029DE1F}" srcOrd="1" destOrd="0" presId="urn:microsoft.com/office/officeart/2005/8/layout/hProcess11"/>
    <dgm:cxn modelId="{6D03D91C-2E7A-4E07-96B8-9AB6A464A794}" type="presParOf" srcId="{11468C02-445D-4578-8C05-1B7AC9E1A221}" destId="{07CDCDD4-9814-4B77-9AB6-3FEEDD293498}" srcOrd="2" destOrd="0" presId="urn:microsoft.com/office/officeart/2005/8/layout/hProcess11"/>
    <dgm:cxn modelId="{23F286FC-1AA0-4DC0-B4C7-1CF4BF30DD49}" type="presParOf" srcId="{0542AC0D-8777-4D40-99BB-CA323BBB79EA}" destId="{C2FB9F03-92FD-451A-85F8-A1F1B4D7168E}" srcOrd="5" destOrd="0" presId="urn:microsoft.com/office/officeart/2005/8/layout/hProcess11"/>
    <dgm:cxn modelId="{523871B0-10F2-4BFC-9D7E-ADC70AEFA6BE}" type="presParOf" srcId="{0542AC0D-8777-4D40-99BB-CA323BBB79EA}" destId="{0E5B66B6-C70E-4240-94D0-18D722E0D7E7}" srcOrd="6" destOrd="0" presId="urn:microsoft.com/office/officeart/2005/8/layout/hProcess11"/>
    <dgm:cxn modelId="{7D1842D9-18A4-4204-8DC2-08A55797AEDC}" type="presParOf" srcId="{0E5B66B6-C70E-4240-94D0-18D722E0D7E7}" destId="{2E5D0DDF-6AB3-427E-8B62-F57C575C6CE8}" srcOrd="0" destOrd="0" presId="urn:microsoft.com/office/officeart/2005/8/layout/hProcess11"/>
    <dgm:cxn modelId="{5DA4A9C6-8C17-4C84-A9AD-C14529069BB6}" type="presParOf" srcId="{0E5B66B6-C70E-4240-94D0-18D722E0D7E7}" destId="{FE32CDB7-0C23-4A55-A59B-99046966FB63}" srcOrd="1" destOrd="0" presId="urn:microsoft.com/office/officeart/2005/8/layout/hProcess11"/>
    <dgm:cxn modelId="{ED0E0A2C-57CD-4325-9B25-5815EFB472F0}" type="presParOf" srcId="{0E5B66B6-C70E-4240-94D0-18D722E0D7E7}" destId="{01F92503-8B86-4F18-8BB6-013382F24B8A}"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C9D980C-B46F-4246-9838-C5859084B395}"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s-ES"/>
        </a:p>
      </dgm:t>
    </dgm:pt>
    <dgm:pt modelId="{72C8F0BF-0484-4EFA-81B4-226193FD257A}">
      <dgm:prSet phldrT="[Texto]"/>
      <dgm:spPr/>
      <dgm:t>
        <a:bodyPr/>
        <a:lstStyle/>
        <a:p>
          <a:pPr>
            <a:buFont typeface="Arial" panose="020B0604020202020204" pitchFamily="34" charset="0"/>
            <a:buChar char="-"/>
          </a:pPr>
          <a:r>
            <a:rPr lang="es-MX" dirty="0"/>
            <a:t>El primer paso es tener la valentía de colocar a la persona en el centro, en relación con las demás personas y con la realidad que las rodea. </a:t>
          </a:r>
          <a:endParaRPr lang="es-ES" dirty="0"/>
        </a:p>
      </dgm:t>
    </dgm:pt>
    <dgm:pt modelId="{5D30A8E1-6533-42DB-AF15-27BC70E3F57F}" type="parTrans" cxnId="{124E74FD-B9AB-4475-A0AA-66DEF33A7582}">
      <dgm:prSet/>
      <dgm:spPr/>
      <dgm:t>
        <a:bodyPr/>
        <a:lstStyle/>
        <a:p>
          <a:endParaRPr lang="es-ES"/>
        </a:p>
      </dgm:t>
    </dgm:pt>
    <dgm:pt modelId="{A81A0BFF-5521-4392-B1C9-CEF75DF1D334}" type="sibTrans" cxnId="{124E74FD-B9AB-4475-A0AA-66DEF33A7582}">
      <dgm:prSet/>
      <dgm:spPr/>
      <dgm:t>
        <a:bodyPr/>
        <a:lstStyle/>
        <a:p>
          <a:endParaRPr lang="es-ES"/>
        </a:p>
      </dgm:t>
    </dgm:pt>
    <dgm:pt modelId="{95657D51-2E1E-43E4-853E-F886E4089FB4}">
      <dgm:prSet phldrT="[Texto]"/>
      <dgm:spPr/>
      <dgm:t>
        <a:bodyPr/>
        <a:lstStyle/>
        <a:p>
          <a:pPr>
            <a:buFont typeface="Arial" panose="020B0604020202020204" pitchFamily="34" charset="0"/>
            <a:buChar char="-"/>
          </a:pPr>
          <a:r>
            <a:rPr lang="es-ES" dirty="0"/>
            <a:t>Otro paso es invertir las mejores energías con creatividad y responsabilidad. </a:t>
          </a:r>
        </a:p>
      </dgm:t>
    </dgm:pt>
    <dgm:pt modelId="{32C8BDAC-71E6-4456-BE6C-FA6330E57FAC}" type="parTrans" cxnId="{34E1FFCB-AE88-443E-AD61-CF23D0D0AC3C}">
      <dgm:prSet/>
      <dgm:spPr/>
      <dgm:t>
        <a:bodyPr/>
        <a:lstStyle/>
        <a:p>
          <a:endParaRPr lang="es-ES"/>
        </a:p>
      </dgm:t>
    </dgm:pt>
    <dgm:pt modelId="{03962264-C11A-41A4-B406-A0DEF02B515B}" type="sibTrans" cxnId="{34E1FFCB-AE88-443E-AD61-CF23D0D0AC3C}">
      <dgm:prSet/>
      <dgm:spPr/>
      <dgm:t>
        <a:bodyPr/>
        <a:lstStyle/>
        <a:p>
          <a:endParaRPr lang="es-ES"/>
        </a:p>
      </dgm:t>
    </dgm:pt>
    <dgm:pt modelId="{157FF3CC-9006-4064-A86F-BE48FB618307}">
      <dgm:prSet phldrT="[Texto]"/>
      <dgm:spPr/>
      <dgm:t>
        <a:bodyPr/>
        <a:lstStyle/>
        <a:p>
          <a:pPr>
            <a:buFont typeface="Arial" panose="020B0604020202020204" pitchFamily="34" charset="0"/>
            <a:buChar char="-"/>
          </a:pPr>
          <a:r>
            <a:rPr lang="es-ES" dirty="0"/>
            <a:t>El tercer paso nos señala la meta, el propósito: F</a:t>
          </a:r>
          <a:r>
            <a:rPr lang="es-ES" i="1" dirty="0"/>
            <a:t>ormar personas disponibles que se pongan al servicio </a:t>
          </a:r>
          <a:r>
            <a:rPr lang="es-ES" dirty="0"/>
            <a:t>de la comunidad</a:t>
          </a:r>
          <a:r>
            <a:rPr lang="es-ES"/>
            <a:t>. </a:t>
          </a:r>
          <a:endParaRPr lang="es-ES" dirty="0"/>
        </a:p>
      </dgm:t>
    </dgm:pt>
    <dgm:pt modelId="{4E69A4B9-9783-47B5-A4E0-08EF027E50A4}" type="parTrans" cxnId="{DB72465C-D6A7-4912-B4E8-E114E6EAE7D8}">
      <dgm:prSet/>
      <dgm:spPr/>
      <dgm:t>
        <a:bodyPr/>
        <a:lstStyle/>
        <a:p>
          <a:endParaRPr lang="es-ES"/>
        </a:p>
      </dgm:t>
    </dgm:pt>
    <dgm:pt modelId="{E48C3AB4-ECA7-4153-A952-DD3B2882A4D1}" type="sibTrans" cxnId="{DB72465C-D6A7-4912-B4E8-E114E6EAE7D8}">
      <dgm:prSet/>
      <dgm:spPr/>
      <dgm:t>
        <a:bodyPr/>
        <a:lstStyle/>
        <a:p>
          <a:endParaRPr lang="es-ES"/>
        </a:p>
      </dgm:t>
    </dgm:pt>
    <dgm:pt modelId="{A841917E-4D6F-4FE7-84EF-3F73146ABEB6}" type="pres">
      <dgm:prSet presAssocID="{0C9D980C-B46F-4246-9838-C5859084B395}" presName="vert0" presStyleCnt="0">
        <dgm:presLayoutVars>
          <dgm:dir/>
          <dgm:animOne val="branch"/>
          <dgm:animLvl val="lvl"/>
        </dgm:presLayoutVars>
      </dgm:prSet>
      <dgm:spPr/>
    </dgm:pt>
    <dgm:pt modelId="{DB20FE86-64B8-4B2C-B368-5CF9DCE3CB39}" type="pres">
      <dgm:prSet presAssocID="{72C8F0BF-0484-4EFA-81B4-226193FD257A}" presName="thickLine" presStyleLbl="alignNode1" presStyleIdx="0" presStyleCnt="3"/>
      <dgm:spPr/>
    </dgm:pt>
    <dgm:pt modelId="{E50FC07D-7CFC-4C20-8E2A-5952CEEBFBBB}" type="pres">
      <dgm:prSet presAssocID="{72C8F0BF-0484-4EFA-81B4-226193FD257A}" presName="horz1" presStyleCnt="0"/>
      <dgm:spPr/>
    </dgm:pt>
    <dgm:pt modelId="{3EBC0339-F42F-4E0E-8268-8C79BCE0067B}" type="pres">
      <dgm:prSet presAssocID="{72C8F0BF-0484-4EFA-81B4-226193FD257A}" presName="tx1" presStyleLbl="revTx" presStyleIdx="0" presStyleCnt="3"/>
      <dgm:spPr/>
    </dgm:pt>
    <dgm:pt modelId="{310D4258-E38A-418C-9BF0-E39440394931}" type="pres">
      <dgm:prSet presAssocID="{72C8F0BF-0484-4EFA-81B4-226193FD257A}" presName="vert1" presStyleCnt="0"/>
      <dgm:spPr/>
    </dgm:pt>
    <dgm:pt modelId="{EC003DB7-A170-4512-9FD1-5DBE67BEBAF3}" type="pres">
      <dgm:prSet presAssocID="{95657D51-2E1E-43E4-853E-F886E4089FB4}" presName="thickLine" presStyleLbl="alignNode1" presStyleIdx="1" presStyleCnt="3"/>
      <dgm:spPr/>
    </dgm:pt>
    <dgm:pt modelId="{D4A289AA-5AAB-4E71-848B-8EC3C19A1D55}" type="pres">
      <dgm:prSet presAssocID="{95657D51-2E1E-43E4-853E-F886E4089FB4}" presName="horz1" presStyleCnt="0"/>
      <dgm:spPr/>
    </dgm:pt>
    <dgm:pt modelId="{E3C5FEEC-15B7-4321-856D-CB27C0B4C2C8}" type="pres">
      <dgm:prSet presAssocID="{95657D51-2E1E-43E4-853E-F886E4089FB4}" presName="tx1" presStyleLbl="revTx" presStyleIdx="1" presStyleCnt="3"/>
      <dgm:spPr/>
    </dgm:pt>
    <dgm:pt modelId="{35CCECF0-B39F-4E34-A52A-B5545C9CF4C6}" type="pres">
      <dgm:prSet presAssocID="{95657D51-2E1E-43E4-853E-F886E4089FB4}" presName="vert1" presStyleCnt="0"/>
      <dgm:spPr/>
    </dgm:pt>
    <dgm:pt modelId="{9F2C7AFA-0E51-4D5C-BF79-14245A5EF5C0}" type="pres">
      <dgm:prSet presAssocID="{157FF3CC-9006-4064-A86F-BE48FB618307}" presName="thickLine" presStyleLbl="alignNode1" presStyleIdx="2" presStyleCnt="3"/>
      <dgm:spPr/>
    </dgm:pt>
    <dgm:pt modelId="{1A53C38B-EF40-48A7-A1C7-1354DBDAE7F4}" type="pres">
      <dgm:prSet presAssocID="{157FF3CC-9006-4064-A86F-BE48FB618307}" presName="horz1" presStyleCnt="0"/>
      <dgm:spPr/>
    </dgm:pt>
    <dgm:pt modelId="{A46906BB-2169-493C-A092-1A0CD032309A}" type="pres">
      <dgm:prSet presAssocID="{157FF3CC-9006-4064-A86F-BE48FB618307}" presName="tx1" presStyleLbl="revTx" presStyleIdx="2" presStyleCnt="3"/>
      <dgm:spPr/>
    </dgm:pt>
    <dgm:pt modelId="{9EF4629B-91A8-41ED-8F29-86EE975A36AF}" type="pres">
      <dgm:prSet presAssocID="{157FF3CC-9006-4064-A86F-BE48FB618307}" presName="vert1" presStyleCnt="0"/>
      <dgm:spPr/>
    </dgm:pt>
  </dgm:ptLst>
  <dgm:cxnLst>
    <dgm:cxn modelId="{314AD101-500E-4F39-8E54-5FB03887441C}" type="presOf" srcId="{157FF3CC-9006-4064-A86F-BE48FB618307}" destId="{A46906BB-2169-493C-A092-1A0CD032309A}" srcOrd="0" destOrd="0" presId="urn:microsoft.com/office/officeart/2008/layout/LinedList"/>
    <dgm:cxn modelId="{DB72465C-D6A7-4912-B4E8-E114E6EAE7D8}" srcId="{0C9D980C-B46F-4246-9838-C5859084B395}" destId="{157FF3CC-9006-4064-A86F-BE48FB618307}" srcOrd="2" destOrd="0" parTransId="{4E69A4B9-9783-47B5-A4E0-08EF027E50A4}" sibTransId="{E48C3AB4-ECA7-4153-A952-DD3B2882A4D1}"/>
    <dgm:cxn modelId="{5E649E62-3DBA-4152-8F21-70FC4523D9A7}" type="presOf" srcId="{72C8F0BF-0484-4EFA-81B4-226193FD257A}" destId="{3EBC0339-F42F-4E0E-8268-8C79BCE0067B}" srcOrd="0" destOrd="0" presId="urn:microsoft.com/office/officeart/2008/layout/LinedList"/>
    <dgm:cxn modelId="{6FA8B995-1167-42B8-BD61-D4D3354BDBA1}" type="presOf" srcId="{0C9D980C-B46F-4246-9838-C5859084B395}" destId="{A841917E-4D6F-4FE7-84EF-3F73146ABEB6}" srcOrd="0" destOrd="0" presId="urn:microsoft.com/office/officeart/2008/layout/LinedList"/>
    <dgm:cxn modelId="{34E1FFCB-AE88-443E-AD61-CF23D0D0AC3C}" srcId="{0C9D980C-B46F-4246-9838-C5859084B395}" destId="{95657D51-2E1E-43E4-853E-F886E4089FB4}" srcOrd="1" destOrd="0" parTransId="{32C8BDAC-71E6-4456-BE6C-FA6330E57FAC}" sibTransId="{03962264-C11A-41A4-B406-A0DEF02B515B}"/>
    <dgm:cxn modelId="{931AA3E7-1831-4F04-A152-3D39BE8C0D75}" type="presOf" srcId="{95657D51-2E1E-43E4-853E-F886E4089FB4}" destId="{E3C5FEEC-15B7-4321-856D-CB27C0B4C2C8}" srcOrd="0" destOrd="0" presId="urn:microsoft.com/office/officeart/2008/layout/LinedList"/>
    <dgm:cxn modelId="{124E74FD-B9AB-4475-A0AA-66DEF33A7582}" srcId="{0C9D980C-B46F-4246-9838-C5859084B395}" destId="{72C8F0BF-0484-4EFA-81B4-226193FD257A}" srcOrd="0" destOrd="0" parTransId="{5D30A8E1-6533-42DB-AF15-27BC70E3F57F}" sibTransId="{A81A0BFF-5521-4392-B1C9-CEF75DF1D334}"/>
    <dgm:cxn modelId="{07239A13-5E7B-4DCF-A428-C337DFE660C8}" type="presParOf" srcId="{A841917E-4D6F-4FE7-84EF-3F73146ABEB6}" destId="{DB20FE86-64B8-4B2C-B368-5CF9DCE3CB39}" srcOrd="0" destOrd="0" presId="urn:microsoft.com/office/officeart/2008/layout/LinedList"/>
    <dgm:cxn modelId="{6D3EA3CA-4CF0-42C2-BEA3-D7D090B3F0AA}" type="presParOf" srcId="{A841917E-4D6F-4FE7-84EF-3F73146ABEB6}" destId="{E50FC07D-7CFC-4C20-8E2A-5952CEEBFBBB}" srcOrd="1" destOrd="0" presId="urn:microsoft.com/office/officeart/2008/layout/LinedList"/>
    <dgm:cxn modelId="{C07678BA-DFFC-4704-B27A-CD517056DE84}" type="presParOf" srcId="{E50FC07D-7CFC-4C20-8E2A-5952CEEBFBBB}" destId="{3EBC0339-F42F-4E0E-8268-8C79BCE0067B}" srcOrd="0" destOrd="0" presId="urn:microsoft.com/office/officeart/2008/layout/LinedList"/>
    <dgm:cxn modelId="{B4CEB15E-E3E4-4BA9-98D9-493F5C26ADCA}" type="presParOf" srcId="{E50FC07D-7CFC-4C20-8E2A-5952CEEBFBBB}" destId="{310D4258-E38A-418C-9BF0-E39440394931}" srcOrd="1" destOrd="0" presId="urn:microsoft.com/office/officeart/2008/layout/LinedList"/>
    <dgm:cxn modelId="{8C8408CA-E6FA-488D-B3C0-BEBF5B5700A2}" type="presParOf" srcId="{A841917E-4D6F-4FE7-84EF-3F73146ABEB6}" destId="{EC003DB7-A170-4512-9FD1-5DBE67BEBAF3}" srcOrd="2" destOrd="0" presId="urn:microsoft.com/office/officeart/2008/layout/LinedList"/>
    <dgm:cxn modelId="{2556C760-1245-4406-8307-E312B7620E61}" type="presParOf" srcId="{A841917E-4D6F-4FE7-84EF-3F73146ABEB6}" destId="{D4A289AA-5AAB-4E71-848B-8EC3C19A1D55}" srcOrd="3" destOrd="0" presId="urn:microsoft.com/office/officeart/2008/layout/LinedList"/>
    <dgm:cxn modelId="{D37C704D-58C9-4207-9677-B23A97E9B6A7}" type="presParOf" srcId="{D4A289AA-5AAB-4E71-848B-8EC3C19A1D55}" destId="{E3C5FEEC-15B7-4321-856D-CB27C0B4C2C8}" srcOrd="0" destOrd="0" presId="urn:microsoft.com/office/officeart/2008/layout/LinedList"/>
    <dgm:cxn modelId="{049106EB-2A86-4774-BD30-1649F7507B9D}" type="presParOf" srcId="{D4A289AA-5AAB-4E71-848B-8EC3C19A1D55}" destId="{35CCECF0-B39F-4E34-A52A-B5545C9CF4C6}" srcOrd="1" destOrd="0" presId="urn:microsoft.com/office/officeart/2008/layout/LinedList"/>
    <dgm:cxn modelId="{02BA3590-90B1-49E7-84BA-A858A213D9FB}" type="presParOf" srcId="{A841917E-4D6F-4FE7-84EF-3F73146ABEB6}" destId="{9F2C7AFA-0E51-4D5C-BF79-14245A5EF5C0}" srcOrd="4" destOrd="0" presId="urn:microsoft.com/office/officeart/2008/layout/LinedList"/>
    <dgm:cxn modelId="{2820D712-6775-45CD-8F56-25B5BC273D8B}" type="presParOf" srcId="{A841917E-4D6F-4FE7-84EF-3F73146ABEB6}" destId="{1A53C38B-EF40-48A7-A1C7-1354DBDAE7F4}" srcOrd="5" destOrd="0" presId="urn:microsoft.com/office/officeart/2008/layout/LinedList"/>
    <dgm:cxn modelId="{CAC25FE6-6833-4C34-A0A6-B42B5F5E7DE4}" type="presParOf" srcId="{1A53C38B-EF40-48A7-A1C7-1354DBDAE7F4}" destId="{A46906BB-2169-493C-A092-1A0CD032309A}" srcOrd="0" destOrd="0" presId="urn:microsoft.com/office/officeart/2008/layout/LinedList"/>
    <dgm:cxn modelId="{3C18ED32-AB8F-4C42-B339-0001222DFC30}" type="presParOf" srcId="{1A53C38B-EF40-48A7-A1C7-1354DBDAE7F4}" destId="{9EF4629B-91A8-41ED-8F29-86EE975A36A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D6F2237-2206-4B28-94AF-767AA7F6274C}" type="doc">
      <dgm:prSet loTypeId="urn:microsoft.com/office/officeart/2005/8/layout/process1" loCatId="process" qsTypeId="urn:microsoft.com/office/officeart/2005/8/quickstyle/simple1" qsCatId="simple" csTypeId="urn:microsoft.com/office/officeart/2005/8/colors/accent1_2" csCatId="accent1" phldr="1"/>
      <dgm:spPr/>
    </dgm:pt>
    <dgm:pt modelId="{B9617475-EB50-4823-9950-BC835F01073B}">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S" sz="2000" i="0" dirty="0"/>
            <a:t>“Valentía de colocar a la persona en el centro.”</a:t>
          </a:r>
        </a:p>
      </dgm:t>
    </dgm:pt>
    <dgm:pt modelId="{20FA101D-6481-41BF-972B-68A4DFB30758}" type="parTrans" cxnId="{23AFD877-DBB7-4AE0-A113-19079A1C526F}">
      <dgm:prSet/>
      <dgm:spPr/>
      <dgm:t>
        <a:bodyPr/>
        <a:lstStyle/>
        <a:p>
          <a:endParaRPr lang="es-ES"/>
        </a:p>
      </dgm:t>
    </dgm:pt>
    <dgm:pt modelId="{DC75A557-0FE6-4FC8-BF8E-2481B83BAF62}" type="sibTrans" cxnId="{23AFD877-DBB7-4AE0-A113-19079A1C526F}">
      <dgm:prSet/>
      <dgm:spPr/>
      <dgm:t>
        <a:bodyPr/>
        <a:lstStyle/>
        <a:p>
          <a:endParaRPr lang="es-ES"/>
        </a:p>
      </dgm:t>
    </dgm:pt>
    <dgm:pt modelId="{227358A3-41F0-4C8F-92BA-9F6A4DD9D512}">
      <dgm:prSet phldrT="[Texto]" custT="1">
        <dgm:style>
          <a:lnRef idx="1">
            <a:schemeClr val="accent1"/>
          </a:lnRef>
          <a:fillRef idx="3">
            <a:schemeClr val="accent1"/>
          </a:fillRef>
          <a:effectRef idx="2">
            <a:schemeClr val="accent1"/>
          </a:effectRef>
          <a:fontRef idx="minor">
            <a:schemeClr val="lt1"/>
          </a:fontRef>
        </dgm:style>
      </dgm:prSet>
      <dgm:spPr/>
      <dgm:t>
        <a:bodyPr/>
        <a:lstStyle/>
        <a:p>
          <a:pPr>
            <a:buAutoNum type="arabicPeriod"/>
          </a:pPr>
          <a:r>
            <a:rPr lang="es-ES" sz="2000" i="0" dirty="0"/>
            <a:t>“Valentía de invertir las mejores energías con creatividad y responsabilidad.” </a:t>
          </a:r>
        </a:p>
      </dgm:t>
    </dgm:pt>
    <dgm:pt modelId="{A6F55B91-3A8E-43B2-8F3F-2782C1BAFD3D}" type="parTrans" cxnId="{22C0F8CB-5C2B-47B6-BE52-0EB1D15DA6D8}">
      <dgm:prSet/>
      <dgm:spPr/>
      <dgm:t>
        <a:bodyPr/>
        <a:lstStyle/>
        <a:p>
          <a:endParaRPr lang="es-ES"/>
        </a:p>
      </dgm:t>
    </dgm:pt>
    <dgm:pt modelId="{0BE74477-5461-48E0-96DC-4D33777EA2DD}" type="sibTrans" cxnId="{22C0F8CB-5C2B-47B6-BE52-0EB1D15DA6D8}">
      <dgm:prSet/>
      <dgm:spPr/>
      <dgm:t>
        <a:bodyPr/>
        <a:lstStyle/>
        <a:p>
          <a:endParaRPr lang="es-ES"/>
        </a:p>
      </dgm:t>
    </dgm:pt>
    <dgm:pt modelId="{E699D335-9A3B-4B27-82D1-4CB0D02CC2D3}">
      <dgm:prSet phldrT="[Texto]" custT="1">
        <dgm:style>
          <a:lnRef idx="1">
            <a:schemeClr val="accent3"/>
          </a:lnRef>
          <a:fillRef idx="3">
            <a:schemeClr val="accent3"/>
          </a:fillRef>
          <a:effectRef idx="2">
            <a:schemeClr val="accent3"/>
          </a:effectRef>
          <a:fontRef idx="minor">
            <a:schemeClr val="lt1"/>
          </a:fontRef>
        </dgm:style>
      </dgm:prSet>
      <dgm:spPr/>
      <dgm:t>
        <a:bodyPr/>
        <a:lstStyle/>
        <a:p>
          <a:r>
            <a:rPr lang="es-ES" sz="2000" i="0" dirty="0"/>
            <a:t>“Valentía de formar personas disponibles que se pongan al servicio de la comunidad.”</a:t>
          </a:r>
        </a:p>
      </dgm:t>
    </dgm:pt>
    <dgm:pt modelId="{AD8D9DF2-C810-45FA-B5BF-C1369E43A169}" type="parTrans" cxnId="{4C1CD3F7-ECA0-4D17-99CE-EC71651F9143}">
      <dgm:prSet/>
      <dgm:spPr/>
      <dgm:t>
        <a:bodyPr/>
        <a:lstStyle/>
        <a:p>
          <a:endParaRPr lang="es-ES"/>
        </a:p>
      </dgm:t>
    </dgm:pt>
    <dgm:pt modelId="{F9A60835-E948-4993-A8AA-42E31191FADB}" type="sibTrans" cxnId="{4C1CD3F7-ECA0-4D17-99CE-EC71651F9143}">
      <dgm:prSet/>
      <dgm:spPr/>
      <dgm:t>
        <a:bodyPr/>
        <a:lstStyle/>
        <a:p>
          <a:endParaRPr lang="es-ES"/>
        </a:p>
      </dgm:t>
    </dgm:pt>
    <dgm:pt modelId="{FC80D6B3-278B-47F3-B0A5-7915F9560373}" type="pres">
      <dgm:prSet presAssocID="{DD6F2237-2206-4B28-94AF-767AA7F6274C}" presName="Name0" presStyleCnt="0">
        <dgm:presLayoutVars>
          <dgm:dir/>
          <dgm:resizeHandles val="exact"/>
        </dgm:presLayoutVars>
      </dgm:prSet>
      <dgm:spPr/>
    </dgm:pt>
    <dgm:pt modelId="{51900A39-8925-4DA4-B59F-5077F84E3BC3}" type="pres">
      <dgm:prSet presAssocID="{B9617475-EB50-4823-9950-BC835F01073B}" presName="node" presStyleLbl="node1" presStyleIdx="0" presStyleCnt="3">
        <dgm:presLayoutVars>
          <dgm:bulletEnabled val="1"/>
        </dgm:presLayoutVars>
      </dgm:prSet>
      <dgm:spPr/>
    </dgm:pt>
    <dgm:pt modelId="{1B4E9150-80CE-4763-99DE-95FE5CA35307}" type="pres">
      <dgm:prSet presAssocID="{DC75A557-0FE6-4FC8-BF8E-2481B83BAF62}" presName="sibTrans" presStyleLbl="sibTrans2D1" presStyleIdx="0" presStyleCnt="2"/>
      <dgm:spPr/>
    </dgm:pt>
    <dgm:pt modelId="{1550839B-DFEA-4305-9984-E9F7A3603E4C}" type="pres">
      <dgm:prSet presAssocID="{DC75A557-0FE6-4FC8-BF8E-2481B83BAF62}" presName="connectorText" presStyleLbl="sibTrans2D1" presStyleIdx="0" presStyleCnt="2"/>
      <dgm:spPr/>
    </dgm:pt>
    <dgm:pt modelId="{E63A91C1-15A9-49A3-82D1-C11B650DA626}" type="pres">
      <dgm:prSet presAssocID="{227358A3-41F0-4C8F-92BA-9F6A4DD9D512}" presName="node" presStyleLbl="node1" presStyleIdx="1" presStyleCnt="3">
        <dgm:presLayoutVars>
          <dgm:bulletEnabled val="1"/>
        </dgm:presLayoutVars>
      </dgm:prSet>
      <dgm:spPr/>
    </dgm:pt>
    <dgm:pt modelId="{BB2222FD-31A9-4AFD-ADA8-190236414149}" type="pres">
      <dgm:prSet presAssocID="{0BE74477-5461-48E0-96DC-4D33777EA2DD}" presName="sibTrans" presStyleLbl="sibTrans2D1" presStyleIdx="1" presStyleCnt="2"/>
      <dgm:spPr/>
    </dgm:pt>
    <dgm:pt modelId="{271F3436-585E-407A-A716-55D260D64708}" type="pres">
      <dgm:prSet presAssocID="{0BE74477-5461-48E0-96DC-4D33777EA2DD}" presName="connectorText" presStyleLbl="sibTrans2D1" presStyleIdx="1" presStyleCnt="2"/>
      <dgm:spPr/>
    </dgm:pt>
    <dgm:pt modelId="{6127EC10-81CA-43ED-878E-DC370D6176EB}" type="pres">
      <dgm:prSet presAssocID="{E699D335-9A3B-4B27-82D1-4CB0D02CC2D3}" presName="node" presStyleLbl="node1" presStyleIdx="2" presStyleCnt="3">
        <dgm:presLayoutVars>
          <dgm:bulletEnabled val="1"/>
        </dgm:presLayoutVars>
      </dgm:prSet>
      <dgm:spPr/>
    </dgm:pt>
  </dgm:ptLst>
  <dgm:cxnLst>
    <dgm:cxn modelId="{E3CB5019-670E-461A-AC2E-8E7AFEB42F3C}" type="presOf" srcId="{DC75A557-0FE6-4FC8-BF8E-2481B83BAF62}" destId="{1B4E9150-80CE-4763-99DE-95FE5CA35307}" srcOrd="0" destOrd="0" presId="urn:microsoft.com/office/officeart/2005/8/layout/process1"/>
    <dgm:cxn modelId="{66879E5E-221E-4475-A5EF-FDC57EB353D2}" type="presOf" srcId="{DD6F2237-2206-4B28-94AF-767AA7F6274C}" destId="{FC80D6B3-278B-47F3-B0A5-7915F9560373}" srcOrd="0" destOrd="0" presId="urn:microsoft.com/office/officeart/2005/8/layout/process1"/>
    <dgm:cxn modelId="{96FB8C42-FBBA-4533-AA03-469724E4D0A0}" type="presOf" srcId="{E699D335-9A3B-4B27-82D1-4CB0D02CC2D3}" destId="{6127EC10-81CA-43ED-878E-DC370D6176EB}" srcOrd="0" destOrd="0" presId="urn:microsoft.com/office/officeart/2005/8/layout/process1"/>
    <dgm:cxn modelId="{84619972-D26F-475C-8D25-F5F484FE127E}" type="presOf" srcId="{227358A3-41F0-4C8F-92BA-9F6A4DD9D512}" destId="{E63A91C1-15A9-49A3-82D1-C11B650DA626}" srcOrd="0" destOrd="0" presId="urn:microsoft.com/office/officeart/2005/8/layout/process1"/>
    <dgm:cxn modelId="{23AFD877-DBB7-4AE0-A113-19079A1C526F}" srcId="{DD6F2237-2206-4B28-94AF-767AA7F6274C}" destId="{B9617475-EB50-4823-9950-BC835F01073B}" srcOrd="0" destOrd="0" parTransId="{20FA101D-6481-41BF-972B-68A4DFB30758}" sibTransId="{DC75A557-0FE6-4FC8-BF8E-2481B83BAF62}"/>
    <dgm:cxn modelId="{8D652E7C-3343-4AAA-B88A-1C0F809EB3F4}" type="presOf" srcId="{B9617475-EB50-4823-9950-BC835F01073B}" destId="{51900A39-8925-4DA4-B59F-5077F84E3BC3}" srcOrd="0" destOrd="0" presId="urn:microsoft.com/office/officeart/2005/8/layout/process1"/>
    <dgm:cxn modelId="{18E9CF94-5AC9-4121-8B70-1A743877F08E}" type="presOf" srcId="{DC75A557-0FE6-4FC8-BF8E-2481B83BAF62}" destId="{1550839B-DFEA-4305-9984-E9F7A3603E4C}" srcOrd="1" destOrd="0" presId="urn:microsoft.com/office/officeart/2005/8/layout/process1"/>
    <dgm:cxn modelId="{4D2F1BB9-900D-4A64-A61D-117E83EA5699}" type="presOf" srcId="{0BE74477-5461-48E0-96DC-4D33777EA2DD}" destId="{BB2222FD-31A9-4AFD-ADA8-190236414149}" srcOrd="0" destOrd="0" presId="urn:microsoft.com/office/officeart/2005/8/layout/process1"/>
    <dgm:cxn modelId="{22C0F8CB-5C2B-47B6-BE52-0EB1D15DA6D8}" srcId="{DD6F2237-2206-4B28-94AF-767AA7F6274C}" destId="{227358A3-41F0-4C8F-92BA-9F6A4DD9D512}" srcOrd="1" destOrd="0" parTransId="{A6F55B91-3A8E-43B2-8F3F-2782C1BAFD3D}" sibTransId="{0BE74477-5461-48E0-96DC-4D33777EA2DD}"/>
    <dgm:cxn modelId="{EA1368F5-AFCE-404F-8DE7-952C3D74B9BD}" type="presOf" srcId="{0BE74477-5461-48E0-96DC-4D33777EA2DD}" destId="{271F3436-585E-407A-A716-55D260D64708}" srcOrd="1" destOrd="0" presId="urn:microsoft.com/office/officeart/2005/8/layout/process1"/>
    <dgm:cxn modelId="{4C1CD3F7-ECA0-4D17-99CE-EC71651F9143}" srcId="{DD6F2237-2206-4B28-94AF-767AA7F6274C}" destId="{E699D335-9A3B-4B27-82D1-4CB0D02CC2D3}" srcOrd="2" destOrd="0" parTransId="{AD8D9DF2-C810-45FA-B5BF-C1369E43A169}" sibTransId="{F9A60835-E948-4993-A8AA-42E31191FADB}"/>
    <dgm:cxn modelId="{1FDCB7CC-C6E6-4E63-B85E-F74398F63A67}" type="presParOf" srcId="{FC80D6B3-278B-47F3-B0A5-7915F9560373}" destId="{51900A39-8925-4DA4-B59F-5077F84E3BC3}" srcOrd="0" destOrd="0" presId="urn:microsoft.com/office/officeart/2005/8/layout/process1"/>
    <dgm:cxn modelId="{8DC78B7C-0773-4969-964A-AE60F6874707}" type="presParOf" srcId="{FC80D6B3-278B-47F3-B0A5-7915F9560373}" destId="{1B4E9150-80CE-4763-99DE-95FE5CA35307}" srcOrd="1" destOrd="0" presId="urn:microsoft.com/office/officeart/2005/8/layout/process1"/>
    <dgm:cxn modelId="{1481EF0B-90F3-457D-BF75-A58219FAB7B3}" type="presParOf" srcId="{1B4E9150-80CE-4763-99DE-95FE5CA35307}" destId="{1550839B-DFEA-4305-9984-E9F7A3603E4C}" srcOrd="0" destOrd="0" presId="urn:microsoft.com/office/officeart/2005/8/layout/process1"/>
    <dgm:cxn modelId="{9D65BAC2-E753-4BC1-A5B2-5DFF0EB24FB4}" type="presParOf" srcId="{FC80D6B3-278B-47F3-B0A5-7915F9560373}" destId="{E63A91C1-15A9-49A3-82D1-C11B650DA626}" srcOrd="2" destOrd="0" presId="urn:microsoft.com/office/officeart/2005/8/layout/process1"/>
    <dgm:cxn modelId="{7B09C438-A47F-4DD4-B807-83F3861A55EE}" type="presParOf" srcId="{FC80D6B3-278B-47F3-B0A5-7915F9560373}" destId="{BB2222FD-31A9-4AFD-ADA8-190236414149}" srcOrd="3" destOrd="0" presId="urn:microsoft.com/office/officeart/2005/8/layout/process1"/>
    <dgm:cxn modelId="{16C3B444-ACCC-433D-A248-8196A50021E5}" type="presParOf" srcId="{BB2222FD-31A9-4AFD-ADA8-190236414149}" destId="{271F3436-585E-407A-A716-55D260D64708}" srcOrd="0" destOrd="0" presId="urn:microsoft.com/office/officeart/2005/8/layout/process1"/>
    <dgm:cxn modelId="{D2605AD4-6F6F-42A9-B342-F344501F5F36}" type="presParOf" srcId="{FC80D6B3-278B-47F3-B0A5-7915F9560373}" destId="{6127EC10-81CA-43ED-878E-DC370D6176EB}"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F26D00-2C19-482D-96E3-5BD4A2E0562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7DBF437-F009-42F0-B81C-A8118023FFC0}">
      <dgm:prSet/>
      <dgm:spPr/>
      <dgm:t>
        <a:bodyPr/>
        <a:lstStyle/>
        <a:p>
          <a:r>
            <a:rPr lang="es-ES"/>
            <a:t>EL MINISTERIO AVANZA EN LA ARQUITECTURA CURRICULAR</a:t>
          </a:r>
          <a:endParaRPr lang="en-US"/>
        </a:p>
      </dgm:t>
    </dgm:pt>
    <dgm:pt modelId="{FF46073E-5EC7-4A31-B68F-55D83D6F9CAA}" type="parTrans" cxnId="{9A349944-DF93-40D2-A0F4-38D4C017415E}">
      <dgm:prSet/>
      <dgm:spPr/>
      <dgm:t>
        <a:bodyPr/>
        <a:lstStyle/>
        <a:p>
          <a:endParaRPr lang="en-US"/>
        </a:p>
      </dgm:t>
    </dgm:pt>
    <dgm:pt modelId="{55477386-0F5D-4708-A65A-487A6725E032}" type="sibTrans" cxnId="{9A349944-DF93-40D2-A0F4-38D4C017415E}">
      <dgm:prSet/>
      <dgm:spPr/>
      <dgm:t>
        <a:bodyPr/>
        <a:lstStyle/>
        <a:p>
          <a:endParaRPr lang="en-US"/>
        </a:p>
      </dgm:t>
    </dgm:pt>
    <dgm:pt modelId="{491653E4-93E7-460F-80F3-D527547C9565}">
      <dgm:prSet/>
      <dgm:spPr/>
      <dgm:t>
        <a:bodyPr/>
        <a:lstStyle/>
        <a:p>
          <a:r>
            <a:rPr lang="es-ES" dirty="0"/>
            <a:t>NO HAY PROPUESTA DE ORDENACIÓN ACADÉMICA</a:t>
          </a:r>
          <a:endParaRPr lang="en-US" dirty="0"/>
        </a:p>
      </dgm:t>
    </dgm:pt>
    <dgm:pt modelId="{D7AA045B-4ADC-4749-8338-0B20D58E8760}" type="parTrans" cxnId="{4E8371BE-553E-4D63-AB93-613610291B23}">
      <dgm:prSet/>
      <dgm:spPr/>
      <dgm:t>
        <a:bodyPr/>
        <a:lstStyle/>
        <a:p>
          <a:endParaRPr lang="en-US"/>
        </a:p>
      </dgm:t>
    </dgm:pt>
    <dgm:pt modelId="{1853A8E8-DEEC-4BD2-967C-82AF821EB7C9}" type="sibTrans" cxnId="{4E8371BE-553E-4D63-AB93-613610291B23}">
      <dgm:prSet/>
      <dgm:spPr/>
      <dgm:t>
        <a:bodyPr/>
        <a:lstStyle/>
        <a:p>
          <a:endParaRPr lang="en-US"/>
        </a:p>
      </dgm:t>
    </dgm:pt>
    <dgm:pt modelId="{3EBC7D61-7750-4648-A8CF-0B534C275792}">
      <dgm:prSet/>
      <dgm:spPr/>
      <dgm:t>
        <a:bodyPr/>
        <a:lstStyle/>
        <a:p>
          <a:r>
            <a:rPr lang="es-ES"/>
            <a:t>CARGA LECTIVA</a:t>
          </a:r>
          <a:endParaRPr lang="en-US"/>
        </a:p>
      </dgm:t>
    </dgm:pt>
    <dgm:pt modelId="{DB0FB352-53D7-4991-9B5B-3974F3DBB229}" type="parTrans" cxnId="{D7DC639F-FD1D-42ED-BCEA-FBAA5E13D0E3}">
      <dgm:prSet/>
      <dgm:spPr/>
      <dgm:t>
        <a:bodyPr/>
        <a:lstStyle/>
        <a:p>
          <a:endParaRPr lang="en-US"/>
        </a:p>
      </dgm:t>
    </dgm:pt>
    <dgm:pt modelId="{52B76EFE-E0F0-488D-A02D-9B04D038BADC}" type="sibTrans" cxnId="{D7DC639F-FD1D-42ED-BCEA-FBAA5E13D0E3}">
      <dgm:prSet/>
      <dgm:spPr/>
      <dgm:t>
        <a:bodyPr/>
        <a:lstStyle/>
        <a:p>
          <a:endParaRPr lang="en-US"/>
        </a:p>
      </dgm:t>
    </dgm:pt>
    <dgm:pt modelId="{2B27B277-16FD-4668-B34C-DC78E34F45D5}">
      <dgm:prSet/>
      <dgm:spPr/>
      <dgm:t>
        <a:bodyPr/>
        <a:lstStyle/>
        <a:p>
          <a:r>
            <a:rPr lang="es-ES" dirty="0"/>
            <a:t>MATERIA ESPEJO</a:t>
          </a:r>
          <a:endParaRPr lang="en-US" dirty="0"/>
        </a:p>
      </dgm:t>
    </dgm:pt>
    <dgm:pt modelId="{8228552D-A918-4BE0-AB60-1591CACAB20F}" type="parTrans" cxnId="{D664B831-A836-4433-9C13-10D42816F5B7}">
      <dgm:prSet/>
      <dgm:spPr/>
      <dgm:t>
        <a:bodyPr/>
        <a:lstStyle/>
        <a:p>
          <a:endParaRPr lang="en-US"/>
        </a:p>
      </dgm:t>
    </dgm:pt>
    <dgm:pt modelId="{E65901B6-97E7-4272-9982-0B74B5049CE8}" type="sibTrans" cxnId="{D664B831-A836-4433-9C13-10D42816F5B7}">
      <dgm:prSet/>
      <dgm:spPr/>
      <dgm:t>
        <a:bodyPr/>
        <a:lstStyle/>
        <a:p>
          <a:endParaRPr lang="en-US"/>
        </a:p>
      </dgm:t>
    </dgm:pt>
    <dgm:pt modelId="{06BC2E9F-6A29-41E4-85A0-E53F7C0EC5F8}">
      <dgm:prSet/>
      <dgm:spPr/>
      <dgm:t>
        <a:bodyPr/>
        <a:lstStyle/>
        <a:p>
          <a:r>
            <a:rPr lang="es-ES" dirty="0"/>
            <a:t>LA CONFERENCIA EPISCOPAL, CONOCIDA LA ESTRUCTURA DEL CURRÍCULO PRESENTARÁ LOS ELEMENTOS PROPIOS DEL DISEÑO CURRÍCULAR</a:t>
          </a:r>
          <a:endParaRPr lang="en-US" dirty="0"/>
        </a:p>
      </dgm:t>
    </dgm:pt>
    <dgm:pt modelId="{59E7177F-095B-4F99-B802-C50AD276A85D}" type="parTrans" cxnId="{94F913B7-AD88-4261-8539-149B335C180A}">
      <dgm:prSet/>
      <dgm:spPr/>
      <dgm:t>
        <a:bodyPr/>
        <a:lstStyle/>
        <a:p>
          <a:endParaRPr lang="es-ES"/>
        </a:p>
      </dgm:t>
    </dgm:pt>
    <dgm:pt modelId="{A292EF9C-6A11-487C-A02E-92903DB9E0E0}" type="sibTrans" cxnId="{94F913B7-AD88-4261-8539-149B335C180A}">
      <dgm:prSet/>
      <dgm:spPr/>
      <dgm:t>
        <a:bodyPr/>
        <a:lstStyle/>
        <a:p>
          <a:endParaRPr lang="es-ES"/>
        </a:p>
      </dgm:t>
    </dgm:pt>
    <dgm:pt modelId="{CC1CE423-3BED-4C98-BEEE-E3A83BB93580}" type="pres">
      <dgm:prSet presAssocID="{79F26D00-2C19-482D-96E3-5BD4A2E05622}" presName="linear" presStyleCnt="0">
        <dgm:presLayoutVars>
          <dgm:animLvl val="lvl"/>
          <dgm:resizeHandles val="exact"/>
        </dgm:presLayoutVars>
      </dgm:prSet>
      <dgm:spPr/>
    </dgm:pt>
    <dgm:pt modelId="{37C99C68-8C36-4833-9AB6-57311D4FFE2A}" type="pres">
      <dgm:prSet presAssocID="{67DBF437-F009-42F0-B81C-A8118023FFC0}" presName="parentText" presStyleLbl="node1" presStyleIdx="0" presStyleCnt="3">
        <dgm:presLayoutVars>
          <dgm:chMax val="0"/>
          <dgm:bulletEnabled val="1"/>
        </dgm:presLayoutVars>
      </dgm:prSet>
      <dgm:spPr/>
    </dgm:pt>
    <dgm:pt modelId="{774875EA-F657-470E-9E00-2C1ECC083287}" type="pres">
      <dgm:prSet presAssocID="{55477386-0F5D-4708-A65A-487A6725E032}" presName="spacer" presStyleCnt="0"/>
      <dgm:spPr/>
    </dgm:pt>
    <dgm:pt modelId="{DE09EFE5-B264-4BC8-B23D-F0A0F4BD0DEF}" type="pres">
      <dgm:prSet presAssocID="{491653E4-93E7-460F-80F3-D527547C9565}" presName="parentText" presStyleLbl="node1" presStyleIdx="1" presStyleCnt="3">
        <dgm:presLayoutVars>
          <dgm:chMax val="0"/>
          <dgm:bulletEnabled val="1"/>
        </dgm:presLayoutVars>
      </dgm:prSet>
      <dgm:spPr/>
    </dgm:pt>
    <dgm:pt modelId="{001B4CB6-759B-4BBA-9ABC-A20B4877E089}" type="pres">
      <dgm:prSet presAssocID="{491653E4-93E7-460F-80F3-D527547C9565}" presName="childText" presStyleLbl="revTx" presStyleIdx="0" presStyleCnt="1">
        <dgm:presLayoutVars>
          <dgm:bulletEnabled val="1"/>
        </dgm:presLayoutVars>
      </dgm:prSet>
      <dgm:spPr/>
    </dgm:pt>
    <dgm:pt modelId="{F8B80090-5546-4704-9DD4-7FA5F455E078}" type="pres">
      <dgm:prSet presAssocID="{06BC2E9F-6A29-41E4-85A0-E53F7C0EC5F8}" presName="parentText" presStyleLbl="node1" presStyleIdx="2" presStyleCnt="3">
        <dgm:presLayoutVars>
          <dgm:chMax val="0"/>
          <dgm:bulletEnabled val="1"/>
        </dgm:presLayoutVars>
      </dgm:prSet>
      <dgm:spPr/>
    </dgm:pt>
  </dgm:ptLst>
  <dgm:cxnLst>
    <dgm:cxn modelId="{D664B831-A836-4433-9C13-10D42816F5B7}" srcId="{491653E4-93E7-460F-80F3-D527547C9565}" destId="{2B27B277-16FD-4668-B34C-DC78E34F45D5}" srcOrd="1" destOrd="0" parTransId="{8228552D-A918-4BE0-AB60-1591CACAB20F}" sibTransId="{E65901B6-97E7-4272-9982-0B74B5049CE8}"/>
    <dgm:cxn modelId="{99D7F736-0765-4639-8520-B09437BBA0F6}" type="presOf" srcId="{79F26D00-2C19-482D-96E3-5BD4A2E05622}" destId="{CC1CE423-3BED-4C98-BEEE-E3A83BB93580}" srcOrd="0" destOrd="0" presId="urn:microsoft.com/office/officeart/2005/8/layout/vList2"/>
    <dgm:cxn modelId="{45EE473E-41BC-44F1-8108-BEC829AC7D42}" type="presOf" srcId="{3EBC7D61-7750-4648-A8CF-0B534C275792}" destId="{001B4CB6-759B-4BBA-9ABC-A20B4877E089}" srcOrd="0" destOrd="0" presId="urn:microsoft.com/office/officeart/2005/8/layout/vList2"/>
    <dgm:cxn modelId="{9A349944-DF93-40D2-A0F4-38D4C017415E}" srcId="{79F26D00-2C19-482D-96E3-5BD4A2E05622}" destId="{67DBF437-F009-42F0-B81C-A8118023FFC0}" srcOrd="0" destOrd="0" parTransId="{FF46073E-5EC7-4A31-B68F-55D83D6F9CAA}" sibTransId="{55477386-0F5D-4708-A65A-487A6725E032}"/>
    <dgm:cxn modelId="{C5354145-331E-464B-8258-9A341A094E4A}" type="presOf" srcId="{67DBF437-F009-42F0-B81C-A8118023FFC0}" destId="{37C99C68-8C36-4833-9AB6-57311D4FFE2A}" srcOrd="0" destOrd="0" presId="urn:microsoft.com/office/officeart/2005/8/layout/vList2"/>
    <dgm:cxn modelId="{7E84F951-73B0-4C9C-B81E-E2180CF4142E}" type="presOf" srcId="{491653E4-93E7-460F-80F3-D527547C9565}" destId="{DE09EFE5-B264-4BC8-B23D-F0A0F4BD0DEF}" srcOrd="0" destOrd="0" presId="urn:microsoft.com/office/officeart/2005/8/layout/vList2"/>
    <dgm:cxn modelId="{2862FF55-FEAD-4FD6-8BA8-9AD63F8249C5}" type="presOf" srcId="{06BC2E9F-6A29-41E4-85A0-E53F7C0EC5F8}" destId="{F8B80090-5546-4704-9DD4-7FA5F455E078}" srcOrd="0" destOrd="0" presId="urn:microsoft.com/office/officeart/2005/8/layout/vList2"/>
    <dgm:cxn modelId="{D7DC639F-FD1D-42ED-BCEA-FBAA5E13D0E3}" srcId="{491653E4-93E7-460F-80F3-D527547C9565}" destId="{3EBC7D61-7750-4648-A8CF-0B534C275792}" srcOrd="0" destOrd="0" parTransId="{DB0FB352-53D7-4991-9B5B-3974F3DBB229}" sibTransId="{52B76EFE-E0F0-488D-A02D-9B04D038BADC}"/>
    <dgm:cxn modelId="{727CECB6-D932-4582-B2F4-FD90A357B921}" type="presOf" srcId="{2B27B277-16FD-4668-B34C-DC78E34F45D5}" destId="{001B4CB6-759B-4BBA-9ABC-A20B4877E089}" srcOrd="0" destOrd="1" presId="urn:microsoft.com/office/officeart/2005/8/layout/vList2"/>
    <dgm:cxn modelId="{94F913B7-AD88-4261-8539-149B335C180A}" srcId="{79F26D00-2C19-482D-96E3-5BD4A2E05622}" destId="{06BC2E9F-6A29-41E4-85A0-E53F7C0EC5F8}" srcOrd="2" destOrd="0" parTransId="{59E7177F-095B-4F99-B802-C50AD276A85D}" sibTransId="{A292EF9C-6A11-487C-A02E-92903DB9E0E0}"/>
    <dgm:cxn modelId="{4E8371BE-553E-4D63-AB93-613610291B23}" srcId="{79F26D00-2C19-482D-96E3-5BD4A2E05622}" destId="{491653E4-93E7-460F-80F3-D527547C9565}" srcOrd="1" destOrd="0" parTransId="{D7AA045B-4ADC-4749-8338-0B20D58E8760}" sibTransId="{1853A8E8-DEEC-4BD2-967C-82AF821EB7C9}"/>
    <dgm:cxn modelId="{6906FD3E-3853-4278-B67C-96F78031D334}" type="presParOf" srcId="{CC1CE423-3BED-4C98-BEEE-E3A83BB93580}" destId="{37C99C68-8C36-4833-9AB6-57311D4FFE2A}" srcOrd="0" destOrd="0" presId="urn:microsoft.com/office/officeart/2005/8/layout/vList2"/>
    <dgm:cxn modelId="{913C9209-77ED-4300-8D38-3CCEF6118186}" type="presParOf" srcId="{CC1CE423-3BED-4C98-BEEE-E3A83BB93580}" destId="{774875EA-F657-470E-9E00-2C1ECC083287}" srcOrd="1" destOrd="0" presId="urn:microsoft.com/office/officeart/2005/8/layout/vList2"/>
    <dgm:cxn modelId="{05F0512F-EEF1-407B-A09A-7E6A2A7D4CCC}" type="presParOf" srcId="{CC1CE423-3BED-4C98-BEEE-E3A83BB93580}" destId="{DE09EFE5-B264-4BC8-B23D-F0A0F4BD0DEF}" srcOrd="2" destOrd="0" presId="urn:microsoft.com/office/officeart/2005/8/layout/vList2"/>
    <dgm:cxn modelId="{EE39AE9D-3829-4695-B88F-C9DF85883E33}" type="presParOf" srcId="{CC1CE423-3BED-4C98-BEEE-E3A83BB93580}" destId="{001B4CB6-759B-4BBA-9ABC-A20B4877E089}" srcOrd="3" destOrd="0" presId="urn:microsoft.com/office/officeart/2005/8/layout/vList2"/>
    <dgm:cxn modelId="{123AC815-5AA3-4DBA-8F66-870AA060C010}" type="presParOf" srcId="{CC1CE423-3BED-4C98-BEEE-E3A83BB93580}" destId="{F8B80090-5546-4704-9DD4-7FA5F455E07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48464E-4437-4B3B-9626-16C9055AB486}"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s-ES"/>
        </a:p>
      </dgm:t>
    </dgm:pt>
    <dgm:pt modelId="{0574C8F9-5E98-4E2E-8E3C-1A7696AA4C39}">
      <dgm:prSet phldrT="[Texto]"/>
      <dgm:spPr/>
      <dgm:t>
        <a:bodyPr/>
        <a:lstStyle/>
        <a:p>
          <a:r>
            <a:rPr lang="es-ES" dirty="0"/>
            <a:t>MARCOS INTERNACIONALES</a:t>
          </a:r>
        </a:p>
      </dgm:t>
    </dgm:pt>
    <dgm:pt modelId="{E7F8B359-553B-4C04-A3C3-8A83FC0B3032}" type="parTrans" cxnId="{0761CBA9-C675-4575-9591-3F5832D0CA96}">
      <dgm:prSet/>
      <dgm:spPr/>
      <dgm:t>
        <a:bodyPr/>
        <a:lstStyle/>
        <a:p>
          <a:endParaRPr lang="es-ES"/>
        </a:p>
      </dgm:t>
    </dgm:pt>
    <dgm:pt modelId="{452ED9C9-8C64-47E7-B391-C4A8A7D41BE1}" type="sibTrans" cxnId="{0761CBA9-C675-4575-9591-3F5832D0CA96}">
      <dgm:prSet/>
      <dgm:spPr/>
      <dgm:t>
        <a:bodyPr/>
        <a:lstStyle/>
        <a:p>
          <a:endParaRPr lang="es-ES"/>
        </a:p>
      </dgm:t>
    </dgm:pt>
    <dgm:pt modelId="{148AD08A-FADB-4061-B426-0A0826AD124B}">
      <dgm:prSet phldrT="[Texto]"/>
      <dgm:spPr/>
      <dgm:t>
        <a:bodyPr/>
        <a:lstStyle/>
        <a:p>
          <a:r>
            <a:rPr lang="es-ES" dirty="0"/>
            <a:t>ODS/INFANCIA</a:t>
          </a:r>
        </a:p>
      </dgm:t>
    </dgm:pt>
    <dgm:pt modelId="{F579E0D8-C973-4BE8-8FAB-94443A5E6B57}" type="parTrans" cxnId="{8B1D2243-F647-441F-800E-A9D15B722CEC}">
      <dgm:prSet/>
      <dgm:spPr/>
      <dgm:t>
        <a:bodyPr/>
        <a:lstStyle/>
        <a:p>
          <a:endParaRPr lang="es-ES"/>
        </a:p>
      </dgm:t>
    </dgm:pt>
    <dgm:pt modelId="{E152D61F-F70C-48FD-8F63-23B139967539}" type="sibTrans" cxnId="{8B1D2243-F647-441F-800E-A9D15B722CEC}">
      <dgm:prSet/>
      <dgm:spPr/>
      <dgm:t>
        <a:bodyPr/>
        <a:lstStyle/>
        <a:p>
          <a:endParaRPr lang="es-ES"/>
        </a:p>
      </dgm:t>
    </dgm:pt>
    <dgm:pt modelId="{B47C0C84-441D-4837-93DC-D7A55C992480}">
      <dgm:prSet phldrT="[Texto]"/>
      <dgm:spPr/>
      <dgm:t>
        <a:bodyPr/>
        <a:lstStyle/>
        <a:p>
          <a:r>
            <a:rPr lang="es-ES" dirty="0"/>
            <a:t>MARCO EUROPEO	</a:t>
          </a:r>
        </a:p>
      </dgm:t>
    </dgm:pt>
    <dgm:pt modelId="{CD8A2252-351C-4C13-9A95-88B4CCC8A958}" type="parTrans" cxnId="{00F4863B-227A-43A2-81D2-464FF2A03388}">
      <dgm:prSet/>
      <dgm:spPr/>
      <dgm:t>
        <a:bodyPr/>
        <a:lstStyle/>
        <a:p>
          <a:endParaRPr lang="es-ES"/>
        </a:p>
      </dgm:t>
    </dgm:pt>
    <dgm:pt modelId="{102EAB1B-570A-4EF4-8B46-1D07D8C7F296}" type="sibTrans" cxnId="{00F4863B-227A-43A2-81D2-464FF2A03388}">
      <dgm:prSet/>
      <dgm:spPr/>
      <dgm:t>
        <a:bodyPr/>
        <a:lstStyle/>
        <a:p>
          <a:endParaRPr lang="es-ES"/>
        </a:p>
      </dgm:t>
    </dgm:pt>
    <dgm:pt modelId="{595DFF9C-5D11-4E52-97A5-671DCA5AF5CA}">
      <dgm:prSet phldrT="[Texto]"/>
      <dgm:spPr/>
      <dgm:t>
        <a:bodyPr/>
        <a:lstStyle/>
        <a:p>
          <a:r>
            <a:rPr lang="es-ES" dirty="0"/>
            <a:t>COMPETENCIAS/AREA EUROPEA</a:t>
          </a:r>
        </a:p>
      </dgm:t>
    </dgm:pt>
    <dgm:pt modelId="{0FC84FA9-2F16-4719-BB5F-4E568A5BA590}" type="parTrans" cxnId="{A44FD4C1-4AA8-4BF7-AA27-E919CE9525F2}">
      <dgm:prSet/>
      <dgm:spPr/>
      <dgm:t>
        <a:bodyPr/>
        <a:lstStyle/>
        <a:p>
          <a:endParaRPr lang="es-ES"/>
        </a:p>
      </dgm:t>
    </dgm:pt>
    <dgm:pt modelId="{41FAD141-BEC7-4EFB-A893-42CF71216153}" type="sibTrans" cxnId="{A44FD4C1-4AA8-4BF7-AA27-E919CE9525F2}">
      <dgm:prSet/>
      <dgm:spPr/>
      <dgm:t>
        <a:bodyPr/>
        <a:lstStyle/>
        <a:p>
          <a:endParaRPr lang="es-ES"/>
        </a:p>
      </dgm:t>
    </dgm:pt>
    <dgm:pt modelId="{8471DDCD-79CF-44BB-8641-D731FEC6CD6E}">
      <dgm:prSet phldrT="[Texto]"/>
      <dgm:spPr/>
      <dgm:t>
        <a:bodyPr/>
        <a:lstStyle/>
        <a:p>
          <a:r>
            <a:rPr lang="es-ES" dirty="0"/>
            <a:t>ESPAÑA</a:t>
          </a:r>
        </a:p>
      </dgm:t>
    </dgm:pt>
    <dgm:pt modelId="{284D9D98-BA13-4AF5-9AAC-5C0F1D3208A9}" type="parTrans" cxnId="{00D2B03F-7FE3-45E5-A6B4-DD2426FB1C2C}">
      <dgm:prSet/>
      <dgm:spPr/>
      <dgm:t>
        <a:bodyPr/>
        <a:lstStyle/>
        <a:p>
          <a:endParaRPr lang="es-ES"/>
        </a:p>
      </dgm:t>
    </dgm:pt>
    <dgm:pt modelId="{152F46BA-E019-4A45-9C74-E69F9443ABAB}" type="sibTrans" cxnId="{00D2B03F-7FE3-45E5-A6B4-DD2426FB1C2C}">
      <dgm:prSet/>
      <dgm:spPr/>
      <dgm:t>
        <a:bodyPr/>
        <a:lstStyle/>
        <a:p>
          <a:endParaRPr lang="es-ES"/>
        </a:p>
      </dgm:t>
    </dgm:pt>
    <dgm:pt modelId="{3CD852B2-D08E-4A7F-9156-9B745A73B78C}">
      <dgm:prSet phldrT="[Texto]"/>
      <dgm:spPr/>
      <dgm:t>
        <a:bodyPr/>
        <a:lstStyle/>
        <a:p>
          <a:r>
            <a:rPr lang="es-ES" dirty="0"/>
            <a:t>ANTILOMCE</a:t>
          </a:r>
        </a:p>
      </dgm:t>
    </dgm:pt>
    <dgm:pt modelId="{21A0D6FC-DA2E-47DD-B7AE-4878631C7654}" type="parTrans" cxnId="{4EFB1242-2F7E-453E-BBD3-D7823B33A966}">
      <dgm:prSet/>
      <dgm:spPr/>
      <dgm:t>
        <a:bodyPr/>
        <a:lstStyle/>
        <a:p>
          <a:endParaRPr lang="es-ES"/>
        </a:p>
      </dgm:t>
    </dgm:pt>
    <dgm:pt modelId="{4139A6EA-60B5-4A61-9FA3-9A18FB211AA1}" type="sibTrans" cxnId="{4EFB1242-2F7E-453E-BBD3-D7823B33A966}">
      <dgm:prSet/>
      <dgm:spPr/>
      <dgm:t>
        <a:bodyPr/>
        <a:lstStyle/>
        <a:p>
          <a:endParaRPr lang="es-ES"/>
        </a:p>
      </dgm:t>
    </dgm:pt>
    <dgm:pt modelId="{D9AED28A-BB5F-4F5E-8181-7FAB88318F6A}">
      <dgm:prSet phldrT="[Texto]"/>
      <dgm:spPr/>
      <dgm:t>
        <a:bodyPr/>
        <a:lstStyle/>
        <a:p>
          <a:r>
            <a:rPr lang="es-ES" dirty="0"/>
            <a:t>EVIDENCIAS EN EDUCACIÓN</a:t>
          </a:r>
        </a:p>
      </dgm:t>
    </dgm:pt>
    <dgm:pt modelId="{595AB0CA-97BF-4823-81B7-27A5F898B908}" type="parTrans" cxnId="{7F3D5DE0-FFB9-4ECD-9A44-B7E06AA9AD81}">
      <dgm:prSet/>
      <dgm:spPr/>
      <dgm:t>
        <a:bodyPr/>
        <a:lstStyle/>
        <a:p>
          <a:endParaRPr lang="es-ES"/>
        </a:p>
      </dgm:t>
    </dgm:pt>
    <dgm:pt modelId="{3CA53949-DE25-42A4-8D7C-A2355681E449}" type="sibTrans" cxnId="{7F3D5DE0-FFB9-4ECD-9A44-B7E06AA9AD81}">
      <dgm:prSet/>
      <dgm:spPr/>
      <dgm:t>
        <a:bodyPr/>
        <a:lstStyle/>
        <a:p>
          <a:endParaRPr lang="es-ES"/>
        </a:p>
      </dgm:t>
    </dgm:pt>
    <dgm:pt modelId="{AAAB50B4-A7E8-40EE-81DD-FB5FB4DD7E36}">
      <dgm:prSet phldrT="[Texto]"/>
      <dgm:spPr/>
      <dgm:t>
        <a:bodyPr/>
        <a:lstStyle/>
        <a:p>
          <a:r>
            <a:rPr lang="es-ES" dirty="0"/>
            <a:t>NEUROCIENCIA, etc.</a:t>
          </a:r>
        </a:p>
      </dgm:t>
    </dgm:pt>
    <dgm:pt modelId="{6BF1885F-9CF5-4114-8297-06BCFFE72611}" type="parTrans" cxnId="{11B9C111-903F-47FF-9378-0B850518C139}">
      <dgm:prSet/>
      <dgm:spPr/>
      <dgm:t>
        <a:bodyPr/>
        <a:lstStyle/>
        <a:p>
          <a:endParaRPr lang="es-ES"/>
        </a:p>
      </dgm:t>
    </dgm:pt>
    <dgm:pt modelId="{8111575A-5F1D-49BD-A004-0CDB2C1C8BF2}" type="sibTrans" cxnId="{11B9C111-903F-47FF-9378-0B850518C139}">
      <dgm:prSet/>
      <dgm:spPr/>
      <dgm:t>
        <a:bodyPr/>
        <a:lstStyle/>
        <a:p>
          <a:endParaRPr lang="es-ES"/>
        </a:p>
      </dgm:t>
    </dgm:pt>
    <dgm:pt modelId="{716DA19A-36B5-4DBA-BBB7-BEF60F902BA2}" type="pres">
      <dgm:prSet presAssocID="{8D48464E-4437-4B3B-9626-16C9055AB486}" presName="Name0" presStyleCnt="0">
        <dgm:presLayoutVars>
          <dgm:dir/>
          <dgm:animLvl val="lvl"/>
          <dgm:resizeHandles/>
        </dgm:presLayoutVars>
      </dgm:prSet>
      <dgm:spPr/>
    </dgm:pt>
    <dgm:pt modelId="{489CB3D5-62E5-405B-BDAC-2D310579A850}" type="pres">
      <dgm:prSet presAssocID="{0574C8F9-5E98-4E2E-8E3C-1A7696AA4C39}" presName="linNode" presStyleCnt="0"/>
      <dgm:spPr/>
    </dgm:pt>
    <dgm:pt modelId="{C537FEC6-0F3B-48AF-8260-8680092EB575}" type="pres">
      <dgm:prSet presAssocID="{0574C8F9-5E98-4E2E-8E3C-1A7696AA4C39}" presName="parentShp" presStyleLbl="node1" presStyleIdx="0" presStyleCnt="4">
        <dgm:presLayoutVars>
          <dgm:bulletEnabled val="1"/>
        </dgm:presLayoutVars>
      </dgm:prSet>
      <dgm:spPr/>
    </dgm:pt>
    <dgm:pt modelId="{9707BBEB-8A62-41C9-A45A-908FD322E6A4}" type="pres">
      <dgm:prSet presAssocID="{0574C8F9-5E98-4E2E-8E3C-1A7696AA4C39}" presName="childShp" presStyleLbl="bgAccFollowNode1" presStyleIdx="0" presStyleCnt="4">
        <dgm:presLayoutVars>
          <dgm:bulletEnabled val="1"/>
        </dgm:presLayoutVars>
      </dgm:prSet>
      <dgm:spPr/>
    </dgm:pt>
    <dgm:pt modelId="{9983CF28-D0CA-4237-A545-3461379E218B}" type="pres">
      <dgm:prSet presAssocID="{452ED9C9-8C64-47E7-B391-C4A8A7D41BE1}" presName="spacing" presStyleCnt="0"/>
      <dgm:spPr/>
    </dgm:pt>
    <dgm:pt modelId="{9E7C7596-1BCA-4B47-80D9-C7C1D86E2516}" type="pres">
      <dgm:prSet presAssocID="{B47C0C84-441D-4837-93DC-D7A55C992480}" presName="linNode" presStyleCnt="0"/>
      <dgm:spPr/>
    </dgm:pt>
    <dgm:pt modelId="{7F651C0E-5E8A-4E56-BE10-412A89EE548D}" type="pres">
      <dgm:prSet presAssocID="{B47C0C84-441D-4837-93DC-D7A55C992480}" presName="parentShp" presStyleLbl="node1" presStyleIdx="1" presStyleCnt="4">
        <dgm:presLayoutVars>
          <dgm:bulletEnabled val="1"/>
        </dgm:presLayoutVars>
      </dgm:prSet>
      <dgm:spPr/>
    </dgm:pt>
    <dgm:pt modelId="{66784B9C-D20C-4B7E-A872-AA92CBC681C3}" type="pres">
      <dgm:prSet presAssocID="{B47C0C84-441D-4837-93DC-D7A55C992480}" presName="childShp" presStyleLbl="bgAccFollowNode1" presStyleIdx="1" presStyleCnt="4">
        <dgm:presLayoutVars>
          <dgm:bulletEnabled val="1"/>
        </dgm:presLayoutVars>
      </dgm:prSet>
      <dgm:spPr/>
    </dgm:pt>
    <dgm:pt modelId="{A4E1E3D6-E1A0-4437-A869-3F2168CA91F0}" type="pres">
      <dgm:prSet presAssocID="{102EAB1B-570A-4EF4-8B46-1D07D8C7F296}" presName="spacing" presStyleCnt="0"/>
      <dgm:spPr/>
    </dgm:pt>
    <dgm:pt modelId="{1EED6E55-13AE-4B9A-97EE-4CCBAB55E040}" type="pres">
      <dgm:prSet presAssocID="{8471DDCD-79CF-44BB-8641-D731FEC6CD6E}" presName="linNode" presStyleCnt="0"/>
      <dgm:spPr/>
    </dgm:pt>
    <dgm:pt modelId="{5A06C56F-E3DD-4483-B121-F497877231F8}" type="pres">
      <dgm:prSet presAssocID="{8471DDCD-79CF-44BB-8641-D731FEC6CD6E}" presName="parentShp" presStyleLbl="node1" presStyleIdx="2" presStyleCnt="4">
        <dgm:presLayoutVars>
          <dgm:bulletEnabled val="1"/>
        </dgm:presLayoutVars>
      </dgm:prSet>
      <dgm:spPr/>
    </dgm:pt>
    <dgm:pt modelId="{80F96FB8-7489-46B9-B23B-C175F8024153}" type="pres">
      <dgm:prSet presAssocID="{8471DDCD-79CF-44BB-8641-D731FEC6CD6E}" presName="childShp" presStyleLbl="bgAccFollowNode1" presStyleIdx="2" presStyleCnt="4">
        <dgm:presLayoutVars>
          <dgm:bulletEnabled val="1"/>
        </dgm:presLayoutVars>
      </dgm:prSet>
      <dgm:spPr/>
    </dgm:pt>
    <dgm:pt modelId="{D6E2E08B-872A-41B5-88C5-1CFB8C47662D}" type="pres">
      <dgm:prSet presAssocID="{152F46BA-E019-4A45-9C74-E69F9443ABAB}" presName="spacing" presStyleCnt="0"/>
      <dgm:spPr/>
    </dgm:pt>
    <dgm:pt modelId="{EC7CDF61-7579-4E79-9CA5-D3AC0B90640D}" type="pres">
      <dgm:prSet presAssocID="{D9AED28A-BB5F-4F5E-8181-7FAB88318F6A}" presName="linNode" presStyleCnt="0"/>
      <dgm:spPr/>
    </dgm:pt>
    <dgm:pt modelId="{300B905F-D366-44FB-91F7-03D530E63925}" type="pres">
      <dgm:prSet presAssocID="{D9AED28A-BB5F-4F5E-8181-7FAB88318F6A}" presName="parentShp" presStyleLbl="node1" presStyleIdx="3" presStyleCnt="4">
        <dgm:presLayoutVars>
          <dgm:bulletEnabled val="1"/>
        </dgm:presLayoutVars>
      </dgm:prSet>
      <dgm:spPr/>
    </dgm:pt>
    <dgm:pt modelId="{CE6FD67F-958D-4E88-9CAF-293C780CD0C7}" type="pres">
      <dgm:prSet presAssocID="{D9AED28A-BB5F-4F5E-8181-7FAB88318F6A}" presName="childShp" presStyleLbl="bgAccFollowNode1" presStyleIdx="3" presStyleCnt="4">
        <dgm:presLayoutVars>
          <dgm:bulletEnabled val="1"/>
        </dgm:presLayoutVars>
      </dgm:prSet>
      <dgm:spPr/>
    </dgm:pt>
  </dgm:ptLst>
  <dgm:cxnLst>
    <dgm:cxn modelId="{11B9C111-903F-47FF-9378-0B850518C139}" srcId="{D9AED28A-BB5F-4F5E-8181-7FAB88318F6A}" destId="{AAAB50B4-A7E8-40EE-81DD-FB5FB4DD7E36}" srcOrd="0" destOrd="0" parTransId="{6BF1885F-9CF5-4114-8297-06BCFFE72611}" sibTransId="{8111575A-5F1D-49BD-A004-0CDB2C1C8BF2}"/>
    <dgm:cxn modelId="{00F4863B-227A-43A2-81D2-464FF2A03388}" srcId="{8D48464E-4437-4B3B-9626-16C9055AB486}" destId="{B47C0C84-441D-4837-93DC-D7A55C992480}" srcOrd="1" destOrd="0" parTransId="{CD8A2252-351C-4C13-9A95-88B4CCC8A958}" sibTransId="{102EAB1B-570A-4EF4-8B46-1D07D8C7F296}"/>
    <dgm:cxn modelId="{00D2B03F-7FE3-45E5-A6B4-DD2426FB1C2C}" srcId="{8D48464E-4437-4B3B-9626-16C9055AB486}" destId="{8471DDCD-79CF-44BB-8641-D731FEC6CD6E}" srcOrd="2" destOrd="0" parTransId="{284D9D98-BA13-4AF5-9AAC-5C0F1D3208A9}" sibTransId="{152F46BA-E019-4A45-9C74-E69F9443ABAB}"/>
    <dgm:cxn modelId="{4EFB1242-2F7E-453E-BBD3-D7823B33A966}" srcId="{8471DDCD-79CF-44BB-8641-D731FEC6CD6E}" destId="{3CD852B2-D08E-4A7F-9156-9B745A73B78C}" srcOrd="0" destOrd="0" parTransId="{21A0D6FC-DA2E-47DD-B7AE-4878631C7654}" sibTransId="{4139A6EA-60B5-4A61-9FA3-9A18FB211AA1}"/>
    <dgm:cxn modelId="{8B1D2243-F647-441F-800E-A9D15B722CEC}" srcId="{0574C8F9-5E98-4E2E-8E3C-1A7696AA4C39}" destId="{148AD08A-FADB-4061-B426-0A0826AD124B}" srcOrd="0" destOrd="0" parTransId="{F579E0D8-C973-4BE8-8FAB-94443A5E6B57}" sibTransId="{E152D61F-F70C-48FD-8F63-23B139967539}"/>
    <dgm:cxn modelId="{EAEE6D45-B504-468B-9ED0-F7CB911E501F}" type="presOf" srcId="{AAAB50B4-A7E8-40EE-81DD-FB5FB4DD7E36}" destId="{CE6FD67F-958D-4E88-9CAF-293C780CD0C7}" srcOrd="0" destOrd="0" presId="urn:microsoft.com/office/officeart/2005/8/layout/vList6"/>
    <dgm:cxn modelId="{48463286-30E6-495D-B542-679EA2F51AF3}" type="presOf" srcId="{148AD08A-FADB-4061-B426-0A0826AD124B}" destId="{9707BBEB-8A62-41C9-A45A-908FD322E6A4}" srcOrd="0" destOrd="0" presId="urn:microsoft.com/office/officeart/2005/8/layout/vList6"/>
    <dgm:cxn modelId="{CF1A2C9A-5D58-45A8-B763-CE5DC559B183}" type="presOf" srcId="{8471DDCD-79CF-44BB-8641-D731FEC6CD6E}" destId="{5A06C56F-E3DD-4483-B121-F497877231F8}" srcOrd="0" destOrd="0" presId="urn:microsoft.com/office/officeart/2005/8/layout/vList6"/>
    <dgm:cxn modelId="{0761CBA9-C675-4575-9591-3F5832D0CA96}" srcId="{8D48464E-4437-4B3B-9626-16C9055AB486}" destId="{0574C8F9-5E98-4E2E-8E3C-1A7696AA4C39}" srcOrd="0" destOrd="0" parTransId="{E7F8B359-553B-4C04-A3C3-8A83FC0B3032}" sibTransId="{452ED9C9-8C64-47E7-B391-C4A8A7D41BE1}"/>
    <dgm:cxn modelId="{E39F62B0-D68A-4EFD-BDFD-A9BDE4DCEFA8}" type="presOf" srcId="{B47C0C84-441D-4837-93DC-D7A55C992480}" destId="{7F651C0E-5E8A-4E56-BE10-412A89EE548D}" srcOrd="0" destOrd="0" presId="urn:microsoft.com/office/officeart/2005/8/layout/vList6"/>
    <dgm:cxn modelId="{A464D6B1-800E-4DED-9BC7-94E4B6305574}" type="presOf" srcId="{0574C8F9-5E98-4E2E-8E3C-1A7696AA4C39}" destId="{C537FEC6-0F3B-48AF-8260-8680092EB575}" srcOrd="0" destOrd="0" presId="urn:microsoft.com/office/officeart/2005/8/layout/vList6"/>
    <dgm:cxn modelId="{0CC9B8BD-9CFA-4F17-8DFA-678365D68841}" type="presOf" srcId="{3CD852B2-D08E-4A7F-9156-9B745A73B78C}" destId="{80F96FB8-7489-46B9-B23B-C175F8024153}" srcOrd="0" destOrd="0" presId="urn:microsoft.com/office/officeart/2005/8/layout/vList6"/>
    <dgm:cxn modelId="{A44FD4C1-4AA8-4BF7-AA27-E919CE9525F2}" srcId="{B47C0C84-441D-4837-93DC-D7A55C992480}" destId="{595DFF9C-5D11-4E52-97A5-671DCA5AF5CA}" srcOrd="0" destOrd="0" parTransId="{0FC84FA9-2F16-4719-BB5F-4E568A5BA590}" sibTransId="{41FAD141-BEC7-4EFB-A893-42CF71216153}"/>
    <dgm:cxn modelId="{92F997C5-05D0-480E-9DFC-EF7EC90DF6A0}" type="presOf" srcId="{595DFF9C-5D11-4E52-97A5-671DCA5AF5CA}" destId="{66784B9C-D20C-4B7E-A872-AA92CBC681C3}" srcOrd="0" destOrd="0" presId="urn:microsoft.com/office/officeart/2005/8/layout/vList6"/>
    <dgm:cxn modelId="{A23076CD-1512-44C0-9350-8305A1D29261}" type="presOf" srcId="{8D48464E-4437-4B3B-9626-16C9055AB486}" destId="{716DA19A-36B5-4DBA-BBB7-BEF60F902BA2}" srcOrd="0" destOrd="0" presId="urn:microsoft.com/office/officeart/2005/8/layout/vList6"/>
    <dgm:cxn modelId="{7F3D5DE0-FFB9-4ECD-9A44-B7E06AA9AD81}" srcId="{8D48464E-4437-4B3B-9626-16C9055AB486}" destId="{D9AED28A-BB5F-4F5E-8181-7FAB88318F6A}" srcOrd="3" destOrd="0" parTransId="{595AB0CA-97BF-4823-81B7-27A5F898B908}" sibTransId="{3CA53949-DE25-42A4-8D7C-A2355681E449}"/>
    <dgm:cxn modelId="{2766BFF3-D103-41BA-9077-B7DBBA254B6D}" type="presOf" srcId="{D9AED28A-BB5F-4F5E-8181-7FAB88318F6A}" destId="{300B905F-D366-44FB-91F7-03D530E63925}" srcOrd="0" destOrd="0" presId="urn:microsoft.com/office/officeart/2005/8/layout/vList6"/>
    <dgm:cxn modelId="{AD8C6D2C-A1DC-40D2-B1AF-3448E3B301D3}" type="presParOf" srcId="{716DA19A-36B5-4DBA-BBB7-BEF60F902BA2}" destId="{489CB3D5-62E5-405B-BDAC-2D310579A850}" srcOrd="0" destOrd="0" presId="urn:microsoft.com/office/officeart/2005/8/layout/vList6"/>
    <dgm:cxn modelId="{5126730D-A422-4E57-B5FF-55575514573F}" type="presParOf" srcId="{489CB3D5-62E5-405B-BDAC-2D310579A850}" destId="{C537FEC6-0F3B-48AF-8260-8680092EB575}" srcOrd="0" destOrd="0" presId="urn:microsoft.com/office/officeart/2005/8/layout/vList6"/>
    <dgm:cxn modelId="{D2640C3E-EECC-4043-8439-F48378221B5B}" type="presParOf" srcId="{489CB3D5-62E5-405B-BDAC-2D310579A850}" destId="{9707BBEB-8A62-41C9-A45A-908FD322E6A4}" srcOrd="1" destOrd="0" presId="urn:microsoft.com/office/officeart/2005/8/layout/vList6"/>
    <dgm:cxn modelId="{CECC178F-DCB4-407E-877F-B7FCDE4F0CD3}" type="presParOf" srcId="{716DA19A-36B5-4DBA-BBB7-BEF60F902BA2}" destId="{9983CF28-D0CA-4237-A545-3461379E218B}" srcOrd="1" destOrd="0" presId="urn:microsoft.com/office/officeart/2005/8/layout/vList6"/>
    <dgm:cxn modelId="{8E6AACAA-72DE-4445-A9AA-D502A0FE523F}" type="presParOf" srcId="{716DA19A-36B5-4DBA-BBB7-BEF60F902BA2}" destId="{9E7C7596-1BCA-4B47-80D9-C7C1D86E2516}" srcOrd="2" destOrd="0" presId="urn:microsoft.com/office/officeart/2005/8/layout/vList6"/>
    <dgm:cxn modelId="{59CC798D-68BA-49AD-8B11-B89D998FC3A1}" type="presParOf" srcId="{9E7C7596-1BCA-4B47-80D9-C7C1D86E2516}" destId="{7F651C0E-5E8A-4E56-BE10-412A89EE548D}" srcOrd="0" destOrd="0" presId="urn:microsoft.com/office/officeart/2005/8/layout/vList6"/>
    <dgm:cxn modelId="{AEA0EE76-A1C8-4AB4-9D94-B06BEA551AE5}" type="presParOf" srcId="{9E7C7596-1BCA-4B47-80D9-C7C1D86E2516}" destId="{66784B9C-D20C-4B7E-A872-AA92CBC681C3}" srcOrd="1" destOrd="0" presId="urn:microsoft.com/office/officeart/2005/8/layout/vList6"/>
    <dgm:cxn modelId="{986960B7-54A0-45E1-A3A4-D23BDDB6F03D}" type="presParOf" srcId="{716DA19A-36B5-4DBA-BBB7-BEF60F902BA2}" destId="{A4E1E3D6-E1A0-4437-A869-3F2168CA91F0}" srcOrd="3" destOrd="0" presId="urn:microsoft.com/office/officeart/2005/8/layout/vList6"/>
    <dgm:cxn modelId="{4DDE5A40-BC3F-4961-870E-AE78552103BE}" type="presParOf" srcId="{716DA19A-36B5-4DBA-BBB7-BEF60F902BA2}" destId="{1EED6E55-13AE-4B9A-97EE-4CCBAB55E040}" srcOrd="4" destOrd="0" presId="urn:microsoft.com/office/officeart/2005/8/layout/vList6"/>
    <dgm:cxn modelId="{A90EABB2-2920-4BD1-B6CF-253DEA5987BA}" type="presParOf" srcId="{1EED6E55-13AE-4B9A-97EE-4CCBAB55E040}" destId="{5A06C56F-E3DD-4483-B121-F497877231F8}" srcOrd="0" destOrd="0" presId="urn:microsoft.com/office/officeart/2005/8/layout/vList6"/>
    <dgm:cxn modelId="{41BB7BC7-D140-4BB8-81CA-74A2BD49B28A}" type="presParOf" srcId="{1EED6E55-13AE-4B9A-97EE-4CCBAB55E040}" destId="{80F96FB8-7489-46B9-B23B-C175F8024153}" srcOrd="1" destOrd="0" presId="urn:microsoft.com/office/officeart/2005/8/layout/vList6"/>
    <dgm:cxn modelId="{9B206085-E4B7-4538-B77A-965EC1B267F6}" type="presParOf" srcId="{716DA19A-36B5-4DBA-BBB7-BEF60F902BA2}" destId="{D6E2E08B-872A-41B5-88C5-1CFB8C47662D}" srcOrd="5" destOrd="0" presId="urn:microsoft.com/office/officeart/2005/8/layout/vList6"/>
    <dgm:cxn modelId="{4153F2EF-BE56-4EEB-B13E-23C221023662}" type="presParOf" srcId="{716DA19A-36B5-4DBA-BBB7-BEF60F902BA2}" destId="{EC7CDF61-7579-4E79-9CA5-D3AC0B90640D}" srcOrd="6" destOrd="0" presId="urn:microsoft.com/office/officeart/2005/8/layout/vList6"/>
    <dgm:cxn modelId="{916D0F01-B6FA-4A90-B21F-11E8ADF21BE2}" type="presParOf" srcId="{EC7CDF61-7579-4E79-9CA5-D3AC0B90640D}" destId="{300B905F-D366-44FB-91F7-03D530E63925}" srcOrd="0" destOrd="0" presId="urn:microsoft.com/office/officeart/2005/8/layout/vList6"/>
    <dgm:cxn modelId="{5B2D0C0D-48D2-4C11-BF31-80E79E201063}" type="presParOf" srcId="{EC7CDF61-7579-4E79-9CA5-D3AC0B90640D}" destId="{CE6FD67F-958D-4E88-9CAF-293C780CD0C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44E39B-86E8-4B40-B5C0-86A17CCBD27D}" type="doc">
      <dgm:prSet loTypeId="urn:microsoft.com/office/officeart/2005/8/layout/vList2" loCatId="list" qsTypeId="urn:microsoft.com/office/officeart/2005/8/quickstyle/simple4" qsCatId="simple" csTypeId="urn:microsoft.com/office/officeart/2005/8/colors/accent6_2" csCatId="accent6" phldr="1"/>
      <dgm:spPr/>
      <dgm:t>
        <a:bodyPr/>
        <a:lstStyle/>
        <a:p>
          <a:endParaRPr lang="es-ES"/>
        </a:p>
      </dgm:t>
    </dgm:pt>
    <dgm:pt modelId="{D73D0B58-0D45-4CE1-A67E-31D5E180CE8D}">
      <dgm:prSet phldrT="[Texto]"/>
      <dgm:spPr/>
      <dgm:t>
        <a:bodyPr/>
        <a:lstStyle/>
        <a:p>
          <a:r>
            <a:rPr lang="es-ES" dirty="0"/>
            <a:t>en la esfera personal, </a:t>
          </a:r>
        </a:p>
      </dgm:t>
    </dgm:pt>
    <dgm:pt modelId="{C37FBD34-93D7-4624-8B81-1B0812A0DD42}" type="parTrans" cxnId="{76F143FA-4604-4C6E-8D67-7A7D66E40D43}">
      <dgm:prSet/>
      <dgm:spPr/>
      <dgm:t>
        <a:bodyPr/>
        <a:lstStyle/>
        <a:p>
          <a:endParaRPr lang="es-ES"/>
        </a:p>
      </dgm:t>
    </dgm:pt>
    <dgm:pt modelId="{6785E956-1B06-4432-A6D6-9767B5429A51}" type="sibTrans" cxnId="{76F143FA-4604-4C6E-8D67-7A7D66E40D43}">
      <dgm:prSet/>
      <dgm:spPr/>
      <dgm:t>
        <a:bodyPr/>
        <a:lstStyle/>
        <a:p>
          <a:endParaRPr lang="es-ES"/>
        </a:p>
      </dgm:t>
    </dgm:pt>
    <dgm:pt modelId="{FDE4C7D6-D851-4AF2-B783-18C00139FB95}">
      <dgm:prSet phldrT="[Texto]"/>
      <dgm:spPr/>
      <dgm:t>
        <a:bodyPr/>
        <a:lstStyle/>
        <a:p>
          <a:r>
            <a:rPr lang="es-ES" dirty="0"/>
            <a:t>en la esfera social y afectiva,</a:t>
          </a:r>
        </a:p>
      </dgm:t>
    </dgm:pt>
    <dgm:pt modelId="{EFA3825F-14A5-4D6A-A024-3965BE21F5BC}" type="parTrans" cxnId="{C7BC265C-7329-45E2-864D-0272EBC802A4}">
      <dgm:prSet/>
      <dgm:spPr/>
      <dgm:t>
        <a:bodyPr/>
        <a:lstStyle/>
        <a:p>
          <a:endParaRPr lang="es-ES"/>
        </a:p>
      </dgm:t>
    </dgm:pt>
    <dgm:pt modelId="{202676E0-9D60-48A2-8223-AB37BE537632}" type="sibTrans" cxnId="{C7BC265C-7329-45E2-864D-0272EBC802A4}">
      <dgm:prSet/>
      <dgm:spPr/>
      <dgm:t>
        <a:bodyPr/>
        <a:lstStyle/>
        <a:p>
          <a:endParaRPr lang="es-ES"/>
        </a:p>
      </dgm:t>
    </dgm:pt>
    <dgm:pt modelId="{9E82AF6C-108D-43EB-B039-8BDC28CF2B35}">
      <dgm:prSet phldrT="[Texto]"/>
      <dgm:spPr/>
      <dgm:t>
        <a:bodyPr/>
        <a:lstStyle/>
        <a:p>
          <a:r>
            <a:rPr lang="es-ES" dirty="0"/>
            <a:t> y en la esfera académica</a:t>
          </a:r>
        </a:p>
      </dgm:t>
    </dgm:pt>
    <dgm:pt modelId="{87CDD9D6-60F3-48F0-BDCD-FCAE96483ACF}" type="parTrans" cxnId="{58D1C2EA-68B8-4679-8BFF-D071199F46C8}">
      <dgm:prSet/>
      <dgm:spPr/>
      <dgm:t>
        <a:bodyPr/>
        <a:lstStyle/>
        <a:p>
          <a:endParaRPr lang="es-ES"/>
        </a:p>
      </dgm:t>
    </dgm:pt>
    <dgm:pt modelId="{0D750E66-9C7E-43D7-8A3C-5CCECC609CB8}" type="sibTrans" cxnId="{58D1C2EA-68B8-4679-8BFF-D071199F46C8}">
      <dgm:prSet/>
      <dgm:spPr/>
      <dgm:t>
        <a:bodyPr/>
        <a:lstStyle/>
        <a:p>
          <a:endParaRPr lang="es-ES"/>
        </a:p>
      </dgm:t>
    </dgm:pt>
    <dgm:pt modelId="{0ECE533B-355E-4302-9CE1-A53FC31AF574}">
      <dgm:prSet phldrT="[Texto]"/>
      <dgm:spPr/>
      <dgm:t>
        <a:bodyPr/>
        <a:lstStyle/>
        <a:p>
          <a:r>
            <a:rPr lang="es-ES"/>
            <a:t>como </a:t>
          </a:r>
          <a:r>
            <a:rPr lang="es-ES" dirty="0"/>
            <a:t>individuo que se realiza emocional e intelectualmente; </a:t>
          </a:r>
        </a:p>
      </dgm:t>
    </dgm:pt>
    <dgm:pt modelId="{A95929E8-211A-48E6-930B-34662A3859B6}" type="parTrans" cxnId="{E082F5E7-39ED-4D2E-AFE5-825BB1B547AB}">
      <dgm:prSet/>
      <dgm:spPr/>
      <dgm:t>
        <a:bodyPr/>
        <a:lstStyle/>
        <a:p>
          <a:endParaRPr lang="es-ES"/>
        </a:p>
      </dgm:t>
    </dgm:pt>
    <dgm:pt modelId="{439C080A-F0CF-42EF-B50F-F56FFC4811F8}" type="sibTrans" cxnId="{E082F5E7-39ED-4D2E-AFE5-825BB1B547AB}">
      <dgm:prSet/>
      <dgm:spPr/>
      <dgm:t>
        <a:bodyPr/>
        <a:lstStyle/>
        <a:p>
          <a:endParaRPr lang="es-ES"/>
        </a:p>
      </dgm:t>
    </dgm:pt>
    <dgm:pt modelId="{29C40BAD-C547-4A63-91EC-E00C999CDE6A}">
      <dgm:prSet phldrT="[Texto]"/>
      <dgm:spPr/>
      <dgm:t>
        <a:bodyPr/>
        <a:lstStyle/>
        <a:p>
          <a:r>
            <a:rPr lang="es-ES" dirty="0"/>
            <a:t>tanto en el entorno inmediato, como en una sociedad global cada vez más cambiante;</a:t>
          </a:r>
        </a:p>
      </dgm:t>
    </dgm:pt>
    <dgm:pt modelId="{156C6B4C-09CC-42D4-AA70-8F106FA249C6}" type="parTrans" cxnId="{24EE85C1-5732-4BA7-A63E-483A468855B1}">
      <dgm:prSet/>
      <dgm:spPr/>
    </dgm:pt>
    <dgm:pt modelId="{6564E2CE-451F-4D3C-B4E4-5974EA17983B}" type="sibTrans" cxnId="{24EE85C1-5732-4BA7-A63E-483A468855B1}">
      <dgm:prSet/>
      <dgm:spPr/>
      <dgm:t>
        <a:bodyPr/>
        <a:lstStyle/>
        <a:p>
          <a:endParaRPr lang="en-US"/>
        </a:p>
      </dgm:t>
    </dgm:pt>
    <dgm:pt modelId="{DF977430-83BB-47E5-A588-CEE9B37614EB}">
      <dgm:prSet phldrT="[Texto]"/>
      <dgm:spPr/>
      <dgm:t>
        <a:bodyPr/>
        <a:lstStyle/>
        <a:p>
          <a:r>
            <a:rPr lang="es-ES"/>
            <a:t>con </a:t>
          </a:r>
          <a:r>
            <a:rPr lang="es-ES" dirty="0"/>
            <a:t>su futura proyección profesional, para que se abra paso en una sociedad del conocimiento en la que podrá enfrentarse de manera crítica y proactiva, a nuevos retos de participación ciudadana, de diseño de las organizaciones y de sostenibilidad</a:t>
          </a:r>
        </a:p>
      </dgm:t>
    </dgm:pt>
    <dgm:pt modelId="{21F07C1B-8022-4F3D-9610-86ADCF2FEE8A}" type="parTrans" cxnId="{379AE564-2BA0-4402-868A-3148FB325D52}">
      <dgm:prSet/>
      <dgm:spPr/>
    </dgm:pt>
    <dgm:pt modelId="{22F86C60-D30F-4A17-BAC1-26EC1DFF5BD2}" type="sibTrans" cxnId="{379AE564-2BA0-4402-868A-3148FB325D52}">
      <dgm:prSet/>
      <dgm:spPr/>
      <dgm:t>
        <a:bodyPr/>
        <a:lstStyle/>
        <a:p>
          <a:endParaRPr lang="en-US"/>
        </a:p>
      </dgm:t>
    </dgm:pt>
    <dgm:pt modelId="{5E8E8FB1-73C5-4B78-86AD-F66DC6898043}" type="pres">
      <dgm:prSet presAssocID="{4444E39B-86E8-4B40-B5C0-86A17CCBD27D}" presName="linear" presStyleCnt="0">
        <dgm:presLayoutVars>
          <dgm:animLvl val="lvl"/>
          <dgm:resizeHandles val="exact"/>
        </dgm:presLayoutVars>
      </dgm:prSet>
      <dgm:spPr/>
    </dgm:pt>
    <dgm:pt modelId="{794247FB-B250-4D3E-B670-FF6653594E49}" type="pres">
      <dgm:prSet presAssocID="{D73D0B58-0D45-4CE1-A67E-31D5E180CE8D}" presName="parentText" presStyleLbl="node1" presStyleIdx="0" presStyleCnt="3">
        <dgm:presLayoutVars>
          <dgm:chMax val="0"/>
          <dgm:bulletEnabled val="1"/>
        </dgm:presLayoutVars>
      </dgm:prSet>
      <dgm:spPr/>
    </dgm:pt>
    <dgm:pt modelId="{79348E79-39AF-424C-8306-147B4B25038B}" type="pres">
      <dgm:prSet presAssocID="{D73D0B58-0D45-4CE1-A67E-31D5E180CE8D}" presName="childText" presStyleLbl="revTx" presStyleIdx="0" presStyleCnt="3">
        <dgm:presLayoutVars>
          <dgm:bulletEnabled val="1"/>
        </dgm:presLayoutVars>
      </dgm:prSet>
      <dgm:spPr/>
    </dgm:pt>
    <dgm:pt modelId="{14F93327-9838-4C10-BD13-C4F5E09E3DBD}" type="pres">
      <dgm:prSet presAssocID="{FDE4C7D6-D851-4AF2-B783-18C00139FB95}" presName="parentText" presStyleLbl="node1" presStyleIdx="1" presStyleCnt="3">
        <dgm:presLayoutVars>
          <dgm:chMax val="0"/>
          <dgm:bulletEnabled val="1"/>
        </dgm:presLayoutVars>
      </dgm:prSet>
      <dgm:spPr/>
    </dgm:pt>
    <dgm:pt modelId="{9FB70159-7823-466C-90EE-17E5BCCB18B4}" type="pres">
      <dgm:prSet presAssocID="{FDE4C7D6-D851-4AF2-B783-18C00139FB95}" presName="childText" presStyleLbl="revTx" presStyleIdx="1" presStyleCnt="3">
        <dgm:presLayoutVars>
          <dgm:bulletEnabled val="1"/>
        </dgm:presLayoutVars>
      </dgm:prSet>
      <dgm:spPr/>
    </dgm:pt>
    <dgm:pt modelId="{8966EE25-C314-485D-B498-594085D6DE6C}" type="pres">
      <dgm:prSet presAssocID="{9E82AF6C-108D-43EB-B039-8BDC28CF2B35}" presName="parentText" presStyleLbl="node1" presStyleIdx="2" presStyleCnt="3">
        <dgm:presLayoutVars>
          <dgm:chMax val="0"/>
          <dgm:bulletEnabled val="1"/>
        </dgm:presLayoutVars>
      </dgm:prSet>
      <dgm:spPr/>
    </dgm:pt>
    <dgm:pt modelId="{763240C4-8EC3-4262-A5CA-249F99130D29}" type="pres">
      <dgm:prSet presAssocID="{9E82AF6C-108D-43EB-B039-8BDC28CF2B35}" presName="childText" presStyleLbl="revTx" presStyleIdx="2" presStyleCnt="3">
        <dgm:presLayoutVars>
          <dgm:bulletEnabled val="1"/>
        </dgm:presLayoutVars>
      </dgm:prSet>
      <dgm:spPr/>
    </dgm:pt>
  </dgm:ptLst>
  <dgm:cxnLst>
    <dgm:cxn modelId="{3456251D-4847-41AD-9D8E-88B16C7603C8}" type="presOf" srcId="{9E82AF6C-108D-43EB-B039-8BDC28CF2B35}" destId="{8966EE25-C314-485D-B498-594085D6DE6C}" srcOrd="0" destOrd="0" presId="urn:microsoft.com/office/officeart/2005/8/layout/vList2"/>
    <dgm:cxn modelId="{FDB8173E-3B65-45E7-B7A6-CAD9FD5A85A0}" type="presOf" srcId="{29C40BAD-C547-4A63-91EC-E00C999CDE6A}" destId="{9FB70159-7823-466C-90EE-17E5BCCB18B4}" srcOrd="0" destOrd="0" presId="urn:microsoft.com/office/officeart/2005/8/layout/vList2"/>
    <dgm:cxn modelId="{C7BC265C-7329-45E2-864D-0272EBC802A4}" srcId="{4444E39B-86E8-4B40-B5C0-86A17CCBD27D}" destId="{FDE4C7D6-D851-4AF2-B783-18C00139FB95}" srcOrd="1" destOrd="0" parTransId="{EFA3825F-14A5-4D6A-A024-3965BE21F5BC}" sibTransId="{202676E0-9D60-48A2-8223-AB37BE537632}"/>
    <dgm:cxn modelId="{BA072E5F-8161-4638-A301-3B8E10757875}" type="presOf" srcId="{D73D0B58-0D45-4CE1-A67E-31D5E180CE8D}" destId="{794247FB-B250-4D3E-B670-FF6653594E49}" srcOrd="0" destOrd="0" presId="urn:microsoft.com/office/officeart/2005/8/layout/vList2"/>
    <dgm:cxn modelId="{379AE564-2BA0-4402-868A-3148FB325D52}" srcId="{9E82AF6C-108D-43EB-B039-8BDC28CF2B35}" destId="{DF977430-83BB-47E5-A588-CEE9B37614EB}" srcOrd="0" destOrd="0" parTransId="{21F07C1B-8022-4F3D-9610-86ADCF2FEE8A}" sibTransId="{22F86C60-D30F-4A17-BAC1-26EC1DFF5BD2}"/>
    <dgm:cxn modelId="{B4F7D745-C033-4BAB-B239-4E19BF4F3C5E}" type="presOf" srcId="{0ECE533B-355E-4302-9CE1-A53FC31AF574}" destId="{79348E79-39AF-424C-8306-147B4B25038B}" srcOrd="0" destOrd="0" presId="urn:microsoft.com/office/officeart/2005/8/layout/vList2"/>
    <dgm:cxn modelId="{24EE85C1-5732-4BA7-A63E-483A468855B1}" srcId="{FDE4C7D6-D851-4AF2-B783-18C00139FB95}" destId="{29C40BAD-C547-4A63-91EC-E00C999CDE6A}" srcOrd="0" destOrd="0" parTransId="{156C6B4C-09CC-42D4-AA70-8F106FA249C6}" sibTransId="{6564E2CE-451F-4D3C-B4E4-5974EA17983B}"/>
    <dgm:cxn modelId="{B2CD29D4-320B-44D2-B365-03EC2F820B9A}" type="presOf" srcId="{4444E39B-86E8-4B40-B5C0-86A17CCBD27D}" destId="{5E8E8FB1-73C5-4B78-86AD-F66DC6898043}" srcOrd="0" destOrd="0" presId="urn:microsoft.com/office/officeart/2005/8/layout/vList2"/>
    <dgm:cxn modelId="{E082F5E7-39ED-4D2E-AFE5-825BB1B547AB}" srcId="{D73D0B58-0D45-4CE1-A67E-31D5E180CE8D}" destId="{0ECE533B-355E-4302-9CE1-A53FC31AF574}" srcOrd="0" destOrd="0" parTransId="{A95929E8-211A-48E6-930B-34662A3859B6}" sibTransId="{439C080A-F0CF-42EF-B50F-F56FFC4811F8}"/>
    <dgm:cxn modelId="{58D1C2EA-68B8-4679-8BFF-D071199F46C8}" srcId="{4444E39B-86E8-4B40-B5C0-86A17CCBD27D}" destId="{9E82AF6C-108D-43EB-B039-8BDC28CF2B35}" srcOrd="2" destOrd="0" parTransId="{87CDD9D6-60F3-48F0-BDCD-FCAE96483ACF}" sibTransId="{0D750E66-9C7E-43D7-8A3C-5CCECC609CB8}"/>
    <dgm:cxn modelId="{0222C1EE-0FA0-4C91-B242-E41E0BD6F746}" type="presOf" srcId="{FDE4C7D6-D851-4AF2-B783-18C00139FB95}" destId="{14F93327-9838-4C10-BD13-C4F5E09E3DBD}" srcOrd="0" destOrd="0" presId="urn:microsoft.com/office/officeart/2005/8/layout/vList2"/>
    <dgm:cxn modelId="{9604D6F8-EE23-4C68-8FA7-591F79A09F36}" type="presOf" srcId="{DF977430-83BB-47E5-A588-CEE9B37614EB}" destId="{763240C4-8EC3-4262-A5CA-249F99130D29}" srcOrd="0" destOrd="0" presId="urn:microsoft.com/office/officeart/2005/8/layout/vList2"/>
    <dgm:cxn modelId="{76F143FA-4604-4C6E-8D67-7A7D66E40D43}" srcId="{4444E39B-86E8-4B40-B5C0-86A17CCBD27D}" destId="{D73D0B58-0D45-4CE1-A67E-31D5E180CE8D}" srcOrd="0" destOrd="0" parTransId="{C37FBD34-93D7-4624-8B81-1B0812A0DD42}" sibTransId="{6785E956-1B06-4432-A6D6-9767B5429A51}"/>
    <dgm:cxn modelId="{9E00B938-8BAA-4559-8DC0-953244670580}" type="presParOf" srcId="{5E8E8FB1-73C5-4B78-86AD-F66DC6898043}" destId="{794247FB-B250-4D3E-B670-FF6653594E49}" srcOrd="0" destOrd="0" presId="urn:microsoft.com/office/officeart/2005/8/layout/vList2"/>
    <dgm:cxn modelId="{47605D43-97FB-4852-B012-E216E42E6919}" type="presParOf" srcId="{5E8E8FB1-73C5-4B78-86AD-F66DC6898043}" destId="{79348E79-39AF-424C-8306-147B4B25038B}" srcOrd="1" destOrd="0" presId="urn:microsoft.com/office/officeart/2005/8/layout/vList2"/>
    <dgm:cxn modelId="{95A87EF0-F1D2-4C19-BCD5-0FEFA968D755}" type="presParOf" srcId="{5E8E8FB1-73C5-4B78-86AD-F66DC6898043}" destId="{14F93327-9838-4C10-BD13-C4F5E09E3DBD}" srcOrd="2" destOrd="0" presId="urn:microsoft.com/office/officeart/2005/8/layout/vList2"/>
    <dgm:cxn modelId="{7A13512D-1A3B-44C8-B92E-160551C21A67}" type="presParOf" srcId="{5E8E8FB1-73C5-4B78-86AD-F66DC6898043}" destId="{9FB70159-7823-466C-90EE-17E5BCCB18B4}" srcOrd="3" destOrd="0" presId="urn:microsoft.com/office/officeart/2005/8/layout/vList2"/>
    <dgm:cxn modelId="{FDB66CDC-385E-4026-8366-B07806C6A1E0}" type="presParOf" srcId="{5E8E8FB1-73C5-4B78-86AD-F66DC6898043}" destId="{8966EE25-C314-485D-B498-594085D6DE6C}" srcOrd="4" destOrd="0" presId="urn:microsoft.com/office/officeart/2005/8/layout/vList2"/>
    <dgm:cxn modelId="{2C05AC77-7CB7-4344-A742-7B4054F401C8}" type="presParOf" srcId="{5E8E8FB1-73C5-4B78-86AD-F66DC6898043}" destId="{763240C4-8EC3-4262-A5CA-249F99130D29}"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CA0376-B97A-4117-8714-DADFBA2EC721}" type="doc">
      <dgm:prSet loTypeId="urn:microsoft.com/office/officeart/2005/8/layout/hProcess9" loCatId="process" qsTypeId="urn:microsoft.com/office/officeart/2005/8/quickstyle/simple1" qsCatId="simple" csTypeId="urn:microsoft.com/office/officeart/2005/8/colors/colorful1" csCatId="colorful" phldr="1"/>
      <dgm:spPr/>
      <dgm:t>
        <a:bodyPr/>
        <a:lstStyle/>
        <a:p>
          <a:endParaRPr lang="es-ES"/>
        </a:p>
      </dgm:t>
    </dgm:pt>
    <dgm:pt modelId="{3E918BF2-2275-4A53-80C0-545157682AA4}">
      <dgm:prSet phldrT="[Texto]" custT="1"/>
      <dgm:spPr/>
      <dgm:t>
        <a:bodyPr/>
        <a:lstStyle/>
        <a:p>
          <a:r>
            <a:rPr lang="es-ES" sz="1600" dirty="0"/>
            <a:t>PERFIL DE SALIDA</a:t>
          </a:r>
        </a:p>
        <a:p>
          <a:r>
            <a:rPr lang="es-ES" sz="1600" b="1" dirty="0"/>
            <a:t>PERFIL COMPETENCIAL DE SALIDA DEL ALUMNADO -ÉDUCACIÓN BÁSICA</a:t>
          </a:r>
          <a:endParaRPr lang="es-ES" sz="1600" dirty="0"/>
        </a:p>
        <a:p>
          <a:pPr>
            <a:buFont typeface="Symbol" panose="05050102010706020507" pitchFamily="18" charset="2"/>
            <a:buChar char=""/>
          </a:pPr>
          <a:r>
            <a:rPr lang="es-ES" sz="1600" b="1" dirty="0"/>
            <a:t>Perfil competencial (prescriptivo)</a:t>
          </a:r>
          <a:endParaRPr lang="es-ES" sz="1600" dirty="0"/>
        </a:p>
      </dgm:t>
    </dgm:pt>
    <dgm:pt modelId="{DC8E5C6D-F468-4743-8516-FA6EA78325C1}" type="parTrans" cxnId="{7E91A6CB-5E55-422D-B6AD-334120B1AD59}">
      <dgm:prSet/>
      <dgm:spPr/>
      <dgm:t>
        <a:bodyPr/>
        <a:lstStyle/>
        <a:p>
          <a:endParaRPr lang="es-ES" sz="1600"/>
        </a:p>
      </dgm:t>
    </dgm:pt>
    <dgm:pt modelId="{81915664-A611-4176-BECC-B1CF6CDE1353}" type="sibTrans" cxnId="{7E91A6CB-5E55-422D-B6AD-334120B1AD59}">
      <dgm:prSet/>
      <dgm:spPr/>
      <dgm:t>
        <a:bodyPr/>
        <a:lstStyle/>
        <a:p>
          <a:endParaRPr lang="es-ES" sz="1600"/>
        </a:p>
      </dgm:t>
    </dgm:pt>
    <dgm:pt modelId="{0DB1ABFF-12EC-4C4E-8B26-1E8D1D6C1AFE}">
      <dgm:prSet phldrT="[Texto]" custT="1"/>
      <dgm:spPr/>
      <dgm:t>
        <a:bodyPr/>
        <a:lstStyle/>
        <a:p>
          <a:r>
            <a:rPr lang="es-ES" sz="1600" b="1"/>
            <a:t>Grandes desafíos del siglo XXI</a:t>
          </a:r>
          <a:endParaRPr lang="es-ES" sz="1600" dirty="0"/>
        </a:p>
      </dgm:t>
    </dgm:pt>
    <dgm:pt modelId="{C3627B5E-5BD2-4FD7-A3F4-E549E3E23B02}" type="parTrans" cxnId="{2B485904-9A73-40FE-B074-31D137357D6D}">
      <dgm:prSet/>
      <dgm:spPr/>
      <dgm:t>
        <a:bodyPr/>
        <a:lstStyle/>
        <a:p>
          <a:endParaRPr lang="es-ES" sz="1600"/>
        </a:p>
      </dgm:t>
    </dgm:pt>
    <dgm:pt modelId="{BEE630D4-2D2D-4BD2-81BB-6FE7E58BE029}" type="sibTrans" cxnId="{2B485904-9A73-40FE-B074-31D137357D6D}">
      <dgm:prSet custT="1"/>
      <dgm:spPr/>
      <dgm:t>
        <a:bodyPr/>
        <a:lstStyle/>
        <a:p>
          <a:endParaRPr lang="es-ES" sz="1600"/>
        </a:p>
      </dgm:t>
    </dgm:pt>
    <dgm:pt modelId="{69CC5F34-390D-43DE-A361-945AD71D5894}">
      <dgm:prSet phldrT="[Texto]" custT="1"/>
      <dgm:spPr/>
      <dgm:t>
        <a:bodyPr/>
        <a:lstStyle/>
        <a:p>
          <a:r>
            <a:rPr lang="es-ES" sz="1600" b="1" dirty="0"/>
            <a:t>COMPETENCIAS CLAVE (CONSEJO DE LA UE, 2018)</a:t>
          </a:r>
          <a:endParaRPr lang="es-ES" sz="1600" dirty="0"/>
        </a:p>
      </dgm:t>
    </dgm:pt>
    <dgm:pt modelId="{CA22CC09-69C7-47EF-95B5-7A461DC6E79A}" type="parTrans" cxnId="{EBCDE5CA-23A8-4657-857E-48FE08788AA4}">
      <dgm:prSet/>
      <dgm:spPr/>
      <dgm:t>
        <a:bodyPr/>
        <a:lstStyle/>
        <a:p>
          <a:endParaRPr lang="es-ES" sz="1600"/>
        </a:p>
      </dgm:t>
    </dgm:pt>
    <dgm:pt modelId="{DB9810A1-E1FA-42B1-8EF9-704D83640980}" type="sibTrans" cxnId="{EBCDE5CA-23A8-4657-857E-48FE08788AA4}">
      <dgm:prSet custT="1"/>
      <dgm:spPr/>
      <dgm:t>
        <a:bodyPr/>
        <a:lstStyle/>
        <a:p>
          <a:endParaRPr lang="es-ES" sz="1600"/>
        </a:p>
      </dgm:t>
    </dgm:pt>
    <dgm:pt modelId="{FBCF9FF6-2B9D-4B55-81C2-0AD8E5D310BF}">
      <dgm:prSet phldrT="[Texto]" custT="1"/>
      <dgm:spPr/>
      <dgm:t>
        <a:bodyPr/>
        <a:lstStyle/>
        <a:p>
          <a:r>
            <a:rPr lang="es-ES" sz="1600" b="1" dirty="0"/>
            <a:t>PRINCIPIOS Y FINES DE LA EDUCACIÓN </a:t>
          </a:r>
          <a:r>
            <a:rPr lang="es-ES" sz="1600" dirty="0"/>
            <a:t>(LOMLOE, artículos 1 y 2)</a:t>
          </a:r>
        </a:p>
      </dgm:t>
    </dgm:pt>
    <dgm:pt modelId="{BDA80B05-2E25-48AA-A08D-714F66D70AC7}" type="parTrans" cxnId="{EAFEC3B8-E34B-43A2-B76D-6BC9163340A3}">
      <dgm:prSet/>
      <dgm:spPr/>
      <dgm:t>
        <a:bodyPr/>
        <a:lstStyle/>
        <a:p>
          <a:endParaRPr lang="es-ES" sz="1600"/>
        </a:p>
      </dgm:t>
    </dgm:pt>
    <dgm:pt modelId="{26525049-CAAB-4DF7-9DF5-38595F802D23}" type="sibTrans" cxnId="{EAFEC3B8-E34B-43A2-B76D-6BC9163340A3}">
      <dgm:prSet custT="1"/>
      <dgm:spPr/>
      <dgm:t>
        <a:bodyPr/>
        <a:lstStyle/>
        <a:p>
          <a:endParaRPr lang="es-ES" sz="1600"/>
        </a:p>
      </dgm:t>
    </dgm:pt>
    <dgm:pt modelId="{E986D105-8CB7-4D73-B583-91DADCC0CF0E}" type="pres">
      <dgm:prSet presAssocID="{C2CA0376-B97A-4117-8714-DADFBA2EC721}" presName="CompostProcess" presStyleCnt="0">
        <dgm:presLayoutVars>
          <dgm:dir/>
          <dgm:resizeHandles val="exact"/>
        </dgm:presLayoutVars>
      </dgm:prSet>
      <dgm:spPr/>
    </dgm:pt>
    <dgm:pt modelId="{B529AB55-A299-4E36-85D7-47BB744600D1}" type="pres">
      <dgm:prSet presAssocID="{C2CA0376-B97A-4117-8714-DADFBA2EC721}" presName="arrow" presStyleLbl="bgShp" presStyleIdx="0" presStyleCnt="1"/>
      <dgm:spPr/>
    </dgm:pt>
    <dgm:pt modelId="{3E952BAC-2DFE-48E6-9F5A-D84BC3F2DBE2}" type="pres">
      <dgm:prSet presAssocID="{C2CA0376-B97A-4117-8714-DADFBA2EC721}" presName="linearProcess" presStyleCnt="0"/>
      <dgm:spPr/>
    </dgm:pt>
    <dgm:pt modelId="{36AB5DCF-7E34-4281-8A03-0E774E8C0EBA}" type="pres">
      <dgm:prSet presAssocID="{0DB1ABFF-12EC-4C4E-8B26-1E8D1D6C1AFE}" presName="textNode" presStyleLbl="node1" presStyleIdx="0" presStyleCnt="4">
        <dgm:presLayoutVars>
          <dgm:bulletEnabled val="1"/>
        </dgm:presLayoutVars>
      </dgm:prSet>
      <dgm:spPr/>
    </dgm:pt>
    <dgm:pt modelId="{E9CAAC1E-71AB-4AA6-9AB7-7FA601A7F740}" type="pres">
      <dgm:prSet presAssocID="{BEE630D4-2D2D-4BD2-81BB-6FE7E58BE029}" presName="sibTrans" presStyleCnt="0"/>
      <dgm:spPr/>
    </dgm:pt>
    <dgm:pt modelId="{FFEACAFE-A60F-43C0-B771-7FDC6B680328}" type="pres">
      <dgm:prSet presAssocID="{69CC5F34-390D-43DE-A361-945AD71D5894}" presName="textNode" presStyleLbl="node1" presStyleIdx="1" presStyleCnt="4">
        <dgm:presLayoutVars>
          <dgm:bulletEnabled val="1"/>
        </dgm:presLayoutVars>
      </dgm:prSet>
      <dgm:spPr/>
    </dgm:pt>
    <dgm:pt modelId="{74E1B49B-B2BD-480B-8972-CB2FDF0C64D9}" type="pres">
      <dgm:prSet presAssocID="{DB9810A1-E1FA-42B1-8EF9-704D83640980}" presName="sibTrans" presStyleCnt="0"/>
      <dgm:spPr/>
    </dgm:pt>
    <dgm:pt modelId="{70A7ECC7-408B-4630-A937-6CAE5EAF091B}" type="pres">
      <dgm:prSet presAssocID="{FBCF9FF6-2B9D-4B55-81C2-0AD8E5D310BF}" presName="textNode" presStyleLbl="node1" presStyleIdx="2" presStyleCnt="4">
        <dgm:presLayoutVars>
          <dgm:bulletEnabled val="1"/>
        </dgm:presLayoutVars>
      </dgm:prSet>
      <dgm:spPr/>
    </dgm:pt>
    <dgm:pt modelId="{23E0C57F-B2E3-47D3-B1D1-3786AE89AD36}" type="pres">
      <dgm:prSet presAssocID="{26525049-CAAB-4DF7-9DF5-38595F802D23}" presName="sibTrans" presStyleCnt="0"/>
      <dgm:spPr/>
    </dgm:pt>
    <dgm:pt modelId="{FB394735-4BE3-4F6E-AF40-42091E3DA71E}" type="pres">
      <dgm:prSet presAssocID="{3E918BF2-2275-4A53-80C0-545157682AA4}" presName="textNode" presStyleLbl="node1" presStyleIdx="3" presStyleCnt="4">
        <dgm:presLayoutVars>
          <dgm:bulletEnabled val="1"/>
        </dgm:presLayoutVars>
      </dgm:prSet>
      <dgm:spPr/>
    </dgm:pt>
  </dgm:ptLst>
  <dgm:cxnLst>
    <dgm:cxn modelId="{A77B0803-09F2-43FC-B023-077817701504}" type="presOf" srcId="{3E918BF2-2275-4A53-80C0-545157682AA4}" destId="{FB394735-4BE3-4F6E-AF40-42091E3DA71E}" srcOrd="0" destOrd="0" presId="urn:microsoft.com/office/officeart/2005/8/layout/hProcess9"/>
    <dgm:cxn modelId="{2B485904-9A73-40FE-B074-31D137357D6D}" srcId="{C2CA0376-B97A-4117-8714-DADFBA2EC721}" destId="{0DB1ABFF-12EC-4C4E-8B26-1E8D1D6C1AFE}" srcOrd="0" destOrd="0" parTransId="{C3627B5E-5BD2-4FD7-A3F4-E549E3E23B02}" sibTransId="{BEE630D4-2D2D-4BD2-81BB-6FE7E58BE029}"/>
    <dgm:cxn modelId="{4BD3753A-704F-4AB4-8BA6-87D32D7EEB1B}" type="presOf" srcId="{FBCF9FF6-2B9D-4B55-81C2-0AD8E5D310BF}" destId="{70A7ECC7-408B-4630-A937-6CAE5EAF091B}" srcOrd="0" destOrd="0" presId="urn:microsoft.com/office/officeart/2005/8/layout/hProcess9"/>
    <dgm:cxn modelId="{5E5D734D-5A76-4776-B2ED-5B28AD657025}" type="presOf" srcId="{C2CA0376-B97A-4117-8714-DADFBA2EC721}" destId="{E986D105-8CB7-4D73-B583-91DADCC0CF0E}" srcOrd="0" destOrd="0" presId="urn:microsoft.com/office/officeart/2005/8/layout/hProcess9"/>
    <dgm:cxn modelId="{8D866598-F2AB-4ABC-B4D5-08268011C1F8}" type="presOf" srcId="{69CC5F34-390D-43DE-A361-945AD71D5894}" destId="{FFEACAFE-A60F-43C0-B771-7FDC6B680328}" srcOrd="0" destOrd="0" presId="urn:microsoft.com/office/officeart/2005/8/layout/hProcess9"/>
    <dgm:cxn modelId="{67857EA1-514D-4453-890C-0D492697BEAC}" type="presOf" srcId="{0DB1ABFF-12EC-4C4E-8B26-1E8D1D6C1AFE}" destId="{36AB5DCF-7E34-4281-8A03-0E774E8C0EBA}" srcOrd="0" destOrd="0" presId="urn:microsoft.com/office/officeart/2005/8/layout/hProcess9"/>
    <dgm:cxn modelId="{EAFEC3B8-E34B-43A2-B76D-6BC9163340A3}" srcId="{C2CA0376-B97A-4117-8714-DADFBA2EC721}" destId="{FBCF9FF6-2B9D-4B55-81C2-0AD8E5D310BF}" srcOrd="2" destOrd="0" parTransId="{BDA80B05-2E25-48AA-A08D-714F66D70AC7}" sibTransId="{26525049-CAAB-4DF7-9DF5-38595F802D23}"/>
    <dgm:cxn modelId="{EBCDE5CA-23A8-4657-857E-48FE08788AA4}" srcId="{C2CA0376-B97A-4117-8714-DADFBA2EC721}" destId="{69CC5F34-390D-43DE-A361-945AD71D5894}" srcOrd="1" destOrd="0" parTransId="{CA22CC09-69C7-47EF-95B5-7A461DC6E79A}" sibTransId="{DB9810A1-E1FA-42B1-8EF9-704D83640980}"/>
    <dgm:cxn modelId="{7E91A6CB-5E55-422D-B6AD-334120B1AD59}" srcId="{C2CA0376-B97A-4117-8714-DADFBA2EC721}" destId="{3E918BF2-2275-4A53-80C0-545157682AA4}" srcOrd="3" destOrd="0" parTransId="{DC8E5C6D-F468-4743-8516-FA6EA78325C1}" sibTransId="{81915664-A611-4176-BECC-B1CF6CDE1353}"/>
    <dgm:cxn modelId="{31F88583-036F-414B-AD46-6340A734A8A0}" type="presParOf" srcId="{E986D105-8CB7-4D73-B583-91DADCC0CF0E}" destId="{B529AB55-A299-4E36-85D7-47BB744600D1}" srcOrd="0" destOrd="0" presId="urn:microsoft.com/office/officeart/2005/8/layout/hProcess9"/>
    <dgm:cxn modelId="{9409D16D-1085-444E-9A05-F8B3A39563D6}" type="presParOf" srcId="{E986D105-8CB7-4D73-B583-91DADCC0CF0E}" destId="{3E952BAC-2DFE-48E6-9F5A-D84BC3F2DBE2}" srcOrd="1" destOrd="0" presId="urn:microsoft.com/office/officeart/2005/8/layout/hProcess9"/>
    <dgm:cxn modelId="{36DC6984-917F-4317-9991-EC8946CE0F51}" type="presParOf" srcId="{3E952BAC-2DFE-48E6-9F5A-D84BC3F2DBE2}" destId="{36AB5DCF-7E34-4281-8A03-0E774E8C0EBA}" srcOrd="0" destOrd="0" presId="urn:microsoft.com/office/officeart/2005/8/layout/hProcess9"/>
    <dgm:cxn modelId="{6012C6A0-CAB0-4DFD-ABBE-6DB6E17BC827}" type="presParOf" srcId="{3E952BAC-2DFE-48E6-9F5A-D84BC3F2DBE2}" destId="{E9CAAC1E-71AB-4AA6-9AB7-7FA601A7F740}" srcOrd="1" destOrd="0" presId="urn:microsoft.com/office/officeart/2005/8/layout/hProcess9"/>
    <dgm:cxn modelId="{D173F04A-9576-4EC5-B55F-62533663F724}" type="presParOf" srcId="{3E952BAC-2DFE-48E6-9F5A-D84BC3F2DBE2}" destId="{FFEACAFE-A60F-43C0-B771-7FDC6B680328}" srcOrd="2" destOrd="0" presId="urn:microsoft.com/office/officeart/2005/8/layout/hProcess9"/>
    <dgm:cxn modelId="{D27A3191-7066-4A19-B8B5-5ABBEA95CD8E}" type="presParOf" srcId="{3E952BAC-2DFE-48E6-9F5A-D84BC3F2DBE2}" destId="{74E1B49B-B2BD-480B-8972-CB2FDF0C64D9}" srcOrd="3" destOrd="0" presId="urn:microsoft.com/office/officeart/2005/8/layout/hProcess9"/>
    <dgm:cxn modelId="{1C9214FF-1671-46BD-BE15-0571F9F9D31E}" type="presParOf" srcId="{3E952BAC-2DFE-48E6-9F5A-D84BC3F2DBE2}" destId="{70A7ECC7-408B-4630-A937-6CAE5EAF091B}" srcOrd="4" destOrd="0" presId="urn:microsoft.com/office/officeart/2005/8/layout/hProcess9"/>
    <dgm:cxn modelId="{293C1DA5-7376-41D2-A503-0F9A34738EBE}" type="presParOf" srcId="{3E952BAC-2DFE-48E6-9F5A-D84BC3F2DBE2}" destId="{23E0C57F-B2E3-47D3-B1D1-3786AE89AD36}" srcOrd="5" destOrd="0" presId="urn:microsoft.com/office/officeart/2005/8/layout/hProcess9"/>
    <dgm:cxn modelId="{E5C118C4-1045-4C6F-867E-A7C101897EC5}" type="presParOf" srcId="{3E952BAC-2DFE-48E6-9F5A-D84BC3F2DBE2}" destId="{FB394735-4BE3-4F6E-AF40-42091E3DA71E}"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F3556D6-DED5-4E34-AA6F-5438ABBBF0B1}" type="doc">
      <dgm:prSet loTypeId="urn:microsoft.com/office/officeart/2005/8/layout/vList2" loCatId="list" qsTypeId="urn:microsoft.com/office/officeart/2005/8/quickstyle/simple5" qsCatId="simple" csTypeId="urn:microsoft.com/office/officeart/2005/8/colors/accent5_2" csCatId="accent5" phldr="1"/>
      <dgm:spPr/>
      <dgm:t>
        <a:bodyPr/>
        <a:lstStyle/>
        <a:p>
          <a:endParaRPr lang="en-US"/>
        </a:p>
      </dgm:t>
    </dgm:pt>
    <dgm:pt modelId="{4C21DAC0-8F7C-4658-A478-914C612F6A0C}">
      <dgm:prSet/>
      <dgm:spPr/>
      <dgm:t>
        <a:bodyPr/>
        <a:lstStyle/>
        <a:p>
          <a:r>
            <a:rPr lang="es-ES" dirty="0"/>
            <a:t>El Perfil de salida sitúa, por tanto, en el centro del sistema curricular al joven y </a:t>
          </a:r>
          <a:r>
            <a:rPr lang="es-ES" b="1" dirty="0"/>
            <a:t>se define como el conjunto de competencias indispensables</a:t>
          </a:r>
          <a:r>
            <a:rPr lang="es-ES" dirty="0"/>
            <a:t> referidas a las áreas de realización personal, social y académica del alumnado.</a:t>
          </a:r>
          <a:endParaRPr lang="en-US" dirty="0"/>
        </a:p>
      </dgm:t>
    </dgm:pt>
    <dgm:pt modelId="{7B8BE425-2CF2-42F5-8684-1D19441E1FB9}" type="parTrans" cxnId="{F834983E-F126-4976-A062-63A9FEBFAAA0}">
      <dgm:prSet/>
      <dgm:spPr/>
      <dgm:t>
        <a:bodyPr/>
        <a:lstStyle/>
        <a:p>
          <a:endParaRPr lang="en-US"/>
        </a:p>
      </dgm:t>
    </dgm:pt>
    <dgm:pt modelId="{FB39F7D4-3F0F-4D60-AD5B-4B60AEA97C5C}" type="sibTrans" cxnId="{F834983E-F126-4976-A062-63A9FEBFAAA0}">
      <dgm:prSet/>
      <dgm:spPr/>
      <dgm:t>
        <a:bodyPr/>
        <a:lstStyle/>
        <a:p>
          <a:endParaRPr lang="en-US"/>
        </a:p>
      </dgm:t>
    </dgm:pt>
    <dgm:pt modelId="{4DF409B6-1DDB-4340-8719-4298569F98A6}" type="pres">
      <dgm:prSet presAssocID="{1F3556D6-DED5-4E34-AA6F-5438ABBBF0B1}" presName="linear" presStyleCnt="0">
        <dgm:presLayoutVars>
          <dgm:animLvl val="lvl"/>
          <dgm:resizeHandles val="exact"/>
        </dgm:presLayoutVars>
      </dgm:prSet>
      <dgm:spPr/>
    </dgm:pt>
    <dgm:pt modelId="{6B8AD8A9-99C0-4721-ACD4-F91D172390C9}" type="pres">
      <dgm:prSet presAssocID="{4C21DAC0-8F7C-4658-A478-914C612F6A0C}" presName="parentText" presStyleLbl="node1" presStyleIdx="0" presStyleCnt="1">
        <dgm:presLayoutVars>
          <dgm:chMax val="0"/>
          <dgm:bulletEnabled val="1"/>
        </dgm:presLayoutVars>
      </dgm:prSet>
      <dgm:spPr/>
    </dgm:pt>
  </dgm:ptLst>
  <dgm:cxnLst>
    <dgm:cxn modelId="{B9AB3301-15DF-4F67-9046-8AA05980A0EF}" type="presOf" srcId="{4C21DAC0-8F7C-4658-A478-914C612F6A0C}" destId="{6B8AD8A9-99C0-4721-ACD4-F91D172390C9}" srcOrd="0" destOrd="0" presId="urn:microsoft.com/office/officeart/2005/8/layout/vList2"/>
    <dgm:cxn modelId="{F834983E-F126-4976-A062-63A9FEBFAAA0}" srcId="{1F3556D6-DED5-4E34-AA6F-5438ABBBF0B1}" destId="{4C21DAC0-8F7C-4658-A478-914C612F6A0C}" srcOrd="0" destOrd="0" parTransId="{7B8BE425-2CF2-42F5-8684-1D19441E1FB9}" sibTransId="{FB39F7D4-3F0F-4D60-AD5B-4B60AEA97C5C}"/>
    <dgm:cxn modelId="{4CBBF4CC-5436-4BC1-8353-419CE07CCA09}" type="presOf" srcId="{1F3556D6-DED5-4E34-AA6F-5438ABBBF0B1}" destId="{4DF409B6-1DDB-4340-8719-4298569F98A6}" srcOrd="0" destOrd="0" presId="urn:microsoft.com/office/officeart/2005/8/layout/vList2"/>
    <dgm:cxn modelId="{E9682BB9-6F44-4E70-832C-E1C98F19EAFE}" type="presParOf" srcId="{4DF409B6-1DDB-4340-8719-4298569F98A6}" destId="{6B8AD8A9-99C0-4721-ACD4-F91D172390C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3D81EC-CB9D-43D4-859E-0772B22C3596}" type="doc">
      <dgm:prSet loTypeId="urn:microsoft.com/office/officeart/2005/8/layout/hProcess11" loCatId="process" qsTypeId="urn:microsoft.com/office/officeart/2005/8/quickstyle/simple1" qsCatId="simple" csTypeId="urn:microsoft.com/office/officeart/2005/8/colors/colorful1" csCatId="colorful" phldr="1"/>
      <dgm:spPr/>
      <dgm:t>
        <a:bodyPr/>
        <a:lstStyle/>
        <a:p>
          <a:endParaRPr lang="es-ES"/>
        </a:p>
      </dgm:t>
    </dgm:pt>
    <dgm:pt modelId="{16C00CBC-68C7-4A7C-B2AE-C037B4F32B0F}">
      <dgm:prSet phldrT="[Texto]"/>
      <dgm:spPr/>
      <dgm:t>
        <a:bodyPr/>
        <a:lstStyle/>
        <a:p>
          <a:r>
            <a:rPr lang="es-ES" dirty="0"/>
            <a:t>DESCRIPTORES COMPETENCIALES SECUNDARIA</a:t>
          </a:r>
        </a:p>
      </dgm:t>
    </dgm:pt>
    <dgm:pt modelId="{851F1D71-2CBE-4D2F-94C7-07379D54B73E}" type="parTrans" cxnId="{C0CB871D-5AA2-4110-A15B-7B142995FF6B}">
      <dgm:prSet/>
      <dgm:spPr/>
      <dgm:t>
        <a:bodyPr/>
        <a:lstStyle/>
        <a:p>
          <a:endParaRPr lang="es-ES"/>
        </a:p>
      </dgm:t>
    </dgm:pt>
    <dgm:pt modelId="{8D965032-F2E9-4EAE-B7A4-49E76ECFBFDF}" type="sibTrans" cxnId="{C0CB871D-5AA2-4110-A15B-7B142995FF6B}">
      <dgm:prSet/>
      <dgm:spPr/>
      <dgm:t>
        <a:bodyPr/>
        <a:lstStyle/>
        <a:p>
          <a:endParaRPr lang="es-ES"/>
        </a:p>
      </dgm:t>
    </dgm:pt>
    <dgm:pt modelId="{4795A69F-977B-49E7-A7E0-E02CBF59B0BB}">
      <dgm:prSet/>
      <dgm:spPr/>
      <dgm:t>
        <a:bodyPr/>
        <a:lstStyle/>
        <a:p>
          <a:r>
            <a:rPr lang="es-ES" dirty="0"/>
            <a:t>DESCRIPTORES COMPETENCIALES PRIMARIA</a:t>
          </a:r>
        </a:p>
      </dgm:t>
    </dgm:pt>
    <dgm:pt modelId="{84230D7D-0D30-4376-8294-E3C28B87698B}" type="parTrans" cxnId="{435EDF14-FE25-4AE7-84CD-48168EE29300}">
      <dgm:prSet/>
      <dgm:spPr/>
      <dgm:t>
        <a:bodyPr/>
        <a:lstStyle/>
        <a:p>
          <a:endParaRPr lang="es-ES"/>
        </a:p>
      </dgm:t>
    </dgm:pt>
    <dgm:pt modelId="{1502124C-D95A-4AB2-8334-9DC4CE025B52}" type="sibTrans" cxnId="{435EDF14-FE25-4AE7-84CD-48168EE29300}">
      <dgm:prSet/>
      <dgm:spPr/>
      <dgm:t>
        <a:bodyPr/>
        <a:lstStyle/>
        <a:p>
          <a:endParaRPr lang="es-ES"/>
        </a:p>
      </dgm:t>
    </dgm:pt>
    <dgm:pt modelId="{7A51AC85-348F-4CF4-BFB7-28CA824EF32D}">
      <dgm:prSet phldrT="[Texto]"/>
      <dgm:spPr/>
      <dgm:t>
        <a:bodyPr/>
        <a:lstStyle/>
        <a:p>
          <a:r>
            <a:rPr lang="es-ES" dirty="0"/>
            <a:t>PERFIL DE SALIDA </a:t>
          </a:r>
        </a:p>
      </dgm:t>
    </dgm:pt>
    <dgm:pt modelId="{2B3B424F-A0E3-45B3-B258-8AD12108A134}" type="parTrans" cxnId="{CEDAC044-E6C8-4AAA-B440-79805A5A2BCB}">
      <dgm:prSet/>
      <dgm:spPr/>
      <dgm:t>
        <a:bodyPr/>
        <a:lstStyle/>
        <a:p>
          <a:endParaRPr lang="es-ES"/>
        </a:p>
      </dgm:t>
    </dgm:pt>
    <dgm:pt modelId="{BF343DA5-A721-488D-8E7D-DB9D1DB32C23}" type="sibTrans" cxnId="{CEDAC044-E6C8-4AAA-B440-79805A5A2BCB}">
      <dgm:prSet/>
      <dgm:spPr/>
      <dgm:t>
        <a:bodyPr/>
        <a:lstStyle/>
        <a:p>
          <a:endParaRPr lang="es-ES"/>
        </a:p>
      </dgm:t>
    </dgm:pt>
    <dgm:pt modelId="{2978DDF8-0679-4534-B081-791EF890AC60}" type="pres">
      <dgm:prSet presAssocID="{EA3D81EC-CB9D-43D4-859E-0772B22C3596}" presName="Name0" presStyleCnt="0">
        <dgm:presLayoutVars>
          <dgm:dir/>
          <dgm:resizeHandles val="exact"/>
        </dgm:presLayoutVars>
      </dgm:prSet>
      <dgm:spPr/>
    </dgm:pt>
    <dgm:pt modelId="{4EACF3BB-23FC-4188-96C0-08E3BFAE7ACF}" type="pres">
      <dgm:prSet presAssocID="{EA3D81EC-CB9D-43D4-859E-0772B22C3596}" presName="arrow" presStyleLbl="bgShp" presStyleIdx="0" presStyleCnt="1"/>
      <dgm:spPr/>
    </dgm:pt>
    <dgm:pt modelId="{A270A282-6FAF-41B0-A917-02A1BA069BC3}" type="pres">
      <dgm:prSet presAssocID="{EA3D81EC-CB9D-43D4-859E-0772B22C3596}" presName="points" presStyleCnt="0"/>
      <dgm:spPr/>
    </dgm:pt>
    <dgm:pt modelId="{85BB6F48-FC0B-413D-BB79-5A38844E1A4F}" type="pres">
      <dgm:prSet presAssocID="{4795A69F-977B-49E7-A7E0-E02CBF59B0BB}" presName="compositeA" presStyleCnt="0"/>
      <dgm:spPr/>
    </dgm:pt>
    <dgm:pt modelId="{55449173-9389-4ECE-A5AD-8440CED74312}" type="pres">
      <dgm:prSet presAssocID="{4795A69F-977B-49E7-A7E0-E02CBF59B0BB}" presName="textA" presStyleLbl="revTx" presStyleIdx="0" presStyleCnt="3">
        <dgm:presLayoutVars>
          <dgm:bulletEnabled val="1"/>
        </dgm:presLayoutVars>
      </dgm:prSet>
      <dgm:spPr/>
    </dgm:pt>
    <dgm:pt modelId="{CE3B40C4-ADD1-442C-BC0E-5B1CDAC01237}" type="pres">
      <dgm:prSet presAssocID="{4795A69F-977B-49E7-A7E0-E02CBF59B0BB}" presName="circleA" presStyleLbl="node1" presStyleIdx="0" presStyleCnt="3"/>
      <dgm:spPr/>
    </dgm:pt>
    <dgm:pt modelId="{2234FBBA-D2DB-4125-AED9-78421E8AA0D4}" type="pres">
      <dgm:prSet presAssocID="{4795A69F-977B-49E7-A7E0-E02CBF59B0BB}" presName="spaceA" presStyleCnt="0"/>
      <dgm:spPr/>
    </dgm:pt>
    <dgm:pt modelId="{99585F1F-1A5F-493F-B451-31473EAECB8B}" type="pres">
      <dgm:prSet presAssocID="{1502124C-D95A-4AB2-8334-9DC4CE025B52}" presName="space" presStyleCnt="0"/>
      <dgm:spPr/>
    </dgm:pt>
    <dgm:pt modelId="{A33C05BA-770A-4900-9CB3-3F5FD6F7857B}" type="pres">
      <dgm:prSet presAssocID="{16C00CBC-68C7-4A7C-B2AE-C037B4F32B0F}" presName="compositeB" presStyleCnt="0"/>
      <dgm:spPr/>
    </dgm:pt>
    <dgm:pt modelId="{62007568-001E-4E78-9B63-E94804B2E1A9}" type="pres">
      <dgm:prSet presAssocID="{16C00CBC-68C7-4A7C-B2AE-C037B4F32B0F}" presName="textB" presStyleLbl="revTx" presStyleIdx="1" presStyleCnt="3">
        <dgm:presLayoutVars>
          <dgm:bulletEnabled val="1"/>
        </dgm:presLayoutVars>
      </dgm:prSet>
      <dgm:spPr/>
    </dgm:pt>
    <dgm:pt modelId="{BB3EF49F-FBE5-456C-932E-4B85876F51CB}" type="pres">
      <dgm:prSet presAssocID="{16C00CBC-68C7-4A7C-B2AE-C037B4F32B0F}" presName="circleB" presStyleLbl="node1" presStyleIdx="1" presStyleCnt="3"/>
      <dgm:spPr/>
    </dgm:pt>
    <dgm:pt modelId="{49A3DC45-2F0C-4254-A909-40DC4BD4682E}" type="pres">
      <dgm:prSet presAssocID="{16C00CBC-68C7-4A7C-B2AE-C037B4F32B0F}" presName="spaceB" presStyleCnt="0"/>
      <dgm:spPr/>
    </dgm:pt>
    <dgm:pt modelId="{D13CA222-DE3C-4EF8-A1BF-45264D69CEB5}" type="pres">
      <dgm:prSet presAssocID="{8D965032-F2E9-4EAE-B7A4-49E76ECFBFDF}" presName="space" presStyleCnt="0"/>
      <dgm:spPr/>
    </dgm:pt>
    <dgm:pt modelId="{6F3E466A-E7D9-484A-92F7-33E8212318D5}" type="pres">
      <dgm:prSet presAssocID="{7A51AC85-348F-4CF4-BFB7-28CA824EF32D}" presName="compositeA" presStyleCnt="0"/>
      <dgm:spPr/>
    </dgm:pt>
    <dgm:pt modelId="{256E2930-F752-478B-9AC8-FAE48296093D}" type="pres">
      <dgm:prSet presAssocID="{7A51AC85-348F-4CF4-BFB7-28CA824EF32D}" presName="textA" presStyleLbl="revTx" presStyleIdx="2" presStyleCnt="3">
        <dgm:presLayoutVars>
          <dgm:bulletEnabled val="1"/>
        </dgm:presLayoutVars>
      </dgm:prSet>
      <dgm:spPr/>
    </dgm:pt>
    <dgm:pt modelId="{1555DDA4-9A08-4DB3-94F1-A947B58F6E6C}" type="pres">
      <dgm:prSet presAssocID="{7A51AC85-348F-4CF4-BFB7-28CA824EF32D}" presName="circleA" presStyleLbl="node1" presStyleIdx="2" presStyleCnt="3"/>
      <dgm:spPr/>
    </dgm:pt>
    <dgm:pt modelId="{C9C6E99D-A965-4928-850E-703ECE85559C}" type="pres">
      <dgm:prSet presAssocID="{7A51AC85-348F-4CF4-BFB7-28CA824EF32D}" presName="spaceA" presStyleCnt="0"/>
      <dgm:spPr/>
    </dgm:pt>
  </dgm:ptLst>
  <dgm:cxnLst>
    <dgm:cxn modelId="{435EDF14-FE25-4AE7-84CD-48168EE29300}" srcId="{EA3D81EC-CB9D-43D4-859E-0772B22C3596}" destId="{4795A69F-977B-49E7-A7E0-E02CBF59B0BB}" srcOrd="0" destOrd="0" parTransId="{84230D7D-0D30-4376-8294-E3C28B87698B}" sibTransId="{1502124C-D95A-4AB2-8334-9DC4CE025B52}"/>
    <dgm:cxn modelId="{C0CB871D-5AA2-4110-A15B-7B142995FF6B}" srcId="{EA3D81EC-CB9D-43D4-859E-0772B22C3596}" destId="{16C00CBC-68C7-4A7C-B2AE-C037B4F32B0F}" srcOrd="1" destOrd="0" parTransId="{851F1D71-2CBE-4D2F-94C7-07379D54B73E}" sibTransId="{8D965032-F2E9-4EAE-B7A4-49E76ECFBFDF}"/>
    <dgm:cxn modelId="{0D967A2A-BC87-4F0A-878E-CCA29B0B1D80}" type="presOf" srcId="{EA3D81EC-CB9D-43D4-859E-0772B22C3596}" destId="{2978DDF8-0679-4534-B081-791EF890AC60}" srcOrd="0" destOrd="0" presId="urn:microsoft.com/office/officeart/2005/8/layout/hProcess11"/>
    <dgm:cxn modelId="{AA6F4D61-0178-49BC-AD79-F053B974A090}" type="presOf" srcId="{7A51AC85-348F-4CF4-BFB7-28CA824EF32D}" destId="{256E2930-F752-478B-9AC8-FAE48296093D}" srcOrd="0" destOrd="0" presId="urn:microsoft.com/office/officeart/2005/8/layout/hProcess11"/>
    <dgm:cxn modelId="{BF32BE43-3E23-4B77-B23A-C92DB646B0D4}" type="presOf" srcId="{4795A69F-977B-49E7-A7E0-E02CBF59B0BB}" destId="{55449173-9389-4ECE-A5AD-8440CED74312}" srcOrd="0" destOrd="0" presId="urn:microsoft.com/office/officeart/2005/8/layout/hProcess11"/>
    <dgm:cxn modelId="{CEDAC044-E6C8-4AAA-B440-79805A5A2BCB}" srcId="{EA3D81EC-CB9D-43D4-859E-0772B22C3596}" destId="{7A51AC85-348F-4CF4-BFB7-28CA824EF32D}" srcOrd="2" destOrd="0" parTransId="{2B3B424F-A0E3-45B3-B258-8AD12108A134}" sibTransId="{BF343DA5-A721-488D-8E7D-DB9D1DB32C23}"/>
    <dgm:cxn modelId="{BDF15E95-BBE2-4E0C-8933-77340B29A585}" type="presOf" srcId="{16C00CBC-68C7-4A7C-B2AE-C037B4F32B0F}" destId="{62007568-001E-4E78-9B63-E94804B2E1A9}" srcOrd="0" destOrd="0" presId="urn:microsoft.com/office/officeart/2005/8/layout/hProcess11"/>
    <dgm:cxn modelId="{7EB13809-813D-415C-8DC5-A27CAA6276B6}" type="presParOf" srcId="{2978DDF8-0679-4534-B081-791EF890AC60}" destId="{4EACF3BB-23FC-4188-96C0-08E3BFAE7ACF}" srcOrd="0" destOrd="0" presId="urn:microsoft.com/office/officeart/2005/8/layout/hProcess11"/>
    <dgm:cxn modelId="{367EBDE7-6942-44BD-ABCB-C34FF935F018}" type="presParOf" srcId="{2978DDF8-0679-4534-B081-791EF890AC60}" destId="{A270A282-6FAF-41B0-A917-02A1BA069BC3}" srcOrd="1" destOrd="0" presId="urn:microsoft.com/office/officeart/2005/8/layout/hProcess11"/>
    <dgm:cxn modelId="{759F66E1-D5A6-498B-9234-EA8153B7C162}" type="presParOf" srcId="{A270A282-6FAF-41B0-A917-02A1BA069BC3}" destId="{85BB6F48-FC0B-413D-BB79-5A38844E1A4F}" srcOrd="0" destOrd="0" presId="urn:microsoft.com/office/officeart/2005/8/layout/hProcess11"/>
    <dgm:cxn modelId="{AFDD8377-FF62-4AEE-A5E2-F74D0488D6F2}" type="presParOf" srcId="{85BB6F48-FC0B-413D-BB79-5A38844E1A4F}" destId="{55449173-9389-4ECE-A5AD-8440CED74312}" srcOrd="0" destOrd="0" presId="urn:microsoft.com/office/officeart/2005/8/layout/hProcess11"/>
    <dgm:cxn modelId="{6B9F066F-4D20-4A2B-80FD-F239EAA589EB}" type="presParOf" srcId="{85BB6F48-FC0B-413D-BB79-5A38844E1A4F}" destId="{CE3B40C4-ADD1-442C-BC0E-5B1CDAC01237}" srcOrd="1" destOrd="0" presId="urn:microsoft.com/office/officeart/2005/8/layout/hProcess11"/>
    <dgm:cxn modelId="{7DAB9D96-1C8C-4633-9083-6E17AE06756B}" type="presParOf" srcId="{85BB6F48-FC0B-413D-BB79-5A38844E1A4F}" destId="{2234FBBA-D2DB-4125-AED9-78421E8AA0D4}" srcOrd="2" destOrd="0" presId="urn:microsoft.com/office/officeart/2005/8/layout/hProcess11"/>
    <dgm:cxn modelId="{CFED6D7E-7409-40A1-AC5D-7E2478E52E96}" type="presParOf" srcId="{A270A282-6FAF-41B0-A917-02A1BA069BC3}" destId="{99585F1F-1A5F-493F-B451-31473EAECB8B}" srcOrd="1" destOrd="0" presId="urn:microsoft.com/office/officeart/2005/8/layout/hProcess11"/>
    <dgm:cxn modelId="{B119AD57-025B-406C-85EE-2DB308E0DB18}" type="presParOf" srcId="{A270A282-6FAF-41B0-A917-02A1BA069BC3}" destId="{A33C05BA-770A-4900-9CB3-3F5FD6F7857B}" srcOrd="2" destOrd="0" presId="urn:microsoft.com/office/officeart/2005/8/layout/hProcess11"/>
    <dgm:cxn modelId="{6190C994-5633-4F40-A958-6F1354BDDEF8}" type="presParOf" srcId="{A33C05BA-770A-4900-9CB3-3F5FD6F7857B}" destId="{62007568-001E-4E78-9B63-E94804B2E1A9}" srcOrd="0" destOrd="0" presId="urn:microsoft.com/office/officeart/2005/8/layout/hProcess11"/>
    <dgm:cxn modelId="{15669DE2-A676-447B-91AE-797302EA3750}" type="presParOf" srcId="{A33C05BA-770A-4900-9CB3-3F5FD6F7857B}" destId="{BB3EF49F-FBE5-456C-932E-4B85876F51CB}" srcOrd="1" destOrd="0" presId="urn:microsoft.com/office/officeart/2005/8/layout/hProcess11"/>
    <dgm:cxn modelId="{1C74AB1E-079B-4968-B9C4-C9278FA8D6C5}" type="presParOf" srcId="{A33C05BA-770A-4900-9CB3-3F5FD6F7857B}" destId="{49A3DC45-2F0C-4254-A909-40DC4BD4682E}" srcOrd="2" destOrd="0" presId="urn:microsoft.com/office/officeart/2005/8/layout/hProcess11"/>
    <dgm:cxn modelId="{BEF10CCD-F192-4E1C-A394-7ACBD64521E2}" type="presParOf" srcId="{A270A282-6FAF-41B0-A917-02A1BA069BC3}" destId="{D13CA222-DE3C-4EF8-A1BF-45264D69CEB5}" srcOrd="3" destOrd="0" presId="urn:microsoft.com/office/officeart/2005/8/layout/hProcess11"/>
    <dgm:cxn modelId="{789853D2-9288-4DB6-BD30-D12084F284C7}" type="presParOf" srcId="{A270A282-6FAF-41B0-A917-02A1BA069BC3}" destId="{6F3E466A-E7D9-484A-92F7-33E8212318D5}" srcOrd="4" destOrd="0" presId="urn:microsoft.com/office/officeart/2005/8/layout/hProcess11"/>
    <dgm:cxn modelId="{11446486-F710-42CD-8F07-CBA25DD776F5}" type="presParOf" srcId="{6F3E466A-E7D9-484A-92F7-33E8212318D5}" destId="{256E2930-F752-478B-9AC8-FAE48296093D}" srcOrd="0" destOrd="0" presId="urn:microsoft.com/office/officeart/2005/8/layout/hProcess11"/>
    <dgm:cxn modelId="{9C17E7D1-1538-47E1-BCB0-3CFD1021F14A}" type="presParOf" srcId="{6F3E466A-E7D9-484A-92F7-33E8212318D5}" destId="{1555DDA4-9A08-4DB3-94F1-A947B58F6E6C}" srcOrd="1" destOrd="0" presId="urn:microsoft.com/office/officeart/2005/8/layout/hProcess11"/>
    <dgm:cxn modelId="{15E5B02E-51BE-4572-9937-72F918F14EEB}" type="presParOf" srcId="{6F3E466A-E7D9-484A-92F7-33E8212318D5}" destId="{C9C6E99D-A965-4928-850E-703ECE85559C}"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81B5D63-0B73-4F45-912C-5ED8B49A889F}" type="doc">
      <dgm:prSet loTypeId="urn:microsoft.com/office/officeart/2005/8/layout/radial3" loCatId="cycle" qsTypeId="urn:microsoft.com/office/officeart/2005/8/quickstyle/3d3" qsCatId="3D" csTypeId="urn:microsoft.com/office/officeart/2005/8/colors/colorful1" csCatId="colorful" phldr="1"/>
      <dgm:spPr/>
      <dgm:t>
        <a:bodyPr/>
        <a:lstStyle/>
        <a:p>
          <a:endParaRPr lang="es-ES"/>
        </a:p>
      </dgm:t>
    </dgm:pt>
    <dgm:pt modelId="{EE80EEFB-E4FE-4B6F-AEEF-6D8A8F68DAFF}">
      <dgm:prSet phldrT="[Texto]" custT="1"/>
      <dgm:spPr/>
      <dgm:t>
        <a:bodyPr/>
        <a:lstStyle/>
        <a:p>
          <a:r>
            <a:rPr lang="es-ES" sz="1200" dirty="0">
              <a:solidFill>
                <a:schemeClr val="tx1"/>
              </a:solidFill>
              <a:hlinkClick xmlns:r="http://schemas.openxmlformats.org/officeDocument/2006/relationships" r:id="rId1" action="ppaction://hlinkfile"/>
            </a:rPr>
            <a:t>competencia en comunicación lingüística</a:t>
          </a:r>
          <a:endParaRPr lang="es-ES" sz="1200" dirty="0">
            <a:solidFill>
              <a:schemeClr val="tx1"/>
            </a:solidFill>
          </a:endParaRPr>
        </a:p>
      </dgm:t>
    </dgm:pt>
    <dgm:pt modelId="{46A02307-A895-4A4C-A28B-89BC6FFC0380}" type="parTrans" cxnId="{390295B5-105B-46BE-A7AB-1C19D4F333C2}">
      <dgm:prSet custT="1"/>
      <dgm:spPr/>
      <dgm:t>
        <a:bodyPr/>
        <a:lstStyle/>
        <a:p>
          <a:endParaRPr lang="es-ES" sz="1200">
            <a:solidFill>
              <a:schemeClr val="tx1"/>
            </a:solidFill>
          </a:endParaRPr>
        </a:p>
      </dgm:t>
    </dgm:pt>
    <dgm:pt modelId="{0BF9D588-4F75-4887-9337-B22C641F096E}" type="sibTrans" cxnId="{390295B5-105B-46BE-A7AB-1C19D4F333C2}">
      <dgm:prSet/>
      <dgm:spPr/>
      <dgm:t>
        <a:bodyPr/>
        <a:lstStyle/>
        <a:p>
          <a:endParaRPr lang="es-ES" sz="1200">
            <a:solidFill>
              <a:schemeClr val="tx1"/>
            </a:solidFill>
          </a:endParaRPr>
        </a:p>
      </dgm:t>
    </dgm:pt>
    <dgm:pt modelId="{BEA390CA-2642-49B9-A16E-D05D5753072B}">
      <dgm:prSet custT="1"/>
      <dgm:spPr/>
      <dgm:t>
        <a:bodyPr/>
        <a:lstStyle/>
        <a:p>
          <a:pPr>
            <a:buFont typeface="Symbol" panose="05050102010706020507" pitchFamily="18" charset="2"/>
            <a:buChar char=""/>
          </a:pPr>
          <a:r>
            <a:rPr lang="es-ES" sz="1200" dirty="0">
              <a:solidFill>
                <a:schemeClr val="tx1"/>
              </a:solidFill>
              <a:hlinkClick xmlns:r="http://schemas.openxmlformats.org/officeDocument/2006/relationships" r:id="rId2" action="ppaction://hlinkfile"/>
            </a:rPr>
            <a:t>competencia matemática y competencia en ciencia y tecnología (STEM)</a:t>
          </a:r>
          <a:endParaRPr lang="es-ES" sz="1200" dirty="0">
            <a:solidFill>
              <a:schemeClr val="tx1"/>
            </a:solidFill>
          </a:endParaRPr>
        </a:p>
      </dgm:t>
    </dgm:pt>
    <dgm:pt modelId="{96F6FF10-E046-47E5-9EB9-4C05FC3F524A}" type="parTrans" cxnId="{E477EB80-3838-4146-8105-95CB75C22004}">
      <dgm:prSet custT="1"/>
      <dgm:spPr/>
      <dgm:t>
        <a:bodyPr/>
        <a:lstStyle/>
        <a:p>
          <a:endParaRPr lang="es-ES" sz="1200">
            <a:solidFill>
              <a:schemeClr val="tx1"/>
            </a:solidFill>
          </a:endParaRPr>
        </a:p>
      </dgm:t>
    </dgm:pt>
    <dgm:pt modelId="{543800B3-6BC3-4459-9746-325174790079}" type="sibTrans" cxnId="{E477EB80-3838-4146-8105-95CB75C22004}">
      <dgm:prSet/>
      <dgm:spPr/>
      <dgm:t>
        <a:bodyPr/>
        <a:lstStyle/>
        <a:p>
          <a:endParaRPr lang="es-ES" sz="1200">
            <a:solidFill>
              <a:schemeClr val="tx1"/>
            </a:solidFill>
          </a:endParaRPr>
        </a:p>
      </dgm:t>
    </dgm:pt>
    <dgm:pt modelId="{1EB6375D-3E5D-4D55-8A15-14672F0ED229}">
      <dgm:prSet custT="1"/>
      <dgm:spPr/>
      <dgm:t>
        <a:bodyPr/>
        <a:lstStyle/>
        <a:p>
          <a:pPr>
            <a:buFont typeface="Symbol" panose="05050102010706020507" pitchFamily="18" charset="2"/>
            <a:buChar char=""/>
          </a:pPr>
          <a:r>
            <a:rPr lang="es-ES" sz="1200" dirty="0">
              <a:solidFill>
                <a:schemeClr val="tx1"/>
              </a:solidFill>
              <a:hlinkClick xmlns:r="http://schemas.openxmlformats.org/officeDocument/2006/relationships" r:id="rId3" action="ppaction://hlinkfile"/>
            </a:rPr>
            <a:t>competencia digital</a:t>
          </a:r>
          <a:endParaRPr lang="es-ES" sz="1200" dirty="0">
            <a:solidFill>
              <a:schemeClr val="tx1"/>
            </a:solidFill>
          </a:endParaRPr>
        </a:p>
      </dgm:t>
    </dgm:pt>
    <dgm:pt modelId="{8D9CADF4-3D20-4885-8A14-ABC7537DB80D}" type="parTrans" cxnId="{ED67D01C-2F3E-473A-B9D2-C4E1250E702F}">
      <dgm:prSet custT="1"/>
      <dgm:spPr/>
      <dgm:t>
        <a:bodyPr/>
        <a:lstStyle/>
        <a:p>
          <a:endParaRPr lang="es-ES" sz="1200">
            <a:solidFill>
              <a:schemeClr val="tx1"/>
            </a:solidFill>
          </a:endParaRPr>
        </a:p>
      </dgm:t>
    </dgm:pt>
    <dgm:pt modelId="{3C980D39-0E21-4AA7-BEA5-08A2404E3E20}" type="sibTrans" cxnId="{ED67D01C-2F3E-473A-B9D2-C4E1250E702F}">
      <dgm:prSet/>
      <dgm:spPr/>
      <dgm:t>
        <a:bodyPr/>
        <a:lstStyle/>
        <a:p>
          <a:endParaRPr lang="es-ES" sz="1200">
            <a:solidFill>
              <a:schemeClr val="tx1"/>
            </a:solidFill>
          </a:endParaRPr>
        </a:p>
      </dgm:t>
    </dgm:pt>
    <dgm:pt modelId="{D49AADD8-52A0-4D33-84B8-1AB5EF0069BB}">
      <dgm:prSet custT="1"/>
      <dgm:spPr/>
      <dgm:t>
        <a:bodyPr/>
        <a:lstStyle/>
        <a:p>
          <a:pPr>
            <a:buFont typeface="Symbol" panose="05050102010706020507" pitchFamily="18" charset="2"/>
            <a:buChar char=""/>
          </a:pPr>
          <a:r>
            <a:rPr lang="es-ES" sz="1200" dirty="0">
              <a:solidFill>
                <a:schemeClr val="tx1"/>
              </a:solidFill>
              <a:hlinkClick xmlns:r="http://schemas.openxmlformats.org/officeDocument/2006/relationships" r:id="rId4" action="ppaction://hlinkfile"/>
            </a:rPr>
            <a:t>competencia personal, social y de aprender a aprender</a:t>
          </a:r>
          <a:endParaRPr lang="es-ES" sz="1200" dirty="0">
            <a:solidFill>
              <a:schemeClr val="tx1"/>
            </a:solidFill>
          </a:endParaRPr>
        </a:p>
      </dgm:t>
    </dgm:pt>
    <dgm:pt modelId="{CC19C0BD-45CB-4FCD-924F-1C26832FC4E8}" type="parTrans" cxnId="{1C4576ED-04D2-40E9-88BA-E22C62C42A1E}">
      <dgm:prSet custT="1"/>
      <dgm:spPr/>
      <dgm:t>
        <a:bodyPr/>
        <a:lstStyle/>
        <a:p>
          <a:endParaRPr lang="es-ES" sz="1200">
            <a:solidFill>
              <a:schemeClr val="tx1"/>
            </a:solidFill>
          </a:endParaRPr>
        </a:p>
      </dgm:t>
    </dgm:pt>
    <dgm:pt modelId="{22528529-A323-46D8-A523-8F7BB8414F96}" type="sibTrans" cxnId="{1C4576ED-04D2-40E9-88BA-E22C62C42A1E}">
      <dgm:prSet/>
      <dgm:spPr/>
      <dgm:t>
        <a:bodyPr/>
        <a:lstStyle/>
        <a:p>
          <a:endParaRPr lang="es-ES" sz="1200">
            <a:solidFill>
              <a:schemeClr val="tx1"/>
            </a:solidFill>
          </a:endParaRPr>
        </a:p>
      </dgm:t>
    </dgm:pt>
    <dgm:pt modelId="{3246E93A-A933-47E7-BB87-322B6F4FE268}">
      <dgm:prSet custT="1"/>
      <dgm:spPr/>
      <dgm:t>
        <a:bodyPr/>
        <a:lstStyle/>
        <a:p>
          <a:pPr>
            <a:buFont typeface="Symbol" panose="05050102010706020507" pitchFamily="18" charset="2"/>
            <a:buChar char=""/>
          </a:pPr>
          <a:r>
            <a:rPr lang="es-ES" sz="1200" dirty="0">
              <a:solidFill>
                <a:schemeClr val="tx1"/>
              </a:solidFill>
              <a:hlinkClick xmlns:r="http://schemas.openxmlformats.org/officeDocument/2006/relationships" r:id="rId5" action="ppaction://hlinkfile"/>
            </a:rPr>
            <a:t>competencia ciudadana</a:t>
          </a:r>
          <a:endParaRPr lang="es-ES" sz="1200" dirty="0">
            <a:solidFill>
              <a:schemeClr val="tx1"/>
            </a:solidFill>
          </a:endParaRPr>
        </a:p>
      </dgm:t>
      <dgm:extLst>
        <a:ext uri="{E40237B7-FDA0-4F09-8148-C483321AD2D9}">
          <dgm14:cNvPr xmlns:dgm14="http://schemas.microsoft.com/office/drawing/2010/diagram" id="0" name="">
            <a:hlinkClick xmlns:r="http://schemas.openxmlformats.org/officeDocument/2006/relationships" r:id="rId6" action="ppaction://hlinkfile"/>
          </dgm14:cNvPr>
        </a:ext>
      </dgm:extLst>
    </dgm:pt>
    <dgm:pt modelId="{2E25D549-7A69-4456-9DEC-FCE8499B95BA}" type="parTrans" cxnId="{01861D6A-A0B2-4B93-B1C9-DE2555B16488}">
      <dgm:prSet custT="1"/>
      <dgm:spPr/>
      <dgm:t>
        <a:bodyPr/>
        <a:lstStyle/>
        <a:p>
          <a:endParaRPr lang="es-ES" sz="1200">
            <a:solidFill>
              <a:schemeClr val="tx1"/>
            </a:solidFill>
          </a:endParaRPr>
        </a:p>
      </dgm:t>
    </dgm:pt>
    <dgm:pt modelId="{0D72DC3C-45DC-47A7-9BDD-25B4ED691655}" type="sibTrans" cxnId="{01861D6A-A0B2-4B93-B1C9-DE2555B16488}">
      <dgm:prSet/>
      <dgm:spPr/>
      <dgm:t>
        <a:bodyPr/>
        <a:lstStyle/>
        <a:p>
          <a:endParaRPr lang="es-ES" sz="1200">
            <a:solidFill>
              <a:schemeClr val="tx1"/>
            </a:solidFill>
          </a:endParaRPr>
        </a:p>
      </dgm:t>
    </dgm:pt>
    <dgm:pt modelId="{4BBF4347-9A84-4CAA-BA6E-DD3FEC36B5A5}">
      <dgm:prSet custT="1"/>
      <dgm:spPr/>
      <dgm:t>
        <a:bodyPr/>
        <a:lstStyle/>
        <a:p>
          <a:pPr>
            <a:buFont typeface="Symbol" panose="05050102010706020507" pitchFamily="18" charset="2"/>
            <a:buChar char=""/>
          </a:pPr>
          <a:r>
            <a:rPr lang="es-ES" sz="1200" dirty="0">
              <a:solidFill>
                <a:schemeClr val="tx1"/>
              </a:solidFill>
            </a:rPr>
            <a:t>competencia emprendedora</a:t>
          </a:r>
        </a:p>
      </dgm:t>
      <dgm:extLst>
        <a:ext uri="{E40237B7-FDA0-4F09-8148-C483321AD2D9}">
          <dgm14:cNvPr xmlns:dgm14="http://schemas.microsoft.com/office/drawing/2010/diagram" id="0" name="">
            <a:hlinkClick xmlns:r="http://schemas.openxmlformats.org/officeDocument/2006/relationships" r:id="rId7" action="ppaction://hlinkfile"/>
          </dgm14:cNvPr>
        </a:ext>
      </dgm:extLst>
    </dgm:pt>
    <dgm:pt modelId="{2BDE0582-53C2-4963-ACD6-42508A74D598}" type="parTrans" cxnId="{0733835D-F780-460B-9E90-567CC340B3C5}">
      <dgm:prSet custT="1"/>
      <dgm:spPr/>
      <dgm:t>
        <a:bodyPr/>
        <a:lstStyle/>
        <a:p>
          <a:endParaRPr lang="es-ES" sz="1200">
            <a:solidFill>
              <a:schemeClr val="tx1"/>
            </a:solidFill>
          </a:endParaRPr>
        </a:p>
      </dgm:t>
    </dgm:pt>
    <dgm:pt modelId="{94BAE901-DB46-4A10-B1DA-070651793EA1}" type="sibTrans" cxnId="{0733835D-F780-460B-9E90-567CC340B3C5}">
      <dgm:prSet/>
      <dgm:spPr/>
      <dgm:t>
        <a:bodyPr/>
        <a:lstStyle/>
        <a:p>
          <a:endParaRPr lang="es-ES" sz="1200">
            <a:solidFill>
              <a:schemeClr val="tx1"/>
            </a:solidFill>
          </a:endParaRPr>
        </a:p>
      </dgm:t>
    </dgm:pt>
    <dgm:pt modelId="{62AD8B04-AE27-49A5-829C-1941B92200E5}">
      <dgm:prSet custT="1"/>
      <dgm:spPr/>
      <dgm:t>
        <a:bodyPr/>
        <a:lstStyle/>
        <a:p>
          <a:r>
            <a:rPr lang="es-ES" sz="1400" dirty="0">
              <a:hlinkClick xmlns:r="http://schemas.openxmlformats.org/officeDocument/2006/relationships" r:id="rId8" action="ppaction://hlinkfile"/>
            </a:rPr>
            <a:t>Competencia conciencia y expresión cultural</a:t>
          </a:r>
          <a:endParaRPr lang="es-ES" sz="1400" dirty="0"/>
        </a:p>
      </dgm:t>
    </dgm:pt>
    <dgm:pt modelId="{F9F6EC63-17D6-4668-8C60-27540620DE02}" type="parTrans" cxnId="{1414C173-AEF4-4180-A490-4FB0216C014F}">
      <dgm:prSet custT="1"/>
      <dgm:spPr/>
      <dgm:t>
        <a:bodyPr/>
        <a:lstStyle/>
        <a:p>
          <a:endParaRPr lang="es-ES" sz="1200">
            <a:solidFill>
              <a:schemeClr val="tx1"/>
            </a:solidFill>
          </a:endParaRPr>
        </a:p>
      </dgm:t>
    </dgm:pt>
    <dgm:pt modelId="{2CE47E1B-CED6-4E2C-A9AD-62DC4E944A2C}" type="sibTrans" cxnId="{1414C173-AEF4-4180-A490-4FB0216C014F}">
      <dgm:prSet/>
      <dgm:spPr/>
      <dgm:t>
        <a:bodyPr/>
        <a:lstStyle/>
        <a:p>
          <a:endParaRPr lang="es-ES" sz="1200">
            <a:solidFill>
              <a:schemeClr val="tx1"/>
            </a:solidFill>
          </a:endParaRPr>
        </a:p>
      </dgm:t>
    </dgm:pt>
    <dgm:pt modelId="{1842ED43-ED05-4DFD-8F38-18091BF8326D}">
      <dgm:prSet phldrT="[Texto]" custT="1"/>
      <dgm:spPr/>
      <dgm:t>
        <a:bodyPr/>
        <a:lstStyle/>
        <a:p>
          <a:r>
            <a:rPr lang="es-ES" sz="1200" dirty="0">
              <a:solidFill>
                <a:schemeClr val="tx1"/>
              </a:solidFill>
              <a:hlinkClick xmlns:r="http://schemas.openxmlformats.org/officeDocument/2006/relationships" r:id="rId9" action="ppaction://hlinkfile"/>
            </a:rPr>
            <a:t>competencia plurilingüe</a:t>
          </a:r>
          <a:endParaRPr lang="es-ES" sz="1200" dirty="0">
            <a:solidFill>
              <a:schemeClr val="tx1"/>
            </a:solidFill>
          </a:endParaRPr>
        </a:p>
      </dgm:t>
    </dgm:pt>
    <dgm:pt modelId="{996A4E67-BF07-40CF-AC64-4B363208B544}" type="parTrans" cxnId="{5BE1B45E-45DB-41E5-82BF-D7DD31513B3E}">
      <dgm:prSet custT="1"/>
      <dgm:spPr/>
      <dgm:t>
        <a:bodyPr/>
        <a:lstStyle/>
        <a:p>
          <a:endParaRPr lang="es-ES" sz="1200">
            <a:solidFill>
              <a:schemeClr val="tx1"/>
            </a:solidFill>
          </a:endParaRPr>
        </a:p>
      </dgm:t>
    </dgm:pt>
    <dgm:pt modelId="{A499D5FE-4D90-4F69-B55E-B9F916CFFC70}" type="sibTrans" cxnId="{5BE1B45E-45DB-41E5-82BF-D7DD31513B3E}">
      <dgm:prSet/>
      <dgm:spPr/>
      <dgm:t>
        <a:bodyPr/>
        <a:lstStyle/>
        <a:p>
          <a:endParaRPr lang="es-ES" sz="1200">
            <a:solidFill>
              <a:schemeClr val="tx1"/>
            </a:solidFill>
          </a:endParaRPr>
        </a:p>
      </dgm:t>
    </dgm:pt>
    <dgm:pt modelId="{8D2B8682-60AD-46AB-A171-4649F2AD6B72}">
      <dgm:prSet phldrT="[Texto]" custT="1"/>
      <dgm:spPr/>
      <dgm:t>
        <a:bodyPr/>
        <a:lstStyle/>
        <a:p>
          <a:r>
            <a:rPr lang="es-ES" sz="1200" dirty="0">
              <a:solidFill>
                <a:schemeClr val="tx1"/>
              </a:solidFill>
            </a:rPr>
            <a:t>PERFIL DE SALIDA</a:t>
          </a:r>
        </a:p>
      </dgm:t>
    </dgm:pt>
    <dgm:pt modelId="{083B943F-1D41-4E22-ABC8-E516CC24411E}" type="parTrans" cxnId="{FCD73F47-3014-4E6A-974E-899EFEE0AB07}">
      <dgm:prSet/>
      <dgm:spPr/>
      <dgm:t>
        <a:bodyPr/>
        <a:lstStyle/>
        <a:p>
          <a:endParaRPr lang="es-ES" sz="1200">
            <a:solidFill>
              <a:schemeClr val="tx1"/>
            </a:solidFill>
          </a:endParaRPr>
        </a:p>
      </dgm:t>
    </dgm:pt>
    <dgm:pt modelId="{B1A18A77-8179-47C0-B843-47EE4DD043FA}" type="sibTrans" cxnId="{FCD73F47-3014-4E6A-974E-899EFEE0AB07}">
      <dgm:prSet/>
      <dgm:spPr/>
      <dgm:t>
        <a:bodyPr/>
        <a:lstStyle/>
        <a:p>
          <a:endParaRPr lang="es-ES" sz="1200">
            <a:solidFill>
              <a:schemeClr val="tx1"/>
            </a:solidFill>
          </a:endParaRPr>
        </a:p>
      </dgm:t>
    </dgm:pt>
    <dgm:pt modelId="{EBA698CB-5171-44F4-BC44-AAA8D5FFC66B}">
      <dgm:prSet custT="1"/>
      <dgm:spPr/>
      <dgm:t>
        <a:bodyPr/>
        <a:lstStyle/>
        <a:p>
          <a:endParaRPr lang="es-ES" dirty="0"/>
        </a:p>
      </dgm:t>
    </dgm:pt>
    <dgm:pt modelId="{B021AEE9-A020-4800-A2EC-9A836F5BC2A7}" type="parTrans" cxnId="{1A1EB2B6-234C-4860-B09C-D232608F4A94}">
      <dgm:prSet/>
      <dgm:spPr/>
      <dgm:t>
        <a:bodyPr/>
        <a:lstStyle/>
        <a:p>
          <a:endParaRPr lang="es-ES"/>
        </a:p>
      </dgm:t>
    </dgm:pt>
    <dgm:pt modelId="{9DC96285-F541-4456-9087-F034BCDF816B}" type="sibTrans" cxnId="{1A1EB2B6-234C-4860-B09C-D232608F4A94}">
      <dgm:prSet/>
      <dgm:spPr/>
      <dgm:t>
        <a:bodyPr/>
        <a:lstStyle/>
        <a:p>
          <a:endParaRPr lang="es-ES"/>
        </a:p>
      </dgm:t>
    </dgm:pt>
    <dgm:pt modelId="{E4E8C115-3357-4B31-A608-F520CACDFD21}" type="pres">
      <dgm:prSet presAssocID="{981B5D63-0B73-4F45-912C-5ED8B49A889F}" presName="composite" presStyleCnt="0">
        <dgm:presLayoutVars>
          <dgm:chMax val="1"/>
          <dgm:dir/>
          <dgm:resizeHandles val="exact"/>
        </dgm:presLayoutVars>
      </dgm:prSet>
      <dgm:spPr/>
    </dgm:pt>
    <dgm:pt modelId="{C1814581-C05F-4EFC-A6F8-379AE48F9DDA}" type="pres">
      <dgm:prSet presAssocID="{981B5D63-0B73-4F45-912C-5ED8B49A889F}" presName="radial" presStyleCnt="0">
        <dgm:presLayoutVars>
          <dgm:animLvl val="ctr"/>
        </dgm:presLayoutVars>
      </dgm:prSet>
      <dgm:spPr/>
    </dgm:pt>
    <dgm:pt modelId="{26C1289C-8B5B-4BF3-8EC7-51EFCD541D3C}" type="pres">
      <dgm:prSet presAssocID="{8D2B8682-60AD-46AB-A171-4649F2AD6B72}" presName="centerShape" presStyleLbl="vennNode1" presStyleIdx="0" presStyleCnt="9"/>
      <dgm:spPr/>
    </dgm:pt>
    <dgm:pt modelId="{4CD4D368-DF9D-428F-9F7E-8855028573DC}" type="pres">
      <dgm:prSet presAssocID="{EE80EEFB-E4FE-4B6F-AEEF-6D8A8F68DAFF}" presName="node" presStyleLbl="vennNode1" presStyleIdx="1" presStyleCnt="9">
        <dgm:presLayoutVars>
          <dgm:bulletEnabled val="1"/>
        </dgm:presLayoutVars>
      </dgm:prSet>
      <dgm:spPr/>
    </dgm:pt>
    <dgm:pt modelId="{253ABCF3-80DD-4097-BA84-D6786AD40C0C}" type="pres">
      <dgm:prSet presAssocID="{1842ED43-ED05-4DFD-8F38-18091BF8326D}" presName="node" presStyleLbl="vennNode1" presStyleIdx="2" presStyleCnt="9">
        <dgm:presLayoutVars>
          <dgm:bulletEnabled val="1"/>
        </dgm:presLayoutVars>
      </dgm:prSet>
      <dgm:spPr/>
    </dgm:pt>
    <dgm:pt modelId="{74F229A7-ACDF-492D-A188-319A1EDC3314}" type="pres">
      <dgm:prSet presAssocID="{BEA390CA-2642-49B9-A16E-D05D5753072B}" presName="node" presStyleLbl="vennNode1" presStyleIdx="3" presStyleCnt="9">
        <dgm:presLayoutVars>
          <dgm:bulletEnabled val="1"/>
        </dgm:presLayoutVars>
      </dgm:prSet>
      <dgm:spPr/>
    </dgm:pt>
    <dgm:pt modelId="{8BE9A265-41C7-4484-BDBF-11D1124B29B2}" type="pres">
      <dgm:prSet presAssocID="{1EB6375D-3E5D-4D55-8A15-14672F0ED229}" presName="node" presStyleLbl="vennNode1" presStyleIdx="4" presStyleCnt="9">
        <dgm:presLayoutVars>
          <dgm:bulletEnabled val="1"/>
        </dgm:presLayoutVars>
      </dgm:prSet>
      <dgm:spPr/>
    </dgm:pt>
    <dgm:pt modelId="{2C70FE48-A233-4B86-B6E7-975156001AA1}" type="pres">
      <dgm:prSet presAssocID="{D49AADD8-52A0-4D33-84B8-1AB5EF0069BB}" presName="node" presStyleLbl="vennNode1" presStyleIdx="5" presStyleCnt="9">
        <dgm:presLayoutVars>
          <dgm:bulletEnabled val="1"/>
        </dgm:presLayoutVars>
      </dgm:prSet>
      <dgm:spPr/>
    </dgm:pt>
    <dgm:pt modelId="{32FE10A6-AD53-4107-BF68-7CF599E1F3BA}" type="pres">
      <dgm:prSet presAssocID="{3246E93A-A933-47E7-BB87-322B6F4FE268}" presName="node" presStyleLbl="vennNode1" presStyleIdx="6" presStyleCnt="9">
        <dgm:presLayoutVars>
          <dgm:bulletEnabled val="1"/>
        </dgm:presLayoutVars>
      </dgm:prSet>
      <dgm:spPr/>
    </dgm:pt>
    <dgm:pt modelId="{38518B38-03A5-4FA8-A878-4B65B067EFD1}" type="pres">
      <dgm:prSet presAssocID="{4BBF4347-9A84-4CAA-BA6E-DD3FEC36B5A5}" presName="node" presStyleLbl="vennNode1" presStyleIdx="7" presStyleCnt="9">
        <dgm:presLayoutVars>
          <dgm:bulletEnabled val="1"/>
        </dgm:presLayoutVars>
      </dgm:prSet>
      <dgm:spPr/>
    </dgm:pt>
    <dgm:pt modelId="{270772C6-9087-472A-AC6A-CDB4621C79A8}" type="pres">
      <dgm:prSet presAssocID="{62AD8B04-AE27-49A5-829C-1941B92200E5}" presName="node" presStyleLbl="vennNode1" presStyleIdx="8" presStyleCnt="9">
        <dgm:presLayoutVars>
          <dgm:bulletEnabled val="1"/>
        </dgm:presLayoutVars>
      </dgm:prSet>
      <dgm:spPr/>
    </dgm:pt>
  </dgm:ptLst>
  <dgm:cxnLst>
    <dgm:cxn modelId="{AEF3CE08-B11B-4672-90D5-C86879271E18}" type="presOf" srcId="{D49AADD8-52A0-4D33-84B8-1AB5EF0069BB}" destId="{2C70FE48-A233-4B86-B6E7-975156001AA1}" srcOrd="0" destOrd="0" presId="urn:microsoft.com/office/officeart/2005/8/layout/radial3"/>
    <dgm:cxn modelId="{2BE47919-E870-4522-861F-9C33437BEFA8}" type="presOf" srcId="{EE80EEFB-E4FE-4B6F-AEEF-6D8A8F68DAFF}" destId="{4CD4D368-DF9D-428F-9F7E-8855028573DC}" srcOrd="0" destOrd="0" presId="urn:microsoft.com/office/officeart/2005/8/layout/radial3"/>
    <dgm:cxn modelId="{ED67D01C-2F3E-473A-B9D2-C4E1250E702F}" srcId="{8D2B8682-60AD-46AB-A171-4649F2AD6B72}" destId="{1EB6375D-3E5D-4D55-8A15-14672F0ED229}" srcOrd="3" destOrd="0" parTransId="{8D9CADF4-3D20-4885-8A14-ABC7537DB80D}" sibTransId="{3C980D39-0E21-4AA7-BEA5-08A2404E3E20}"/>
    <dgm:cxn modelId="{C93DD83E-8FA1-4F94-B411-5F8D77BD4DED}" type="presOf" srcId="{3246E93A-A933-47E7-BB87-322B6F4FE268}" destId="{32FE10A6-AD53-4107-BF68-7CF599E1F3BA}" srcOrd="0" destOrd="0" presId="urn:microsoft.com/office/officeart/2005/8/layout/radial3"/>
    <dgm:cxn modelId="{0733835D-F780-460B-9E90-567CC340B3C5}" srcId="{8D2B8682-60AD-46AB-A171-4649F2AD6B72}" destId="{4BBF4347-9A84-4CAA-BA6E-DD3FEC36B5A5}" srcOrd="6" destOrd="0" parTransId="{2BDE0582-53C2-4963-ACD6-42508A74D598}" sibTransId="{94BAE901-DB46-4A10-B1DA-070651793EA1}"/>
    <dgm:cxn modelId="{5BE1B45E-45DB-41E5-82BF-D7DD31513B3E}" srcId="{8D2B8682-60AD-46AB-A171-4649F2AD6B72}" destId="{1842ED43-ED05-4DFD-8F38-18091BF8326D}" srcOrd="1" destOrd="0" parTransId="{996A4E67-BF07-40CF-AC64-4B363208B544}" sibTransId="{A499D5FE-4D90-4F69-B55E-B9F916CFFC70}"/>
    <dgm:cxn modelId="{FCD73F47-3014-4E6A-974E-899EFEE0AB07}" srcId="{981B5D63-0B73-4F45-912C-5ED8B49A889F}" destId="{8D2B8682-60AD-46AB-A171-4649F2AD6B72}" srcOrd="0" destOrd="0" parTransId="{083B943F-1D41-4E22-ABC8-E516CC24411E}" sibTransId="{B1A18A77-8179-47C0-B843-47EE4DD043FA}"/>
    <dgm:cxn modelId="{01861D6A-A0B2-4B93-B1C9-DE2555B16488}" srcId="{8D2B8682-60AD-46AB-A171-4649F2AD6B72}" destId="{3246E93A-A933-47E7-BB87-322B6F4FE268}" srcOrd="5" destOrd="0" parTransId="{2E25D549-7A69-4456-9DEC-FCE8499B95BA}" sibTransId="{0D72DC3C-45DC-47A7-9BDD-25B4ED691655}"/>
    <dgm:cxn modelId="{7398EE6F-E140-4A86-992B-D37A07D41D1B}" type="presOf" srcId="{981B5D63-0B73-4F45-912C-5ED8B49A889F}" destId="{E4E8C115-3357-4B31-A608-F520CACDFD21}" srcOrd="0" destOrd="0" presId="urn:microsoft.com/office/officeart/2005/8/layout/radial3"/>
    <dgm:cxn modelId="{1414C173-AEF4-4180-A490-4FB0216C014F}" srcId="{8D2B8682-60AD-46AB-A171-4649F2AD6B72}" destId="{62AD8B04-AE27-49A5-829C-1941B92200E5}" srcOrd="7" destOrd="0" parTransId="{F9F6EC63-17D6-4668-8C60-27540620DE02}" sibTransId="{2CE47E1B-CED6-4E2C-A9AD-62DC4E944A2C}"/>
    <dgm:cxn modelId="{D513655A-8BE4-45FB-AAA1-59771DAB81B7}" type="presOf" srcId="{8D2B8682-60AD-46AB-A171-4649F2AD6B72}" destId="{26C1289C-8B5B-4BF3-8EC7-51EFCD541D3C}" srcOrd="0" destOrd="0" presId="urn:microsoft.com/office/officeart/2005/8/layout/radial3"/>
    <dgm:cxn modelId="{E477EB80-3838-4146-8105-95CB75C22004}" srcId="{8D2B8682-60AD-46AB-A171-4649F2AD6B72}" destId="{BEA390CA-2642-49B9-A16E-D05D5753072B}" srcOrd="2" destOrd="0" parTransId="{96F6FF10-E046-47E5-9EB9-4C05FC3F524A}" sibTransId="{543800B3-6BC3-4459-9746-325174790079}"/>
    <dgm:cxn modelId="{B7E4848B-AA39-43AE-A09D-2767302C9EE4}" type="presOf" srcId="{1842ED43-ED05-4DFD-8F38-18091BF8326D}" destId="{253ABCF3-80DD-4097-BA84-D6786AD40C0C}" srcOrd="0" destOrd="0" presId="urn:microsoft.com/office/officeart/2005/8/layout/radial3"/>
    <dgm:cxn modelId="{DDD080A7-5B3A-4552-B103-8707D879B505}" type="presOf" srcId="{1EB6375D-3E5D-4D55-8A15-14672F0ED229}" destId="{8BE9A265-41C7-4484-BDBF-11D1124B29B2}" srcOrd="0" destOrd="0" presId="urn:microsoft.com/office/officeart/2005/8/layout/radial3"/>
    <dgm:cxn modelId="{390295B5-105B-46BE-A7AB-1C19D4F333C2}" srcId="{8D2B8682-60AD-46AB-A171-4649F2AD6B72}" destId="{EE80EEFB-E4FE-4B6F-AEEF-6D8A8F68DAFF}" srcOrd="0" destOrd="0" parTransId="{46A02307-A895-4A4C-A28B-89BC6FFC0380}" sibTransId="{0BF9D588-4F75-4887-9337-B22C641F096E}"/>
    <dgm:cxn modelId="{1A1EB2B6-234C-4860-B09C-D232608F4A94}" srcId="{981B5D63-0B73-4F45-912C-5ED8B49A889F}" destId="{EBA698CB-5171-44F4-BC44-AAA8D5FFC66B}" srcOrd="1" destOrd="0" parTransId="{B021AEE9-A020-4800-A2EC-9A836F5BC2A7}" sibTransId="{9DC96285-F541-4456-9087-F034BCDF816B}"/>
    <dgm:cxn modelId="{E8BEFDBE-EC50-415C-9341-D62C3C92CD42}" type="presOf" srcId="{62AD8B04-AE27-49A5-829C-1941B92200E5}" destId="{270772C6-9087-472A-AC6A-CDB4621C79A8}" srcOrd="0" destOrd="0" presId="urn:microsoft.com/office/officeart/2005/8/layout/radial3"/>
    <dgm:cxn modelId="{773FA9BF-680F-4168-9BBB-2DD9B1BA7D31}" type="presOf" srcId="{4BBF4347-9A84-4CAA-BA6E-DD3FEC36B5A5}" destId="{38518B38-03A5-4FA8-A878-4B65B067EFD1}" srcOrd="0" destOrd="0" presId="urn:microsoft.com/office/officeart/2005/8/layout/radial3"/>
    <dgm:cxn modelId="{1C4576ED-04D2-40E9-88BA-E22C62C42A1E}" srcId="{8D2B8682-60AD-46AB-A171-4649F2AD6B72}" destId="{D49AADD8-52A0-4D33-84B8-1AB5EF0069BB}" srcOrd="4" destOrd="0" parTransId="{CC19C0BD-45CB-4FCD-924F-1C26832FC4E8}" sibTransId="{22528529-A323-46D8-A523-8F7BB8414F96}"/>
    <dgm:cxn modelId="{ABE929F3-1B44-4F1E-A0D5-F7374051993A}" type="presOf" srcId="{BEA390CA-2642-49B9-A16E-D05D5753072B}" destId="{74F229A7-ACDF-492D-A188-319A1EDC3314}" srcOrd="0" destOrd="0" presId="urn:microsoft.com/office/officeart/2005/8/layout/radial3"/>
    <dgm:cxn modelId="{B8CE2356-6DC6-4C7A-9464-E37FFD9A7BAF}" type="presParOf" srcId="{E4E8C115-3357-4B31-A608-F520CACDFD21}" destId="{C1814581-C05F-4EFC-A6F8-379AE48F9DDA}" srcOrd="0" destOrd="0" presId="urn:microsoft.com/office/officeart/2005/8/layout/radial3"/>
    <dgm:cxn modelId="{9A8CCB22-AA1E-4510-810A-B8082D7F28C6}" type="presParOf" srcId="{C1814581-C05F-4EFC-A6F8-379AE48F9DDA}" destId="{26C1289C-8B5B-4BF3-8EC7-51EFCD541D3C}" srcOrd="0" destOrd="0" presId="urn:microsoft.com/office/officeart/2005/8/layout/radial3"/>
    <dgm:cxn modelId="{0B0FB2B3-3FD5-4610-8143-E72FD3F3F327}" type="presParOf" srcId="{C1814581-C05F-4EFC-A6F8-379AE48F9DDA}" destId="{4CD4D368-DF9D-428F-9F7E-8855028573DC}" srcOrd="1" destOrd="0" presId="urn:microsoft.com/office/officeart/2005/8/layout/radial3"/>
    <dgm:cxn modelId="{94ADE36D-FCB5-4B7D-A69F-A6F067133A76}" type="presParOf" srcId="{C1814581-C05F-4EFC-A6F8-379AE48F9DDA}" destId="{253ABCF3-80DD-4097-BA84-D6786AD40C0C}" srcOrd="2" destOrd="0" presId="urn:microsoft.com/office/officeart/2005/8/layout/radial3"/>
    <dgm:cxn modelId="{0FE95BF6-9AD7-4F5D-869C-4F1565741C83}" type="presParOf" srcId="{C1814581-C05F-4EFC-A6F8-379AE48F9DDA}" destId="{74F229A7-ACDF-492D-A188-319A1EDC3314}" srcOrd="3" destOrd="0" presId="urn:microsoft.com/office/officeart/2005/8/layout/radial3"/>
    <dgm:cxn modelId="{9E09F682-117C-4E63-B0FE-88D4F5A5E965}" type="presParOf" srcId="{C1814581-C05F-4EFC-A6F8-379AE48F9DDA}" destId="{8BE9A265-41C7-4484-BDBF-11D1124B29B2}" srcOrd="4" destOrd="0" presId="urn:microsoft.com/office/officeart/2005/8/layout/radial3"/>
    <dgm:cxn modelId="{BC81AF82-8562-404D-A001-2A935C2BBF44}" type="presParOf" srcId="{C1814581-C05F-4EFC-A6F8-379AE48F9DDA}" destId="{2C70FE48-A233-4B86-B6E7-975156001AA1}" srcOrd="5" destOrd="0" presId="urn:microsoft.com/office/officeart/2005/8/layout/radial3"/>
    <dgm:cxn modelId="{8DA5F180-5EED-40DC-A11A-104399213FA4}" type="presParOf" srcId="{C1814581-C05F-4EFC-A6F8-379AE48F9DDA}" destId="{32FE10A6-AD53-4107-BF68-7CF599E1F3BA}" srcOrd="6" destOrd="0" presId="urn:microsoft.com/office/officeart/2005/8/layout/radial3"/>
    <dgm:cxn modelId="{AEFAE2BF-2181-42B6-A93D-A537BDF6ABDC}" type="presParOf" srcId="{C1814581-C05F-4EFC-A6F8-379AE48F9DDA}" destId="{38518B38-03A5-4FA8-A878-4B65B067EFD1}" srcOrd="7" destOrd="0" presId="urn:microsoft.com/office/officeart/2005/8/layout/radial3"/>
    <dgm:cxn modelId="{C26945A8-B777-4347-8ADF-67CD0DE10F65}" type="presParOf" srcId="{C1814581-C05F-4EFC-A6F8-379AE48F9DDA}" destId="{270772C6-9087-472A-AC6A-CDB4621C79A8}" srcOrd="8"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81B5D63-0B73-4F45-912C-5ED8B49A889F}" type="doc">
      <dgm:prSet loTypeId="urn:microsoft.com/office/officeart/2005/8/layout/radial3" loCatId="cycle" qsTypeId="urn:microsoft.com/office/officeart/2005/8/quickstyle/simple2" qsCatId="simple" csTypeId="urn:microsoft.com/office/officeart/2005/8/colors/colorful4" csCatId="colorful" phldr="1"/>
      <dgm:spPr/>
      <dgm:t>
        <a:bodyPr/>
        <a:lstStyle/>
        <a:p>
          <a:endParaRPr lang="es-ES"/>
        </a:p>
      </dgm:t>
    </dgm:pt>
    <dgm:pt modelId="{8D2B8682-60AD-46AB-A171-4649F2AD6B72}">
      <dgm:prSet phldrT="[Texto]" custT="1"/>
      <dgm:spPr/>
      <dgm:t>
        <a:bodyPr/>
        <a:lstStyle/>
        <a:p>
          <a:r>
            <a:rPr lang="es-ES" sz="1100"/>
            <a:t>DESTREZAS TRANSVERSALES</a:t>
          </a:r>
        </a:p>
      </dgm:t>
    </dgm:pt>
    <dgm:pt modelId="{083B943F-1D41-4E22-ABC8-E516CC24411E}" type="parTrans" cxnId="{FCD73F47-3014-4E6A-974E-899EFEE0AB07}">
      <dgm:prSet/>
      <dgm:spPr/>
      <dgm:t>
        <a:bodyPr/>
        <a:lstStyle/>
        <a:p>
          <a:endParaRPr lang="es-ES" sz="1100">
            <a:solidFill>
              <a:schemeClr val="tx1"/>
            </a:solidFill>
          </a:endParaRPr>
        </a:p>
      </dgm:t>
    </dgm:pt>
    <dgm:pt modelId="{B1A18A77-8179-47C0-B843-47EE4DD043FA}" type="sibTrans" cxnId="{FCD73F47-3014-4E6A-974E-899EFEE0AB07}">
      <dgm:prSet/>
      <dgm:spPr/>
      <dgm:t>
        <a:bodyPr/>
        <a:lstStyle/>
        <a:p>
          <a:endParaRPr lang="es-ES" sz="1100">
            <a:solidFill>
              <a:schemeClr val="tx1"/>
            </a:solidFill>
          </a:endParaRPr>
        </a:p>
      </dgm:t>
    </dgm:pt>
    <dgm:pt modelId="{EB442215-81B5-4504-9DF4-09EA7A961840}">
      <dgm:prSet custT="1"/>
      <dgm:spPr/>
      <dgm:t>
        <a:bodyPr/>
        <a:lstStyle/>
        <a:p>
          <a:r>
            <a:rPr lang="es-ES" sz="1100" dirty="0">
              <a:hlinkClick xmlns:r="http://schemas.openxmlformats.org/officeDocument/2006/relationships" r:id="rId1" action="ppaction://hlinkfile"/>
            </a:rPr>
            <a:t>Pensamiento crítico</a:t>
          </a:r>
          <a:endParaRPr lang="es-ES" sz="1100" dirty="0"/>
        </a:p>
      </dgm:t>
    </dgm:pt>
    <dgm:pt modelId="{E66F7E27-921F-4456-8A65-7C026C0FE1DA}" type="parTrans" cxnId="{FF14BB78-38BF-435D-A5D0-7B19474C4C6F}">
      <dgm:prSet/>
      <dgm:spPr/>
      <dgm:t>
        <a:bodyPr/>
        <a:lstStyle/>
        <a:p>
          <a:endParaRPr lang="es-ES" sz="1100">
            <a:solidFill>
              <a:schemeClr val="tx1"/>
            </a:solidFill>
          </a:endParaRPr>
        </a:p>
      </dgm:t>
    </dgm:pt>
    <dgm:pt modelId="{00FB0C97-214A-403D-92CE-114E5DE11EEA}" type="sibTrans" cxnId="{FF14BB78-38BF-435D-A5D0-7B19474C4C6F}">
      <dgm:prSet/>
      <dgm:spPr/>
      <dgm:t>
        <a:bodyPr/>
        <a:lstStyle/>
        <a:p>
          <a:endParaRPr lang="es-ES" sz="1100">
            <a:solidFill>
              <a:schemeClr val="tx1"/>
            </a:solidFill>
          </a:endParaRPr>
        </a:p>
      </dgm:t>
    </dgm:pt>
    <dgm:pt modelId="{C7AEE6A9-50FB-4775-935A-0B403BB185E5}">
      <dgm:prSet custT="1"/>
      <dgm:spPr/>
      <dgm:t>
        <a:bodyPr/>
        <a:lstStyle/>
        <a:p>
          <a:r>
            <a:rPr lang="es-ES" sz="1100"/>
            <a:t>Pensamiento creativo</a:t>
          </a:r>
          <a:endParaRPr lang="es-ES" sz="1100" dirty="0"/>
        </a:p>
      </dgm:t>
      <dgm:extLst>
        <a:ext uri="{E40237B7-FDA0-4F09-8148-C483321AD2D9}">
          <dgm14:cNvPr xmlns:dgm14="http://schemas.microsoft.com/office/drawing/2010/diagram" id="0" name="">
            <a:hlinkClick xmlns:r="http://schemas.openxmlformats.org/officeDocument/2006/relationships" r:id="rId2" action="ppaction://hlinkfile"/>
          </dgm14:cNvPr>
        </a:ext>
      </dgm:extLst>
    </dgm:pt>
    <dgm:pt modelId="{789DE71A-75AC-4312-8FC7-024060056378}" type="parTrans" cxnId="{2F5CC301-6779-4185-9E1B-D95F0C6B2BCD}">
      <dgm:prSet/>
      <dgm:spPr/>
      <dgm:t>
        <a:bodyPr/>
        <a:lstStyle/>
        <a:p>
          <a:endParaRPr lang="es-ES" sz="1100">
            <a:solidFill>
              <a:schemeClr val="tx1"/>
            </a:solidFill>
          </a:endParaRPr>
        </a:p>
      </dgm:t>
    </dgm:pt>
    <dgm:pt modelId="{BD9FE17A-05A3-4D82-AD5C-EBB8B3C86154}" type="sibTrans" cxnId="{2F5CC301-6779-4185-9E1B-D95F0C6B2BCD}">
      <dgm:prSet/>
      <dgm:spPr/>
      <dgm:t>
        <a:bodyPr/>
        <a:lstStyle/>
        <a:p>
          <a:endParaRPr lang="es-ES" sz="1100">
            <a:solidFill>
              <a:schemeClr val="tx1"/>
            </a:solidFill>
          </a:endParaRPr>
        </a:p>
      </dgm:t>
    </dgm:pt>
    <dgm:pt modelId="{F65CC441-9BDC-4338-A355-95B7BCA40788}">
      <dgm:prSet custT="1"/>
      <dgm:spPr/>
      <dgm:t>
        <a:bodyPr/>
        <a:lstStyle/>
        <a:p>
          <a:r>
            <a:rPr lang="es-ES" sz="1100"/>
            <a:t>Iniciativa</a:t>
          </a:r>
          <a:endParaRPr lang="es-ES" sz="1100" dirty="0"/>
        </a:p>
      </dgm:t>
      <dgm:extLst>
        <a:ext uri="{E40237B7-FDA0-4F09-8148-C483321AD2D9}">
          <dgm14:cNvPr xmlns:dgm14="http://schemas.microsoft.com/office/drawing/2010/diagram" id="0" name="">
            <a:hlinkClick xmlns:r="http://schemas.openxmlformats.org/officeDocument/2006/relationships" r:id="rId3" action="ppaction://hlinkfile"/>
          </dgm14:cNvPr>
        </a:ext>
      </dgm:extLst>
    </dgm:pt>
    <dgm:pt modelId="{C055D57C-BE8E-4848-8F73-D987068E1D84}" type="parTrans" cxnId="{655A35AD-B933-42CC-ABF5-FB1EA4A7D823}">
      <dgm:prSet/>
      <dgm:spPr/>
      <dgm:t>
        <a:bodyPr/>
        <a:lstStyle/>
        <a:p>
          <a:endParaRPr lang="es-ES" sz="1100">
            <a:solidFill>
              <a:schemeClr val="tx1"/>
            </a:solidFill>
          </a:endParaRPr>
        </a:p>
      </dgm:t>
    </dgm:pt>
    <dgm:pt modelId="{C3497428-08C2-4395-93B8-A44F6B043E10}" type="sibTrans" cxnId="{655A35AD-B933-42CC-ABF5-FB1EA4A7D823}">
      <dgm:prSet/>
      <dgm:spPr/>
      <dgm:t>
        <a:bodyPr/>
        <a:lstStyle/>
        <a:p>
          <a:endParaRPr lang="es-ES" sz="1100">
            <a:solidFill>
              <a:schemeClr val="tx1"/>
            </a:solidFill>
          </a:endParaRPr>
        </a:p>
      </dgm:t>
    </dgm:pt>
    <dgm:pt modelId="{94DB7C8E-A2B9-4B27-9ED8-19D4B29003A3}">
      <dgm:prSet custT="1"/>
      <dgm:spPr/>
      <dgm:t>
        <a:bodyPr/>
        <a:lstStyle/>
        <a:p>
          <a:r>
            <a:rPr lang="es-ES" sz="1100" dirty="0"/>
            <a:t>Habilidades </a:t>
          </a:r>
          <a:r>
            <a:rPr lang="es-ES" sz="1100" dirty="0">
              <a:hlinkClick xmlns:r="http://schemas.openxmlformats.org/officeDocument/2006/relationships" r:id="rId4" action="ppaction://hlinkfile"/>
            </a:rPr>
            <a:t>de</a:t>
          </a:r>
          <a:r>
            <a:rPr lang="es-ES" sz="1100" dirty="0"/>
            <a:t> resolución de problemas</a:t>
          </a:r>
        </a:p>
      </dgm:t>
    </dgm:pt>
    <dgm:pt modelId="{614F3064-1055-40C4-88EC-F11D63D30B6D}" type="parTrans" cxnId="{38A8A8A8-2023-4450-A643-B87E57E8DE94}">
      <dgm:prSet/>
      <dgm:spPr/>
      <dgm:t>
        <a:bodyPr/>
        <a:lstStyle/>
        <a:p>
          <a:endParaRPr lang="es-ES" sz="1100">
            <a:solidFill>
              <a:schemeClr val="tx1"/>
            </a:solidFill>
          </a:endParaRPr>
        </a:p>
      </dgm:t>
    </dgm:pt>
    <dgm:pt modelId="{E8B90EE4-43B2-4BCA-8566-28210B4A1DD6}" type="sibTrans" cxnId="{38A8A8A8-2023-4450-A643-B87E57E8DE94}">
      <dgm:prSet/>
      <dgm:spPr/>
      <dgm:t>
        <a:bodyPr/>
        <a:lstStyle/>
        <a:p>
          <a:endParaRPr lang="es-ES" sz="1100">
            <a:solidFill>
              <a:schemeClr val="tx1"/>
            </a:solidFill>
          </a:endParaRPr>
        </a:p>
      </dgm:t>
    </dgm:pt>
    <dgm:pt modelId="{89042CBC-118D-48FF-A783-CD322B7458EF}">
      <dgm:prSet custT="1"/>
      <dgm:spPr/>
      <dgm:t>
        <a:bodyPr/>
        <a:lstStyle/>
        <a:p>
          <a:r>
            <a:rPr lang="es-ES" sz="1100" dirty="0"/>
            <a:t>Asunción de </a:t>
          </a:r>
          <a:r>
            <a:rPr lang="es-ES" sz="1100" dirty="0">
              <a:hlinkClick xmlns:r="http://schemas.openxmlformats.org/officeDocument/2006/relationships" r:id="rId5" action="ppaction://hlinkfile"/>
            </a:rPr>
            <a:t>riesgos</a:t>
          </a:r>
          <a:endParaRPr lang="es-ES" sz="1100" dirty="0"/>
        </a:p>
      </dgm:t>
    </dgm:pt>
    <dgm:pt modelId="{FAFEA83E-22C1-43DB-8C8E-CF00A3892DCB}" type="parTrans" cxnId="{A5C03C7F-CE83-41F0-815A-5FD64330AF7B}">
      <dgm:prSet/>
      <dgm:spPr/>
      <dgm:t>
        <a:bodyPr/>
        <a:lstStyle/>
        <a:p>
          <a:endParaRPr lang="es-ES" sz="1100">
            <a:solidFill>
              <a:schemeClr val="tx1"/>
            </a:solidFill>
          </a:endParaRPr>
        </a:p>
      </dgm:t>
    </dgm:pt>
    <dgm:pt modelId="{496F9C37-5948-423E-AADB-1D2EC07FE96D}" type="sibTrans" cxnId="{A5C03C7F-CE83-41F0-815A-5FD64330AF7B}">
      <dgm:prSet/>
      <dgm:spPr/>
      <dgm:t>
        <a:bodyPr/>
        <a:lstStyle/>
        <a:p>
          <a:endParaRPr lang="es-ES" sz="1100">
            <a:solidFill>
              <a:schemeClr val="tx1"/>
            </a:solidFill>
          </a:endParaRPr>
        </a:p>
      </dgm:t>
    </dgm:pt>
    <dgm:pt modelId="{7D27DCBC-D758-463C-AF63-3F5B369C6ACD}">
      <dgm:prSet custT="1"/>
      <dgm:spPr/>
      <dgm:t>
        <a:bodyPr/>
        <a:lstStyle/>
        <a:p>
          <a:r>
            <a:rPr lang="es-ES" sz="1100" dirty="0"/>
            <a:t>Toma </a:t>
          </a:r>
          <a:r>
            <a:rPr lang="es-ES" sz="1100" dirty="0">
              <a:hlinkClick xmlns:r="http://schemas.openxmlformats.org/officeDocument/2006/relationships" r:id="rId6" action="ppaction://hlinkfile"/>
            </a:rPr>
            <a:t>de</a:t>
          </a:r>
          <a:r>
            <a:rPr lang="es-ES" sz="1100" dirty="0"/>
            <a:t> decisiones</a:t>
          </a:r>
        </a:p>
      </dgm:t>
      <dgm:extLst>
        <a:ext uri="{E40237B7-FDA0-4F09-8148-C483321AD2D9}">
          <dgm14:cNvPr xmlns:dgm14="http://schemas.microsoft.com/office/drawing/2010/diagram" id="0" name="">
            <a:hlinkClick xmlns:r="http://schemas.openxmlformats.org/officeDocument/2006/relationships" r:id="rId7" action="ppaction://hlinkfile"/>
          </dgm14:cNvPr>
        </a:ext>
      </dgm:extLst>
    </dgm:pt>
    <dgm:pt modelId="{9464DEA5-074B-4052-98F4-6F8A8580B584}" type="parTrans" cxnId="{7F99844A-9C8E-4478-9AC5-718999066A4A}">
      <dgm:prSet/>
      <dgm:spPr/>
      <dgm:t>
        <a:bodyPr/>
        <a:lstStyle/>
        <a:p>
          <a:endParaRPr lang="es-ES" sz="1100">
            <a:solidFill>
              <a:schemeClr val="tx1"/>
            </a:solidFill>
          </a:endParaRPr>
        </a:p>
      </dgm:t>
    </dgm:pt>
    <dgm:pt modelId="{2DA0A6FF-BE48-4899-8288-B21C24894FCC}" type="sibTrans" cxnId="{7F99844A-9C8E-4478-9AC5-718999066A4A}">
      <dgm:prSet/>
      <dgm:spPr/>
      <dgm:t>
        <a:bodyPr/>
        <a:lstStyle/>
        <a:p>
          <a:endParaRPr lang="es-ES" sz="1100">
            <a:solidFill>
              <a:schemeClr val="tx1"/>
            </a:solidFill>
          </a:endParaRPr>
        </a:p>
      </dgm:t>
    </dgm:pt>
    <dgm:pt modelId="{08D9552C-ED31-48DD-BDEC-BD3DE84AFD8A}">
      <dgm:prSet custT="1"/>
      <dgm:spPr/>
      <dgm:t>
        <a:bodyPr/>
        <a:lstStyle/>
        <a:p>
          <a:r>
            <a:rPr lang="es-ES" sz="1100"/>
            <a:t>Gestión de sentimientos</a:t>
          </a:r>
          <a:endParaRPr lang="es-ES" sz="1100" dirty="0"/>
        </a:p>
      </dgm:t>
      <dgm:extLst>
        <a:ext uri="{E40237B7-FDA0-4F09-8148-C483321AD2D9}">
          <dgm14:cNvPr xmlns:dgm14="http://schemas.microsoft.com/office/drawing/2010/diagram" id="0" name="">
            <a:hlinkClick xmlns:r="http://schemas.openxmlformats.org/officeDocument/2006/relationships" r:id="rId8" action="ppaction://hlinkfile"/>
          </dgm14:cNvPr>
        </a:ext>
      </dgm:extLst>
    </dgm:pt>
    <dgm:pt modelId="{A5595A3E-00D7-49EE-9218-56FE1BCB4319}" type="parTrans" cxnId="{3964A026-F59F-46E5-97DA-32B431CDF484}">
      <dgm:prSet/>
      <dgm:spPr/>
      <dgm:t>
        <a:bodyPr/>
        <a:lstStyle/>
        <a:p>
          <a:endParaRPr lang="es-ES" sz="1100">
            <a:solidFill>
              <a:schemeClr val="tx1"/>
            </a:solidFill>
          </a:endParaRPr>
        </a:p>
      </dgm:t>
    </dgm:pt>
    <dgm:pt modelId="{6C5BE297-0985-4FC0-98AC-115ED699C2FD}" type="sibTrans" cxnId="{3964A026-F59F-46E5-97DA-32B431CDF484}">
      <dgm:prSet/>
      <dgm:spPr/>
      <dgm:t>
        <a:bodyPr/>
        <a:lstStyle/>
        <a:p>
          <a:endParaRPr lang="es-ES" sz="1100">
            <a:solidFill>
              <a:schemeClr val="tx1"/>
            </a:solidFill>
          </a:endParaRPr>
        </a:p>
      </dgm:t>
    </dgm:pt>
    <dgm:pt modelId="{487F9E9C-CAE5-4F66-A1E5-78B698541EE5}" type="pres">
      <dgm:prSet presAssocID="{981B5D63-0B73-4F45-912C-5ED8B49A889F}" presName="composite" presStyleCnt="0">
        <dgm:presLayoutVars>
          <dgm:chMax val="1"/>
          <dgm:dir/>
          <dgm:resizeHandles val="exact"/>
        </dgm:presLayoutVars>
      </dgm:prSet>
      <dgm:spPr/>
    </dgm:pt>
    <dgm:pt modelId="{86471A7B-5492-49BC-B3D2-7E8740F5C4D8}" type="pres">
      <dgm:prSet presAssocID="{981B5D63-0B73-4F45-912C-5ED8B49A889F}" presName="radial" presStyleCnt="0">
        <dgm:presLayoutVars>
          <dgm:animLvl val="ctr"/>
        </dgm:presLayoutVars>
      </dgm:prSet>
      <dgm:spPr/>
    </dgm:pt>
    <dgm:pt modelId="{4FCAB1B0-3100-4084-AA14-71157B45A549}" type="pres">
      <dgm:prSet presAssocID="{8D2B8682-60AD-46AB-A171-4649F2AD6B72}" presName="centerShape" presStyleLbl="vennNode1" presStyleIdx="0" presStyleCnt="8"/>
      <dgm:spPr/>
    </dgm:pt>
    <dgm:pt modelId="{C4353175-E12C-49F2-8301-C7803ADE7E5B}" type="pres">
      <dgm:prSet presAssocID="{EB442215-81B5-4504-9DF4-09EA7A961840}" presName="node" presStyleLbl="vennNode1" presStyleIdx="1" presStyleCnt="8">
        <dgm:presLayoutVars>
          <dgm:bulletEnabled val="1"/>
        </dgm:presLayoutVars>
      </dgm:prSet>
      <dgm:spPr/>
    </dgm:pt>
    <dgm:pt modelId="{144F9224-C2AF-4CB1-ACFF-34B21C4CE337}" type="pres">
      <dgm:prSet presAssocID="{C7AEE6A9-50FB-4775-935A-0B403BB185E5}" presName="node" presStyleLbl="vennNode1" presStyleIdx="2" presStyleCnt="8">
        <dgm:presLayoutVars>
          <dgm:bulletEnabled val="1"/>
        </dgm:presLayoutVars>
      </dgm:prSet>
      <dgm:spPr/>
    </dgm:pt>
    <dgm:pt modelId="{67846E23-CDD3-441C-844A-DAE8B6064128}" type="pres">
      <dgm:prSet presAssocID="{F65CC441-9BDC-4338-A355-95B7BCA40788}" presName="node" presStyleLbl="vennNode1" presStyleIdx="3" presStyleCnt="8">
        <dgm:presLayoutVars>
          <dgm:bulletEnabled val="1"/>
        </dgm:presLayoutVars>
      </dgm:prSet>
      <dgm:spPr/>
    </dgm:pt>
    <dgm:pt modelId="{EFF05019-6894-41D5-B1E8-C66D20F85885}" type="pres">
      <dgm:prSet presAssocID="{94DB7C8E-A2B9-4B27-9ED8-19D4B29003A3}" presName="node" presStyleLbl="vennNode1" presStyleIdx="4" presStyleCnt="8">
        <dgm:presLayoutVars>
          <dgm:bulletEnabled val="1"/>
        </dgm:presLayoutVars>
      </dgm:prSet>
      <dgm:spPr/>
    </dgm:pt>
    <dgm:pt modelId="{EB0C1DC2-3683-4213-8E58-D9D383A8793C}" type="pres">
      <dgm:prSet presAssocID="{89042CBC-118D-48FF-A783-CD322B7458EF}" presName="node" presStyleLbl="vennNode1" presStyleIdx="5" presStyleCnt="8">
        <dgm:presLayoutVars>
          <dgm:bulletEnabled val="1"/>
        </dgm:presLayoutVars>
      </dgm:prSet>
      <dgm:spPr/>
    </dgm:pt>
    <dgm:pt modelId="{1F47E915-CB30-43FA-9F25-4093145857F3}" type="pres">
      <dgm:prSet presAssocID="{7D27DCBC-D758-463C-AF63-3F5B369C6ACD}" presName="node" presStyleLbl="vennNode1" presStyleIdx="6" presStyleCnt="8">
        <dgm:presLayoutVars>
          <dgm:bulletEnabled val="1"/>
        </dgm:presLayoutVars>
      </dgm:prSet>
      <dgm:spPr/>
    </dgm:pt>
    <dgm:pt modelId="{1A0AA34D-F2A7-4192-A805-D1BD95004146}" type="pres">
      <dgm:prSet presAssocID="{08D9552C-ED31-48DD-BDEC-BD3DE84AFD8A}" presName="node" presStyleLbl="vennNode1" presStyleIdx="7" presStyleCnt="8">
        <dgm:presLayoutVars>
          <dgm:bulletEnabled val="1"/>
        </dgm:presLayoutVars>
      </dgm:prSet>
      <dgm:spPr/>
    </dgm:pt>
  </dgm:ptLst>
  <dgm:cxnLst>
    <dgm:cxn modelId="{2F5CC301-6779-4185-9E1B-D95F0C6B2BCD}" srcId="{8D2B8682-60AD-46AB-A171-4649F2AD6B72}" destId="{C7AEE6A9-50FB-4775-935A-0B403BB185E5}" srcOrd="1" destOrd="0" parTransId="{789DE71A-75AC-4312-8FC7-024060056378}" sibTransId="{BD9FE17A-05A3-4D82-AD5C-EBB8B3C86154}"/>
    <dgm:cxn modelId="{83C63303-65F4-4D66-B137-32714D8D4B9F}" type="presOf" srcId="{8D2B8682-60AD-46AB-A171-4649F2AD6B72}" destId="{4FCAB1B0-3100-4084-AA14-71157B45A549}" srcOrd="0" destOrd="0" presId="urn:microsoft.com/office/officeart/2005/8/layout/radial3"/>
    <dgm:cxn modelId="{12E5C21B-A768-4FB3-A00D-EDF1D1985AD0}" type="presOf" srcId="{7D27DCBC-D758-463C-AF63-3F5B369C6ACD}" destId="{1F47E915-CB30-43FA-9F25-4093145857F3}" srcOrd="0" destOrd="0" presId="urn:microsoft.com/office/officeart/2005/8/layout/radial3"/>
    <dgm:cxn modelId="{A266E423-151E-4125-8334-1B7434340640}" type="presOf" srcId="{981B5D63-0B73-4F45-912C-5ED8B49A889F}" destId="{487F9E9C-CAE5-4F66-A1E5-78B698541EE5}" srcOrd="0" destOrd="0" presId="urn:microsoft.com/office/officeart/2005/8/layout/radial3"/>
    <dgm:cxn modelId="{3964A026-F59F-46E5-97DA-32B431CDF484}" srcId="{8D2B8682-60AD-46AB-A171-4649F2AD6B72}" destId="{08D9552C-ED31-48DD-BDEC-BD3DE84AFD8A}" srcOrd="6" destOrd="0" parTransId="{A5595A3E-00D7-49EE-9218-56FE1BCB4319}" sibTransId="{6C5BE297-0985-4FC0-98AC-115ED699C2FD}"/>
    <dgm:cxn modelId="{5E5BF662-7CB3-432C-83F2-147546FCC3C1}" type="presOf" srcId="{89042CBC-118D-48FF-A783-CD322B7458EF}" destId="{EB0C1DC2-3683-4213-8E58-D9D383A8793C}" srcOrd="0" destOrd="0" presId="urn:microsoft.com/office/officeart/2005/8/layout/radial3"/>
    <dgm:cxn modelId="{FCD73F47-3014-4E6A-974E-899EFEE0AB07}" srcId="{981B5D63-0B73-4F45-912C-5ED8B49A889F}" destId="{8D2B8682-60AD-46AB-A171-4649F2AD6B72}" srcOrd="0" destOrd="0" parTransId="{083B943F-1D41-4E22-ABC8-E516CC24411E}" sibTransId="{B1A18A77-8179-47C0-B843-47EE4DD043FA}"/>
    <dgm:cxn modelId="{7F99844A-9C8E-4478-9AC5-718999066A4A}" srcId="{8D2B8682-60AD-46AB-A171-4649F2AD6B72}" destId="{7D27DCBC-D758-463C-AF63-3F5B369C6ACD}" srcOrd="5" destOrd="0" parTransId="{9464DEA5-074B-4052-98F4-6F8A8580B584}" sibTransId="{2DA0A6FF-BE48-4899-8288-B21C24894FCC}"/>
    <dgm:cxn modelId="{FF14BB78-38BF-435D-A5D0-7B19474C4C6F}" srcId="{8D2B8682-60AD-46AB-A171-4649F2AD6B72}" destId="{EB442215-81B5-4504-9DF4-09EA7A961840}" srcOrd="0" destOrd="0" parTransId="{E66F7E27-921F-4456-8A65-7C026C0FE1DA}" sibTransId="{00FB0C97-214A-403D-92CE-114E5DE11EEA}"/>
    <dgm:cxn modelId="{5FF9E67E-EB8C-42F9-8099-372A2D550863}" type="presOf" srcId="{94DB7C8E-A2B9-4B27-9ED8-19D4B29003A3}" destId="{EFF05019-6894-41D5-B1E8-C66D20F85885}" srcOrd="0" destOrd="0" presId="urn:microsoft.com/office/officeart/2005/8/layout/radial3"/>
    <dgm:cxn modelId="{A5C03C7F-CE83-41F0-815A-5FD64330AF7B}" srcId="{8D2B8682-60AD-46AB-A171-4649F2AD6B72}" destId="{89042CBC-118D-48FF-A783-CD322B7458EF}" srcOrd="4" destOrd="0" parTransId="{FAFEA83E-22C1-43DB-8C8E-CF00A3892DCB}" sibTransId="{496F9C37-5948-423E-AADB-1D2EC07FE96D}"/>
    <dgm:cxn modelId="{38A8A8A8-2023-4450-A643-B87E57E8DE94}" srcId="{8D2B8682-60AD-46AB-A171-4649F2AD6B72}" destId="{94DB7C8E-A2B9-4B27-9ED8-19D4B29003A3}" srcOrd="3" destOrd="0" parTransId="{614F3064-1055-40C4-88EC-F11D63D30B6D}" sibTransId="{E8B90EE4-43B2-4BCA-8566-28210B4A1DD6}"/>
    <dgm:cxn modelId="{655A35AD-B933-42CC-ABF5-FB1EA4A7D823}" srcId="{8D2B8682-60AD-46AB-A171-4649F2AD6B72}" destId="{F65CC441-9BDC-4338-A355-95B7BCA40788}" srcOrd="2" destOrd="0" parTransId="{C055D57C-BE8E-4848-8F73-D987068E1D84}" sibTransId="{C3497428-08C2-4395-93B8-A44F6B043E10}"/>
    <dgm:cxn modelId="{714F91CE-78C0-472A-9797-4C996101A607}" type="presOf" srcId="{08D9552C-ED31-48DD-BDEC-BD3DE84AFD8A}" destId="{1A0AA34D-F2A7-4192-A805-D1BD95004146}" srcOrd="0" destOrd="0" presId="urn:microsoft.com/office/officeart/2005/8/layout/radial3"/>
    <dgm:cxn modelId="{B7CFCFD7-F6D3-4CE7-9E5D-C2F696836425}" type="presOf" srcId="{F65CC441-9BDC-4338-A355-95B7BCA40788}" destId="{67846E23-CDD3-441C-844A-DAE8B6064128}" srcOrd="0" destOrd="0" presId="urn:microsoft.com/office/officeart/2005/8/layout/radial3"/>
    <dgm:cxn modelId="{D0B330DD-E956-4877-B58E-E66A3DB40EFA}" type="presOf" srcId="{C7AEE6A9-50FB-4775-935A-0B403BB185E5}" destId="{144F9224-C2AF-4CB1-ACFF-34B21C4CE337}" srcOrd="0" destOrd="0" presId="urn:microsoft.com/office/officeart/2005/8/layout/radial3"/>
    <dgm:cxn modelId="{7103E2E9-1F7A-439E-BA6A-AA97F4E0E7C0}" type="presOf" srcId="{EB442215-81B5-4504-9DF4-09EA7A961840}" destId="{C4353175-E12C-49F2-8301-C7803ADE7E5B}" srcOrd="0" destOrd="0" presId="urn:microsoft.com/office/officeart/2005/8/layout/radial3"/>
    <dgm:cxn modelId="{271EC77C-4CE4-4D3A-99A6-B1A204F49679}" type="presParOf" srcId="{487F9E9C-CAE5-4F66-A1E5-78B698541EE5}" destId="{86471A7B-5492-49BC-B3D2-7E8740F5C4D8}" srcOrd="0" destOrd="0" presId="urn:microsoft.com/office/officeart/2005/8/layout/radial3"/>
    <dgm:cxn modelId="{88824AD2-FB6C-45D4-9505-1757B13A610B}" type="presParOf" srcId="{86471A7B-5492-49BC-B3D2-7E8740F5C4D8}" destId="{4FCAB1B0-3100-4084-AA14-71157B45A549}" srcOrd="0" destOrd="0" presId="urn:microsoft.com/office/officeart/2005/8/layout/radial3"/>
    <dgm:cxn modelId="{F53A06C4-2E03-4E1E-8959-1573693085EF}" type="presParOf" srcId="{86471A7B-5492-49BC-B3D2-7E8740F5C4D8}" destId="{C4353175-E12C-49F2-8301-C7803ADE7E5B}" srcOrd="1" destOrd="0" presId="urn:microsoft.com/office/officeart/2005/8/layout/radial3"/>
    <dgm:cxn modelId="{EEE6F852-2C45-4374-9CC0-F558B32F4875}" type="presParOf" srcId="{86471A7B-5492-49BC-B3D2-7E8740F5C4D8}" destId="{144F9224-C2AF-4CB1-ACFF-34B21C4CE337}" srcOrd="2" destOrd="0" presId="urn:microsoft.com/office/officeart/2005/8/layout/radial3"/>
    <dgm:cxn modelId="{D9A8A082-698E-4A8F-B5F3-55742F423BDF}" type="presParOf" srcId="{86471A7B-5492-49BC-B3D2-7E8740F5C4D8}" destId="{67846E23-CDD3-441C-844A-DAE8B6064128}" srcOrd="3" destOrd="0" presId="urn:microsoft.com/office/officeart/2005/8/layout/radial3"/>
    <dgm:cxn modelId="{4A30A3E8-4FCE-4CD5-88A2-D4C40BC548D9}" type="presParOf" srcId="{86471A7B-5492-49BC-B3D2-7E8740F5C4D8}" destId="{EFF05019-6894-41D5-B1E8-C66D20F85885}" srcOrd="4" destOrd="0" presId="urn:microsoft.com/office/officeart/2005/8/layout/radial3"/>
    <dgm:cxn modelId="{C63BDDE8-4DA5-4852-84F6-037E5D120A3A}" type="presParOf" srcId="{86471A7B-5492-49BC-B3D2-7E8740F5C4D8}" destId="{EB0C1DC2-3683-4213-8E58-D9D383A8793C}" srcOrd="5" destOrd="0" presId="urn:microsoft.com/office/officeart/2005/8/layout/radial3"/>
    <dgm:cxn modelId="{25062E5C-2B76-48EA-876E-5640BEA48CDB}" type="presParOf" srcId="{86471A7B-5492-49BC-B3D2-7E8740F5C4D8}" destId="{1F47E915-CB30-43FA-9F25-4093145857F3}" srcOrd="6" destOrd="0" presId="urn:microsoft.com/office/officeart/2005/8/layout/radial3"/>
    <dgm:cxn modelId="{375E1554-D1F1-4CEA-AD16-168CA1E6F2C0}" type="presParOf" srcId="{86471A7B-5492-49BC-B3D2-7E8740F5C4D8}" destId="{1A0AA34D-F2A7-4192-A805-D1BD95004146}" srcOrd="7"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0DAC2-8E3A-4DD4-A55D-EFFACC6FF24D}">
      <dsp:nvSpPr>
        <dsp:cNvPr id="0" name=""/>
        <dsp:cNvSpPr/>
      </dsp:nvSpPr>
      <dsp:spPr>
        <a:xfrm>
          <a:off x="2081658" y="2236"/>
          <a:ext cx="2650551" cy="66263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solidFill>
                <a:schemeClr val="tx1"/>
              </a:solidFill>
            </a:rPr>
            <a:t>CONTEXTO ECLESIAL/PACTO EDUCATIVO</a:t>
          </a:r>
        </a:p>
      </dsp:txBody>
      <dsp:txXfrm>
        <a:off x="2101066" y="21644"/>
        <a:ext cx="2611735" cy="623821"/>
      </dsp:txXfrm>
    </dsp:sp>
    <dsp:sp modelId="{76E03E65-CBDE-430E-A741-3E36CC86CF70}">
      <dsp:nvSpPr>
        <dsp:cNvPr id="0" name=""/>
        <dsp:cNvSpPr/>
      </dsp:nvSpPr>
      <dsp:spPr>
        <a:xfrm rot="5400000">
          <a:off x="3282689" y="681440"/>
          <a:ext cx="248489" cy="29818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solidFill>
              <a:schemeClr val="tx1"/>
            </a:solidFill>
          </a:endParaRPr>
        </a:p>
      </dsp:txBody>
      <dsp:txXfrm rot="-5400000">
        <a:off x="3317478" y="706289"/>
        <a:ext cx="178913" cy="173942"/>
      </dsp:txXfrm>
    </dsp:sp>
    <dsp:sp modelId="{F55DB542-1342-497A-918F-6C5924FE4168}">
      <dsp:nvSpPr>
        <dsp:cNvPr id="0" name=""/>
        <dsp:cNvSpPr/>
      </dsp:nvSpPr>
      <dsp:spPr>
        <a:xfrm>
          <a:off x="2081658" y="996193"/>
          <a:ext cx="2650551" cy="662637"/>
        </a:xfrm>
        <a:prstGeom prst="roundRect">
          <a:avLst>
            <a:gd name="adj" fmla="val 10000"/>
          </a:avLst>
        </a:prstGeom>
        <a:solidFill>
          <a:schemeClr val="accent4">
            <a:hueOff val="1960178"/>
            <a:satOff val="-8155"/>
            <a:lumOff val="1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solidFill>
                <a:schemeClr val="tx1"/>
              </a:solidFill>
            </a:rPr>
            <a:t>CONTEXTO EDUCATIVO INTERNACIONAL</a:t>
          </a:r>
        </a:p>
      </dsp:txBody>
      <dsp:txXfrm>
        <a:off x="2101066" y="1015601"/>
        <a:ext cx="2611735" cy="623821"/>
      </dsp:txXfrm>
    </dsp:sp>
    <dsp:sp modelId="{E1D7E1C9-7D0B-49DF-AB11-482F056C9100}">
      <dsp:nvSpPr>
        <dsp:cNvPr id="0" name=""/>
        <dsp:cNvSpPr/>
      </dsp:nvSpPr>
      <dsp:spPr>
        <a:xfrm rot="5400000">
          <a:off x="3282689" y="1675397"/>
          <a:ext cx="248489" cy="298187"/>
        </a:xfrm>
        <a:prstGeom prst="rightArrow">
          <a:avLst>
            <a:gd name="adj1" fmla="val 60000"/>
            <a:gd name="adj2" fmla="val 50000"/>
          </a:avLst>
        </a:prstGeom>
        <a:solidFill>
          <a:schemeClr val="accent4">
            <a:hueOff val="2450223"/>
            <a:satOff val="-10194"/>
            <a:lumOff val="24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solidFill>
              <a:schemeClr val="tx1"/>
            </a:solidFill>
          </a:endParaRPr>
        </a:p>
      </dsp:txBody>
      <dsp:txXfrm rot="-5400000">
        <a:off x="3317478" y="1700246"/>
        <a:ext cx="178913" cy="173942"/>
      </dsp:txXfrm>
    </dsp:sp>
    <dsp:sp modelId="{ABACCAC9-52C7-46A4-AD0C-AD3479D405A0}">
      <dsp:nvSpPr>
        <dsp:cNvPr id="0" name=""/>
        <dsp:cNvSpPr/>
      </dsp:nvSpPr>
      <dsp:spPr>
        <a:xfrm>
          <a:off x="2081658" y="1990150"/>
          <a:ext cx="2650551" cy="662637"/>
        </a:xfrm>
        <a:prstGeom prst="roundRect">
          <a:avLst>
            <a:gd name="adj" fmla="val 10000"/>
          </a:avLst>
        </a:prstGeom>
        <a:solidFill>
          <a:schemeClr val="accent4">
            <a:hueOff val="3920356"/>
            <a:satOff val="-16311"/>
            <a:lumOff val="3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solidFill>
                <a:schemeClr val="tx1"/>
              </a:solidFill>
            </a:rPr>
            <a:t>CONTEXTO  NACIONAL (LOMLOE)</a:t>
          </a:r>
        </a:p>
      </dsp:txBody>
      <dsp:txXfrm>
        <a:off x="2101066" y="2009558"/>
        <a:ext cx="2611735" cy="623821"/>
      </dsp:txXfrm>
    </dsp:sp>
    <dsp:sp modelId="{5786B50B-4855-4E67-90AB-DA1DF8E481F9}">
      <dsp:nvSpPr>
        <dsp:cNvPr id="0" name=""/>
        <dsp:cNvSpPr/>
      </dsp:nvSpPr>
      <dsp:spPr>
        <a:xfrm rot="5400000">
          <a:off x="3282689" y="2669353"/>
          <a:ext cx="248489" cy="298187"/>
        </a:xfrm>
        <a:prstGeom prst="rightArrow">
          <a:avLst>
            <a:gd name="adj1" fmla="val 60000"/>
            <a:gd name="adj2" fmla="val 50000"/>
          </a:avLst>
        </a:prstGeom>
        <a:solidFill>
          <a:schemeClr val="accent4">
            <a:hueOff val="4900445"/>
            <a:satOff val="-20388"/>
            <a:lumOff val="480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solidFill>
              <a:schemeClr val="tx1"/>
            </a:solidFill>
          </a:endParaRPr>
        </a:p>
      </dsp:txBody>
      <dsp:txXfrm rot="-5400000">
        <a:off x="3317478" y="2694202"/>
        <a:ext cx="178913" cy="173942"/>
      </dsp:txXfrm>
    </dsp:sp>
    <dsp:sp modelId="{E6262205-37C0-49D3-924A-3EDB4AA5A460}">
      <dsp:nvSpPr>
        <dsp:cNvPr id="0" name=""/>
        <dsp:cNvSpPr/>
      </dsp:nvSpPr>
      <dsp:spPr>
        <a:xfrm>
          <a:off x="2081658" y="2984106"/>
          <a:ext cx="2650551" cy="662637"/>
        </a:xfrm>
        <a:prstGeom prst="roundRect">
          <a:avLst>
            <a:gd name="adj" fmla="val 10000"/>
          </a:avLst>
        </a:prstGeom>
        <a:solidFill>
          <a:schemeClr val="accent4">
            <a:hueOff val="5880535"/>
            <a:satOff val="-24466"/>
            <a:lumOff val="5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solidFill>
                <a:schemeClr val="tx1"/>
              </a:solidFill>
            </a:rPr>
            <a:t>AUTONOMÍA/DDE</a:t>
          </a:r>
        </a:p>
      </dsp:txBody>
      <dsp:txXfrm>
        <a:off x="2101066" y="3003514"/>
        <a:ext cx="2611735" cy="623821"/>
      </dsp:txXfrm>
    </dsp:sp>
    <dsp:sp modelId="{553F9BDD-5E2D-4688-8359-3277117D1F74}">
      <dsp:nvSpPr>
        <dsp:cNvPr id="0" name=""/>
        <dsp:cNvSpPr/>
      </dsp:nvSpPr>
      <dsp:spPr>
        <a:xfrm rot="5400000">
          <a:off x="3282689" y="3663310"/>
          <a:ext cx="248489" cy="298187"/>
        </a:xfrm>
        <a:prstGeom prst="rightArrow">
          <a:avLst>
            <a:gd name="adj1" fmla="val 60000"/>
            <a:gd name="adj2" fmla="val 50000"/>
          </a:avLst>
        </a:prstGeom>
        <a:solidFill>
          <a:schemeClr val="accent4">
            <a:hueOff val="7350668"/>
            <a:satOff val="-30583"/>
            <a:lumOff val="72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solidFill>
              <a:schemeClr val="tx1"/>
            </a:solidFill>
          </a:endParaRPr>
        </a:p>
      </dsp:txBody>
      <dsp:txXfrm rot="-5400000">
        <a:off x="3317478" y="3688159"/>
        <a:ext cx="178913" cy="173942"/>
      </dsp:txXfrm>
    </dsp:sp>
    <dsp:sp modelId="{05A5D5D4-F9B3-4D4C-B8B6-0B0268B36309}">
      <dsp:nvSpPr>
        <dsp:cNvPr id="0" name=""/>
        <dsp:cNvSpPr/>
      </dsp:nvSpPr>
      <dsp:spPr>
        <a:xfrm>
          <a:off x="2081658" y="3978063"/>
          <a:ext cx="2650551" cy="662637"/>
        </a:xfrm>
        <a:prstGeom prst="roundRect">
          <a:avLst>
            <a:gd name="adj" fmla="val 10000"/>
          </a:avLst>
        </a:prstGeom>
        <a:solidFill>
          <a:schemeClr val="accent4">
            <a:hueOff val="7840713"/>
            <a:satOff val="-32622"/>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solidFill>
                <a:schemeClr val="tx1"/>
              </a:solidFill>
            </a:rPr>
            <a:t>COLEGIO/INSTITUTO</a:t>
          </a:r>
        </a:p>
      </dsp:txBody>
      <dsp:txXfrm>
        <a:off x="2101066" y="3997471"/>
        <a:ext cx="2611735" cy="623821"/>
      </dsp:txXfrm>
    </dsp:sp>
    <dsp:sp modelId="{36E8A1BA-0FC4-4BD3-A072-F46EBFB41F51}">
      <dsp:nvSpPr>
        <dsp:cNvPr id="0" name=""/>
        <dsp:cNvSpPr/>
      </dsp:nvSpPr>
      <dsp:spPr>
        <a:xfrm rot="5400000">
          <a:off x="3282689" y="4657267"/>
          <a:ext cx="248489" cy="298187"/>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solidFill>
              <a:schemeClr val="tx1"/>
            </a:solidFill>
          </a:endParaRPr>
        </a:p>
      </dsp:txBody>
      <dsp:txXfrm rot="-5400000">
        <a:off x="3317478" y="4682116"/>
        <a:ext cx="178913" cy="173942"/>
      </dsp:txXfrm>
    </dsp:sp>
    <dsp:sp modelId="{1A9D63E2-C7FA-4599-AAA9-2BC5FCF6B1A2}">
      <dsp:nvSpPr>
        <dsp:cNvPr id="0" name=""/>
        <dsp:cNvSpPr/>
      </dsp:nvSpPr>
      <dsp:spPr>
        <a:xfrm>
          <a:off x="2081658" y="4972020"/>
          <a:ext cx="2650551" cy="662637"/>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solidFill>
                <a:schemeClr val="tx1"/>
              </a:solidFill>
            </a:rPr>
            <a:t>ALUMNO</a:t>
          </a:r>
        </a:p>
      </dsp:txBody>
      <dsp:txXfrm>
        <a:off x="2101066" y="4991428"/>
        <a:ext cx="2611735" cy="6238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EA6FF-2CE4-4D4C-9530-B7B61F4230C2}">
      <dsp:nvSpPr>
        <dsp:cNvPr id="0" name=""/>
        <dsp:cNvSpPr/>
      </dsp:nvSpPr>
      <dsp:spPr>
        <a:xfrm>
          <a:off x="-4882653" y="-753830"/>
          <a:ext cx="5858998" cy="5858998"/>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23BA23-E8E0-4C97-BA07-8B0DF4831E2E}">
      <dsp:nvSpPr>
        <dsp:cNvPr id="0" name=""/>
        <dsp:cNvSpPr/>
      </dsp:nvSpPr>
      <dsp:spPr>
        <a:xfrm>
          <a:off x="799884" y="621632"/>
          <a:ext cx="9692761" cy="12430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703" tIns="165100" rIns="165100" bIns="165100" numCol="1" spcCol="1270" anchor="ctr" anchorCtr="0">
          <a:noAutofit/>
        </a:bodyPr>
        <a:lstStyle/>
        <a:p>
          <a:pPr marL="0" lvl="0" indent="0" algn="l" defTabSz="2889250">
            <a:lnSpc>
              <a:spcPct val="90000"/>
            </a:lnSpc>
            <a:spcBef>
              <a:spcPct val="0"/>
            </a:spcBef>
            <a:spcAft>
              <a:spcPct val="35000"/>
            </a:spcAft>
            <a:buNone/>
          </a:pPr>
          <a:r>
            <a:rPr lang="es-ES" sz="6500" kern="1200" dirty="0">
              <a:hlinkClick xmlns:r="http://schemas.openxmlformats.org/officeDocument/2006/relationships" r:id="rId1" action="ppaction://hlinkfile"/>
            </a:rPr>
            <a:t>EDUCACIÓN INFANTIL</a:t>
          </a:r>
          <a:endParaRPr lang="es-ES" sz="6500" kern="1200" dirty="0"/>
        </a:p>
      </dsp:txBody>
      <dsp:txXfrm>
        <a:off x="799884" y="621632"/>
        <a:ext cx="9692761" cy="1243090"/>
      </dsp:txXfrm>
    </dsp:sp>
    <dsp:sp modelId="{9E36ECE4-4066-40C0-A202-548A49D315E9}">
      <dsp:nvSpPr>
        <dsp:cNvPr id="0" name=""/>
        <dsp:cNvSpPr/>
      </dsp:nvSpPr>
      <dsp:spPr>
        <a:xfrm>
          <a:off x="22953" y="466245"/>
          <a:ext cx="1553862" cy="155386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F7BB7D-0879-44D5-8A1C-F940F4E90752}">
      <dsp:nvSpPr>
        <dsp:cNvPr id="0" name=""/>
        <dsp:cNvSpPr/>
      </dsp:nvSpPr>
      <dsp:spPr>
        <a:xfrm>
          <a:off x="799884" y="2486615"/>
          <a:ext cx="9692761" cy="12430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703" tIns="165100" rIns="165100" bIns="165100" numCol="1" spcCol="1270" anchor="ctr" anchorCtr="0">
          <a:noAutofit/>
        </a:bodyPr>
        <a:lstStyle/>
        <a:p>
          <a:pPr marL="0" lvl="0" indent="0" algn="l" defTabSz="2889250">
            <a:lnSpc>
              <a:spcPct val="90000"/>
            </a:lnSpc>
            <a:spcBef>
              <a:spcPct val="0"/>
            </a:spcBef>
            <a:spcAft>
              <a:spcPct val="35000"/>
            </a:spcAft>
            <a:buNone/>
          </a:pPr>
          <a:r>
            <a:rPr lang="es-ES" sz="6500" kern="1200" dirty="0">
              <a:hlinkClick xmlns:r="http://schemas.openxmlformats.org/officeDocument/2006/relationships" r:id="rId2" action="ppaction://hlinkfile"/>
            </a:rPr>
            <a:t>EDUCACIÓN PRIMARIA</a:t>
          </a:r>
          <a:endParaRPr lang="es-ES" sz="6500" kern="1200" dirty="0"/>
        </a:p>
      </dsp:txBody>
      <dsp:txXfrm>
        <a:off x="799884" y="2486615"/>
        <a:ext cx="9692761" cy="1243090"/>
      </dsp:txXfrm>
    </dsp:sp>
    <dsp:sp modelId="{294E4131-E423-4B33-A0C7-6D7CD3420486}">
      <dsp:nvSpPr>
        <dsp:cNvPr id="0" name=""/>
        <dsp:cNvSpPr/>
      </dsp:nvSpPr>
      <dsp:spPr>
        <a:xfrm>
          <a:off x="22953" y="2331229"/>
          <a:ext cx="1553862" cy="155386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EF136-3693-4C02-80A5-7B8F208A781B}">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1CE6C5-B8E3-4F8A-A182-19BD9FF48B7A}">
      <dsp:nvSpPr>
        <dsp:cNvPr id="0" name=""/>
        <dsp:cNvSpPr/>
      </dsp:nvSpPr>
      <dsp:spPr>
        <a:xfrm>
          <a:off x="604289" y="435133"/>
          <a:ext cx="9851585" cy="870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114300" rIns="114300" bIns="114300" numCol="1" spcCol="1270" anchor="ctr" anchorCtr="0">
          <a:noAutofit/>
        </a:bodyPr>
        <a:lstStyle/>
        <a:p>
          <a:pPr marL="0" lvl="0" indent="0" algn="l" defTabSz="2000250">
            <a:lnSpc>
              <a:spcPct val="90000"/>
            </a:lnSpc>
            <a:spcBef>
              <a:spcPct val="0"/>
            </a:spcBef>
            <a:spcAft>
              <a:spcPct val="35000"/>
            </a:spcAft>
            <a:buNone/>
          </a:pPr>
          <a:r>
            <a:rPr lang="es-ES" sz="4500" kern="1200" dirty="0"/>
            <a:t>Infantil	</a:t>
          </a:r>
        </a:p>
      </dsp:txBody>
      <dsp:txXfrm>
        <a:off x="604289" y="435133"/>
        <a:ext cx="9851585" cy="870267"/>
      </dsp:txXfrm>
    </dsp:sp>
    <dsp:sp modelId="{2168DE47-DB98-407B-9363-4D1FF0E4F4F2}">
      <dsp:nvSpPr>
        <dsp:cNvPr id="0" name=""/>
        <dsp:cNvSpPr/>
      </dsp:nvSpPr>
      <dsp:spPr>
        <a:xfrm>
          <a:off x="60372" y="326350"/>
          <a:ext cx="1087834" cy="10878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5A3894-8973-423B-8DCA-74D1E41E6891}">
      <dsp:nvSpPr>
        <dsp:cNvPr id="0" name=""/>
        <dsp:cNvSpPr/>
      </dsp:nvSpPr>
      <dsp:spPr>
        <a:xfrm>
          <a:off x="920631" y="1740535"/>
          <a:ext cx="9535243" cy="870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114300" rIns="114300" bIns="114300" numCol="1" spcCol="1270" anchor="ctr" anchorCtr="0">
          <a:noAutofit/>
        </a:bodyPr>
        <a:lstStyle/>
        <a:p>
          <a:pPr marL="0" lvl="0" indent="0" algn="l" defTabSz="2000250">
            <a:lnSpc>
              <a:spcPct val="90000"/>
            </a:lnSpc>
            <a:spcBef>
              <a:spcPct val="0"/>
            </a:spcBef>
            <a:spcAft>
              <a:spcPct val="35000"/>
            </a:spcAft>
            <a:buNone/>
          </a:pPr>
          <a:r>
            <a:rPr lang="es-ES" sz="4500" kern="1200" dirty="0">
              <a:hlinkClick xmlns:r="http://schemas.openxmlformats.org/officeDocument/2006/relationships" r:id="rId1" action="ppaction://hlinkfile"/>
            </a:rPr>
            <a:t>Valores</a:t>
          </a:r>
          <a:endParaRPr lang="es-ES" sz="4500" kern="1200" dirty="0"/>
        </a:p>
      </dsp:txBody>
      <dsp:txXfrm>
        <a:off x="920631" y="1740535"/>
        <a:ext cx="9535243" cy="870267"/>
      </dsp:txXfrm>
    </dsp:sp>
    <dsp:sp modelId="{064B7F7A-56DB-4E61-8DED-602D72208D51}">
      <dsp:nvSpPr>
        <dsp:cNvPr id="0" name=""/>
        <dsp:cNvSpPr/>
      </dsp:nvSpPr>
      <dsp:spPr>
        <a:xfrm>
          <a:off x="376714" y="1631751"/>
          <a:ext cx="1087834" cy="10878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901C90-9A7D-4695-80B0-115B53C50D1B}">
      <dsp:nvSpPr>
        <dsp:cNvPr id="0" name=""/>
        <dsp:cNvSpPr/>
      </dsp:nvSpPr>
      <dsp:spPr>
        <a:xfrm>
          <a:off x="604289" y="3045936"/>
          <a:ext cx="9851585" cy="870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114300" rIns="114300" bIns="114300" numCol="1" spcCol="1270" anchor="ctr" anchorCtr="0">
          <a:noAutofit/>
        </a:bodyPr>
        <a:lstStyle/>
        <a:p>
          <a:pPr marL="0" lvl="0" indent="0" algn="l" defTabSz="2000250">
            <a:lnSpc>
              <a:spcPct val="90000"/>
            </a:lnSpc>
            <a:spcBef>
              <a:spcPct val="0"/>
            </a:spcBef>
            <a:spcAft>
              <a:spcPct val="35000"/>
            </a:spcAft>
            <a:buNone/>
          </a:pPr>
          <a:r>
            <a:rPr lang="es-ES" sz="4500" kern="1200" dirty="0">
              <a:hlinkClick xmlns:r="http://schemas.openxmlformats.org/officeDocument/2006/relationships" r:id="rId2" action="ppaction://hlinkfile"/>
            </a:rPr>
            <a:t>Conocimiento del medio</a:t>
          </a:r>
          <a:endParaRPr lang="es-ES" sz="4500" kern="1200" dirty="0"/>
        </a:p>
      </dsp:txBody>
      <dsp:txXfrm>
        <a:off x="604289" y="3045936"/>
        <a:ext cx="9851585" cy="870267"/>
      </dsp:txXfrm>
    </dsp:sp>
    <dsp:sp modelId="{8F66419E-C351-4F3F-B5AC-D609BF3A8C56}">
      <dsp:nvSpPr>
        <dsp:cNvPr id="0" name=""/>
        <dsp:cNvSpPr/>
      </dsp:nvSpPr>
      <dsp:spPr>
        <a:xfrm>
          <a:off x="60372" y="2937153"/>
          <a:ext cx="1087834" cy="10878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98BA-1C2C-4CB3-A88A-AED948F91604}">
      <dsp:nvSpPr>
        <dsp:cNvPr id="0" name=""/>
        <dsp:cNvSpPr/>
      </dsp:nvSpPr>
      <dsp:spPr>
        <a:xfrm>
          <a:off x="943" y="0"/>
          <a:ext cx="2453726" cy="31019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b="1" kern="1200" dirty="0"/>
            <a:t>ENCÍCLICAS</a:t>
          </a:r>
        </a:p>
      </dsp:txBody>
      <dsp:txXfrm>
        <a:off x="943" y="0"/>
        <a:ext cx="2453726" cy="930592"/>
      </dsp:txXfrm>
    </dsp:sp>
    <dsp:sp modelId="{B38962F0-9EE3-45E5-A375-E950002967B3}">
      <dsp:nvSpPr>
        <dsp:cNvPr id="0" name=""/>
        <dsp:cNvSpPr/>
      </dsp:nvSpPr>
      <dsp:spPr>
        <a:xfrm>
          <a:off x="246316" y="930857"/>
          <a:ext cx="1962980" cy="60941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s-ES" sz="1300" kern="1200" dirty="0"/>
            <a:t>LUMEN FIDEI,  (29/06/2013)</a:t>
          </a:r>
        </a:p>
      </dsp:txBody>
      <dsp:txXfrm>
        <a:off x="264165" y="948706"/>
        <a:ext cx="1927282" cy="573715"/>
      </dsp:txXfrm>
    </dsp:sp>
    <dsp:sp modelId="{5A901C02-3AD5-4D97-9AA3-8231E4B2BE3C}">
      <dsp:nvSpPr>
        <dsp:cNvPr id="0" name=""/>
        <dsp:cNvSpPr/>
      </dsp:nvSpPr>
      <dsp:spPr>
        <a:xfrm>
          <a:off x="246316" y="1634027"/>
          <a:ext cx="1962980" cy="609413"/>
        </a:xfrm>
        <a:prstGeom prst="roundRect">
          <a:avLst>
            <a:gd name="adj" fmla="val 10000"/>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s-ES" sz="1300" kern="1200" dirty="0"/>
            <a:t>LAUDATO SI' (24/05/2015)</a:t>
          </a:r>
        </a:p>
      </dsp:txBody>
      <dsp:txXfrm>
        <a:off x="264165" y="1651876"/>
        <a:ext cx="1927282" cy="573715"/>
      </dsp:txXfrm>
    </dsp:sp>
    <dsp:sp modelId="{19B1145B-3D92-4194-AC09-4F2945459732}">
      <dsp:nvSpPr>
        <dsp:cNvPr id="0" name=""/>
        <dsp:cNvSpPr/>
      </dsp:nvSpPr>
      <dsp:spPr>
        <a:xfrm>
          <a:off x="246316" y="2337197"/>
          <a:ext cx="1962980" cy="609413"/>
        </a:xfrm>
        <a:prstGeom prst="roundRect">
          <a:avLst>
            <a:gd name="adj" fmla="val 10000"/>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s-ES" sz="1300" kern="1200" dirty="0"/>
            <a:t>FRATELLI TUTTI</a:t>
          </a:r>
          <a:br>
            <a:rPr lang="es-ES" sz="1300" kern="1200" dirty="0"/>
          </a:br>
          <a:r>
            <a:rPr lang="es-ES" sz="1300" kern="1200" dirty="0"/>
            <a:t>(3/10/2020)</a:t>
          </a:r>
        </a:p>
      </dsp:txBody>
      <dsp:txXfrm>
        <a:off x="264165" y="2355046"/>
        <a:ext cx="1927282" cy="573715"/>
      </dsp:txXfrm>
    </dsp:sp>
    <dsp:sp modelId="{D33922CB-F298-4AB1-A495-AF001EA46511}">
      <dsp:nvSpPr>
        <dsp:cNvPr id="0" name=""/>
        <dsp:cNvSpPr/>
      </dsp:nvSpPr>
      <dsp:spPr>
        <a:xfrm>
          <a:off x="2638699" y="0"/>
          <a:ext cx="2453726" cy="31019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b="1" kern="1200" dirty="0"/>
            <a:t>EXHORTACIONES APOSTÓLICAS</a:t>
          </a:r>
          <a:r>
            <a:rPr lang="es-ES" sz="2500" kern="1200" dirty="0"/>
            <a:t> </a:t>
          </a:r>
        </a:p>
      </dsp:txBody>
      <dsp:txXfrm>
        <a:off x="2638699" y="0"/>
        <a:ext cx="2453726" cy="930592"/>
      </dsp:txXfrm>
    </dsp:sp>
    <dsp:sp modelId="{59399054-18F0-418C-88B2-8949E93FF80F}">
      <dsp:nvSpPr>
        <dsp:cNvPr id="0" name=""/>
        <dsp:cNvSpPr/>
      </dsp:nvSpPr>
      <dsp:spPr>
        <a:xfrm>
          <a:off x="2884072" y="930668"/>
          <a:ext cx="1962980" cy="451891"/>
        </a:xfrm>
        <a:prstGeom prst="roundRect">
          <a:avLst>
            <a:gd name="adj" fmla="val 10000"/>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s-ES" sz="1300" kern="1200" dirty="0"/>
            <a:t>EVANGELII GAUDIUM</a:t>
          </a:r>
          <a:r>
            <a:rPr lang="es-ES" sz="1300" kern="1200" dirty="0">
              <a:hlinkClick xmlns:r="http://schemas.openxmlformats.org/officeDocument/2006/relationships" r:id="rId1"/>
            </a:rPr>
            <a:t>,</a:t>
          </a:r>
          <a:r>
            <a:rPr lang="es-ES" sz="1300" kern="1200" dirty="0"/>
            <a:t>  (26/11/2013)</a:t>
          </a:r>
        </a:p>
      </dsp:txBody>
      <dsp:txXfrm>
        <a:off x="2897307" y="943903"/>
        <a:ext cx="1936510" cy="425421"/>
      </dsp:txXfrm>
    </dsp:sp>
    <dsp:sp modelId="{843F09D5-B274-43A7-BA61-641040652FA6}">
      <dsp:nvSpPr>
        <dsp:cNvPr id="0" name=""/>
        <dsp:cNvSpPr/>
      </dsp:nvSpPr>
      <dsp:spPr>
        <a:xfrm>
          <a:off x="2884072" y="1452081"/>
          <a:ext cx="1962980" cy="451891"/>
        </a:xfrm>
        <a:prstGeom prst="roundRect">
          <a:avLst>
            <a:gd name="adj" fmla="val 10000"/>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s-ES" sz="1300" kern="1200" dirty="0"/>
            <a:t>AMORIS LAETITIA, (19/04/2016)</a:t>
          </a:r>
        </a:p>
      </dsp:txBody>
      <dsp:txXfrm>
        <a:off x="2897307" y="1465316"/>
        <a:ext cx="1936510" cy="425421"/>
      </dsp:txXfrm>
    </dsp:sp>
    <dsp:sp modelId="{05778D7F-D1F0-4463-8408-15DFB03FABCB}">
      <dsp:nvSpPr>
        <dsp:cNvPr id="0" name=""/>
        <dsp:cNvSpPr/>
      </dsp:nvSpPr>
      <dsp:spPr>
        <a:xfrm>
          <a:off x="2884072" y="1973495"/>
          <a:ext cx="1962980" cy="451891"/>
        </a:xfrm>
        <a:prstGeom prst="roundRect">
          <a:avLst>
            <a:gd name="adj" fmla="val 10000"/>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s-ES" sz="1300" kern="1200" dirty="0"/>
            <a:t>GAUDETE ET EXSULTATE, (9/04/2018)</a:t>
          </a:r>
        </a:p>
      </dsp:txBody>
      <dsp:txXfrm>
        <a:off x="2897307" y="1986730"/>
        <a:ext cx="1936510" cy="425421"/>
      </dsp:txXfrm>
    </dsp:sp>
    <dsp:sp modelId="{A1E2559A-11F1-43A4-BF95-D694116217F3}">
      <dsp:nvSpPr>
        <dsp:cNvPr id="0" name=""/>
        <dsp:cNvSpPr/>
      </dsp:nvSpPr>
      <dsp:spPr>
        <a:xfrm>
          <a:off x="2884072" y="2494908"/>
          <a:ext cx="1962980" cy="451891"/>
        </a:xfrm>
        <a:prstGeom prst="roundRect">
          <a:avLst>
            <a:gd name="adj" fmla="val 10000"/>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s-ES" sz="1300" kern="1200" dirty="0"/>
            <a:t>CHRISTUS VIVIT, (25/03/2019)</a:t>
          </a:r>
        </a:p>
      </dsp:txBody>
      <dsp:txXfrm>
        <a:off x="2897307" y="2508143"/>
        <a:ext cx="1936510" cy="425421"/>
      </dsp:txXfrm>
    </dsp:sp>
    <dsp:sp modelId="{B2FD2626-39B4-4F40-A6AE-36990D9C92BF}">
      <dsp:nvSpPr>
        <dsp:cNvPr id="0" name=""/>
        <dsp:cNvSpPr/>
      </dsp:nvSpPr>
      <dsp:spPr>
        <a:xfrm>
          <a:off x="5276455" y="0"/>
          <a:ext cx="2453726" cy="310197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b="1" kern="1200"/>
            <a:t>CONSTITUCIÓN APOSTÓLICA </a:t>
          </a:r>
          <a:endParaRPr lang="es-ES" sz="2500" kern="1200" dirty="0"/>
        </a:p>
      </dsp:txBody>
      <dsp:txXfrm>
        <a:off x="5276455" y="0"/>
        <a:ext cx="2453726" cy="930592"/>
      </dsp:txXfrm>
    </dsp:sp>
    <dsp:sp modelId="{E04DE882-284D-49D5-9D2E-45ED1B92EDD5}">
      <dsp:nvSpPr>
        <dsp:cNvPr id="0" name=""/>
        <dsp:cNvSpPr/>
      </dsp:nvSpPr>
      <dsp:spPr>
        <a:xfrm>
          <a:off x="5521827" y="930592"/>
          <a:ext cx="1962980" cy="2016283"/>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s-ES" sz="1300" kern="1200" dirty="0"/>
            <a:t>VERITATIS GAUDIUM, (29.01.2018)</a:t>
          </a:r>
        </a:p>
      </dsp:txBody>
      <dsp:txXfrm>
        <a:off x="5579321" y="988086"/>
        <a:ext cx="1847992" cy="190129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6534C-164B-47C3-B5F3-4C18F2AA7BA5}">
      <dsp:nvSpPr>
        <dsp:cNvPr id="0" name=""/>
        <dsp:cNvSpPr/>
      </dsp:nvSpPr>
      <dsp:spPr>
        <a:xfrm>
          <a:off x="3869" y="0"/>
          <a:ext cx="3722113" cy="310197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b="1" kern="1200" dirty="0"/>
            <a:t>CONGREGACIÓN PARA LA EDUCACIÓN CATÓLICA</a:t>
          </a:r>
          <a:br>
            <a:rPr lang="es-ES" sz="1700" kern="1200" dirty="0"/>
          </a:br>
          <a:endParaRPr lang="es-ES" sz="1700" kern="1200" dirty="0"/>
        </a:p>
      </dsp:txBody>
      <dsp:txXfrm>
        <a:off x="3869" y="0"/>
        <a:ext cx="3722113" cy="930592"/>
      </dsp:txXfrm>
    </dsp:sp>
    <dsp:sp modelId="{FB922017-7464-4DF1-852E-1976FD5C8B7F}">
      <dsp:nvSpPr>
        <dsp:cNvPr id="0" name=""/>
        <dsp:cNvSpPr/>
      </dsp:nvSpPr>
      <dsp:spPr>
        <a:xfrm>
          <a:off x="376080" y="930592"/>
          <a:ext cx="2977691" cy="201628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kern="1200" dirty="0"/>
            <a:t>EDUCAR AL HUMANISMO SOLIDARIO. Para construir una “civilización del amor” 50 años después de la </a:t>
          </a:r>
          <a:r>
            <a:rPr lang="es-ES" sz="2000" kern="1200" dirty="0" err="1"/>
            <a:t>Populorum</a:t>
          </a:r>
          <a:r>
            <a:rPr lang="es-ES" sz="2000" kern="1200" dirty="0"/>
            <a:t> </a:t>
          </a:r>
          <a:r>
            <a:rPr lang="es-ES" sz="2000" kern="1200" dirty="0" err="1"/>
            <a:t>progressio</a:t>
          </a:r>
          <a:endParaRPr lang="es-ES" sz="2000" kern="1200" dirty="0"/>
        </a:p>
      </dsp:txBody>
      <dsp:txXfrm>
        <a:off x="435135" y="989647"/>
        <a:ext cx="2859581" cy="1898173"/>
      </dsp:txXfrm>
    </dsp:sp>
    <dsp:sp modelId="{BF2BE581-2BA8-4EB8-ACF8-BA02CE34BC27}">
      <dsp:nvSpPr>
        <dsp:cNvPr id="0" name=""/>
        <dsp:cNvSpPr/>
      </dsp:nvSpPr>
      <dsp:spPr>
        <a:xfrm>
          <a:off x="4005141" y="0"/>
          <a:ext cx="3722113" cy="310197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b="1" kern="1200" dirty="0"/>
            <a:t>DOCUMENTO SOBRE LA FRATERNIDAD HUMANA POR LA PAZ MUNDIAL Y LA CONVIVENCIA COMÚN. </a:t>
          </a:r>
          <a:endParaRPr lang="es-ES" sz="1700" kern="1200" dirty="0"/>
        </a:p>
      </dsp:txBody>
      <dsp:txXfrm>
        <a:off x="4005141" y="0"/>
        <a:ext cx="3722113" cy="930592"/>
      </dsp:txXfrm>
    </dsp:sp>
    <dsp:sp modelId="{A97431B4-82F4-4647-951A-1B469A6FBB17}">
      <dsp:nvSpPr>
        <dsp:cNvPr id="0" name=""/>
        <dsp:cNvSpPr/>
      </dsp:nvSpPr>
      <dsp:spPr>
        <a:xfrm>
          <a:off x="4377353" y="930592"/>
          <a:ext cx="2977691" cy="2016283"/>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kern="1200" dirty="0"/>
            <a:t>VIAJE APOSTÓLICO DE SU SANTIDAD FRANCISCO A LOS EMIRATOS ÁRABES UNIDOS (3-5 DE FEBRERO DE 2019)</a:t>
          </a:r>
        </a:p>
      </dsp:txBody>
      <dsp:txXfrm>
        <a:off x="4436408" y="989647"/>
        <a:ext cx="2859581" cy="189817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D7EEE-D4A0-461F-93A4-BDB97286BCAF}">
      <dsp:nvSpPr>
        <dsp:cNvPr id="0" name=""/>
        <dsp:cNvSpPr/>
      </dsp:nvSpPr>
      <dsp:spPr>
        <a:xfrm>
          <a:off x="0" y="1305763"/>
          <a:ext cx="10515600" cy="1741017"/>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6BBFDF-988C-46DF-AA3F-21865EEF671F}">
      <dsp:nvSpPr>
        <dsp:cNvPr id="0" name=""/>
        <dsp:cNvSpPr/>
      </dsp:nvSpPr>
      <dsp:spPr>
        <a:xfrm>
          <a:off x="4736" y="0"/>
          <a:ext cx="2278208" cy="174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b" anchorCtr="0">
          <a:noAutofit/>
        </a:bodyPr>
        <a:lstStyle/>
        <a:p>
          <a:pPr marL="0" lvl="0" indent="0" algn="ctr" defTabSz="1111250">
            <a:lnSpc>
              <a:spcPct val="90000"/>
            </a:lnSpc>
            <a:spcBef>
              <a:spcPct val="0"/>
            </a:spcBef>
            <a:spcAft>
              <a:spcPct val="35000"/>
            </a:spcAft>
            <a:buNone/>
          </a:pPr>
          <a:r>
            <a:rPr lang="es-ES" sz="2500" kern="1200" dirty="0"/>
            <a:t>Convocatoria </a:t>
          </a:r>
        </a:p>
      </dsp:txBody>
      <dsp:txXfrm>
        <a:off x="4736" y="0"/>
        <a:ext cx="2278208" cy="1741017"/>
      </dsp:txXfrm>
    </dsp:sp>
    <dsp:sp modelId="{36B58D75-AA96-43F0-929E-31814ADA3523}">
      <dsp:nvSpPr>
        <dsp:cNvPr id="0" name=""/>
        <dsp:cNvSpPr/>
      </dsp:nvSpPr>
      <dsp:spPr>
        <a:xfrm>
          <a:off x="926213" y="1958644"/>
          <a:ext cx="435254" cy="43525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9EF2B5-947D-4ADE-A1C4-B551038445A9}">
      <dsp:nvSpPr>
        <dsp:cNvPr id="0" name=""/>
        <dsp:cNvSpPr/>
      </dsp:nvSpPr>
      <dsp:spPr>
        <a:xfrm>
          <a:off x="2396855" y="2611526"/>
          <a:ext cx="2278208" cy="174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es-ES" sz="2500" kern="1200" dirty="0" err="1"/>
            <a:t>Instrumentum</a:t>
          </a:r>
          <a:r>
            <a:rPr lang="es-ES" sz="2500" kern="1200" dirty="0"/>
            <a:t> </a:t>
          </a:r>
          <a:r>
            <a:rPr lang="es-ES" sz="2500" kern="1200" dirty="0" err="1"/>
            <a:t>Laboris</a:t>
          </a:r>
          <a:r>
            <a:rPr lang="es-ES" sz="2500" kern="1200" dirty="0"/>
            <a:t> (IL)</a:t>
          </a:r>
        </a:p>
      </dsp:txBody>
      <dsp:txXfrm>
        <a:off x="2396855" y="2611526"/>
        <a:ext cx="2278208" cy="1741017"/>
      </dsp:txXfrm>
    </dsp:sp>
    <dsp:sp modelId="{AA873E31-9FCB-4997-B402-EC7562707520}">
      <dsp:nvSpPr>
        <dsp:cNvPr id="0" name=""/>
        <dsp:cNvSpPr/>
      </dsp:nvSpPr>
      <dsp:spPr>
        <a:xfrm>
          <a:off x="3318333" y="1958644"/>
          <a:ext cx="435254" cy="43525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E80104-5205-48B9-9C8F-AB8BE4BB8582}">
      <dsp:nvSpPr>
        <dsp:cNvPr id="0" name=""/>
        <dsp:cNvSpPr/>
      </dsp:nvSpPr>
      <dsp:spPr>
        <a:xfrm>
          <a:off x="4788975" y="0"/>
          <a:ext cx="2278208" cy="174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b" anchorCtr="0">
          <a:noAutofit/>
        </a:bodyPr>
        <a:lstStyle/>
        <a:p>
          <a:pPr marL="0" lvl="0" indent="0" algn="ctr" defTabSz="1111250">
            <a:lnSpc>
              <a:spcPct val="90000"/>
            </a:lnSpc>
            <a:spcBef>
              <a:spcPct val="0"/>
            </a:spcBef>
            <a:spcAft>
              <a:spcPct val="35000"/>
            </a:spcAft>
            <a:buNone/>
          </a:pPr>
          <a:r>
            <a:rPr lang="es-ES" sz="2500" kern="1200" dirty="0"/>
            <a:t>La Pandemia</a:t>
          </a:r>
        </a:p>
      </dsp:txBody>
      <dsp:txXfrm>
        <a:off x="4788975" y="0"/>
        <a:ext cx="2278208" cy="1741017"/>
      </dsp:txXfrm>
    </dsp:sp>
    <dsp:sp modelId="{D1B61856-D62D-4E55-A590-4AACB029DE1F}">
      <dsp:nvSpPr>
        <dsp:cNvPr id="0" name=""/>
        <dsp:cNvSpPr/>
      </dsp:nvSpPr>
      <dsp:spPr>
        <a:xfrm>
          <a:off x="5710452" y="1958644"/>
          <a:ext cx="435254" cy="43525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5D0DDF-6AB3-427E-8B62-F57C575C6CE8}">
      <dsp:nvSpPr>
        <dsp:cNvPr id="0" name=""/>
        <dsp:cNvSpPr/>
      </dsp:nvSpPr>
      <dsp:spPr>
        <a:xfrm>
          <a:off x="7181094" y="2611526"/>
          <a:ext cx="2278208" cy="174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r>
            <a:rPr lang="es-ES" sz="2500" kern="1200" dirty="0"/>
            <a:t>Juntos para mirar más allá</a:t>
          </a:r>
        </a:p>
      </dsp:txBody>
      <dsp:txXfrm>
        <a:off x="7181094" y="2611526"/>
        <a:ext cx="2278208" cy="1741017"/>
      </dsp:txXfrm>
    </dsp:sp>
    <dsp:sp modelId="{FE32CDB7-0C23-4A55-A59B-99046966FB63}">
      <dsp:nvSpPr>
        <dsp:cNvPr id="0" name=""/>
        <dsp:cNvSpPr/>
      </dsp:nvSpPr>
      <dsp:spPr>
        <a:xfrm>
          <a:off x="8102571" y="1958644"/>
          <a:ext cx="435254" cy="43525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0FE86-64B8-4B2C-B368-5CF9DCE3CB39}">
      <dsp:nvSpPr>
        <dsp:cNvPr id="0" name=""/>
        <dsp:cNvSpPr/>
      </dsp:nvSpPr>
      <dsp:spPr>
        <a:xfrm>
          <a:off x="0" y="1943"/>
          <a:ext cx="45594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EBC0339-F42F-4E0E-8268-8C79BCE0067B}">
      <dsp:nvSpPr>
        <dsp:cNvPr id="0" name=""/>
        <dsp:cNvSpPr/>
      </dsp:nvSpPr>
      <dsp:spPr>
        <a:xfrm>
          <a:off x="0" y="1943"/>
          <a:ext cx="4559425" cy="1325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s-MX" sz="2000" kern="1200" dirty="0"/>
            <a:t>El primer paso es tener la valentía de colocar a la persona en el centro, en relación con las demás personas y con la realidad que las rodea. </a:t>
          </a:r>
          <a:endParaRPr lang="es-ES" sz="2000" kern="1200" dirty="0"/>
        </a:p>
      </dsp:txBody>
      <dsp:txXfrm>
        <a:off x="0" y="1943"/>
        <a:ext cx="4559425" cy="1325232"/>
      </dsp:txXfrm>
    </dsp:sp>
    <dsp:sp modelId="{EC003DB7-A170-4512-9FD1-5DBE67BEBAF3}">
      <dsp:nvSpPr>
        <dsp:cNvPr id="0" name=""/>
        <dsp:cNvSpPr/>
      </dsp:nvSpPr>
      <dsp:spPr>
        <a:xfrm>
          <a:off x="0" y="1327176"/>
          <a:ext cx="45594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3C5FEEC-15B7-4321-856D-CB27C0B4C2C8}">
      <dsp:nvSpPr>
        <dsp:cNvPr id="0" name=""/>
        <dsp:cNvSpPr/>
      </dsp:nvSpPr>
      <dsp:spPr>
        <a:xfrm>
          <a:off x="0" y="1327176"/>
          <a:ext cx="4559425" cy="1325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s-ES" sz="2000" kern="1200" dirty="0"/>
            <a:t>Otro paso es invertir las mejores energías con creatividad y responsabilidad. </a:t>
          </a:r>
        </a:p>
      </dsp:txBody>
      <dsp:txXfrm>
        <a:off x="0" y="1327176"/>
        <a:ext cx="4559425" cy="1325232"/>
      </dsp:txXfrm>
    </dsp:sp>
    <dsp:sp modelId="{9F2C7AFA-0E51-4D5C-BF79-14245A5EF5C0}">
      <dsp:nvSpPr>
        <dsp:cNvPr id="0" name=""/>
        <dsp:cNvSpPr/>
      </dsp:nvSpPr>
      <dsp:spPr>
        <a:xfrm>
          <a:off x="0" y="2652408"/>
          <a:ext cx="45594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46906BB-2169-493C-A092-1A0CD032309A}">
      <dsp:nvSpPr>
        <dsp:cNvPr id="0" name=""/>
        <dsp:cNvSpPr/>
      </dsp:nvSpPr>
      <dsp:spPr>
        <a:xfrm>
          <a:off x="0" y="2652408"/>
          <a:ext cx="4559425" cy="1325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s-ES" sz="2000" kern="1200" dirty="0"/>
            <a:t>El tercer paso nos señala la meta, el propósito: F</a:t>
          </a:r>
          <a:r>
            <a:rPr lang="es-ES" sz="2000" i="1" kern="1200" dirty="0"/>
            <a:t>ormar personas disponibles que se pongan al servicio </a:t>
          </a:r>
          <a:r>
            <a:rPr lang="es-ES" sz="2000" kern="1200" dirty="0"/>
            <a:t>de la comunidad</a:t>
          </a:r>
          <a:r>
            <a:rPr lang="es-ES" sz="2000" kern="1200"/>
            <a:t>. </a:t>
          </a:r>
          <a:endParaRPr lang="es-ES" sz="2000" kern="1200" dirty="0"/>
        </a:p>
      </dsp:txBody>
      <dsp:txXfrm>
        <a:off x="0" y="2652408"/>
        <a:ext cx="4559425" cy="132523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00A39-8925-4DA4-B59F-5077F84E3BC3}">
      <dsp:nvSpPr>
        <dsp:cNvPr id="0" name=""/>
        <dsp:cNvSpPr/>
      </dsp:nvSpPr>
      <dsp:spPr>
        <a:xfrm>
          <a:off x="8084" y="979835"/>
          <a:ext cx="2416264" cy="1653631"/>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i="0" kern="1200" dirty="0"/>
            <a:t>“Valentía de colocar a la persona en el centro.”</a:t>
          </a:r>
        </a:p>
      </dsp:txBody>
      <dsp:txXfrm>
        <a:off x="56517" y="1028268"/>
        <a:ext cx="2319398" cy="1556765"/>
      </dsp:txXfrm>
    </dsp:sp>
    <dsp:sp modelId="{1B4E9150-80CE-4763-99DE-95FE5CA35307}">
      <dsp:nvSpPr>
        <dsp:cNvPr id="0" name=""/>
        <dsp:cNvSpPr/>
      </dsp:nvSpPr>
      <dsp:spPr>
        <a:xfrm>
          <a:off x="2665975" y="1507034"/>
          <a:ext cx="512248" cy="5992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s-ES" sz="2500" kern="1200"/>
        </a:p>
      </dsp:txBody>
      <dsp:txXfrm>
        <a:off x="2665975" y="1626881"/>
        <a:ext cx="358574" cy="359539"/>
      </dsp:txXfrm>
    </dsp:sp>
    <dsp:sp modelId="{E63A91C1-15A9-49A3-82D1-C11B650DA626}">
      <dsp:nvSpPr>
        <dsp:cNvPr id="0" name=""/>
        <dsp:cNvSpPr/>
      </dsp:nvSpPr>
      <dsp:spPr>
        <a:xfrm>
          <a:off x="3390855" y="979835"/>
          <a:ext cx="2416264" cy="1653631"/>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i="0" kern="1200" dirty="0"/>
            <a:t>“Valentía de invertir las mejores energías con creatividad y responsabilidad.” </a:t>
          </a:r>
        </a:p>
      </dsp:txBody>
      <dsp:txXfrm>
        <a:off x="3439288" y="1028268"/>
        <a:ext cx="2319398" cy="1556765"/>
      </dsp:txXfrm>
    </dsp:sp>
    <dsp:sp modelId="{BB2222FD-31A9-4AFD-ADA8-190236414149}">
      <dsp:nvSpPr>
        <dsp:cNvPr id="0" name=""/>
        <dsp:cNvSpPr/>
      </dsp:nvSpPr>
      <dsp:spPr>
        <a:xfrm>
          <a:off x="6048746" y="1507034"/>
          <a:ext cx="512248" cy="5992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s-ES" sz="2500" kern="1200"/>
        </a:p>
      </dsp:txBody>
      <dsp:txXfrm>
        <a:off x="6048746" y="1626881"/>
        <a:ext cx="358574" cy="359539"/>
      </dsp:txXfrm>
    </dsp:sp>
    <dsp:sp modelId="{6127EC10-81CA-43ED-878E-DC370D6176EB}">
      <dsp:nvSpPr>
        <dsp:cNvPr id="0" name=""/>
        <dsp:cNvSpPr/>
      </dsp:nvSpPr>
      <dsp:spPr>
        <a:xfrm>
          <a:off x="6773625" y="979835"/>
          <a:ext cx="2416264" cy="1653631"/>
        </a:xfrm>
        <a:prstGeom prst="roundRect">
          <a:avLst>
            <a:gd name="adj" fmla="val 10000"/>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dsp:spPr>
      <dsp:style>
        <a:lnRef idx="1">
          <a:schemeClr val="accent3"/>
        </a:lnRef>
        <a:fillRef idx="3">
          <a:schemeClr val="accent3"/>
        </a:fillRef>
        <a:effectRef idx="2">
          <a:schemeClr val="accent3"/>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i="0" kern="1200" dirty="0"/>
            <a:t>“Valentía de formar personas disponibles que se pongan al servicio de la comunidad.”</a:t>
          </a:r>
        </a:p>
      </dsp:txBody>
      <dsp:txXfrm>
        <a:off x="6822058" y="1028268"/>
        <a:ext cx="2319398" cy="15567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C99C68-8C36-4833-9AB6-57311D4FFE2A}">
      <dsp:nvSpPr>
        <dsp:cNvPr id="0" name=""/>
        <dsp:cNvSpPr/>
      </dsp:nvSpPr>
      <dsp:spPr>
        <a:xfrm>
          <a:off x="0" y="275726"/>
          <a:ext cx="6630174" cy="139851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ES" sz="2500" kern="1200"/>
            <a:t>EL MINISTERIO AVANZA EN LA ARQUITECTURA CURRICULAR</a:t>
          </a:r>
          <a:endParaRPr lang="en-US" sz="2500" kern="1200"/>
        </a:p>
      </dsp:txBody>
      <dsp:txXfrm>
        <a:off x="68270" y="343996"/>
        <a:ext cx="6493634" cy="1261975"/>
      </dsp:txXfrm>
    </dsp:sp>
    <dsp:sp modelId="{DE09EFE5-B264-4BC8-B23D-F0A0F4BD0DEF}">
      <dsp:nvSpPr>
        <dsp:cNvPr id="0" name=""/>
        <dsp:cNvSpPr/>
      </dsp:nvSpPr>
      <dsp:spPr>
        <a:xfrm>
          <a:off x="0" y="1746242"/>
          <a:ext cx="6630174" cy="139851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ES" sz="2500" kern="1200" dirty="0"/>
            <a:t>NO HAY PROPUESTA DE ORDENACIÓN ACADÉMICA</a:t>
          </a:r>
          <a:endParaRPr lang="en-US" sz="2500" kern="1200" dirty="0"/>
        </a:p>
      </dsp:txBody>
      <dsp:txXfrm>
        <a:off x="68270" y="1814512"/>
        <a:ext cx="6493634" cy="1261975"/>
      </dsp:txXfrm>
    </dsp:sp>
    <dsp:sp modelId="{001B4CB6-759B-4BBA-9ABC-A20B4877E089}">
      <dsp:nvSpPr>
        <dsp:cNvPr id="0" name=""/>
        <dsp:cNvSpPr/>
      </dsp:nvSpPr>
      <dsp:spPr>
        <a:xfrm>
          <a:off x="0" y="3144758"/>
          <a:ext cx="6630174" cy="685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508"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s-ES" sz="2000" kern="1200"/>
            <a:t>CARGA LECTIVA</a:t>
          </a:r>
          <a:endParaRPr lang="en-US" sz="2000" kern="1200"/>
        </a:p>
        <a:p>
          <a:pPr marL="228600" lvl="1" indent="-228600" algn="l" defTabSz="889000">
            <a:lnSpc>
              <a:spcPct val="90000"/>
            </a:lnSpc>
            <a:spcBef>
              <a:spcPct val="0"/>
            </a:spcBef>
            <a:spcAft>
              <a:spcPct val="20000"/>
            </a:spcAft>
            <a:buChar char="•"/>
          </a:pPr>
          <a:r>
            <a:rPr lang="es-ES" sz="2000" kern="1200" dirty="0"/>
            <a:t>MATERIA ESPEJO</a:t>
          </a:r>
          <a:endParaRPr lang="en-US" sz="2000" kern="1200" dirty="0"/>
        </a:p>
      </dsp:txBody>
      <dsp:txXfrm>
        <a:off x="0" y="3144758"/>
        <a:ext cx="6630174" cy="685687"/>
      </dsp:txXfrm>
    </dsp:sp>
    <dsp:sp modelId="{F8B80090-5546-4704-9DD4-7FA5F455E078}">
      <dsp:nvSpPr>
        <dsp:cNvPr id="0" name=""/>
        <dsp:cNvSpPr/>
      </dsp:nvSpPr>
      <dsp:spPr>
        <a:xfrm>
          <a:off x="0" y="3830445"/>
          <a:ext cx="6630174" cy="139851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ES" sz="2500" kern="1200" dirty="0"/>
            <a:t>LA CONFERENCIA EPISCOPAL, CONOCIDA LA ESTRUCTURA DEL CURRÍCULO PRESENTARÁ LOS ELEMENTOS PROPIOS DEL DISEÑO CURRÍCULAR</a:t>
          </a:r>
          <a:endParaRPr lang="en-US" sz="2500" kern="1200" dirty="0"/>
        </a:p>
      </dsp:txBody>
      <dsp:txXfrm>
        <a:off x="68270" y="3898715"/>
        <a:ext cx="6493634" cy="12619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7BBEB-8A62-41C9-A45A-908FD322E6A4}">
      <dsp:nvSpPr>
        <dsp:cNvPr id="0" name=""/>
        <dsp:cNvSpPr/>
      </dsp:nvSpPr>
      <dsp:spPr>
        <a:xfrm>
          <a:off x="4206239" y="1274"/>
          <a:ext cx="6309360" cy="1011346"/>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285750" lvl="1" indent="-285750" algn="l" defTabSz="1466850">
            <a:lnSpc>
              <a:spcPct val="90000"/>
            </a:lnSpc>
            <a:spcBef>
              <a:spcPct val="0"/>
            </a:spcBef>
            <a:spcAft>
              <a:spcPct val="15000"/>
            </a:spcAft>
            <a:buChar char="•"/>
          </a:pPr>
          <a:r>
            <a:rPr lang="es-ES" sz="3300" kern="1200" dirty="0"/>
            <a:t>ODS/INFANCIA</a:t>
          </a:r>
        </a:p>
      </dsp:txBody>
      <dsp:txXfrm>
        <a:off x="4206239" y="127692"/>
        <a:ext cx="5930105" cy="758510"/>
      </dsp:txXfrm>
    </dsp:sp>
    <dsp:sp modelId="{C537FEC6-0F3B-48AF-8260-8680092EB575}">
      <dsp:nvSpPr>
        <dsp:cNvPr id="0" name=""/>
        <dsp:cNvSpPr/>
      </dsp:nvSpPr>
      <dsp:spPr>
        <a:xfrm>
          <a:off x="0" y="1274"/>
          <a:ext cx="4206240" cy="101134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kern="1200" dirty="0"/>
            <a:t>MARCOS INTERNACIONALES</a:t>
          </a:r>
        </a:p>
      </dsp:txBody>
      <dsp:txXfrm>
        <a:off x="49370" y="50644"/>
        <a:ext cx="4107500" cy="912606"/>
      </dsp:txXfrm>
    </dsp:sp>
    <dsp:sp modelId="{66784B9C-D20C-4B7E-A872-AA92CBC681C3}">
      <dsp:nvSpPr>
        <dsp:cNvPr id="0" name=""/>
        <dsp:cNvSpPr/>
      </dsp:nvSpPr>
      <dsp:spPr>
        <a:xfrm>
          <a:off x="4206240" y="1113755"/>
          <a:ext cx="6309360" cy="1011346"/>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285750" lvl="1" indent="-285750" algn="l" defTabSz="1466850">
            <a:lnSpc>
              <a:spcPct val="90000"/>
            </a:lnSpc>
            <a:spcBef>
              <a:spcPct val="0"/>
            </a:spcBef>
            <a:spcAft>
              <a:spcPct val="15000"/>
            </a:spcAft>
            <a:buChar char="•"/>
          </a:pPr>
          <a:r>
            <a:rPr lang="es-ES" sz="3300" kern="1200" dirty="0"/>
            <a:t>COMPETENCIAS/AREA EUROPEA</a:t>
          </a:r>
        </a:p>
      </dsp:txBody>
      <dsp:txXfrm>
        <a:off x="4206240" y="1240173"/>
        <a:ext cx="5930105" cy="758510"/>
      </dsp:txXfrm>
    </dsp:sp>
    <dsp:sp modelId="{7F651C0E-5E8A-4E56-BE10-412A89EE548D}">
      <dsp:nvSpPr>
        <dsp:cNvPr id="0" name=""/>
        <dsp:cNvSpPr/>
      </dsp:nvSpPr>
      <dsp:spPr>
        <a:xfrm>
          <a:off x="0" y="1113755"/>
          <a:ext cx="4206240" cy="101134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kern="1200" dirty="0"/>
            <a:t>MARCO EUROPEO	</a:t>
          </a:r>
        </a:p>
      </dsp:txBody>
      <dsp:txXfrm>
        <a:off x="49370" y="1163125"/>
        <a:ext cx="4107500" cy="912606"/>
      </dsp:txXfrm>
    </dsp:sp>
    <dsp:sp modelId="{80F96FB8-7489-46B9-B23B-C175F8024153}">
      <dsp:nvSpPr>
        <dsp:cNvPr id="0" name=""/>
        <dsp:cNvSpPr/>
      </dsp:nvSpPr>
      <dsp:spPr>
        <a:xfrm>
          <a:off x="4206240" y="2226236"/>
          <a:ext cx="6309360" cy="1011346"/>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285750" lvl="1" indent="-285750" algn="l" defTabSz="1466850">
            <a:lnSpc>
              <a:spcPct val="90000"/>
            </a:lnSpc>
            <a:spcBef>
              <a:spcPct val="0"/>
            </a:spcBef>
            <a:spcAft>
              <a:spcPct val="15000"/>
            </a:spcAft>
            <a:buChar char="•"/>
          </a:pPr>
          <a:r>
            <a:rPr lang="es-ES" sz="3300" kern="1200" dirty="0"/>
            <a:t>ANTILOMCE</a:t>
          </a:r>
        </a:p>
      </dsp:txBody>
      <dsp:txXfrm>
        <a:off x="4206240" y="2352654"/>
        <a:ext cx="5930105" cy="758510"/>
      </dsp:txXfrm>
    </dsp:sp>
    <dsp:sp modelId="{5A06C56F-E3DD-4483-B121-F497877231F8}">
      <dsp:nvSpPr>
        <dsp:cNvPr id="0" name=""/>
        <dsp:cNvSpPr/>
      </dsp:nvSpPr>
      <dsp:spPr>
        <a:xfrm>
          <a:off x="0" y="2226236"/>
          <a:ext cx="4206240" cy="101134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kern="1200" dirty="0"/>
            <a:t>ESPAÑA</a:t>
          </a:r>
        </a:p>
      </dsp:txBody>
      <dsp:txXfrm>
        <a:off x="49370" y="2275606"/>
        <a:ext cx="4107500" cy="912606"/>
      </dsp:txXfrm>
    </dsp:sp>
    <dsp:sp modelId="{CE6FD67F-958D-4E88-9CAF-293C780CD0C7}">
      <dsp:nvSpPr>
        <dsp:cNvPr id="0" name=""/>
        <dsp:cNvSpPr/>
      </dsp:nvSpPr>
      <dsp:spPr>
        <a:xfrm>
          <a:off x="4206240" y="3338717"/>
          <a:ext cx="6309360" cy="1011346"/>
        </a:xfrm>
        <a:prstGeom prst="rightArrow">
          <a:avLst>
            <a:gd name="adj1" fmla="val 75000"/>
            <a:gd name="adj2" fmla="val 5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285750" lvl="1" indent="-285750" algn="l" defTabSz="1466850">
            <a:lnSpc>
              <a:spcPct val="90000"/>
            </a:lnSpc>
            <a:spcBef>
              <a:spcPct val="0"/>
            </a:spcBef>
            <a:spcAft>
              <a:spcPct val="15000"/>
            </a:spcAft>
            <a:buChar char="•"/>
          </a:pPr>
          <a:r>
            <a:rPr lang="es-ES" sz="3300" kern="1200" dirty="0"/>
            <a:t>NEUROCIENCIA, etc.</a:t>
          </a:r>
        </a:p>
      </dsp:txBody>
      <dsp:txXfrm>
        <a:off x="4206240" y="3465135"/>
        <a:ext cx="5930105" cy="758510"/>
      </dsp:txXfrm>
    </dsp:sp>
    <dsp:sp modelId="{300B905F-D366-44FB-91F7-03D530E63925}">
      <dsp:nvSpPr>
        <dsp:cNvPr id="0" name=""/>
        <dsp:cNvSpPr/>
      </dsp:nvSpPr>
      <dsp:spPr>
        <a:xfrm>
          <a:off x="0" y="3338717"/>
          <a:ext cx="4206240" cy="101134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kern="1200" dirty="0"/>
            <a:t>EVIDENCIAS EN EDUCACIÓN</a:t>
          </a:r>
        </a:p>
      </dsp:txBody>
      <dsp:txXfrm>
        <a:off x="49370" y="3388087"/>
        <a:ext cx="4107500" cy="9126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247FB-B250-4D3E-B670-FF6653594E49}">
      <dsp:nvSpPr>
        <dsp:cNvPr id="0" name=""/>
        <dsp:cNvSpPr/>
      </dsp:nvSpPr>
      <dsp:spPr>
        <a:xfrm>
          <a:off x="0" y="20529"/>
          <a:ext cx="5721484" cy="57563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en la esfera personal, </a:t>
          </a:r>
        </a:p>
      </dsp:txBody>
      <dsp:txXfrm>
        <a:off x="28100" y="48629"/>
        <a:ext cx="5665284" cy="519439"/>
      </dsp:txXfrm>
    </dsp:sp>
    <dsp:sp modelId="{79348E79-39AF-424C-8306-147B4B25038B}">
      <dsp:nvSpPr>
        <dsp:cNvPr id="0" name=""/>
        <dsp:cNvSpPr/>
      </dsp:nvSpPr>
      <dsp:spPr>
        <a:xfrm>
          <a:off x="0" y="596169"/>
          <a:ext cx="5721484"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65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s-ES" sz="1900" kern="1200"/>
            <a:t>como </a:t>
          </a:r>
          <a:r>
            <a:rPr lang="es-ES" sz="1900" kern="1200" dirty="0"/>
            <a:t>individuo que se realiza emocional e intelectualmente; </a:t>
          </a:r>
        </a:p>
      </dsp:txBody>
      <dsp:txXfrm>
        <a:off x="0" y="596169"/>
        <a:ext cx="5721484" cy="596160"/>
      </dsp:txXfrm>
    </dsp:sp>
    <dsp:sp modelId="{14F93327-9838-4C10-BD13-C4F5E09E3DBD}">
      <dsp:nvSpPr>
        <dsp:cNvPr id="0" name=""/>
        <dsp:cNvSpPr/>
      </dsp:nvSpPr>
      <dsp:spPr>
        <a:xfrm>
          <a:off x="0" y="1192329"/>
          <a:ext cx="5721484" cy="57563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en la esfera social y afectiva,</a:t>
          </a:r>
        </a:p>
      </dsp:txBody>
      <dsp:txXfrm>
        <a:off x="28100" y="1220429"/>
        <a:ext cx="5665284" cy="519439"/>
      </dsp:txXfrm>
    </dsp:sp>
    <dsp:sp modelId="{9FB70159-7823-466C-90EE-17E5BCCB18B4}">
      <dsp:nvSpPr>
        <dsp:cNvPr id="0" name=""/>
        <dsp:cNvSpPr/>
      </dsp:nvSpPr>
      <dsp:spPr>
        <a:xfrm>
          <a:off x="0" y="1767969"/>
          <a:ext cx="5721484"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65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s-ES" sz="1900" kern="1200" dirty="0"/>
            <a:t>tanto en el entorno inmediato, como en una sociedad global cada vez más cambiante;</a:t>
          </a:r>
        </a:p>
      </dsp:txBody>
      <dsp:txXfrm>
        <a:off x="0" y="1767969"/>
        <a:ext cx="5721484" cy="596160"/>
      </dsp:txXfrm>
    </dsp:sp>
    <dsp:sp modelId="{8966EE25-C314-485D-B498-594085D6DE6C}">
      <dsp:nvSpPr>
        <dsp:cNvPr id="0" name=""/>
        <dsp:cNvSpPr/>
      </dsp:nvSpPr>
      <dsp:spPr>
        <a:xfrm>
          <a:off x="0" y="2364129"/>
          <a:ext cx="5721484" cy="575639"/>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 y en la esfera académica</a:t>
          </a:r>
        </a:p>
      </dsp:txBody>
      <dsp:txXfrm>
        <a:off x="28100" y="2392229"/>
        <a:ext cx="5665284" cy="519439"/>
      </dsp:txXfrm>
    </dsp:sp>
    <dsp:sp modelId="{763240C4-8EC3-4262-A5CA-249F99130D29}">
      <dsp:nvSpPr>
        <dsp:cNvPr id="0" name=""/>
        <dsp:cNvSpPr/>
      </dsp:nvSpPr>
      <dsp:spPr>
        <a:xfrm>
          <a:off x="0" y="2939768"/>
          <a:ext cx="5721484" cy="1391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65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s-ES" sz="1900" kern="1200"/>
            <a:t>con </a:t>
          </a:r>
          <a:r>
            <a:rPr lang="es-ES" sz="1900" kern="1200" dirty="0"/>
            <a:t>su futura proyección profesional, para que se abra paso en una sociedad del conocimiento en la que podrá enfrentarse de manera crítica y proactiva, a nuevos retos de participación ciudadana, de diseño de las organizaciones y de sostenibilidad</a:t>
          </a:r>
        </a:p>
      </dsp:txBody>
      <dsp:txXfrm>
        <a:off x="0" y="2939768"/>
        <a:ext cx="5721484" cy="13910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9AB55-A299-4E36-85D7-47BB744600D1}">
      <dsp:nvSpPr>
        <dsp:cNvPr id="0" name=""/>
        <dsp:cNvSpPr/>
      </dsp:nvSpPr>
      <dsp:spPr>
        <a:xfrm>
          <a:off x="822325" y="0"/>
          <a:ext cx="9319683" cy="429027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AB5DCF-7E34-4281-8A03-0E774E8C0EBA}">
      <dsp:nvSpPr>
        <dsp:cNvPr id="0" name=""/>
        <dsp:cNvSpPr/>
      </dsp:nvSpPr>
      <dsp:spPr>
        <a:xfrm>
          <a:off x="3747" y="1287081"/>
          <a:ext cx="2434853" cy="17161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a:t>Grandes desafíos del siglo XXI</a:t>
          </a:r>
          <a:endParaRPr lang="es-ES" sz="1600" kern="1200" dirty="0"/>
        </a:p>
      </dsp:txBody>
      <dsp:txXfrm>
        <a:off x="87521" y="1370855"/>
        <a:ext cx="2267305" cy="1548561"/>
      </dsp:txXfrm>
    </dsp:sp>
    <dsp:sp modelId="{FFEACAFE-A60F-43C0-B771-7FDC6B680328}">
      <dsp:nvSpPr>
        <dsp:cNvPr id="0" name=""/>
        <dsp:cNvSpPr/>
      </dsp:nvSpPr>
      <dsp:spPr>
        <a:xfrm>
          <a:off x="2844409" y="1287081"/>
          <a:ext cx="2434853" cy="171610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t>COMPETENCIAS CLAVE (CONSEJO DE LA UE, 2018)</a:t>
          </a:r>
          <a:endParaRPr lang="es-ES" sz="1600" kern="1200" dirty="0"/>
        </a:p>
      </dsp:txBody>
      <dsp:txXfrm>
        <a:off x="2928183" y="1370855"/>
        <a:ext cx="2267305" cy="1548561"/>
      </dsp:txXfrm>
    </dsp:sp>
    <dsp:sp modelId="{70A7ECC7-408B-4630-A937-6CAE5EAF091B}">
      <dsp:nvSpPr>
        <dsp:cNvPr id="0" name=""/>
        <dsp:cNvSpPr/>
      </dsp:nvSpPr>
      <dsp:spPr>
        <a:xfrm>
          <a:off x="5685071" y="1287081"/>
          <a:ext cx="2434853" cy="171610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t>PRINCIPIOS Y FINES DE LA EDUCACIÓN </a:t>
          </a:r>
          <a:r>
            <a:rPr lang="es-ES" sz="1600" kern="1200" dirty="0"/>
            <a:t>(LOMLOE, artículos 1 y 2)</a:t>
          </a:r>
        </a:p>
      </dsp:txBody>
      <dsp:txXfrm>
        <a:off x="5768845" y="1370855"/>
        <a:ext cx="2267305" cy="1548561"/>
      </dsp:txXfrm>
    </dsp:sp>
    <dsp:sp modelId="{FB394735-4BE3-4F6E-AF40-42091E3DA71E}">
      <dsp:nvSpPr>
        <dsp:cNvPr id="0" name=""/>
        <dsp:cNvSpPr/>
      </dsp:nvSpPr>
      <dsp:spPr>
        <a:xfrm>
          <a:off x="8525733" y="1287081"/>
          <a:ext cx="2434853" cy="171610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t>PERFIL DE SALIDA</a:t>
          </a:r>
        </a:p>
        <a:p>
          <a:pPr marL="0" lvl="0" indent="0" algn="ctr" defTabSz="711200">
            <a:lnSpc>
              <a:spcPct val="90000"/>
            </a:lnSpc>
            <a:spcBef>
              <a:spcPct val="0"/>
            </a:spcBef>
            <a:spcAft>
              <a:spcPct val="35000"/>
            </a:spcAft>
            <a:buNone/>
          </a:pPr>
          <a:r>
            <a:rPr lang="es-ES" sz="1600" b="1" kern="1200" dirty="0"/>
            <a:t>PERFIL COMPETENCIAL DE SALIDA DEL ALUMNADO -ÉDUCACIÓN BÁSICA</a:t>
          </a:r>
          <a:endParaRPr lang="es-ES" sz="1600" kern="1200" dirty="0"/>
        </a:p>
        <a:p>
          <a:pPr marL="0" lvl="0" indent="0" algn="ctr" defTabSz="711200">
            <a:lnSpc>
              <a:spcPct val="90000"/>
            </a:lnSpc>
            <a:spcBef>
              <a:spcPct val="0"/>
            </a:spcBef>
            <a:spcAft>
              <a:spcPct val="35000"/>
            </a:spcAft>
            <a:buFont typeface="Symbol" panose="05050102010706020507" pitchFamily="18" charset="2"/>
            <a:buNone/>
          </a:pPr>
          <a:r>
            <a:rPr lang="es-ES" sz="1600" b="1" kern="1200" dirty="0"/>
            <a:t>Perfil competencial (prescriptivo)</a:t>
          </a:r>
          <a:endParaRPr lang="es-ES" sz="1600" kern="1200" dirty="0"/>
        </a:p>
      </dsp:txBody>
      <dsp:txXfrm>
        <a:off x="8609507" y="1370855"/>
        <a:ext cx="2267305" cy="15485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8AD8A9-99C0-4721-ACD4-F91D172390C9}">
      <dsp:nvSpPr>
        <dsp:cNvPr id="0" name=""/>
        <dsp:cNvSpPr/>
      </dsp:nvSpPr>
      <dsp:spPr>
        <a:xfrm>
          <a:off x="0" y="22919"/>
          <a:ext cx="4593021" cy="25740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t>El Perfil de salida sitúa, por tanto, en el centro del sistema curricular al joven y </a:t>
          </a:r>
          <a:r>
            <a:rPr lang="es-ES" sz="2200" b="1" kern="1200" dirty="0"/>
            <a:t>se define como el conjunto de competencias indispensables</a:t>
          </a:r>
          <a:r>
            <a:rPr lang="es-ES" sz="2200" kern="1200" dirty="0"/>
            <a:t> referidas a las áreas de realización personal, social y académica del alumnado.</a:t>
          </a:r>
          <a:endParaRPr lang="en-US" sz="2200" kern="1200" dirty="0"/>
        </a:p>
      </dsp:txBody>
      <dsp:txXfrm>
        <a:off x="125652" y="148571"/>
        <a:ext cx="4341717" cy="23226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CF3BB-23FC-4188-96C0-08E3BFAE7ACF}">
      <dsp:nvSpPr>
        <dsp:cNvPr id="0" name=""/>
        <dsp:cNvSpPr/>
      </dsp:nvSpPr>
      <dsp:spPr>
        <a:xfrm>
          <a:off x="0" y="1305401"/>
          <a:ext cx="10515600" cy="1740535"/>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449173-9389-4ECE-A5AD-8440CED74312}">
      <dsp:nvSpPr>
        <dsp:cNvPr id="0" name=""/>
        <dsp:cNvSpPr/>
      </dsp:nvSpPr>
      <dsp:spPr>
        <a:xfrm>
          <a:off x="4621" y="0"/>
          <a:ext cx="3049934"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es-ES" sz="2800" kern="1200" dirty="0"/>
            <a:t>DESCRIPTORES COMPETENCIALES PRIMARIA</a:t>
          </a:r>
        </a:p>
      </dsp:txBody>
      <dsp:txXfrm>
        <a:off x="4621" y="0"/>
        <a:ext cx="3049934" cy="1740535"/>
      </dsp:txXfrm>
    </dsp:sp>
    <dsp:sp modelId="{CE3B40C4-ADD1-442C-BC0E-5B1CDAC01237}">
      <dsp:nvSpPr>
        <dsp:cNvPr id="0" name=""/>
        <dsp:cNvSpPr/>
      </dsp:nvSpPr>
      <dsp:spPr>
        <a:xfrm>
          <a:off x="1312021" y="1958102"/>
          <a:ext cx="435133" cy="43513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007568-001E-4E78-9B63-E94804B2E1A9}">
      <dsp:nvSpPr>
        <dsp:cNvPr id="0" name=""/>
        <dsp:cNvSpPr/>
      </dsp:nvSpPr>
      <dsp:spPr>
        <a:xfrm>
          <a:off x="3207052" y="2610802"/>
          <a:ext cx="3049934"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s-ES" sz="2800" kern="1200" dirty="0"/>
            <a:t>DESCRIPTORES COMPETENCIALES SECUNDARIA</a:t>
          </a:r>
        </a:p>
      </dsp:txBody>
      <dsp:txXfrm>
        <a:off x="3207052" y="2610802"/>
        <a:ext cx="3049934" cy="1740535"/>
      </dsp:txXfrm>
    </dsp:sp>
    <dsp:sp modelId="{BB3EF49F-FBE5-456C-932E-4B85876F51CB}">
      <dsp:nvSpPr>
        <dsp:cNvPr id="0" name=""/>
        <dsp:cNvSpPr/>
      </dsp:nvSpPr>
      <dsp:spPr>
        <a:xfrm>
          <a:off x="4514453" y="1958102"/>
          <a:ext cx="435133" cy="43513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6E2930-F752-478B-9AC8-FAE48296093D}">
      <dsp:nvSpPr>
        <dsp:cNvPr id="0" name=""/>
        <dsp:cNvSpPr/>
      </dsp:nvSpPr>
      <dsp:spPr>
        <a:xfrm>
          <a:off x="6409484" y="0"/>
          <a:ext cx="3049934" cy="1740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es-ES" sz="2800" kern="1200" dirty="0"/>
            <a:t>PERFIL DE SALIDA </a:t>
          </a:r>
        </a:p>
      </dsp:txBody>
      <dsp:txXfrm>
        <a:off x="6409484" y="0"/>
        <a:ext cx="3049934" cy="1740535"/>
      </dsp:txXfrm>
    </dsp:sp>
    <dsp:sp modelId="{1555DDA4-9A08-4DB3-94F1-A947B58F6E6C}">
      <dsp:nvSpPr>
        <dsp:cNvPr id="0" name=""/>
        <dsp:cNvSpPr/>
      </dsp:nvSpPr>
      <dsp:spPr>
        <a:xfrm>
          <a:off x="7716884" y="1958102"/>
          <a:ext cx="435133" cy="43513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1289C-8B5B-4BF3-8EC7-51EFCD541D3C}">
      <dsp:nvSpPr>
        <dsp:cNvPr id="0" name=""/>
        <dsp:cNvSpPr/>
      </dsp:nvSpPr>
      <dsp:spPr>
        <a:xfrm>
          <a:off x="3785964" y="1242789"/>
          <a:ext cx="3096072" cy="3096072"/>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tx1"/>
              </a:solidFill>
            </a:rPr>
            <a:t>PERFIL DE SALIDA</a:t>
          </a:r>
        </a:p>
      </dsp:txBody>
      <dsp:txXfrm>
        <a:off x="4239373" y="1696198"/>
        <a:ext cx="2189254" cy="2189254"/>
      </dsp:txXfrm>
    </dsp:sp>
    <dsp:sp modelId="{4CD4D368-DF9D-428F-9F7E-8855028573DC}">
      <dsp:nvSpPr>
        <dsp:cNvPr id="0" name=""/>
        <dsp:cNvSpPr/>
      </dsp:nvSpPr>
      <dsp:spPr>
        <a:xfrm>
          <a:off x="4559982" y="552"/>
          <a:ext cx="1548036" cy="1548036"/>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tx1"/>
              </a:solidFill>
              <a:hlinkClick xmlns:r="http://schemas.openxmlformats.org/officeDocument/2006/relationships" r:id="rId1" action="ppaction://hlinkfile"/>
            </a:rPr>
            <a:t>competencia en comunicación lingüística</a:t>
          </a:r>
          <a:endParaRPr lang="es-ES" sz="1200" kern="1200" dirty="0">
            <a:solidFill>
              <a:schemeClr val="tx1"/>
            </a:solidFill>
          </a:endParaRPr>
        </a:p>
      </dsp:txBody>
      <dsp:txXfrm>
        <a:off x="4786687" y="227257"/>
        <a:ext cx="1094626" cy="1094626"/>
      </dsp:txXfrm>
    </dsp:sp>
    <dsp:sp modelId="{253ABCF3-80DD-4097-BA84-D6786AD40C0C}">
      <dsp:nvSpPr>
        <dsp:cNvPr id="0" name=""/>
        <dsp:cNvSpPr/>
      </dsp:nvSpPr>
      <dsp:spPr>
        <a:xfrm>
          <a:off x="5985689" y="591100"/>
          <a:ext cx="1548036" cy="1548036"/>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ES" sz="1200" kern="1200" dirty="0">
              <a:solidFill>
                <a:schemeClr val="tx1"/>
              </a:solidFill>
              <a:hlinkClick xmlns:r="http://schemas.openxmlformats.org/officeDocument/2006/relationships" r:id="rId2" action="ppaction://hlinkfile"/>
            </a:rPr>
            <a:t>competencia plurilingüe</a:t>
          </a:r>
          <a:endParaRPr lang="es-ES" sz="1200" kern="1200" dirty="0">
            <a:solidFill>
              <a:schemeClr val="tx1"/>
            </a:solidFill>
          </a:endParaRPr>
        </a:p>
      </dsp:txBody>
      <dsp:txXfrm>
        <a:off x="6212394" y="817805"/>
        <a:ext cx="1094626" cy="1094626"/>
      </dsp:txXfrm>
    </dsp:sp>
    <dsp:sp modelId="{74F229A7-ACDF-492D-A188-319A1EDC3314}">
      <dsp:nvSpPr>
        <dsp:cNvPr id="0" name=""/>
        <dsp:cNvSpPr/>
      </dsp:nvSpPr>
      <dsp:spPr>
        <a:xfrm>
          <a:off x="6576237" y="2016807"/>
          <a:ext cx="1548036" cy="1548036"/>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Font typeface="Symbol" panose="05050102010706020507" pitchFamily="18" charset="2"/>
            <a:buNone/>
          </a:pPr>
          <a:r>
            <a:rPr lang="es-ES" sz="1200" kern="1200" dirty="0">
              <a:solidFill>
                <a:schemeClr val="tx1"/>
              </a:solidFill>
              <a:hlinkClick xmlns:r="http://schemas.openxmlformats.org/officeDocument/2006/relationships" r:id="rId3" action="ppaction://hlinkfile"/>
            </a:rPr>
            <a:t>competencia matemática y competencia en ciencia y tecnología (STEM)</a:t>
          </a:r>
          <a:endParaRPr lang="es-ES" sz="1200" kern="1200" dirty="0">
            <a:solidFill>
              <a:schemeClr val="tx1"/>
            </a:solidFill>
          </a:endParaRPr>
        </a:p>
      </dsp:txBody>
      <dsp:txXfrm>
        <a:off x="6802942" y="2243512"/>
        <a:ext cx="1094626" cy="1094626"/>
      </dsp:txXfrm>
    </dsp:sp>
    <dsp:sp modelId="{8BE9A265-41C7-4484-BDBF-11D1124B29B2}">
      <dsp:nvSpPr>
        <dsp:cNvPr id="0" name=""/>
        <dsp:cNvSpPr/>
      </dsp:nvSpPr>
      <dsp:spPr>
        <a:xfrm>
          <a:off x="5985689" y="3442514"/>
          <a:ext cx="1548036" cy="1548036"/>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Font typeface="Symbol" panose="05050102010706020507" pitchFamily="18" charset="2"/>
            <a:buNone/>
          </a:pPr>
          <a:r>
            <a:rPr lang="es-ES" sz="1200" kern="1200" dirty="0">
              <a:solidFill>
                <a:schemeClr val="tx1"/>
              </a:solidFill>
              <a:hlinkClick xmlns:r="http://schemas.openxmlformats.org/officeDocument/2006/relationships" r:id="rId4" action="ppaction://hlinkfile"/>
            </a:rPr>
            <a:t>competencia digital</a:t>
          </a:r>
          <a:endParaRPr lang="es-ES" sz="1200" kern="1200" dirty="0">
            <a:solidFill>
              <a:schemeClr val="tx1"/>
            </a:solidFill>
          </a:endParaRPr>
        </a:p>
      </dsp:txBody>
      <dsp:txXfrm>
        <a:off x="6212394" y="3669219"/>
        <a:ext cx="1094626" cy="1094626"/>
      </dsp:txXfrm>
    </dsp:sp>
    <dsp:sp modelId="{2C70FE48-A233-4B86-B6E7-975156001AA1}">
      <dsp:nvSpPr>
        <dsp:cNvPr id="0" name=""/>
        <dsp:cNvSpPr/>
      </dsp:nvSpPr>
      <dsp:spPr>
        <a:xfrm>
          <a:off x="4559982" y="4033062"/>
          <a:ext cx="1548036" cy="1548036"/>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Font typeface="Symbol" panose="05050102010706020507" pitchFamily="18" charset="2"/>
            <a:buNone/>
          </a:pPr>
          <a:r>
            <a:rPr lang="es-ES" sz="1200" kern="1200" dirty="0">
              <a:solidFill>
                <a:schemeClr val="tx1"/>
              </a:solidFill>
              <a:hlinkClick xmlns:r="http://schemas.openxmlformats.org/officeDocument/2006/relationships" r:id="rId5" action="ppaction://hlinkfile"/>
            </a:rPr>
            <a:t>competencia personal, social y de aprender a aprender</a:t>
          </a:r>
          <a:endParaRPr lang="es-ES" sz="1200" kern="1200" dirty="0">
            <a:solidFill>
              <a:schemeClr val="tx1"/>
            </a:solidFill>
          </a:endParaRPr>
        </a:p>
      </dsp:txBody>
      <dsp:txXfrm>
        <a:off x="4786687" y="4259767"/>
        <a:ext cx="1094626" cy="1094626"/>
      </dsp:txXfrm>
    </dsp:sp>
    <dsp:sp modelId="{32FE10A6-AD53-4107-BF68-7CF599E1F3BA}">
      <dsp:nvSpPr>
        <dsp:cNvPr id="0" name=""/>
        <dsp:cNvSpPr/>
      </dsp:nvSpPr>
      <dsp:spPr>
        <a:xfrm>
          <a:off x="3134275" y="3442514"/>
          <a:ext cx="1548036" cy="1548036"/>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Font typeface="Symbol" panose="05050102010706020507" pitchFamily="18" charset="2"/>
            <a:buNone/>
          </a:pPr>
          <a:r>
            <a:rPr lang="es-ES" sz="1200" kern="1200" dirty="0">
              <a:solidFill>
                <a:schemeClr val="tx1"/>
              </a:solidFill>
              <a:hlinkClick xmlns:r="http://schemas.openxmlformats.org/officeDocument/2006/relationships" r:id="rId6" action="ppaction://hlinkfile"/>
            </a:rPr>
            <a:t>competencia ciudadana</a:t>
          </a:r>
          <a:endParaRPr lang="es-ES" sz="1200" kern="1200" dirty="0">
            <a:solidFill>
              <a:schemeClr val="tx1"/>
            </a:solidFill>
          </a:endParaRPr>
        </a:p>
      </dsp:txBody>
      <dsp:txXfrm>
        <a:off x="3360980" y="3669219"/>
        <a:ext cx="1094626" cy="1094626"/>
      </dsp:txXfrm>
    </dsp:sp>
    <dsp:sp modelId="{38518B38-03A5-4FA8-A878-4B65B067EFD1}">
      <dsp:nvSpPr>
        <dsp:cNvPr id="0" name=""/>
        <dsp:cNvSpPr/>
      </dsp:nvSpPr>
      <dsp:spPr>
        <a:xfrm>
          <a:off x="2543727" y="2016807"/>
          <a:ext cx="1548036" cy="1548036"/>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Font typeface="Symbol" panose="05050102010706020507" pitchFamily="18" charset="2"/>
            <a:buNone/>
          </a:pPr>
          <a:r>
            <a:rPr lang="es-ES" sz="1200" kern="1200" dirty="0">
              <a:solidFill>
                <a:schemeClr val="tx1"/>
              </a:solidFill>
            </a:rPr>
            <a:t>competencia emprendedora</a:t>
          </a:r>
        </a:p>
      </dsp:txBody>
      <dsp:txXfrm>
        <a:off x="2770432" y="2243512"/>
        <a:ext cx="1094626" cy="1094626"/>
      </dsp:txXfrm>
    </dsp:sp>
    <dsp:sp modelId="{270772C6-9087-472A-AC6A-CDB4621C79A8}">
      <dsp:nvSpPr>
        <dsp:cNvPr id="0" name=""/>
        <dsp:cNvSpPr/>
      </dsp:nvSpPr>
      <dsp:spPr>
        <a:xfrm>
          <a:off x="3134275" y="591100"/>
          <a:ext cx="1548036" cy="1548036"/>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kern="1200" dirty="0">
              <a:hlinkClick xmlns:r="http://schemas.openxmlformats.org/officeDocument/2006/relationships" r:id="rId7" action="ppaction://hlinkfile"/>
            </a:rPr>
            <a:t>Competencia conciencia y expresión cultural</a:t>
          </a:r>
          <a:endParaRPr lang="es-ES" sz="1400" kern="1200" dirty="0"/>
        </a:p>
      </dsp:txBody>
      <dsp:txXfrm>
        <a:off x="3360980" y="817805"/>
        <a:ext cx="1094626" cy="109462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AB1B0-3100-4084-AA14-71157B45A549}">
      <dsp:nvSpPr>
        <dsp:cNvPr id="0" name=""/>
        <dsp:cNvSpPr/>
      </dsp:nvSpPr>
      <dsp:spPr>
        <a:xfrm>
          <a:off x="3450989" y="1303699"/>
          <a:ext cx="3118320" cy="3118320"/>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a:t>DESTREZAS TRANSVERSALES</a:t>
          </a:r>
        </a:p>
      </dsp:txBody>
      <dsp:txXfrm>
        <a:off x="3907656" y="1760366"/>
        <a:ext cx="2204986" cy="2204986"/>
      </dsp:txXfrm>
    </dsp:sp>
    <dsp:sp modelId="{C4353175-E12C-49F2-8301-C7803ADE7E5B}">
      <dsp:nvSpPr>
        <dsp:cNvPr id="0" name=""/>
        <dsp:cNvSpPr/>
      </dsp:nvSpPr>
      <dsp:spPr>
        <a:xfrm>
          <a:off x="4230569" y="51389"/>
          <a:ext cx="1559160" cy="1559160"/>
        </a:xfrm>
        <a:prstGeom prst="ellipse">
          <a:avLst/>
        </a:prstGeom>
        <a:solidFill>
          <a:schemeClr val="accent4">
            <a:alpha val="50000"/>
            <a:hueOff val="1400127"/>
            <a:satOff val="-5825"/>
            <a:lumOff val="137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hlinkClick xmlns:r="http://schemas.openxmlformats.org/officeDocument/2006/relationships" r:id="rId1" action="ppaction://hlinkfile"/>
            </a:rPr>
            <a:t>Pensamiento crítico</a:t>
          </a:r>
          <a:endParaRPr lang="es-ES" sz="1100" kern="1200" dirty="0"/>
        </a:p>
      </dsp:txBody>
      <dsp:txXfrm>
        <a:off x="4458903" y="279723"/>
        <a:ext cx="1102492" cy="1102492"/>
      </dsp:txXfrm>
    </dsp:sp>
    <dsp:sp modelId="{144F9224-C2AF-4CB1-ACFF-34B21C4CE337}">
      <dsp:nvSpPr>
        <dsp:cNvPr id="0" name=""/>
        <dsp:cNvSpPr/>
      </dsp:nvSpPr>
      <dsp:spPr>
        <a:xfrm>
          <a:off x="5819165" y="816416"/>
          <a:ext cx="1559160" cy="1559160"/>
        </a:xfrm>
        <a:prstGeom prst="ellipse">
          <a:avLst/>
        </a:prstGeom>
        <a:solidFill>
          <a:schemeClr val="accent4">
            <a:alpha val="50000"/>
            <a:hueOff val="2800255"/>
            <a:satOff val="-11651"/>
            <a:lumOff val="274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a:t>Pensamiento creativo</a:t>
          </a:r>
          <a:endParaRPr lang="es-ES" sz="1100" kern="1200" dirty="0"/>
        </a:p>
      </dsp:txBody>
      <dsp:txXfrm>
        <a:off x="6047499" y="1044750"/>
        <a:ext cx="1102492" cy="1102492"/>
      </dsp:txXfrm>
    </dsp:sp>
    <dsp:sp modelId="{67846E23-CDD3-441C-844A-DAE8B6064128}">
      <dsp:nvSpPr>
        <dsp:cNvPr id="0" name=""/>
        <dsp:cNvSpPr/>
      </dsp:nvSpPr>
      <dsp:spPr>
        <a:xfrm>
          <a:off x="6211515" y="2535417"/>
          <a:ext cx="1559160" cy="1559160"/>
        </a:xfrm>
        <a:prstGeom prst="ellipse">
          <a:avLst/>
        </a:prstGeom>
        <a:solidFill>
          <a:schemeClr val="accent4">
            <a:alpha val="50000"/>
            <a:hueOff val="4200382"/>
            <a:satOff val="-17476"/>
            <a:lumOff val="411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a:t>Iniciativa</a:t>
          </a:r>
          <a:endParaRPr lang="es-ES" sz="1100" kern="1200" dirty="0"/>
        </a:p>
      </dsp:txBody>
      <dsp:txXfrm>
        <a:off x="6439849" y="2763751"/>
        <a:ext cx="1102492" cy="1102492"/>
      </dsp:txXfrm>
    </dsp:sp>
    <dsp:sp modelId="{EFF05019-6894-41D5-B1E8-C66D20F85885}">
      <dsp:nvSpPr>
        <dsp:cNvPr id="0" name=""/>
        <dsp:cNvSpPr/>
      </dsp:nvSpPr>
      <dsp:spPr>
        <a:xfrm>
          <a:off x="5112173" y="3913948"/>
          <a:ext cx="1559160" cy="1559160"/>
        </a:xfrm>
        <a:prstGeom prst="ellipse">
          <a:avLst/>
        </a:prstGeom>
        <a:solidFill>
          <a:schemeClr val="accent4">
            <a:alpha val="50000"/>
            <a:hueOff val="5600509"/>
            <a:satOff val="-23301"/>
            <a:lumOff val="549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Habilidades </a:t>
          </a:r>
          <a:r>
            <a:rPr lang="es-ES" sz="1100" kern="1200" dirty="0">
              <a:hlinkClick xmlns:r="http://schemas.openxmlformats.org/officeDocument/2006/relationships" r:id="rId2" action="ppaction://hlinkfile"/>
            </a:rPr>
            <a:t>de</a:t>
          </a:r>
          <a:r>
            <a:rPr lang="es-ES" sz="1100" kern="1200" dirty="0"/>
            <a:t> resolución de problemas</a:t>
          </a:r>
        </a:p>
      </dsp:txBody>
      <dsp:txXfrm>
        <a:off x="5340507" y="4142282"/>
        <a:ext cx="1102492" cy="1102492"/>
      </dsp:txXfrm>
    </dsp:sp>
    <dsp:sp modelId="{EB0C1DC2-3683-4213-8E58-D9D383A8793C}">
      <dsp:nvSpPr>
        <dsp:cNvPr id="0" name=""/>
        <dsp:cNvSpPr/>
      </dsp:nvSpPr>
      <dsp:spPr>
        <a:xfrm>
          <a:off x="3348965" y="3913948"/>
          <a:ext cx="1559160" cy="1559160"/>
        </a:xfrm>
        <a:prstGeom prst="ellipse">
          <a:avLst/>
        </a:prstGeom>
        <a:solidFill>
          <a:schemeClr val="accent4">
            <a:alpha val="50000"/>
            <a:hueOff val="7000636"/>
            <a:satOff val="-29126"/>
            <a:lumOff val="686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Asunción de </a:t>
          </a:r>
          <a:r>
            <a:rPr lang="es-ES" sz="1100" kern="1200" dirty="0">
              <a:hlinkClick xmlns:r="http://schemas.openxmlformats.org/officeDocument/2006/relationships" r:id="rId3" action="ppaction://hlinkfile"/>
            </a:rPr>
            <a:t>riesgos</a:t>
          </a:r>
          <a:endParaRPr lang="es-ES" sz="1100" kern="1200" dirty="0"/>
        </a:p>
      </dsp:txBody>
      <dsp:txXfrm>
        <a:off x="3577299" y="4142282"/>
        <a:ext cx="1102492" cy="1102492"/>
      </dsp:txXfrm>
    </dsp:sp>
    <dsp:sp modelId="{1F47E915-CB30-43FA-9F25-4093145857F3}">
      <dsp:nvSpPr>
        <dsp:cNvPr id="0" name=""/>
        <dsp:cNvSpPr/>
      </dsp:nvSpPr>
      <dsp:spPr>
        <a:xfrm>
          <a:off x="2249623" y="2535417"/>
          <a:ext cx="1559160" cy="1559160"/>
        </a:xfrm>
        <a:prstGeom prst="ellipse">
          <a:avLst/>
        </a:prstGeom>
        <a:solidFill>
          <a:schemeClr val="accent4">
            <a:alpha val="50000"/>
            <a:hueOff val="8400764"/>
            <a:satOff val="-34952"/>
            <a:lumOff val="823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dirty="0"/>
            <a:t>Toma </a:t>
          </a:r>
          <a:r>
            <a:rPr lang="es-ES" sz="1100" kern="1200" dirty="0">
              <a:hlinkClick xmlns:r="http://schemas.openxmlformats.org/officeDocument/2006/relationships" r:id="rId4" action="ppaction://hlinkfile"/>
            </a:rPr>
            <a:t>de</a:t>
          </a:r>
          <a:r>
            <a:rPr lang="es-ES" sz="1100" kern="1200" dirty="0"/>
            <a:t> decisiones</a:t>
          </a:r>
        </a:p>
      </dsp:txBody>
      <dsp:txXfrm>
        <a:off x="2477957" y="2763751"/>
        <a:ext cx="1102492" cy="1102492"/>
      </dsp:txXfrm>
    </dsp:sp>
    <dsp:sp modelId="{1A0AA34D-F2A7-4192-A805-D1BD95004146}">
      <dsp:nvSpPr>
        <dsp:cNvPr id="0" name=""/>
        <dsp:cNvSpPr/>
      </dsp:nvSpPr>
      <dsp:spPr>
        <a:xfrm>
          <a:off x="2641974" y="816416"/>
          <a:ext cx="1559160" cy="1559160"/>
        </a:xfrm>
        <a:prstGeom prst="ellipse">
          <a:avLst/>
        </a:prstGeom>
        <a:solidFill>
          <a:schemeClr val="accent4">
            <a:alpha val="50000"/>
            <a:hueOff val="9800891"/>
            <a:satOff val="-40777"/>
            <a:lumOff val="960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s-ES" sz="1100" kern="1200"/>
            <a:t>Gestión de sentimientos</a:t>
          </a:r>
          <a:endParaRPr lang="es-ES" sz="1100" kern="1200" dirty="0"/>
        </a:p>
      </dsp:txBody>
      <dsp:txXfrm>
        <a:off x="2870308" y="1044750"/>
        <a:ext cx="1102492" cy="110249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9BF929-2E82-44CE-8EAA-410245214C71}" type="datetimeFigureOut">
              <a:rPr lang="es-ES" smtClean="0"/>
              <a:t>29/09/2021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34F7D0-73AB-4197-B03C-3C086E6FAEE4}" type="slidenum">
              <a:rPr lang="es-ES" smtClean="0"/>
              <a:t>‹Nº›</a:t>
            </a:fld>
            <a:endParaRPr lang="es-ES"/>
          </a:p>
        </p:txBody>
      </p:sp>
    </p:spTree>
    <p:extLst>
      <p:ext uri="{BB962C8B-B14F-4D97-AF65-F5344CB8AC3E}">
        <p14:creationId xmlns:p14="http://schemas.microsoft.com/office/powerpoint/2010/main" val="107299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D0E23AD2-C6C2-4AF6-A78B-5E6205F1154C}" type="slidenum">
              <a:rPr lang="es-ES" smtClean="0"/>
              <a:t>16</a:t>
            </a:fld>
            <a:endParaRPr lang="es-ES"/>
          </a:p>
        </p:txBody>
      </p:sp>
    </p:spTree>
    <p:extLst>
      <p:ext uri="{BB962C8B-B14F-4D97-AF65-F5344CB8AC3E}">
        <p14:creationId xmlns:p14="http://schemas.microsoft.com/office/powerpoint/2010/main" val="3708907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s-ES" dirty="0"/>
              <a:t>INTERDEPENDENCIA Tres engranajes interconectados por un marco articulador de organización escolar y de cultura digital (la </a:t>
            </a:r>
            <a:r>
              <a:rPr lang="es-ES" dirty="0">
                <a:solidFill>
                  <a:srgbClr val="FF0000"/>
                </a:solidFill>
                <a:highlight>
                  <a:srgbClr val="FFFF00"/>
                </a:highlight>
              </a:rPr>
              <a:t>tecnología humanizada</a:t>
            </a:r>
            <a:r>
              <a:rPr lang="es-ES" dirty="0"/>
              <a:t>, que llamaba Erich </a:t>
            </a:r>
            <a:r>
              <a:rPr lang="es-ES" dirty="0" err="1"/>
              <a:t>From</a:t>
            </a:r>
            <a:r>
              <a:rPr lang="es-ES" dirty="0"/>
              <a:t>). </a:t>
            </a:r>
          </a:p>
          <a:p>
            <a:endParaRPr lang="es-ES" dirty="0"/>
          </a:p>
        </p:txBody>
      </p:sp>
      <p:sp>
        <p:nvSpPr>
          <p:cNvPr id="4" name="Marcador de número de diapositiva 3"/>
          <p:cNvSpPr>
            <a:spLocks noGrp="1"/>
          </p:cNvSpPr>
          <p:nvPr>
            <p:ph type="sldNum" sz="quarter" idx="5"/>
          </p:nvPr>
        </p:nvSpPr>
        <p:spPr/>
        <p:txBody>
          <a:bodyPr/>
          <a:lstStyle/>
          <a:p>
            <a:pPr rtl="0"/>
            <a:fld id="{8530193B-564F-4854-8A52-728F3FB19C85}" type="slidenum">
              <a:rPr lang="es-ES" noProof="0" smtClean="0"/>
              <a:t>84</a:t>
            </a:fld>
            <a:endParaRPr lang="es-ES" noProof="0"/>
          </a:p>
        </p:txBody>
      </p:sp>
    </p:spTree>
    <p:extLst>
      <p:ext uri="{BB962C8B-B14F-4D97-AF65-F5344CB8AC3E}">
        <p14:creationId xmlns:p14="http://schemas.microsoft.com/office/powerpoint/2010/main" val="2515731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Una de las grandes ventajas de trabajar sobre la Recomendación del consejo sobre competencias</a:t>
            </a:r>
            <a:r>
              <a:rPr lang="es-ES" baseline="0" dirty="0"/>
              <a:t> clave es que proporciona marcos de referencia comunes para toda Europa, que son herramientas muy valiosas porque proporcionan marcos de indicadores para evaluar el grado de adquisición de las </a:t>
            </a:r>
            <a:r>
              <a:rPr lang="es-ES" dirty="0"/>
              <a:t>distintas competencias, lo que facilitará enormemente el proceso de transformación hacia el Espacio Común Europeo.</a:t>
            </a:r>
          </a:p>
          <a:p>
            <a:r>
              <a:rPr lang="es-ES" dirty="0"/>
              <a:t>Estos son</a:t>
            </a:r>
            <a:r>
              <a:rPr lang="es-ES" baseline="0" dirty="0"/>
              <a:t> los cuatro que existen en la actualidad, que se deben adaptar al contexto escolar – ya que están diseñados para el aprendizaje permanente-- : </a:t>
            </a:r>
            <a:r>
              <a:rPr lang="es-ES" sz="1200" b="1" kern="1200" dirty="0">
                <a:solidFill>
                  <a:schemeClr val="tx1"/>
                </a:solidFill>
                <a:effectLst/>
                <a:latin typeface="+mn-lt"/>
                <a:ea typeface="+mn-ea"/>
                <a:cs typeface="+mn-cs"/>
              </a:rPr>
              <a:t>Competencia personal, social y de aprender a aprender (</a:t>
            </a:r>
            <a:r>
              <a:rPr lang="es-ES" sz="1200" b="1" kern="1200" dirty="0" err="1">
                <a:solidFill>
                  <a:schemeClr val="tx1"/>
                </a:solidFill>
                <a:effectLst/>
                <a:latin typeface="+mn-lt"/>
                <a:ea typeface="+mn-ea"/>
                <a:cs typeface="+mn-cs"/>
              </a:rPr>
              <a:t>LifeComp</a:t>
            </a:r>
            <a:r>
              <a:rPr lang="es-ES" sz="1200" b="1" kern="1200" dirty="0">
                <a:solidFill>
                  <a:schemeClr val="tx1"/>
                </a:solidFill>
                <a:effectLst/>
                <a:latin typeface="+mn-lt"/>
                <a:ea typeface="+mn-ea"/>
                <a:cs typeface="+mn-cs"/>
              </a:rPr>
              <a:t>); Competencia emprendedora (</a:t>
            </a:r>
            <a:r>
              <a:rPr lang="es-ES" sz="1200" b="1" kern="1200" dirty="0" err="1">
                <a:solidFill>
                  <a:schemeClr val="tx1"/>
                </a:solidFill>
                <a:effectLst/>
                <a:latin typeface="+mn-lt"/>
                <a:ea typeface="+mn-ea"/>
                <a:cs typeface="+mn-cs"/>
              </a:rPr>
              <a:t>EntreComp</a:t>
            </a:r>
            <a:r>
              <a:rPr lang="es-ES" sz="1200" b="1" kern="1200" dirty="0">
                <a:solidFill>
                  <a:schemeClr val="tx1"/>
                </a:solidFill>
                <a:effectLst/>
                <a:latin typeface="+mn-lt"/>
                <a:ea typeface="+mn-ea"/>
                <a:cs typeface="+mn-cs"/>
              </a:rPr>
              <a:t>); Competencia digital (</a:t>
            </a:r>
            <a:r>
              <a:rPr lang="es-ES" sz="1200" b="1" kern="1200" dirty="0" err="1">
                <a:solidFill>
                  <a:schemeClr val="tx1"/>
                </a:solidFill>
                <a:effectLst/>
                <a:latin typeface="+mn-lt"/>
                <a:ea typeface="+mn-ea"/>
                <a:cs typeface="+mn-cs"/>
              </a:rPr>
              <a:t>DigComp</a:t>
            </a:r>
            <a:r>
              <a:rPr lang="es-ES" sz="1200" b="1" kern="1200" dirty="0">
                <a:solidFill>
                  <a:schemeClr val="tx1"/>
                </a:solidFill>
                <a:effectLst/>
                <a:latin typeface="+mn-lt"/>
                <a:ea typeface="+mn-ea"/>
                <a:cs typeface="+mn-cs"/>
              </a:rPr>
              <a:t>)</a:t>
            </a:r>
            <a:r>
              <a:rPr lang="es-ES" sz="1200" b="1" kern="1200" baseline="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y el Marco Común Europeo de referencia de las lenguas.</a:t>
            </a:r>
          </a:p>
          <a:p>
            <a:endParaRPr lang="es-ES" dirty="0"/>
          </a:p>
        </p:txBody>
      </p:sp>
      <p:sp>
        <p:nvSpPr>
          <p:cNvPr id="4" name="Marcador de número de diapositiva 3"/>
          <p:cNvSpPr>
            <a:spLocks noGrp="1"/>
          </p:cNvSpPr>
          <p:nvPr>
            <p:ph type="sldNum" sz="quarter" idx="10"/>
          </p:nvPr>
        </p:nvSpPr>
        <p:spPr/>
        <p:txBody>
          <a:bodyPr/>
          <a:lstStyle/>
          <a:p>
            <a:fld id="{D0E23AD2-C6C2-4AF6-A78B-5E6205F1154C}" type="slidenum">
              <a:rPr lang="es-ES" smtClean="0"/>
              <a:t>17</a:t>
            </a:fld>
            <a:endParaRPr lang="es-ES"/>
          </a:p>
        </p:txBody>
      </p:sp>
    </p:spTree>
    <p:extLst>
      <p:ext uri="{BB962C8B-B14F-4D97-AF65-F5344CB8AC3E}">
        <p14:creationId xmlns:p14="http://schemas.microsoft.com/office/powerpoint/2010/main" val="1934345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400" dirty="0"/>
          </a:p>
        </p:txBody>
      </p:sp>
      <p:sp>
        <p:nvSpPr>
          <p:cNvPr id="4" name="Marcador de número de diapositiva 3"/>
          <p:cNvSpPr>
            <a:spLocks noGrp="1"/>
          </p:cNvSpPr>
          <p:nvPr>
            <p:ph type="sldNum" sz="quarter" idx="10"/>
          </p:nvPr>
        </p:nvSpPr>
        <p:spPr/>
        <p:txBody>
          <a:bodyPr/>
          <a:lstStyle/>
          <a:p>
            <a:fld id="{D0E23AD2-C6C2-4AF6-A78B-5E6205F1154C}" type="slidenum">
              <a:rPr lang="es-ES" smtClean="0"/>
              <a:t>52</a:t>
            </a:fld>
            <a:endParaRPr lang="es-ES"/>
          </a:p>
        </p:txBody>
      </p:sp>
    </p:spTree>
    <p:extLst>
      <p:ext uri="{BB962C8B-B14F-4D97-AF65-F5344CB8AC3E}">
        <p14:creationId xmlns:p14="http://schemas.microsoft.com/office/powerpoint/2010/main" val="138065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400" dirty="0"/>
          </a:p>
        </p:txBody>
      </p:sp>
      <p:sp>
        <p:nvSpPr>
          <p:cNvPr id="4" name="Marcador de número de diapositiva 3"/>
          <p:cNvSpPr>
            <a:spLocks noGrp="1"/>
          </p:cNvSpPr>
          <p:nvPr>
            <p:ph type="sldNum" sz="quarter" idx="10"/>
          </p:nvPr>
        </p:nvSpPr>
        <p:spPr/>
        <p:txBody>
          <a:bodyPr/>
          <a:lstStyle/>
          <a:p>
            <a:fld id="{D0E23AD2-C6C2-4AF6-A78B-5E6205F1154C}" type="slidenum">
              <a:rPr lang="es-ES" smtClean="0"/>
              <a:t>53</a:t>
            </a:fld>
            <a:endParaRPr lang="es-ES"/>
          </a:p>
        </p:txBody>
      </p:sp>
    </p:spTree>
    <p:extLst>
      <p:ext uri="{BB962C8B-B14F-4D97-AF65-F5344CB8AC3E}">
        <p14:creationId xmlns:p14="http://schemas.microsoft.com/office/powerpoint/2010/main" val="1073903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400" dirty="0"/>
          </a:p>
        </p:txBody>
      </p:sp>
      <p:sp>
        <p:nvSpPr>
          <p:cNvPr id="4" name="Marcador de número de diapositiva 3"/>
          <p:cNvSpPr>
            <a:spLocks noGrp="1"/>
          </p:cNvSpPr>
          <p:nvPr>
            <p:ph type="sldNum" sz="quarter" idx="10"/>
          </p:nvPr>
        </p:nvSpPr>
        <p:spPr/>
        <p:txBody>
          <a:bodyPr/>
          <a:lstStyle/>
          <a:p>
            <a:fld id="{D0E23AD2-C6C2-4AF6-A78B-5E6205F1154C}" type="slidenum">
              <a:rPr lang="es-ES" smtClean="0"/>
              <a:t>54</a:t>
            </a:fld>
            <a:endParaRPr lang="es-ES"/>
          </a:p>
        </p:txBody>
      </p:sp>
    </p:spTree>
    <p:extLst>
      <p:ext uri="{BB962C8B-B14F-4D97-AF65-F5344CB8AC3E}">
        <p14:creationId xmlns:p14="http://schemas.microsoft.com/office/powerpoint/2010/main" val="2535781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400" dirty="0"/>
          </a:p>
        </p:txBody>
      </p:sp>
      <p:sp>
        <p:nvSpPr>
          <p:cNvPr id="4" name="Marcador de número de diapositiva 3"/>
          <p:cNvSpPr>
            <a:spLocks noGrp="1"/>
          </p:cNvSpPr>
          <p:nvPr>
            <p:ph type="sldNum" sz="quarter" idx="10"/>
          </p:nvPr>
        </p:nvSpPr>
        <p:spPr/>
        <p:txBody>
          <a:bodyPr/>
          <a:lstStyle/>
          <a:p>
            <a:fld id="{D0E23AD2-C6C2-4AF6-A78B-5E6205F1154C}" type="slidenum">
              <a:rPr lang="es-ES" smtClean="0"/>
              <a:t>55</a:t>
            </a:fld>
            <a:endParaRPr lang="es-ES"/>
          </a:p>
        </p:txBody>
      </p:sp>
    </p:spTree>
    <p:extLst>
      <p:ext uri="{BB962C8B-B14F-4D97-AF65-F5344CB8AC3E}">
        <p14:creationId xmlns:p14="http://schemas.microsoft.com/office/powerpoint/2010/main" val="317590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400" dirty="0"/>
          </a:p>
        </p:txBody>
      </p:sp>
      <p:sp>
        <p:nvSpPr>
          <p:cNvPr id="4" name="Marcador de número de diapositiva 3"/>
          <p:cNvSpPr>
            <a:spLocks noGrp="1"/>
          </p:cNvSpPr>
          <p:nvPr>
            <p:ph type="sldNum" sz="quarter" idx="10"/>
          </p:nvPr>
        </p:nvSpPr>
        <p:spPr/>
        <p:txBody>
          <a:bodyPr/>
          <a:lstStyle/>
          <a:p>
            <a:fld id="{D0E23AD2-C6C2-4AF6-A78B-5E6205F1154C}" type="slidenum">
              <a:rPr lang="es-ES" smtClean="0"/>
              <a:t>56</a:t>
            </a:fld>
            <a:endParaRPr lang="es-ES"/>
          </a:p>
        </p:txBody>
      </p:sp>
    </p:spTree>
    <p:extLst>
      <p:ext uri="{BB962C8B-B14F-4D97-AF65-F5344CB8AC3E}">
        <p14:creationId xmlns:p14="http://schemas.microsoft.com/office/powerpoint/2010/main" val="1370711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400" dirty="0"/>
          </a:p>
        </p:txBody>
      </p:sp>
      <p:sp>
        <p:nvSpPr>
          <p:cNvPr id="4" name="Marcador de número de diapositiva 3"/>
          <p:cNvSpPr>
            <a:spLocks noGrp="1"/>
          </p:cNvSpPr>
          <p:nvPr>
            <p:ph type="sldNum" sz="quarter" idx="10"/>
          </p:nvPr>
        </p:nvSpPr>
        <p:spPr/>
        <p:txBody>
          <a:bodyPr/>
          <a:lstStyle/>
          <a:p>
            <a:fld id="{D0E23AD2-C6C2-4AF6-A78B-5E6205F1154C}" type="slidenum">
              <a:rPr lang="es-ES" smtClean="0"/>
              <a:t>57</a:t>
            </a:fld>
            <a:endParaRPr lang="es-ES"/>
          </a:p>
        </p:txBody>
      </p:sp>
    </p:spTree>
    <p:extLst>
      <p:ext uri="{BB962C8B-B14F-4D97-AF65-F5344CB8AC3E}">
        <p14:creationId xmlns:p14="http://schemas.microsoft.com/office/powerpoint/2010/main" val="1529389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400" dirty="0"/>
          </a:p>
        </p:txBody>
      </p:sp>
      <p:sp>
        <p:nvSpPr>
          <p:cNvPr id="4" name="Marcador de número de diapositiva 3"/>
          <p:cNvSpPr>
            <a:spLocks noGrp="1"/>
          </p:cNvSpPr>
          <p:nvPr>
            <p:ph type="sldNum" sz="quarter" idx="10"/>
          </p:nvPr>
        </p:nvSpPr>
        <p:spPr/>
        <p:txBody>
          <a:bodyPr/>
          <a:lstStyle/>
          <a:p>
            <a:fld id="{D0E23AD2-C6C2-4AF6-A78B-5E6205F1154C}" type="slidenum">
              <a:rPr lang="es-ES" smtClean="0"/>
              <a:t>58</a:t>
            </a:fld>
            <a:endParaRPr lang="es-ES"/>
          </a:p>
        </p:txBody>
      </p:sp>
    </p:spTree>
    <p:extLst>
      <p:ext uri="{BB962C8B-B14F-4D97-AF65-F5344CB8AC3E}">
        <p14:creationId xmlns:p14="http://schemas.microsoft.com/office/powerpoint/2010/main" val="2594935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74005E-0627-4744-94F8-552D168134A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4ADDD4C-5299-42AC-BD09-556DB5458D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7076C9A-7D82-424E-A6DC-2176F0D46493}"/>
              </a:ext>
            </a:extLst>
          </p:cNvPr>
          <p:cNvSpPr>
            <a:spLocks noGrp="1"/>
          </p:cNvSpPr>
          <p:nvPr>
            <p:ph type="dt" sz="half" idx="10"/>
          </p:nvPr>
        </p:nvSpPr>
        <p:spPr/>
        <p:txBody>
          <a:bodyPr/>
          <a:lstStyle/>
          <a:p>
            <a:fld id="{7410CD2D-0D3E-4A45-A9F9-2A382C294177}" type="datetimeFigureOut">
              <a:rPr lang="es-ES" smtClean="0"/>
              <a:t>29/09/2021</a:t>
            </a:fld>
            <a:endParaRPr lang="es-ES"/>
          </a:p>
        </p:txBody>
      </p:sp>
      <p:sp>
        <p:nvSpPr>
          <p:cNvPr id="5" name="Marcador de pie de página 4">
            <a:extLst>
              <a:ext uri="{FF2B5EF4-FFF2-40B4-BE49-F238E27FC236}">
                <a16:creationId xmlns:a16="http://schemas.microsoft.com/office/drawing/2014/main" id="{9D79C332-CF79-4AF1-9FBC-F9FC1D8331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136CA6-C408-480C-B182-E92F21ED536E}"/>
              </a:ext>
            </a:extLst>
          </p:cNvPr>
          <p:cNvSpPr>
            <a:spLocks noGrp="1"/>
          </p:cNvSpPr>
          <p:nvPr>
            <p:ph type="sldNum" sz="quarter" idx="12"/>
          </p:nvPr>
        </p:nvSpPr>
        <p:spPr/>
        <p:txBody>
          <a:bodyPr/>
          <a:lstStyle/>
          <a:p>
            <a:fld id="{C323A19A-1275-4AC3-B7C2-4145802FC6D4}" type="slidenum">
              <a:rPr lang="es-ES" smtClean="0"/>
              <a:t>‹Nº›</a:t>
            </a:fld>
            <a:endParaRPr lang="es-ES"/>
          </a:p>
        </p:txBody>
      </p:sp>
    </p:spTree>
    <p:extLst>
      <p:ext uri="{BB962C8B-B14F-4D97-AF65-F5344CB8AC3E}">
        <p14:creationId xmlns:p14="http://schemas.microsoft.com/office/powerpoint/2010/main" val="237252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B3CB10-EC2D-401F-B06F-24CC0B4A7AE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688490A-2465-48F4-B118-1C78E9519EB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4AD786-9D4A-46DB-A0AC-80E21B282824}"/>
              </a:ext>
            </a:extLst>
          </p:cNvPr>
          <p:cNvSpPr>
            <a:spLocks noGrp="1"/>
          </p:cNvSpPr>
          <p:nvPr>
            <p:ph type="dt" sz="half" idx="10"/>
          </p:nvPr>
        </p:nvSpPr>
        <p:spPr/>
        <p:txBody>
          <a:bodyPr/>
          <a:lstStyle/>
          <a:p>
            <a:fld id="{7410CD2D-0D3E-4A45-A9F9-2A382C294177}" type="datetimeFigureOut">
              <a:rPr lang="es-ES" smtClean="0"/>
              <a:t>29/09/2021</a:t>
            </a:fld>
            <a:endParaRPr lang="es-ES"/>
          </a:p>
        </p:txBody>
      </p:sp>
      <p:sp>
        <p:nvSpPr>
          <p:cNvPr id="5" name="Marcador de pie de página 4">
            <a:extLst>
              <a:ext uri="{FF2B5EF4-FFF2-40B4-BE49-F238E27FC236}">
                <a16:creationId xmlns:a16="http://schemas.microsoft.com/office/drawing/2014/main" id="{EF392D10-ED6D-42F2-AF7C-29686FDE33F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54BF43F-2F10-4320-860D-905A26BBA41F}"/>
              </a:ext>
            </a:extLst>
          </p:cNvPr>
          <p:cNvSpPr>
            <a:spLocks noGrp="1"/>
          </p:cNvSpPr>
          <p:nvPr>
            <p:ph type="sldNum" sz="quarter" idx="12"/>
          </p:nvPr>
        </p:nvSpPr>
        <p:spPr/>
        <p:txBody>
          <a:bodyPr/>
          <a:lstStyle/>
          <a:p>
            <a:fld id="{C323A19A-1275-4AC3-B7C2-4145802FC6D4}" type="slidenum">
              <a:rPr lang="es-ES" smtClean="0"/>
              <a:t>‹Nº›</a:t>
            </a:fld>
            <a:endParaRPr lang="es-ES"/>
          </a:p>
        </p:txBody>
      </p:sp>
    </p:spTree>
    <p:extLst>
      <p:ext uri="{BB962C8B-B14F-4D97-AF65-F5344CB8AC3E}">
        <p14:creationId xmlns:p14="http://schemas.microsoft.com/office/powerpoint/2010/main" val="3990007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9028E16-0622-4D48-8FB6-E4DA55A8CC8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4ACE21B-9C48-44DE-84AE-4D8775FE8A8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31AB01-56FF-4BF0-AF95-1AD01B85B084}"/>
              </a:ext>
            </a:extLst>
          </p:cNvPr>
          <p:cNvSpPr>
            <a:spLocks noGrp="1"/>
          </p:cNvSpPr>
          <p:nvPr>
            <p:ph type="dt" sz="half" idx="10"/>
          </p:nvPr>
        </p:nvSpPr>
        <p:spPr/>
        <p:txBody>
          <a:bodyPr/>
          <a:lstStyle/>
          <a:p>
            <a:fld id="{7410CD2D-0D3E-4A45-A9F9-2A382C294177}" type="datetimeFigureOut">
              <a:rPr lang="es-ES" smtClean="0"/>
              <a:t>29/09/2021</a:t>
            </a:fld>
            <a:endParaRPr lang="es-ES"/>
          </a:p>
        </p:txBody>
      </p:sp>
      <p:sp>
        <p:nvSpPr>
          <p:cNvPr id="5" name="Marcador de pie de página 4">
            <a:extLst>
              <a:ext uri="{FF2B5EF4-FFF2-40B4-BE49-F238E27FC236}">
                <a16:creationId xmlns:a16="http://schemas.microsoft.com/office/drawing/2014/main" id="{60855F0C-EA6E-443E-9E80-13B11884F3A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07C7A57-E89A-4281-A880-412EF55A5892}"/>
              </a:ext>
            </a:extLst>
          </p:cNvPr>
          <p:cNvSpPr>
            <a:spLocks noGrp="1"/>
          </p:cNvSpPr>
          <p:nvPr>
            <p:ph type="sldNum" sz="quarter" idx="12"/>
          </p:nvPr>
        </p:nvSpPr>
        <p:spPr/>
        <p:txBody>
          <a:bodyPr/>
          <a:lstStyle/>
          <a:p>
            <a:fld id="{C323A19A-1275-4AC3-B7C2-4145802FC6D4}" type="slidenum">
              <a:rPr lang="es-ES" smtClean="0"/>
              <a:t>‹Nº›</a:t>
            </a:fld>
            <a:endParaRPr lang="es-ES"/>
          </a:p>
        </p:txBody>
      </p:sp>
    </p:spTree>
    <p:extLst>
      <p:ext uri="{BB962C8B-B14F-4D97-AF65-F5344CB8AC3E}">
        <p14:creationId xmlns:p14="http://schemas.microsoft.com/office/powerpoint/2010/main" val="2201904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rgbClr val="00B050"/>
                </a:solidFill>
              </a:defRPr>
            </a:lvl1pPr>
          </a:lstStyle>
          <a:p>
            <a:pPr rtl="0"/>
            <a:r>
              <a:rPr lang="es-ES" noProof="0" dirty="0"/>
              <a:t>Haga clic para editar el título de la página</a:t>
            </a:r>
          </a:p>
        </p:txBody>
      </p:sp>
      <p:sp>
        <p:nvSpPr>
          <p:cNvPr id="7" name="Subtítul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1" y="1008000"/>
            <a:ext cx="9198116"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contenido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ie de página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es-ES" noProof="0"/>
              <a:t>Agregue un pie de página</a:t>
            </a:r>
          </a:p>
        </p:txBody>
      </p:sp>
    </p:spTree>
    <p:extLst>
      <p:ext uri="{BB962C8B-B14F-4D97-AF65-F5344CB8AC3E}">
        <p14:creationId xmlns:p14="http://schemas.microsoft.com/office/powerpoint/2010/main" val="24531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oto de contenido 2">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1800" y="1095555"/>
            <a:ext cx="6165243" cy="4753911"/>
          </a:xfrm>
          <a:solidFill>
            <a:schemeClr val="bg1"/>
          </a:solidFill>
        </p:spPr>
        <p:txBody>
          <a:bodyPr lIns="180000" tIns="180000" rIns="180000"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4" name="Marcador de pie de página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s-ES" noProof="0"/>
              <a:t>Agregue un pie de página</a:t>
            </a:r>
          </a:p>
        </p:txBody>
      </p:sp>
      <p:sp>
        <p:nvSpPr>
          <p:cNvPr id="9" name="Marcador de posición de imagen 6">
            <a:extLst>
              <a:ext uri="{FF2B5EF4-FFF2-40B4-BE49-F238E27FC236}">
                <a16:creationId xmlns:a16="http://schemas.microsoft.com/office/drawing/2014/main" id="{492C2A1D-F7BD-46B6-BC01-15D365ACD50B}"/>
              </a:ext>
            </a:extLst>
          </p:cNvPr>
          <p:cNvSpPr>
            <a:spLocks noGrp="1"/>
          </p:cNvSpPr>
          <p:nvPr>
            <p:ph type="pic" sz="quarter" idx="14" hasCustomPrompt="1"/>
          </p:nvPr>
        </p:nvSpPr>
        <p:spPr>
          <a:xfrm>
            <a:off x="6597043" y="1095555"/>
            <a:ext cx="4893342" cy="4753911"/>
          </a:xfrm>
          <a:solidFill>
            <a:schemeClr val="tx1">
              <a:lumMod val="75000"/>
              <a:lumOff val="25000"/>
            </a:schemeClr>
          </a:solidFill>
        </p:spPr>
        <p:txBody>
          <a:bodyPr rtlCol="0" anchor="ctr"/>
          <a:lstStyle>
            <a:lvl1pPr marL="0" indent="0" algn="ctr">
              <a:buNone/>
              <a:defRPr sz="1200" i="1">
                <a:solidFill>
                  <a:schemeClr val="bg1"/>
                </a:solidFill>
                <a:latin typeface="Times New Roman" panose="02020603050405020304" pitchFamily="18" charset="0"/>
                <a:cs typeface="Times New Roman" panose="02020603050405020304" pitchFamily="18" charset="0"/>
              </a:defRPr>
            </a:lvl1pPr>
          </a:lstStyle>
          <a:p>
            <a:pPr rtl="0"/>
            <a:r>
              <a:rPr lang="es-ES" noProof="0"/>
              <a:t>Inserte o arrastre y coloque su foto</a:t>
            </a:r>
          </a:p>
        </p:txBody>
      </p:sp>
      <p:sp>
        <p:nvSpPr>
          <p:cNvPr id="6" name="Título 5">
            <a:extLst>
              <a:ext uri="{FF2B5EF4-FFF2-40B4-BE49-F238E27FC236}">
                <a16:creationId xmlns:a16="http://schemas.microsoft.com/office/drawing/2014/main" id="{7F4F1543-153D-4F77-A4A9-C9BBA1C2052E}"/>
              </a:ext>
            </a:extLst>
          </p:cNvPr>
          <p:cNvSpPr>
            <a:spLocks noGrp="1"/>
          </p:cNvSpPr>
          <p:nvPr>
            <p:ph type="title" hasCustomPrompt="1"/>
          </p:nvPr>
        </p:nvSpPr>
        <p:spPr>
          <a:xfrm>
            <a:off x="432000" y="432000"/>
            <a:ext cx="9131100" cy="432000"/>
          </a:xfrm>
        </p:spPr>
        <p:txBody>
          <a:bodyPr rtlCol="0"/>
          <a:lstStyle/>
          <a:p>
            <a:pPr rtl="0"/>
            <a:r>
              <a:rPr lang="es-ES" noProof="0" dirty="0"/>
              <a:t>Haga clic para editar el estilo de título del patrón</a:t>
            </a:r>
          </a:p>
        </p:txBody>
      </p:sp>
      <p:sp>
        <p:nvSpPr>
          <p:cNvPr id="11" name="Subtítulo 2">
            <a:extLst>
              <a:ext uri="{FF2B5EF4-FFF2-40B4-BE49-F238E27FC236}">
                <a16:creationId xmlns:a16="http://schemas.microsoft.com/office/drawing/2014/main" id="{9FAA210E-391A-499A-89D5-F222045FD1A4}"/>
              </a:ext>
            </a:extLst>
          </p:cNvPr>
          <p:cNvSpPr>
            <a:spLocks noGrp="1"/>
          </p:cNvSpPr>
          <p:nvPr>
            <p:ph type="body" sz="quarter" idx="32" hasCustomPrompt="1"/>
          </p:nvPr>
        </p:nvSpPr>
        <p:spPr>
          <a:xfrm>
            <a:off x="431800" y="845991"/>
            <a:ext cx="6895900" cy="360000"/>
          </a:xfrm>
        </p:spPr>
        <p:txBody>
          <a:bodyPr rtlCol="0"/>
          <a:lstStyle>
            <a:lvl1pPr marL="0" indent="0">
              <a:buNone/>
              <a:defRPr i="1">
                <a:latin typeface="+mn-lt"/>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Tree>
    <p:extLst>
      <p:ext uri="{BB962C8B-B14F-4D97-AF65-F5344CB8AC3E}">
        <p14:creationId xmlns:p14="http://schemas.microsoft.com/office/powerpoint/2010/main" val="2216258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4F1383-10A2-46A6-B619-323779FF237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A3A51F2-C12F-40D4-AC1C-7E55E3741CA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1D302F-AF05-46B4-A9D8-6B3CD13627E2}"/>
              </a:ext>
            </a:extLst>
          </p:cNvPr>
          <p:cNvSpPr>
            <a:spLocks noGrp="1"/>
          </p:cNvSpPr>
          <p:nvPr>
            <p:ph type="dt" sz="half" idx="10"/>
          </p:nvPr>
        </p:nvSpPr>
        <p:spPr/>
        <p:txBody>
          <a:bodyPr/>
          <a:lstStyle/>
          <a:p>
            <a:fld id="{7410CD2D-0D3E-4A45-A9F9-2A382C294177}" type="datetimeFigureOut">
              <a:rPr lang="es-ES" smtClean="0"/>
              <a:t>29/09/2021</a:t>
            </a:fld>
            <a:endParaRPr lang="es-ES"/>
          </a:p>
        </p:txBody>
      </p:sp>
      <p:sp>
        <p:nvSpPr>
          <p:cNvPr id="5" name="Marcador de pie de página 4">
            <a:extLst>
              <a:ext uri="{FF2B5EF4-FFF2-40B4-BE49-F238E27FC236}">
                <a16:creationId xmlns:a16="http://schemas.microsoft.com/office/drawing/2014/main" id="{6A5A9CC3-5C81-4034-B652-BF339920BA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FA57F62-2C1E-460F-95EB-C97660A36856}"/>
              </a:ext>
            </a:extLst>
          </p:cNvPr>
          <p:cNvSpPr>
            <a:spLocks noGrp="1"/>
          </p:cNvSpPr>
          <p:nvPr>
            <p:ph type="sldNum" sz="quarter" idx="12"/>
          </p:nvPr>
        </p:nvSpPr>
        <p:spPr/>
        <p:txBody>
          <a:bodyPr/>
          <a:lstStyle/>
          <a:p>
            <a:fld id="{C323A19A-1275-4AC3-B7C2-4145802FC6D4}" type="slidenum">
              <a:rPr lang="es-ES" smtClean="0"/>
              <a:t>‹Nº›</a:t>
            </a:fld>
            <a:endParaRPr lang="es-ES"/>
          </a:p>
        </p:txBody>
      </p:sp>
    </p:spTree>
    <p:extLst>
      <p:ext uri="{BB962C8B-B14F-4D97-AF65-F5344CB8AC3E}">
        <p14:creationId xmlns:p14="http://schemas.microsoft.com/office/powerpoint/2010/main" val="3947117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974F0C-D19C-4584-B3FF-366199E5A89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CF314CA-9592-4143-AE4F-7243B57332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8149972-03D8-47B8-B7DA-9E1B802C09FC}"/>
              </a:ext>
            </a:extLst>
          </p:cNvPr>
          <p:cNvSpPr>
            <a:spLocks noGrp="1"/>
          </p:cNvSpPr>
          <p:nvPr>
            <p:ph type="dt" sz="half" idx="10"/>
          </p:nvPr>
        </p:nvSpPr>
        <p:spPr/>
        <p:txBody>
          <a:bodyPr/>
          <a:lstStyle/>
          <a:p>
            <a:fld id="{7410CD2D-0D3E-4A45-A9F9-2A382C294177}" type="datetimeFigureOut">
              <a:rPr lang="es-ES" smtClean="0"/>
              <a:t>29/09/2021</a:t>
            </a:fld>
            <a:endParaRPr lang="es-ES"/>
          </a:p>
        </p:txBody>
      </p:sp>
      <p:sp>
        <p:nvSpPr>
          <p:cNvPr id="5" name="Marcador de pie de página 4">
            <a:extLst>
              <a:ext uri="{FF2B5EF4-FFF2-40B4-BE49-F238E27FC236}">
                <a16:creationId xmlns:a16="http://schemas.microsoft.com/office/drawing/2014/main" id="{8746B70F-7B2E-43E0-AC20-D907393FE8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9FE3749-B925-49E8-AF44-33BB59861FD4}"/>
              </a:ext>
            </a:extLst>
          </p:cNvPr>
          <p:cNvSpPr>
            <a:spLocks noGrp="1"/>
          </p:cNvSpPr>
          <p:nvPr>
            <p:ph type="sldNum" sz="quarter" idx="12"/>
          </p:nvPr>
        </p:nvSpPr>
        <p:spPr/>
        <p:txBody>
          <a:bodyPr/>
          <a:lstStyle/>
          <a:p>
            <a:fld id="{C323A19A-1275-4AC3-B7C2-4145802FC6D4}" type="slidenum">
              <a:rPr lang="es-ES" smtClean="0"/>
              <a:t>‹Nº›</a:t>
            </a:fld>
            <a:endParaRPr lang="es-ES"/>
          </a:p>
        </p:txBody>
      </p:sp>
    </p:spTree>
    <p:extLst>
      <p:ext uri="{BB962C8B-B14F-4D97-AF65-F5344CB8AC3E}">
        <p14:creationId xmlns:p14="http://schemas.microsoft.com/office/powerpoint/2010/main" val="2803999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8B0C27-064D-447E-B7B5-E7645711D18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7A8FC8-E42B-4E34-981C-5465F0A63ED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4621F3B-4BEE-449C-A0AC-CF5166D5716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2C48A1-7550-4704-9269-B76CB7E378C0}"/>
              </a:ext>
            </a:extLst>
          </p:cNvPr>
          <p:cNvSpPr>
            <a:spLocks noGrp="1"/>
          </p:cNvSpPr>
          <p:nvPr>
            <p:ph type="dt" sz="half" idx="10"/>
          </p:nvPr>
        </p:nvSpPr>
        <p:spPr/>
        <p:txBody>
          <a:bodyPr/>
          <a:lstStyle/>
          <a:p>
            <a:fld id="{7410CD2D-0D3E-4A45-A9F9-2A382C294177}" type="datetimeFigureOut">
              <a:rPr lang="es-ES" smtClean="0"/>
              <a:t>29/09/2021</a:t>
            </a:fld>
            <a:endParaRPr lang="es-ES"/>
          </a:p>
        </p:txBody>
      </p:sp>
      <p:sp>
        <p:nvSpPr>
          <p:cNvPr id="6" name="Marcador de pie de página 5">
            <a:extLst>
              <a:ext uri="{FF2B5EF4-FFF2-40B4-BE49-F238E27FC236}">
                <a16:creationId xmlns:a16="http://schemas.microsoft.com/office/drawing/2014/main" id="{B36A52AD-3346-461B-8AD5-38E7B09BD3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248EDEB-C330-4EED-9477-7FC7EEAA33E9}"/>
              </a:ext>
            </a:extLst>
          </p:cNvPr>
          <p:cNvSpPr>
            <a:spLocks noGrp="1"/>
          </p:cNvSpPr>
          <p:nvPr>
            <p:ph type="sldNum" sz="quarter" idx="12"/>
          </p:nvPr>
        </p:nvSpPr>
        <p:spPr/>
        <p:txBody>
          <a:bodyPr/>
          <a:lstStyle/>
          <a:p>
            <a:fld id="{C323A19A-1275-4AC3-B7C2-4145802FC6D4}" type="slidenum">
              <a:rPr lang="es-ES" smtClean="0"/>
              <a:t>‹Nº›</a:t>
            </a:fld>
            <a:endParaRPr lang="es-ES"/>
          </a:p>
        </p:txBody>
      </p:sp>
    </p:spTree>
    <p:extLst>
      <p:ext uri="{BB962C8B-B14F-4D97-AF65-F5344CB8AC3E}">
        <p14:creationId xmlns:p14="http://schemas.microsoft.com/office/powerpoint/2010/main" val="117649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FD1A20-8E64-4709-924D-B1C11674A04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1532ABF-165B-482B-878F-990A588431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AA6223D-FF5A-462F-839B-6441475DF4E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E689705-C549-45F0-9F99-3B0C147C54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78DAFEE-4AFA-4F7B-866F-9E35566459D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FAF286D-F75F-4345-A75E-90E6CBBFF376}"/>
              </a:ext>
            </a:extLst>
          </p:cNvPr>
          <p:cNvSpPr>
            <a:spLocks noGrp="1"/>
          </p:cNvSpPr>
          <p:nvPr>
            <p:ph type="dt" sz="half" idx="10"/>
          </p:nvPr>
        </p:nvSpPr>
        <p:spPr/>
        <p:txBody>
          <a:bodyPr/>
          <a:lstStyle/>
          <a:p>
            <a:fld id="{7410CD2D-0D3E-4A45-A9F9-2A382C294177}" type="datetimeFigureOut">
              <a:rPr lang="es-ES" smtClean="0"/>
              <a:t>29/09/2021</a:t>
            </a:fld>
            <a:endParaRPr lang="es-ES"/>
          </a:p>
        </p:txBody>
      </p:sp>
      <p:sp>
        <p:nvSpPr>
          <p:cNvPr id="8" name="Marcador de pie de página 7">
            <a:extLst>
              <a:ext uri="{FF2B5EF4-FFF2-40B4-BE49-F238E27FC236}">
                <a16:creationId xmlns:a16="http://schemas.microsoft.com/office/drawing/2014/main" id="{23DC0B44-6A1A-44ED-B3D4-096691A7E47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59A5627-252C-431F-8A51-64EE72F29D40}"/>
              </a:ext>
            </a:extLst>
          </p:cNvPr>
          <p:cNvSpPr>
            <a:spLocks noGrp="1"/>
          </p:cNvSpPr>
          <p:nvPr>
            <p:ph type="sldNum" sz="quarter" idx="12"/>
          </p:nvPr>
        </p:nvSpPr>
        <p:spPr/>
        <p:txBody>
          <a:bodyPr/>
          <a:lstStyle/>
          <a:p>
            <a:fld id="{C323A19A-1275-4AC3-B7C2-4145802FC6D4}" type="slidenum">
              <a:rPr lang="es-ES" smtClean="0"/>
              <a:t>‹Nº›</a:t>
            </a:fld>
            <a:endParaRPr lang="es-ES"/>
          </a:p>
        </p:txBody>
      </p:sp>
    </p:spTree>
    <p:extLst>
      <p:ext uri="{BB962C8B-B14F-4D97-AF65-F5344CB8AC3E}">
        <p14:creationId xmlns:p14="http://schemas.microsoft.com/office/powerpoint/2010/main" val="3748725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41E369-143B-4A5D-9473-25E676D11F0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F034E2C-F0EE-4D5B-9026-39FF242E3FB7}"/>
              </a:ext>
            </a:extLst>
          </p:cNvPr>
          <p:cNvSpPr>
            <a:spLocks noGrp="1"/>
          </p:cNvSpPr>
          <p:nvPr>
            <p:ph type="dt" sz="half" idx="10"/>
          </p:nvPr>
        </p:nvSpPr>
        <p:spPr/>
        <p:txBody>
          <a:bodyPr/>
          <a:lstStyle/>
          <a:p>
            <a:fld id="{7410CD2D-0D3E-4A45-A9F9-2A382C294177}" type="datetimeFigureOut">
              <a:rPr lang="es-ES" smtClean="0"/>
              <a:t>29/09/2021</a:t>
            </a:fld>
            <a:endParaRPr lang="es-ES"/>
          </a:p>
        </p:txBody>
      </p:sp>
      <p:sp>
        <p:nvSpPr>
          <p:cNvPr id="4" name="Marcador de pie de página 3">
            <a:extLst>
              <a:ext uri="{FF2B5EF4-FFF2-40B4-BE49-F238E27FC236}">
                <a16:creationId xmlns:a16="http://schemas.microsoft.com/office/drawing/2014/main" id="{49078D38-0833-4319-AF38-9361E7BF372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770D31F-9682-4345-93F1-EA76B8BFDF21}"/>
              </a:ext>
            </a:extLst>
          </p:cNvPr>
          <p:cNvSpPr>
            <a:spLocks noGrp="1"/>
          </p:cNvSpPr>
          <p:nvPr>
            <p:ph type="sldNum" sz="quarter" idx="12"/>
          </p:nvPr>
        </p:nvSpPr>
        <p:spPr/>
        <p:txBody>
          <a:bodyPr/>
          <a:lstStyle/>
          <a:p>
            <a:fld id="{C323A19A-1275-4AC3-B7C2-4145802FC6D4}" type="slidenum">
              <a:rPr lang="es-ES" smtClean="0"/>
              <a:t>‹Nº›</a:t>
            </a:fld>
            <a:endParaRPr lang="es-ES"/>
          </a:p>
        </p:txBody>
      </p:sp>
    </p:spTree>
    <p:extLst>
      <p:ext uri="{BB962C8B-B14F-4D97-AF65-F5344CB8AC3E}">
        <p14:creationId xmlns:p14="http://schemas.microsoft.com/office/powerpoint/2010/main" val="321200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31FC1AA-5E11-47B1-BB1A-51C2A6FCB07D}"/>
              </a:ext>
            </a:extLst>
          </p:cNvPr>
          <p:cNvSpPr>
            <a:spLocks noGrp="1"/>
          </p:cNvSpPr>
          <p:nvPr>
            <p:ph type="dt" sz="half" idx="10"/>
          </p:nvPr>
        </p:nvSpPr>
        <p:spPr/>
        <p:txBody>
          <a:bodyPr/>
          <a:lstStyle/>
          <a:p>
            <a:fld id="{7410CD2D-0D3E-4A45-A9F9-2A382C294177}" type="datetimeFigureOut">
              <a:rPr lang="es-ES" smtClean="0"/>
              <a:t>29/09/2021</a:t>
            </a:fld>
            <a:endParaRPr lang="es-ES"/>
          </a:p>
        </p:txBody>
      </p:sp>
      <p:sp>
        <p:nvSpPr>
          <p:cNvPr id="3" name="Marcador de pie de página 2">
            <a:extLst>
              <a:ext uri="{FF2B5EF4-FFF2-40B4-BE49-F238E27FC236}">
                <a16:creationId xmlns:a16="http://schemas.microsoft.com/office/drawing/2014/main" id="{89DA5256-9B6A-44AB-9B5B-B2E1CA83C05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7BAF88B-11AC-424A-83D4-BD6845E8FBB2}"/>
              </a:ext>
            </a:extLst>
          </p:cNvPr>
          <p:cNvSpPr>
            <a:spLocks noGrp="1"/>
          </p:cNvSpPr>
          <p:nvPr>
            <p:ph type="sldNum" sz="quarter" idx="12"/>
          </p:nvPr>
        </p:nvSpPr>
        <p:spPr/>
        <p:txBody>
          <a:bodyPr/>
          <a:lstStyle/>
          <a:p>
            <a:fld id="{C323A19A-1275-4AC3-B7C2-4145802FC6D4}" type="slidenum">
              <a:rPr lang="es-ES" smtClean="0"/>
              <a:t>‹Nº›</a:t>
            </a:fld>
            <a:endParaRPr lang="es-ES"/>
          </a:p>
        </p:txBody>
      </p:sp>
    </p:spTree>
    <p:extLst>
      <p:ext uri="{BB962C8B-B14F-4D97-AF65-F5344CB8AC3E}">
        <p14:creationId xmlns:p14="http://schemas.microsoft.com/office/powerpoint/2010/main" val="3466006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9822A8-0BCE-4707-A08F-98345F98E93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443C9D-4EDF-4AE7-AD06-630D77BC7F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17A6EA2-C86C-42A9-A43B-C934F93833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A0B3C3-AD2C-45E1-A979-D50F625FDEE4}"/>
              </a:ext>
            </a:extLst>
          </p:cNvPr>
          <p:cNvSpPr>
            <a:spLocks noGrp="1"/>
          </p:cNvSpPr>
          <p:nvPr>
            <p:ph type="dt" sz="half" idx="10"/>
          </p:nvPr>
        </p:nvSpPr>
        <p:spPr/>
        <p:txBody>
          <a:bodyPr/>
          <a:lstStyle/>
          <a:p>
            <a:fld id="{7410CD2D-0D3E-4A45-A9F9-2A382C294177}" type="datetimeFigureOut">
              <a:rPr lang="es-ES" smtClean="0"/>
              <a:t>29/09/2021</a:t>
            </a:fld>
            <a:endParaRPr lang="es-ES"/>
          </a:p>
        </p:txBody>
      </p:sp>
      <p:sp>
        <p:nvSpPr>
          <p:cNvPr id="6" name="Marcador de pie de página 5">
            <a:extLst>
              <a:ext uri="{FF2B5EF4-FFF2-40B4-BE49-F238E27FC236}">
                <a16:creationId xmlns:a16="http://schemas.microsoft.com/office/drawing/2014/main" id="{8497F931-F71F-4348-B1EE-09DFDB2EF86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CB0F5B1-1FDB-4504-9AFA-890F0AEC5CE5}"/>
              </a:ext>
            </a:extLst>
          </p:cNvPr>
          <p:cNvSpPr>
            <a:spLocks noGrp="1"/>
          </p:cNvSpPr>
          <p:nvPr>
            <p:ph type="sldNum" sz="quarter" idx="12"/>
          </p:nvPr>
        </p:nvSpPr>
        <p:spPr/>
        <p:txBody>
          <a:bodyPr/>
          <a:lstStyle/>
          <a:p>
            <a:fld id="{C323A19A-1275-4AC3-B7C2-4145802FC6D4}" type="slidenum">
              <a:rPr lang="es-ES" smtClean="0"/>
              <a:t>‹Nº›</a:t>
            </a:fld>
            <a:endParaRPr lang="es-ES"/>
          </a:p>
        </p:txBody>
      </p:sp>
    </p:spTree>
    <p:extLst>
      <p:ext uri="{BB962C8B-B14F-4D97-AF65-F5344CB8AC3E}">
        <p14:creationId xmlns:p14="http://schemas.microsoft.com/office/powerpoint/2010/main" val="466248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DDAAE9-6CDF-494D-8E60-036325FDDDC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D62F546-0015-4632-AF02-82D7AC346C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85281CD-A02B-4504-A4FB-7740A9759F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A19D1A5-8106-462A-A08B-9748C858A04A}"/>
              </a:ext>
            </a:extLst>
          </p:cNvPr>
          <p:cNvSpPr>
            <a:spLocks noGrp="1"/>
          </p:cNvSpPr>
          <p:nvPr>
            <p:ph type="dt" sz="half" idx="10"/>
          </p:nvPr>
        </p:nvSpPr>
        <p:spPr/>
        <p:txBody>
          <a:bodyPr/>
          <a:lstStyle/>
          <a:p>
            <a:fld id="{7410CD2D-0D3E-4A45-A9F9-2A382C294177}" type="datetimeFigureOut">
              <a:rPr lang="es-ES" smtClean="0"/>
              <a:t>29/09/2021</a:t>
            </a:fld>
            <a:endParaRPr lang="es-ES"/>
          </a:p>
        </p:txBody>
      </p:sp>
      <p:sp>
        <p:nvSpPr>
          <p:cNvPr id="6" name="Marcador de pie de página 5">
            <a:extLst>
              <a:ext uri="{FF2B5EF4-FFF2-40B4-BE49-F238E27FC236}">
                <a16:creationId xmlns:a16="http://schemas.microsoft.com/office/drawing/2014/main" id="{D46502C4-8C33-4601-BCE4-D0118CAC0FB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E6F1E08-7B99-4D66-9AA3-3732900CC7C4}"/>
              </a:ext>
            </a:extLst>
          </p:cNvPr>
          <p:cNvSpPr>
            <a:spLocks noGrp="1"/>
          </p:cNvSpPr>
          <p:nvPr>
            <p:ph type="sldNum" sz="quarter" idx="12"/>
          </p:nvPr>
        </p:nvSpPr>
        <p:spPr/>
        <p:txBody>
          <a:bodyPr/>
          <a:lstStyle/>
          <a:p>
            <a:fld id="{C323A19A-1275-4AC3-B7C2-4145802FC6D4}" type="slidenum">
              <a:rPr lang="es-ES" smtClean="0"/>
              <a:t>‹Nº›</a:t>
            </a:fld>
            <a:endParaRPr lang="es-ES"/>
          </a:p>
        </p:txBody>
      </p:sp>
    </p:spTree>
    <p:extLst>
      <p:ext uri="{BB962C8B-B14F-4D97-AF65-F5344CB8AC3E}">
        <p14:creationId xmlns:p14="http://schemas.microsoft.com/office/powerpoint/2010/main" val="3361936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2802717-9A7B-4193-AE07-5DE9F3EC77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646A2B7-C038-4AE5-B630-C6CA8B03E4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9B728FE-D466-4647-BB69-7A062F850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10CD2D-0D3E-4A45-A9F9-2A382C294177}" type="datetimeFigureOut">
              <a:rPr lang="es-ES" smtClean="0"/>
              <a:t>29/09/2021</a:t>
            </a:fld>
            <a:endParaRPr lang="es-ES"/>
          </a:p>
        </p:txBody>
      </p:sp>
      <p:sp>
        <p:nvSpPr>
          <p:cNvPr id="5" name="Marcador de pie de página 4">
            <a:extLst>
              <a:ext uri="{FF2B5EF4-FFF2-40B4-BE49-F238E27FC236}">
                <a16:creationId xmlns:a16="http://schemas.microsoft.com/office/drawing/2014/main" id="{7963755E-0843-4334-A91B-948D849C3F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239A17CD-D3D5-42CF-86CD-CE3AA178DE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23A19A-1275-4AC3-B7C2-4145802FC6D4}" type="slidenum">
              <a:rPr lang="es-ES" smtClean="0"/>
              <a:t>‹Nº›</a:t>
            </a:fld>
            <a:endParaRPr lang="es-ES"/>
          </a:p>
        </p:txBody>
      </p:sp>
    </p:spTree>
    <p:extLst>
      <p:ext uri="{BB962C8B-B14F-4D97-AF65-F5344CB8AC3E}">
        <p14:creationId xmlns:p14="http://schemas.microsoft.com/office/powerpoint/2010/main" val="2962263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boe.es/buscar/act.php?id=BOE-A-2020-17264"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file:///C:\Users\aroura\Desktop\CAJ&#211;N%20DE%20FORMACI&#211;N\documentos\APROBACION_AGENDA_2030.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file:///C:\Users\aroura\Desktop\CAJ&#211;N%20DE%20FORMACI&#211;N\documentos\Incheon.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file:///C:\Users\aroura\Desktop\CAJ&#211;N%20DE%20FORMACI&#211;N\documentos\DERECHOS_INFANCIA.pdf"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file:///C:\Users\aroura\Desktop\CAJ&#211;N%20DE%20FORMACI&#211;N\documentos\CELEX_32018H0604(01)_ES_TXT.pdf"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hyperlink" Target="file:///C:\Users\aroura\Desktop\CAJ&#211;N%20DE%20FORMACI&#211;N\MARCOS_COMPETENCIALES\Marco_UE_Comp_Digital.pdf" TargetMode="External"/><Relationship Id="rId7" Type="http://schemas.openxmlformats.org/officeDocument/2006/relationships/hyperlink" Target="file:///C:\Users\aroura\Desktop\CAJ&#211;N%20DE%20FORMACI&#211;N\MARCOS_COMPETENCIALES\competences-for-democratic-culture_ESP.pdf" TargetMode="External"/><Relationship Id="rId12"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hyperlink" Target="file:///C:\Users\aroura\Desktop\CAJ&#211;N%20DE%20FORMACI&#211;N\MARCOS_COMPETENCIALES\Marco_UE_competencia%20Emprendedora.pdf" TargetMode="External"/><Relationship Id="rId5" Type="http://schemas.openxmlformats.org/officeDocument/2006/relationships/hyperlink" Target="file:///C:\Users\aroura\Desktop\CAJ&#211;N%20DE%20FORMACI&#211;N\MARCOS_COMPETENCIALES\Marco_UE_Personal_Social_Aprender%20a%20Aprender.pdf" TargetMode="External"/><Relationship Id="rId10" Type="http://schemas.openxmlformats.org/officeDocument/2006/relationships/image" Target="../media/image27.jpg"/><Relationship Id="rId4" Type="http://schemas.openxmlformats.org/officeDocument/2006/relationships/image" Target="../media/image24.jpeg"/><Relationship Id="rId9" Type="http://schemas.openxmlformats.org/officeDocument/2006/relationships/hyperlink" Target="file:///C:\Users\aroura\Desktop\CAJ&#211;N%20DE%20FORMACI&#211;N\MARCOS_COMPETENCIALES\Marco_UE_Lenguas_Complementario_2018.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ec.europa.eu/education/education-in-the-eu/european-education-area_es" TargetMode="External"/><Relationship Id="rId2" Type="http://schemas.openxmlformats.org/officeDocument/2006/relationships/hyperlink" Target="file:///C:\Users\aroura\Desktop\CAJ&#211;N%20DE%20FORMACI&#211;N\documentos\communication-european-education-area.pdf" TargetMode="Externa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file:///C:\Users\aroura\Desktop\CAJ&#211;N%20DE%20FORMACI&#211;N\documentos\200521-Estrategia_Espana_2050_2.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religionyescuela.com/actualidad/noticias/a-partir-de-ahora-que-pasa-con-la-clase-de-religion-3/"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hyperlink" Target="Formaci&#243;n/COMPETENCIA%20CIUDADANA.docx" TargetMode="Externa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8.xml.rels><?xml version="1.0" encoding="UTF-8" standalone="yes"?>
<Relationships xmlns="http://schemas.openxmlformats.org/package/2006/relationships"><Relationship Id="rId3" Type="http://schemas.openxmlformats.org/officeDocument/2006/relationships/hyperlink" Target="file:///C:\Users\aroura\Desktop\CAJ&#211;N%20DE%20FORMACI&#211;N\documentos\OBJETIVOS%20DE%20ETAPA%20Y%20COMPETENCIAS.docx"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54.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55.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file:///C:\Users\aroura\Desktop\CAJ&#211;N%20DE%20FORMACI&#211;N\documentos\PLIEGO_Pacto%20Educativo%20Global%20(002).pdf"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religionyescuela.com/actualidad/presentado-el-borrador-de-curriculo-de-religion-a-las-editoriales/"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www.religionyescuela.com/actualidad/la-ministra-da-pistas-sobre-la-alternativa-a-la-clase-de-religion/"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PEG%20Y%20CG/Esquema_IL.pdf"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hacianuevocurriculo.educacionyculturacee.es/sintesis-final"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77.png"/><Relationship Id="rId2" Type="http://schemas.openxmlformats.org/officeDocument/2006/relationships/diagramData" Target="../diagrams/data16.xml"/><Relationship Id="rId1" Type="http://schemas.openxmlformats.org/officeDocument/2006/relationships/slideLayout" Target="../slideLayouts/slideLayout1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84.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D53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7D5348"/>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0EE3BAC3-BF37-4CF3-A662-E60878F9F2F7}"/>
              </a:ext>
            </a:extLst>
          </p:cNvPr>
          <p:cNvSpPr>
            <a:spLocks noGrp="1"/>
          </p:cNvSpPr>
          <p:nvPr>
            <p:ph type="ctrTitle"/>
          </p:nvPr>
        </p:nvSpPr>
        <p:spPr>
          <a:xfrm>
            <a:off x="1109980" y="4277356"/>
            <a:ext cx="9966960" cy="1560320"/>
          </a:xfrm>
        </p:spPr>
        <p:txBody>
          <a:bodyPr>
            <a:normAutofit/>
          </a:bodyPr>
          <a:lstStyle/>
          <a:p>
            <a:r>
              <a:rPr lang="es-ES" sz="5800">
                <a:solidFill>
                  <a:srgbClr val="7D5348"/>
                </a:solidFill>
              </a:rPr>
              <a:t>LOMLOE Y ERE</a:t>
            </a:r>
          </a:p>
        </p:txBody>
      </p:sp>
      <p:sp>
        <p:nvSpPr>
          <p:cNvPr id="3" name="Subtítulo 2">
            <a:extLst>
              <a:ext uri="{FF2B5EF4-FFF2-40B4-BE49-F238E27FC236}">
                <a16:creationId xmlns:a16="http://schemas.microsoft.com/office/drawing/2014/main" id="{09B1E9D8-784E-457A-89E4-9B48778CAA4D}"/>
              </a:ext>
            </a:extLst>
          </p:cNvPr>
          <p:cNvSpPr>
            <a:spLocks noGrp="1"/>
          </p:cNvSpPr>
          <p:nvPr>
            <p:ph type="subTitle" idx="1"/>
          </p:nvPr>
        </p:nvSpPr>
        <p:spPr>
          <a:xfrm>
            <a:off x="1709530" y="5799489"/>
            <a:ext cx="8767860" cy="440822"/>
          </a:xfrm>
        </p:spPr>
        <p:txBody>
          <a:bodyPr>
            <a:normAutofit/>
          </a:bodyPr>
          <a:lstStyle/>
          <a:p>
            <a:r>
              <a:rPr lang="es-ES" sz="800">
                <a:solidFill>
                  <a:srgbClr val="7D5348"/>
                </a:solidFill>
              </a:rPr>
              <a:t>UN ANÁLISIS PROVISIONAL. </a:t>
            </a:r>
          </a:p>
          <a:p>
            <a:r>
              <a:rPr lang="es-ES" sz="800">
                <a:solidFill>
                  <a:srgbClr val="7D5348"/>
                </a:solidFill>
              </a:rPr>
              <a:t>PALENCIA 28 DE SEPTIEMBRE</a:t>
            </a:r>
          </a:p>
        </p:txBody>
      </p:sp>
      <p:pic>
        <p:nvPicPr>
          <p:cNvPr id="1026" name="Picture 2">
            <a:extLst>
              <a:ext uri="{FF2B5EF4-FFF2-40B4-BE49-F238E27FC236}">
                <a16:creationId xmlns:a16="http://schemas.microsoft.com/office/drawing/2014/main" id="{946DA5C2-DE8E-4B05-BDB9-401489587C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41" r="1" b="17349"/>
          <a:stretch/>
        </p:blipFill>
        <p:spPr bwMode="auto">
          <a:xfrm>
            <a:off x="243840" y="256540"/>
            <a:ext cx="11704320" cy="376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21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par>
                                <p:cTn id="11" presetID="10" presetClass="entr" presetSubtype="0" fill="hold" grpId="0" nodeType="withEffect">
                                  <p:stCondLst>
                                    <p:cond delay="500"/>
                                  </p:stCondLst>
                                  <p:iterate>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a:spLocks noGrp="1"/>
          </p:cNvSpPr>
          <p:nvPr>
            <p:ph idx="1"/>
          </p:nvPr>
        </p:nvSpPr>
        <p:spPr>
          <a:xfrm>
            <a:off x="-239704" y="623841"/>
            <a:ext cx="12192000" cy="576064"/>
          </a:xfrm>
        </p:spPr>
        <p:txBody>
          <a:bodyPr/>
          <a:lstStyle/>
          <a:p>
            <a:pPr marL="114300" indent="0" algn="ctr">
              <a:buNone/>
            </a:pPr>
            <a:r>
              <a:rPr lang="fr-FR" sz="2600" b="1" cap="small" dirty="0">
                <a:solidFill>
                  <a:srgbClr val="356BA1"/>
                </a:solidFill>
              </a:rPr>
              <a:t>MODELO COMPETENCIAL RECOGIDO EN NORMATIVA</a:t>
            </a:r>
          </a:p>
          <a:p>
            <a:pPr marL="0" indent="0" algn="ctr">
              <a:spcBef>
                <a:spcPts val="0"/>
              </a:spcBef>
              <a:buNone/>
            </a:pPr>
            <a:endParaRPr lang="fr-FR" sz="1400" dirty="0">
              <a:solidFill>
                <a:srgbClr val="356BA1"/>
              </a:solidFill>
            </a:endParaRPr>
          </a:p>
          <a:p>
            <a:pPr marL="0" indent="0">
              <a:spcBef>
                <a:spcPts val="0"/>
              </a:spcBef>
              <a:buNone/>
            </a:pPr>
            <a:endParaRPr lang="es-ES" sz="1200" dirty="0">
              <a:solidFill>
                <a:srgbClr val="356BA1"/>
              </a:solidFill>
            </a:endParaRPr>
          </a:p>
          <a:p>
            <a:pPr marL="114300" indent="0">
              <a:buNone/>
            </a:pPr>
            <a:endParaRPr lang="es-ES" dirty="0">
              <a:solidFill>
                <a:srgbClr val="356BA1"/>
              </a:solidFill>
            </a:endParaRPr>
          </a:p>
          <a:p>
            <a:pPr marL="114300" indent="0">
              <a:buNone/>
            </a:pPr>
            <a:endParaRPr lang="fr-FR" dirty="0">
              <a:solidFill>
                <a:srgbClr val="356BA1"/>
              </a:solidFill>
            </a:endParaRPr>
          </a:p>
        </p:txBody>
      </p:sp>
      <p:sp>
        <p:nvSpPr>
          <p:cNvPr id="6" name="Marcador de contenido 2"/>
          <p:cNvSpPr txBox="1">
            <a:spLocks/>
          </p:cNvSpPr>
          <p:nvPr/>
        </p:nvSpPr>
        <p:spPr>
          <a:xfrm>
            <a:off x="675862" y="1328790"/>
            <a:ext cx="9526230" cy="857819"/>
          </a:xfrm>
          <a:prstGeom prst="rect">
            <a:avLst/>
          </a:prstGeom>
        </p:spPr>
        <p:txBody>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lgn="just">
              <a:buNone/>
            </a:pPr>
            <a:r>
              <a:rPr lang="es-ES" sz="1800" dirty="0">
                <a:hlinkClick r:id="rId2"/>
              </a:rPr>
              <a:t>Ley Orgánica 3/2020</a:t>
            </a:r>
            <a:r>
              <a:rPr lang="es-ES" sz="1800" dirty="0"/>
              <a:t>, de 29 de diciembre, por la que se modifica la Ley Orgánica 2/2006, de 3 de mayo, de Educación (BOE de 30 de diciembre)</a:t>
            </a:r>
          </a:p>
        </p:txBody>
      </p:sp>
      <p:pic>
        <p:nvPicPr>
          <p:cNvPr id="4" name="Imagen 3"/>
          <p:cNvPicPr>
            <a:picLocks noChangeAspect="1"/>
          </p:cNvPicPr>
          <p:nvPr/>
        </p:nvPicPr>
        <p:blipFill>
          <a:blip r:embed="rId3"/>
          <a:stretch>
            <a:fillRect/>
          </a:stretch>
        </p:blipFill>
        <p:spPr>
          <a:xfrm>
            <a:off x="520207" y="2008164"/>
            <a:ext cx="4676775" cy="485775"/>
          </a:xfrm>
          <a:prstGeom prst="rect">
            <a:avLst/>
          </a:prstGeom>
        </p:spPr>
      </p:pic>
      <p:pic>
        <p:nvPicPr>
          <p:cNvPr id="12" name="Imagen 11"/>
          <p:cNvPicPr>
            <a:picLocks noChangeAspect="1"/>
          </p:cNvPicPr>
          <p:nvPr/>
        </p:nvPicPr>
        <p:blipFill>
          <a:blip r:embed="rId4"/>
          <a:stretch>
            <a:fillRect/>
          </a:stretch>
        </p:blipFill>
        <p:spPr>
          <a:xfrm>
            <a:off x="675862" y="4792515"/>
            <a:ext cx="8748567" cy="1703055"/>
          </a:xfrm>
          <a:prstGeom prst="rect">
            <a:avLst/>
          </a:prstGeom>
        </p:spPr>
      </p:pic>
      <p:pic>
        <p:nvPicPr>
          <p:cNvPr id="14" name="Imagen 13"/>
          <p:cNvPicPr>
            <a:picLocks noChangeAspect="1"/>
          </p:cNvPicPr>
          <p:nvPr/>
        </p:nvPicPr>
        <p:blipFill rotWithShape="1">
          <a:blip r:embed="rId5"/>
          <a:srcRect r="3538"/>
          <a:stretch/>
        </p:blipFill>
        <p:spPr>
          <a:xfrm>
            <a:off x="784169" y="3037588"/>
            <a:ext cx="8825625" cy="1382474"/>
          </a:xfrm>
          <a:prstGeom prst="rect">
            <a:avLst/>
          </a:prstGeom>
        </p:spPr>
      </p:pic>
      <p:sp>
        <p:nvSpPr>
          <p:cNvPr id="2" name="Rectángulo redondeado 1"/>
          <p:cNvSpPr/>
          <p:nvPr/>
        </p:nvSpPr>
        <p:spPr>
          <a:xfrm>
            <a:off x="6289900" y="2862493"/>
            <a:ext cx="1900990" cy="1732663"/>
          </a:xfrm>
          <a:prstGeom prst="roundRect">
            <a:avLst/>
          </a:prstGeom>
          <a:noFill/>
          <a:ln w="57150">
            <a:solidFill>
              <a:srgbClr val="356B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01047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A27840-EDFC-40A6-8A59-445F175788FF}"/>
              </a:ext>
            </a:extLst>
          </p:cNvPr>
          <p:cNvSpPr>
            <a:spLocks noGrp="1"/>
          </p:cNvSpPr>
          <p:nvPr>
            <p:ph type="title"/>
          </p:nvPr>
        </p:nvSpPr>
        <p:spPr/>
        <p:txBody>
          <a:bodyPr/>
          <a:lstStyle/>
          <a:p>
            <a:r>
              <a:rPr lang="es-ES"/>
              <a:t>RAZONES DE CONTEXTO</a:t>
            </a:r>
            <a:endParaRPr lang="es-ES" dirty="0"/>
          </a:p>
        </p:txBody>
      </p:sp>
      <p:graphicFrame>
        <p:nvGraphicFramePr>
          <p:cNvPr id="4" name="Marcador de contenido 3">
            <a:extLst>
              <a:ext uri="{FF2B5EF4-FFF2-40B4-BE49-F238E27FC236}">
                <a16:creationId xmlns:a16="http://schemas.microsoft.com/office/drawing/2014/main" id="{20D4E52F-CA3C-4B71-8FB7-A91A8C20A96B}"/>
              </a:ext>
            </a:extLst>
          </p:cNvPr>
          <p:cNvGraphicFramePr>
            <a:graphicFrameLocks noGrp="1"/>
          </p:cNvGraphicFramePr>
          <p:nvPr>
            <p:ph idx="1"/>
            <p:extLst>
              <p:ext uri="{D42A27DB-BD31-4B8C-83A1-F6EECF244321}">
                <p14:modId xmlns:p14="http://schemas.microsoft.com/office/powerpoint/2010/main" val="176975201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6012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DCB49301-DBB1-48DA-82DB-A13E274FF3F2}"/>
              </a:ext>
            </a:extLst>
          </p:cNvPr>
          <p:cNvSpPr>
            <a:spLocks noGrp="1"/>
          </p:cNvSpPr>
          <p:nvPr>
            <p:ph type="title"/>
          </p:nvPr>
        </p:nvSpPr>
        <p:spPr>
          <a:xfrm>
            <a:off x="966952" y="1204108"/>
            <a:ext cx="2669406" cy="1781175"/>
          </a:xfrm>
        </p:spPr>
        <p:txBody>
          <a:bodyPr vert="horz" lIns="91440" tIns="45720" rIns="91440" bIns="45720" rtlCol="0" anchor="ctr">
            <a:normAutofit/>
          </a:bodyPr>
          <a:lstStyle/>
          <a:p>
            <a:r>
              <a:rPr lang="en-US" sz="3200" kern="1200" dirty="0">
                <a:solidFill>
                  <a:srgbClr val="FFFFFF"/>
                </a:solidFill>
                <a:latin typeface="+mj-lt"/>
                <a:ea typeface="+mj-ea"/>
                <a:cs typeface="+mj-cs"/>
              </a:rPr>
              <a:t>Marco </a:t>
            </a:r>
            <a:r>
              <a:rPr lang="en-US" sz="3200" kern="1200" dirty="0" err="1">
                <a:solidFill>
                  <a:srgbClr val="FFFFFF"/>
                </a:solidFill>
                <a:latin typeface="+mj-lt"/>
                <a:ea typeface="+mj-ea"/>
                <a:cs typeface="+mj-cs"/>
              </a:rPr>
              <a:t>internacional</a:t>
            </a:r>
            <a:endParaRPr lang="en-US" sz="3200" kern="1200" dirty="0">
              <a:solidFill>
                <a:srgbClr val="FFFFFF"/>
              </a:solidFill>
              <a:latin typeface="+mj-lt"/>
              <a:ea typeface="+mj-ea"/>
              <a:cs typeface="+mj-cs"/>
            </a:endParaRPr>
          </a:p>
        </p:txBody>
      </p:sp>
      <p:sp>
        <p:nvSpPr>
          <p:cNvPr id="5" name="Rectángulo 4">
            <a:extLst>
              <a:ext uri="{FF2B5EF4-FFF2-40B4-BE49-F238E27FC236}">
                <a16:creationId xmlns:a16="http://schemas.microsoft.com/office/drawing/2014/main" id="{24025FA2-CEA6-47FF-98C2-35F0FAFC4CA5}"/>
              </a:ext>
            </a:extLst>
          </p:cNvPr>
          <p:cNvSpPr/>
          <p:nvPr/>
        </p:nvSpPr>
        <p:spPr>
          <a:xfrm>
            <a:off x="966951" y="3235637"/>
            <a:ext cx="2669407" cy="242733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s-ES" sz="1600" dirty="0">
                <a:hlinkClick r:id="rId2" action="ppaction://hlinkfile"/>
              </a:rPr>
              <a:t>Transformar nuestro mundo: la Agenda 2030 para el Desarrollo Sostenible </a:t>
            </a:r>
            <a:endParaRPr lang="en-US" sz="1600" dirty="0"/>
          </a:p>
        </p:txBody>
      </p:sp>
      <p:pic>
        <p:nvPicPr>
          <p:cNvPr id="4" name="Marcador de contenido 3">
            <a:extLst>
              <a:ext uri="{FF2B5EF4-FFF2-40B4-BE49-F238E27FC236}">
                <a16:creationId xmlns:a16="http://schemas.microsoft.com/office/drawing/2014/main" id="{6918FC24-91E7-4945-802B-53298D4A0614}"/>
              </a:ext>
            </a:extLst>
          </p:cNvPr>
          <p:cNvPicPr>
            <a:picLocks noGrp="1" noChangeAspect="1"/>
          </p:cNvPicPr>
          <p:nvPr>
            <p:ph idx="1"/>
          </p:nvPr>
        </p:nvPicPr>
        <p:blipFill>
          <a:blip r:embed="rId3"/>
          <a:stretch>
            <a:fillRect/>
          </a:stretch>
        </p:blipFill>
        <p:spPr>
          <a:xfrm>
            <a:off x="4662102" y="1071993"/>
            <a:ext cx="6903723" cy="4590977"/>
          </a:xfrm>
          <a:prstGeom prst="rect">
            <a:avLst/>
          </a:prstGeom>
        </p:spPr>
      </p:pic>
    </p:spTree>
    <p:extLst>
      <p:ext uri="{BB962C8B-B14F-4D97-AF65-F5344CB8AC3E}">
        <p14:creationId xmlns:p14="http://schemas.microsoft.com/office/powerpoint/2010/main" val="1104004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Rectangle 7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419A138C-7CAC-49BB-96F3-EA2C24344918}"/>
              </a:ext>
            </a:extLst>
          </p:cNvPr>
          <p:cNvSpPr>
            <a:spLocks noGrp="1"/>
          </p:cNvSpPr>
          <p:nvPr>
            <p:ph type="title"/>
          </p:nvPr>
        </p:nvSpPr>
        <p:spPr>
          <a:xfrm>
            <a:off x="1047280" y="759805"/>
            <a:ext cx="10306520" cy="1325563"/>
          </a:xfrm>
        </p:spPr>
        <p:txBody>
          <a:bodyPr>
            <a:normAutofit/>
          </a:bodyPr>
          <a:lstStyle/>
          <a:p>
            <a:r>
              <a:rPr lang="es-ES" sz="4000">
                <a:solidFill>
                  <a:srgbClr val="FFFFFF"/>
                </a:solidFill>
              </a:rPr>
              <a:t>DECLARACIÓN DE INCHEON</a:t>
            </a:r>
          </a:p>
        </p:txBody>
      </p:sp>
      <p:sp>
        <p:nvSpPr>
          <p:cNvPr id="3" name="Marcador de contenido 2">
            <a:extLst>
              <a:ext uri="{FF2B5EF4-FFF2-40B4-BE49-F238E27FC236}">
                <a16:creationId xmlns:a16="http://schemas.microsoft.com/office/drawing/2014/main" id="{16C8ABBD-80BA-4041-AAC2-A078EBD5FCDD}"/>
              </a:ext>
            </a:extLst>
          </p:cNvPr>
          <p:cNvSpPr>
            <a:spLocks noGrp="1"/>
          </p:cNvSpPr>
          <p:nvPr>
            <p:ph idx="1"/>
          </p:nvPr>
        </p:nvSpPr>
        <p:spPr>
          <a:xfrm>
            <a:off x="1424904" y="2494450"/>
            <a:ext cx="4053545" cy="3563159"/>
          </a:xfrm>
        </p:spPr>
        <p:txBody>
          <a:bodyPr>
            <a:normAutofit/>
          </a:bodyPr>
          <a:lstStyle/>
          <a:p>
            <a:r>
              <a:rPr lang="es-ES" sz="2400" b="1" dirty="0">
                <a:hlinkClick r:id="rId2" action="ppaction://hlinkfile"/>
              </a:rPr>
              <a:t>Garantizar una educación inclusiva y equitativa de calidad y promover oportunidades de aprendizaje permanente para todos</a:t>
            </a:r>
            <a:endParaRPr lang="es-ES" sz="2400" dirty="0"/>
          </a:p>
        </p:txBody>
      </p:sp>
      <p:pic>
        <p:nvPicPr>
          <p:cNvPr id="1026" name="Picture 2" descr="Declaración de Incheon - El blog del Observatorio">
            <a:extLst>
              <a:ext uri="{FF2B5EF4-FFF2-40B4-BE49-F238E27FC236}">
                <a16:creationId xmlns:a16="http://schemas.microsoft.com/office/drawing/2014/main" id="{F9224C85-F3D0-4BC7-A273-37B6B4CE62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55" r="10790" b="3"/>
          <a:stretch/>
        </p:blipFill>
        <p:spPr bwMode="auto">
          <a:xfrm>
            <a:off x="6098892" y="2492376"/>
            <a:ext cx="4802404" cy="3563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238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E139F69-90DB-4363-99C1-CDD094EED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0B025D6D-50BE-4E4F-8855-2401F2DBFCF6}"/>
              </a:ext>
            </a:extLst>
          </p:cNvPr>
          <p:cNvSpPr>
            <a:spLocks noGrp="1"/>
          </p:cNvSpPr>
          <p:nvPr>
            <p:ph type="title"/>
          </p:nvPr>
        </p:nvSpPr>
        <p:spPr>
          <a:xfrm>
            <a:off x="1252800" y="662399"/>
            <a:ext cx="5995987" cy="1494000"/>
          </a:xfrm>
        </p:spPr>
        <p:txBody>
          <a:bodyPr anchor="t">
            <a:normAutofit/>
          </a:bodyPr>
          <a:lstStyle/>
          <a:p>
            <a:r>
              <a:rPr lang="es-ES" sz="4100" b="1">
                <a:latin typeface="Arial" panose="020B0604020202020204" pitchFamily="34" charset="0"/>
              </a:rPr>
              <a:t>Derechos de la infancia</a:t>
            </a:r>
            <a:br>
              <a:rPr lang="es-ES" sz="4100">
                <a:latin typeface="Arial" panose="020B0604020202020204" pitchFamily="34" charset="0"/>
              </a:rPr>
            </a:br>
            <a:endParaRPr lang="es-ES" sz="4100"/>
          </a:p>
        </p:txBody>
      </p:sp>
      <p:grpSp>
        <p:nvGrpSpPr>
          <p:cNvPr id="73" name="Group 72">
            <a:extLst>
              <a:ext uri="{FF2B5EF4-FFF2-40B4-BE49-F238E27FC236}">
                <a16:creationId xmlns:a16="http://schemas.microsoft.com/office/drawing/2014/main" id="{EF5608BC-985E-44AE-8C56-1C79902865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74" name="Freeform 6">
              <a:extLst>
                <a:ext uri="{FF2B5EF4-FFF2-40B4-BE49-F238E27FC236}">
                  <a16:creationId xmlns:a16="http://schemas.microsoft.com/office/drawing/2014/main" id="{FF652A2A-BC90-4341-B339-840F6E1C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75" name="Freeform 6">
              <a:extLst>
                <a:ext uri="{FF2B5EF4-FFF2-40B4-BE49-F238E27FC236}">
                  <a16:creationId xmlns:a16="http://schemas.microsoft.com/office/drawing/2014/main" id="{E55F3E59-21AB-424D-B654-E1B9E304F4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Marcador de contenido 2">
            <a:extLst>
              <a:ext uri="{FF2B5EF4-FFF2-40B4-BE49-F238E27FC236}">
                <a16:creationId xmlns:a16="http://schemas.microsoft.com/office/drawing/2014/main" id="{778FA356-E65B-438F-B869-F93401E20ED0}"/>
              </a:ext>
            </a:extLst>
          </p:cNvPr>
          <p:cNvSpPr>
            <a:spLocks noGrp="1"/>
          </p:cNvSpPr>
          <p:nvPr>
            <p:ph idx="1"/>
          </p:nvPr>
        </p:nvSpPr>
        <p:spPr>
          <a:xfrm>
            <a:off x="1251678" y="2286000"/>
            <a:ext cx="6015897" cy="3844800"/>
          </a:xfrm>
        </p:spPr>
        <p:txBody>
          <a:bodyPr>
            <a:normAutofit/>
          </a:bodyPr>
          <a:lstStyle/>
          <a:p>
            <a:r>
              <a:rPr lang="es-ES" sz="2000" b="0" i="0" dirty="0">
                <a:solidFill>
                  <a:schemeClr val="tx1">
                    <a:alpha val="60000"/>
                  </a:schemeClr>
                </a:solidFill>
                <a:effectLst/>
                <a:latin typeface="Arial" panose="020B0604020202020204" pitchFamily="34" charset="0"/>
              </a:rPr>
              <a:t>Por primera vez, una ley educativa incluye el enfoque de derechos de la infancia entre los principios rectores del sistema, según lo establecido en la </a:t>
            </a:r>
            <a:r>
              <a:rPr lang="es-ES" sz="2000" b="0" i="0" dirty="0">
                <a:solidFill>
                  <a:schemeClr val="tx1">
                    <a:alpha val="60000"/>
                  </a:schemeClr>
                </a:solidFill>
                <a:effectLst/>
                <a:latin typeface="Arial" panose="020B0604020202020204" pitchFamily="34" charset="0"/>
                <a:hlinkClick r:id="rId2" action="ppaction://hlinkfile"/>
              </a:rPr>
              <a:t>Convención sobre los Derechos del Niño de Naciones Unidas (1989</a:t>
            </a:r>
            <a:r>
              <a:rPr lang="es-ES" sz="2000" b="0" i="0" dirty="0">
                <a:solidFill>
                  <a:schemeClr val="tx1">
                    <a:alpha val="60000"/>
                  </a:schemeClr>
                </a:solidFill>
                <a:effectLst/>
                <a:latin typeface="Arial" panose="020B0604020202020204" pitchFamily="34" charset="0"/>
              </a:rPr>
              <a:t>), reconociendo el interés superior del menor, su derecho a la educación y la obligación que tiene el Estado de asegurar el cumplimiento efectivo de sus derechos. Además, el texto adopta un enfoque de igualdad de género a través de la coeducación.</a:t>
            </a:r>
          </a:p>
          <a:p>
            <a:r>
              <a:rPr lang="es-ES" sz="2000" dirty="0">
                <a:solidFill>
                  <a:schemeClr val="tx1">
                    <a:alpha val="60000"/>
                  </a:schemeClr>
                </a:solidFill>
                <a:latin typeface="Arial" panose="020B0604020202020204" pitchFamily="34" charset="0"/>
              </a:rPr>
              <a:t>Enfoque interesante para la ERE</a:t>
            </a:r>
            <a:endParaRPr lang="es-ES" sz="2000" b="0" i="0" dirty="0">
              <a:solidFill>
                <a:schemeClr val="tx1">
                  <a:alpha val="60000"/>
                </a:schemeClr>
              </a:solidFill>
              <a:effectLst/>
              <a:latin typeface="Arial" panose="020B0604020202020204" pitchFamily="34" charset="0"/>
            </a:endParaRPr>
          </a:p>
          <a:p>
            <a:endParaRPr lang="es-ES" sz="2000" dirty="0">
              <a:solidFill>
                <a:schemeClr val="tx1">
                  <a:alpha val="60000"/>
                </a:schemeClr>
              </a:solidFill>
            </a:endParaRPr>
          </a:p>
        </p:txBody>
      </p:sp>
      <p:pic>
        <p:nvPicPr>
          <p:cNvPr id="3074" name="Picture 2" descr="CONVENCIÓN SOBRE LOS DERECHOS DEL NIÑO">
            <a:extLst>
              <a:ext uri="{FF2B5EF4-FFF2-40B4-BE49-F238E27FC236}">
                <a16:creationId xmlns:a16="http://schemas.microsoft.com/office/drawing/2014/main" id="{DEF37E2A-91F1-4C54-AD5D-5F0F0606087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95939" y="643469"/>
            <a:ext cx="3789141" cy="5571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937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E44CE2EC-034F-46E4-90D8-105C5F4CBE08}"/>
              </a:ext>
            </a:extLst>
          </p:cNvPr>
          <p:cNvSpPr>
            <a:spLocks noGrp="1"/>
          </p:cNvSpPr>
          <p:nvPr>
            <p:ph type="title"/>
          </p:nvPr>
        </p:nvSpPr>
        <p:spPr>
          <a:xfrm>
            <a:off x="966952" y="1204108"/>
            <a:ext cx="2669406" cy="1781175"/>
          </a:xfrm>
        </p:spPr>
        <p:txBody>
          <a:bodyPr>
            <a:normAutofit/>
          </a:bodyPr>
          <a:lstStyle/>
          <a:p>
            <a:r>
              <a:rPr lang="es-ES" sz="3200">
                <a:solidFill>
                  <a:srgbClr val="FFFFFF"/>
                </a:solidFill>
              </a:rPr>
              <a:t>Competencias 2018</a:t>
            </a:r>
          </a:p>
        </p:txBody>
      </p:sp>
      <p:sp>
        <p:nvSpPr>
          <p:cNvPr id="3" name="Marcador de contenido 2">
            <a:extLst>
              <a:ext uri="{FF2B5EF4-FFF2-40B4-BE49-F238E27FC236}">
                <a16:creationId xmlns:a16="http://schemas.microsoft.com/office/drawing/2014/main" id="{09C2E74F-910C-4AB3-AB76-0A4934D9FB88}"/>
              </a:ext>
            </a:extLst>
          </p:cNvPr>
          <p:cNvSpPr>
            <a:spLocks noGrp="1"/>
          </p:cNvSpPr>
          <p:nvPr>
            <p:ph idx="1"/>
          </p:nvPr>
        </p:nvSpPr>
        <p:spPr>
          <a:xfrm>
            <a:off x="966951" y="3355130"/>
            <a:ext cx="2669407" cy="2427333"/>
          </a:xfrm>
        </p:spPr>
        <p:txBody>
          <a:bodyPr>
            <a:normAutofit/>
          </a:bodyPr>
          <a:lstStyle/>
          <a:p>
            <a:r>
              <a:rPr lang="es-ES" sz="1600" dirty="0">
                <a:hlinkClick r:id="rId2" action="ppaction://hlinkfile"/>
              </a:rPr>
              <a:t>RECOMENDACIÓN DEL CONSEJO de 22 de mayo de 2018 </a:t>
            </a:r>
            <a:endParaRPr lang="es-ES" sz="1600" dirty="0"/>
          </a:p>
          <a:p>
            <a:r>
              <a:rPr lang="es-ES" sz="1600" dirty="0"/>
              <a:t>relativa a las competencias clave para el aprendizaje permanente</a:t>
            </a:r>
          </a:p>
        </p:txBody>
      </p:sp>
      <p:grpSp>
        <p:nvGrpSpPr>
          <p:cNvPr id="4" name="Grupo 3">
            <a:extLst>
              <a:ext uri="{FF2B5EF4-FFF2-40B4-BE49-F238E27FC236}">
                <a16:creationId xmlns:a16="http://schemas.microsoft.com/office/drawing/2014/main" id="{31F1EB43-686A-46B7-8955-0B24D7646A89}"/>
              </a:ext>
            </a:extLst>
          </p:cNvPr>
          <p:cNvGrpSpPr/>
          <p:nvPr/>
        </p:nvGrpSpPr>
        <p:grpSpPr>
          <a:xfrm>
            <a:off x="4662102" y="986998"/>
            <a:ext cx="6903723" cy="4760966"/>
            <a:chOff x="2298700" y="1054100"/>
            <a:chExt cx="7721600" cy="5803900"/>
          </a:xfrm>
        </p:grpSpPr>
        <p:grpSp>
          <p:nvGrpSpPr>
            <p:cNvPr id="5" name="Grupo 4">
              <a:extLst>
                <a:ext uri="{FF2B5EF4-FFF2-40B4-BE49-F238E27FC236}">
                  <a16:creationId xmlns:a16="http://schemas.microsoft.com/office/drawing/2014/main" id="{A1FC4D24-EEF8-46C2-8766-E3E9B761AEAE}"/>
                </a:ext>
              </a:extLst>
            </p:cNvPr>
            <p:cNvGrpSpPr/>
            <p:nvPr/>
          </p:nvGrpSpPr>
          <p:grpSpPr>
            <a:xfrm>
              <a:off x="2298700" y="1054100"/>
              <a:ext cx="7721600" cy="5803900"/>
              <a:chOff x="2040732" y="908050"/>
              <a:chExt cx="7721600" cy="5803900"/>
            </a:xfrm>
          </p:grpSpPr>
          <p:pic>
            <p:nvPicPr>
              <p:cNvPr id="7" name="Imagen 6">
                <a:extLst>
                  <a:ext uri="{FF2B5EF4-FFF2-40B4-BE49-F238E27FC236}">
                    <a16:creationId xmlns:a16="http://schemas.microsoft.com/office/drawing/2014/main" id="{C4556ABE-07EA-41FC-958B-09A626C5AF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67" r="11798"/>
              <a:stretch/>
            </p:blipFill>
            <p:spPr>
              <a:xfrm>
                <a:off x="2040732" y="908050"/>
                <a:ext cx="7721600" cy="5803900"/>
              </a:xfrm>
              <a:prstGeom prst="rect">
                <a:avLst/>
              </a:prstGeom>
            </p:spPr>
          </p:pic>
          <p:sp>
            <p:nvSpPr>
              <p:cNvPr id="8" name="CuadroTexto 7">
                <a:extLst>
                  <a:ext uri="{FF2B5EF4-FFF2-40B4-BE49-F238E27FC236}">
                    <a16:creationId xmlns:a16="http://schemas.microsoft.com/office/drawing/2014/main" id="{E95C1EDB-54BA-4823-81E0-F0B406AC5BF3}"/>
                  </a:ext>
                </a:extLst>
              </p:cNvPr>
              <p:cNvSpPr txBox="1"/>
              <p:nvPr/>
            </p:nvSpPr>
            <p:spPr>
              <a:xfrm>
                <a:off x="3686554" y="1300289"/>
                <a:ext cx="1343056" cy="621224"/>
              </a:xfrm>
              <a:prstGeom prst="rect">
                <a:avLst/>
              </a:prstGeom>
              <a:noFill/>
            </p:spPr>
            <p:txBody>
              <a:bodyPr wrap="none" rtlCol="0">
                <a:normAutofit/>
              </a:bodyPr>
              <a:lstStyle/>
              <a:p>
                <a:pPr>
                  <a:lnSpc>
                    <a:spcPct val="90000"/>
                  </a:lnSpc>
                  <a:spcAft>
                    <a:spcPts val="600"/>
                  </a:spcAft>
                </a:pPr>
                <a:r>
                  <a:rPr lang="es-ES" sz="900" b="1">
                    <a:solidFill>
                      <a:schemeClr val="bg1"/>
                    </a:solidFill>
                  </a:rPr>
                  <a:t>Comunicación</a:t>
                </a:r>
              </a:p>
              <a:p>
                <a:pPr algn="ctr">
                  <a:lnSpc>
                    <a:spcPct val="90000"/>
                  </a:lnSpc>
                  <a:spcAft>
                    <a:spcPts val="600"/>
                  </a:spcAft>
                </a:pPr>
                <a:r>
                  <a:rPr lang="es-ES" sz="900" b="1">
                    <a:solidFill>
                      <a:schemeClr val="bg1"/>
                    </a:solidFill>
                  </a:rPr>
                  <a:t>lingüística</a:t>
                </a:r>
              </a:p>
            </p:txBody>
          </p:sp>
          <p:sp>
            <p:nvSpPr>
              <p:cNvPr id="9" name="CuadroTexto 8">
                <a:extLst>
                  <a:ext uri="{FF2B5EF4-FFF2-40B4-BE49-F238E27FC236}">
                    <a16:creationId xmlns:a16="http://schemas.microsoft.com/office/drawing/2014/main" id="{A53BF313-530A-4D33-BA21-B0BC8BABE7DE}"/>
                  </a:ext>
                </a:extLst>
              </p:cNvPr>
              <p:cNvSpPr txBox="1"/>
              <p:nvPr/>
            </p:nvSpPr>
            <p:spPr>
              <a:xfrm>
                <a:off x="3443663" y="2532079"/>
                <a:ext cx="1117160" cy="1035373"/>
              </a:xfrm>
              <a:prstGeom prst="rect">
                <a:avLst/>
              </a:prstGeom>
              <a:noFill/>
            </p:spPr>
            <p:txBody>
              <a:bodyPr wrap="square" rtlCol="0">
                <a:normAutofit/>
              </a:bodyPr>
              <a:lstStyle/>
              <a:p>
                <a:pPr algn="ctr">
                  <a:lnSpc>
                    <a:spcPct val="90000"/>
                  </a:lnSpc>
                  <a:spcAft>
                    <a:spcPts val="600"/>
                  </a:spcAft>
                </a:pPr>
                <a:r>
                  <a:rPr lang="es-ES" sz="900" b="1">
                    <a:solidFill>
                      <a:schemeClr val="bg1"/>
                    </a:solidFill>
                  </a:rPr>
                  <a:t>Matemática y en ciencia, </a:t>
                </a:r>
              </a:p>
              <a:p>
                <a:pPr algn="ctr">
                  <a:lnSpc>
                    <a:spcPct val="90000"/>
                  </a:lnSpc>
                  <a:spcAft>
                    <a:spcPts val="600"/>
                  </a:spcAft>
                </a:pPr>
                <a:r>
                  <a:rPr lang="es-ES" sz="900" b="1">
                    <a:solidFill>
                      <a:schemeClr val="bg1"/>
                    </a:solidFill>
                  </a:rPr>
                  <a:t>tecnología e ingeniería</a:t>
                </a:r>
              </a:p>
            </p:txBody>
          </p:sp>
          <p:sp>
            <p:nvSpPr>
              <p:cNvPr id="10" name="CuadroTexto 9">
                <a:extLst>
                  <a:ext uri="{FF2B5EF4-FFF2-40B4-BE49-F238E27FC236}">
                    <a16:creationId xmlns:a16="http://schemas.microsoft.com/office/drawing/2014/main" id="{7EDC1BCA-802F-49E4-948C-353A45375BBF}"/>
                  </a:ext>
                </a:extLst>
              </p:cNvPr>
              <p:cNvSpPr txBox="1"/>
              <p:nvPr/>
            </p:nvSpPr>
            <p:spPr>
              <a:xfrm>
                <a:off x="2209071" y="4773620"/>
                <a:ext cx="1080953" cy="372734"/>
              </a:xfrm>
              <a:prstGeom prst="rect">
                <a:avLst/>
              </a:prstGeom>
              <a:noFill/>
            </p:spPr>
            <p:txBody>
              <a:bodyPr wrap="none" rtlCol="0">
                <a:normAutofit/>
              </a:bodyPr>
              <a:lstStyle/>
              <a:p>
                <a:pPr>
                  <a:lnSpc>
                    <a:spcPct val="90000"/>
                  </a:lnSpc>
                  <a:spcAft>
                    <a:spcPts val="600"/>
                  </a:spcAft>
                </a:pPr>
                <a:r>
                  <a:rPr lang="es-ES" sz="1300" b="1">
                    <a:solidFill>
                      <a:schemeClr val="bg1"/>
                    </a:solidFill>
                  </a:rPr>
                  <a:t>Plurilingüe</a:t>
                </a:r>
              </a:p>
            </p:txBody>
          </p:sp>
          <p:sp>
            <p:nvSpPr>
              <p:cNvPr id="11" name="CuadroTexto 10">
                <a:extLst>
                  <a:ext uri="{FF2B5EF4-FFF2-40B4-BE49-F238E27FC236}">
                    <a16:creationId xmlns:a16="http://schemas.microsoft.com/office/drawing/2014/main" id="{EC5F3D2D-AFE4-4D79-AC70-DCA18C837BD7}"/>
                  </a:ext>
                </a:extLst>
              </p:cNvPr>
              <p:cNvSpPr txBox="1"/>
              <p:nvPr/>
            </p:nvSpPr>
            <p:spPr>
              <a:xfrm>
                <a:off x="5194523" y="2549596"/>
                <a:ext cx="1239836" cy="372734"/>
              </a:xfrm>
              <a:prstGeom prst="rect">
                <a:avLst/>
              </a:prstGeom>
              <a:noFill/>
            </p:spPr>
            <p:txBody>
              <a:bodyPr wrap="square" rtlCol="0">
                <a:normAutofit/>
              </a:bodyPr>
              <a:lstStyle/>
              <a:p>
                <a:pPr algn="ctr">
                  <a:lnSpc>
                    <a:spcPct val="90000"/>
                  </a:lnSpc>
                  <a:spcAft>
                    <a:spcPts val="600"/>
                  </a:spcAft>
                </a:pPr>
                <a:r>
                  <a:rPr lang="es-ES" sz="1300" b="1">
                    <a:solidFill>
                      <a:schemeClr val="bg1"/>
                    </a:solidFill>
                  </a:rPr>
                  <a:t>Digital</a:t>
                </a:r>
              </a:p>
            </p:txBody>
          </p:sp>
          <p:sp>
            <p:nvSpPr>
              <p:cNvPr id="12" name="CuadroTexto 11">
                <a:extLst>
                  <a:ext uri="{FF2B5EF4-FFF2-40B4-BE49-F238E27FC236}">
                    <a16:creationId xmlns:a16="http://schemas.microsoft.com/office/drawing/2014/main" id="{F2FA904C-D157-4D0B-BC60-5BD73564EFE3}"/>
                  </a:ext>
                </a:extLst>
              </p:cNvPr>
              <p:cNvSpPr txBox="1"/>
              <p:nvPr/>
            </p:nvSpPr>
            <p:spPr>
              <a:xfrm>
                <a:off x="6158685" y="1120170"/>
                <a:ext cx="1239836" cy="1118203"/>
              </a:xfrm>
              <a:prstGeom prst="rect">
                <a:avLst/>
              </a:prstGeom>
              <a:noFill/>
            </p:spPr>
            <p:txBody>
              <a:bodyPr wrap="square" rtlCol="0">
                <a:normAutofit/>
              </a:bodyPr>
              <a:lstStyle/>
              <a:p>
                <a:pPr algn="ctr">
                  <a:lnSpc>
                    <a:spcPct val="90000"/>
                  </a:lnSpc>
                  <a:spcAft>
                    <a:spcPts val="600"/>
                  </a:spcAft>
                </a:pPr>
                <a:r>
                  <a:rPr lang="es-ES" sz="1300" b="1">
                    <a:solidFill>
                      <a:schemeClr val="bg1"/>
                    </a:solidFill>
                  </a:rPr>
                  <a:t>Personal, social y aprender a aprender</a:t>
                </a:r>
              </a:p>
            </p:txBody>
          </p:sp>
          <p:sp>
            <p:nvSpPr>
              <p:cNvPr id="13" name="CuadroTexto 12">
                <a:extLst>
                  <a:ext uri="{FF2B5EF4-FFF2-40B4-BE49-F238E27FC236}">
                    <a16:creationId xmlns:a16="http://schemas.microsoft.com/office/drawing/2014/main" id="{07212ACE-C53C-426E-9BE8-387FB8B24983}"/>
                  </a:ext>
                </a:extLst>
              </p:cNvPr>
              <p:cNvSpPr txBox="1"/>
              <p:nvPr/>
            </p:nvSpPr>
            <p:spPr>
              <a:xfrm>
                <a:off x="6801907" y="2758270"/>
                <a:ext cx="1239836" cy="372734"/>
              </a:xfrm>
              <a:prstGeom prst="rect">
                <a:avLst/>
              </a:prstGeom>
              <a:noFill/>
            </p:spPr>
            <p:txBody>
              <a:bodyPr wrap="square" rtlCol="0">
                <a:normAutofit/>
              </a:bodyPr>
              <a:lstStyle/>
              <a:p>
                <a:pPr algn="ctr">
                  <a:lnSpc>
                    <a:spcPct val="90000"/>
                  </a:lnSpc>
                  <a:spcAft>
                    <a:spcPts val="600"/>
                  </a:spcAft>
                </a:pPr>
                <a:r>
                  <a:rPr lang="es-ES" sz="1300" b="1">
                    <a:solidFill>
                      <a:schemeClr val="bg1"/>
                    </a:solidFill>
                  </a:rPr>
                  <a:t>Ciudadana</a:t>
                </a:r>
              </a:p>
            </p:txBody>
          </p:sp>
          <p:sp>
            <p:nvSpPr>
              <p:cNvPr id="14" name="CuadroTexto 13">
                <a:extLst>
                  <a:ext uri="{FF2B5EF4-FFF2-40B4-BE49-F238E27FC236}">
                    <a16:creationId xmlns:a16="http://schemas.microsoft.com/office/drawing/2014/main" id="{2490DD85-9BCB-42A6-9E52-F61724CA50DC}"/>
                  </a:ext>
                </a:extLst>
              </p:cNvPr>
              <p:cNvSpPr txBox="1"/>
              <p:nvPr/>
            </p:nvSpPr>
            <p:spPr>
              <a:xfrm>
                <a:off x="7111999" y="4132425"/>
                <a:ext cx="1388056" cy="372734"/>
              </a:xfrm>
              <a:prstGeom prst="rect">
                <a:avLst/>
              </a:prstGeom>
              <a:noFill/>
            </p:spPr>
            <p:txBody>
              <a:bodyPr wrap="square" rtlCol="0">
                <a:normAutofit/>
              </a:bodyPr>
              <a:lstStyle/>
              <a:p>
                <a:pPr algn="ctr">
                  <a:lnSpc>
                    <a:spcPct val="90000"/>
                  </a:lnSpc>
                  <a:spcAft>
                    <a:spcPts val="600"/>
                  </a:spcAft>
                </a:pPr>
                <a:r>
                  <a:rPr lang="es-ES" sz="1300" b="1">
                    <a:solidFill>
                      <a:schemeClr val="bg1"/>
                    </a:solidFill>
                  </a:rPr>
                  <a:t>Emprendedora</a:t>
                </a:r>
              </a:p>
            </p:txBody>
          </p:sp>
          <p:sp>
            <p:nvSpPr>
              <p:cNvPr id="15" name="CuadroTexto 14">
                <a:extLst>
                  <a:ext uri="{FF2B5EF4-FFF2-40B4-BE49-F238E27FC236}">
                    <a16:creationId xmlns:a16="http://schemas.microsoft.com/office/drawing/2014/main" id="{71E00315-3CD7-4024-A596-BB971408C343}"/>
                  </a:ext>
                </a:extLst>
              </p:cNvPr>
              <p:cNvSpPr txBox="1"/>
              <p:nvPr/>
            </p:nvSpPr>
            <p:spPr>
              <a:xfrm>
                <a:off x="8216900" y="4959988"/>
                <a:ext cx="1310744" cy="869714"/>
              </a:xfrm>
              <a:prstGeom prst="rect">
                <a:avLst/>
              </a:prstGeom>
              <a:noFill/>
            </p:spPr>
            <p:txBody>
              <a:bodyPr wrap="square" rtlCol="0">
                <a:normAutofit/>
              </a:bodyPr>
              <a:lstStyle/>
              <a:p>
                <a:pPr algn="ctr">
                  <a:lnSpc>
                    <a:spcPct val="90000"/>
                  </a:lnSpc>
                  <a:spcAft>
                    <a:spcPts val="600"/>
                  </a:spcAft>
                </a:pPr>
                <a:r>
                  <a:rPr lang="es-ES" sz="1300" b="1">
                    <a:solidFill>
                      <a:schemeClr val="bg1"/>
                    </a:solidFill>
                  </a:rPr>
                  <a:t>En conciencia y expresión culturales</a:t>
                </a:r>
              </a:p>
            </p:txBody>
          </p:sp>
        </p:grpSp>
        <p:pic>
          <p:nvPicPr>
            <p:cNvPr id="6" name="Imagen 5">
              <a:extLst>
                <a:ext uri="{FF2B5EF4-FFF2-40B4-BE49-F238E27FC236}">
                  <a16:creationId xmlns:a16="http://schemas.microsoft.com/office/drawing/2014/main" id="{3C0B6907-F87A-428E-AB2B-AA60E5DDBD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3291" y="1237852"/>
              <a:ext cx="1408451" cy="966686"/>
            </a:xfrm>
            <a:prstGeom prst="rect">
              <a:avLst/>
            </a:prstGeom>
          </p:spPr>
        </p:pic>
      </p:grpSp>
    </p:spTree>
    <p:extLst>
      <p:ext uri="{BB962C8B-B14F-4D97-AF65-F5344CB8AC3E}">
        <p14:creationId xmlns:p14="http://schemas.microsoft.com/office/powerpoint/2010/main" val="413959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adroTexto 19"/>
          <p:cNvSpPr txBox="1"/>
          <p:nvPr/>
        </p:nvSpPr>
        <p:spPr>
          <a:xfrm>
            <a:off x="99393" y="465061"/>
            <a:ext cx="5788089" cy="1292662"/>
          </a:xfrm>
          <a:prstGeom prst="rect">
            <a:avLst/>
          </a:prstGeom>
          <a:noFill/>
        </p:spPr>
        <p:txBody>
          <a:bodyPr wrap="square" rtlCol="0">
            <a:spAutoFit/>
          </a:bodyPr>
          <a:lstStyle/>
          <a:p>
            <a:pPr algn="ctr"/>
            <a:r>
              <a:rPr lang="es-ES" sz="2600" b="1" cap="small" dirty="0">
                <a:solidFill>
                  <a:srgbClr val="356BA1"/>
                </a:solidFill>
              </a:rPr>
              <a:t>Recomendaciones de la Unión Europea sobre  competencias clave para el aprendizaje permanente</a:t>
            </a:r>
          </a:p>
        </p:txBody>
      </p:sp>
      <p:graphicFrame>
        <p:nvGraphicFramePr>
          <p:cNvPr id="3" name="Tabla 2"/>
          <p:cNvGraphicFramePr>
            <a:graphicFrameLocks noGrp="1"/>
          </p:cNvGraphicFramePr>
          <p:nvPr/>
        </p:nvGraphicFramePr>
        <p:xfrm>
          <a:off x="408646" y="2472565"/>
          <a:ext cx="4591050" cy="3562922"/>
        </p:xfrm>
        <a:graphic>
          <a:graphicData uri="http://schemas.openxmlformats.org/drawingml/2006/table">
            <a:tbl>
              <a:tblPr firstRow="1" firstCol="1" bandRow="1"/>
              <a:tblGrid>
                <a:gridCol w="4591050">
                  <a:extLst>
                    <a:ext uri="{9D8B030D-6E8A-4147-A177-3AD203B41FA5}">
                      <a16:colId xmlns:a16="http://schemas.microsoft.com/office/drawing/2014/main" val="3529721350"/>
                    </a:ext>
                  </a:extLst>
                </a:gridCol>
              </a:tblGrid>
              <a:tr h="0">
                <a:tc>
                  <a:txBody>
                    <a:bodyPr/>
                    <a:lstStyle/>
                    <a:p>
                      <a:pPr algn="just">
                        <a:lnSpc>
                          <a:spcPct val="107000"/>
                        </a:lnSpc>
                        <a:spcAft>
                          <a:spcPts val="800"/>
                        </a:spcAft>
                      </a:pPr>
                      <a:r>
                        <a:rPr lang="es-E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Recomendación del Parlamento Europeo y del Consejo de 18 de diciembre de 2006 sobre las competencias clave para el aprendizaje permanente</a:t>
                      </a: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3662812820"/>
                  </a:ext>
                </a:extLst>
              </a:tr>
              <a:tr h="323215">
                <a:tc>
                  <a:txBody>
                    <a:bodyPr/>
                    <a:lstStyle/>
                    <a:p>
                      <a:pPr algn="l">
                        <a:lnSpc>
                          <a:spcPct val="107000"/>
                        </a:lnSpc>
                        <a:spcAft>
                          <a:spcPts val="8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1. Comunicación en lengua materna. </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8479266"/>
                  </a:ext>
                </a:extLst>
              </a:tr>
              <a:tr h="323215">
                <a:tc>
                  <a:txBody>
                    <a:bodyPr/>
                    <a:lstStyle/>
                    <a:p>
                      <a:pPr algn="l">
                        <a:lnSpc>
                          <a:spcPct val="107000"/>
                        </a:lnSpc>
                        <a:spcAft>
                          <a:spcPts val="800"/>
                        </a:spcAft>
                      </a:pPr>
                      <a:r>
                        <a:rPr lang="es-E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Comunicación en lenguas extranjeras.</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0967308"/>
                  </a:ext>
                </a:extLst>
              </a:tr>
              <a:tr h="323215">
                <a:tc>
                  <a:txBody>
                    <a:bodyPr/>
                    <a:lstStyle/>
                    <a:p>
                      <a:pPr algn="l">
                        <a:lnSpc>
                          <a:spcPct val="107000"/>
                        </a:lnSpc>
                        <a:spcAft>
                          <a:spcPts val="8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3. Competencia matemática y competencias básicas en ciencia y tecnología.</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5145687"/>
                  </a:ext>
                </a:extLst>
              </a:tr>
              <a:tr h="323215">
                <a:tc>
                  <a:txBody>
                    <a:bodyPr/>
                    <a:lstStyle/>
                    <a:p>
                      <a:pPr algn="l">
                        <a:lnSpc>
                          <a:spcPct val="107000"/>
                        </a:lnSpc>
                        <a:spcAft>
                          <a:spcPts val="8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4. Competencia digital.</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6645489"/>
                  </a:ext>
                </a:extLst>
              </a:tr>
              <a:tr h="323215">
                <a:tc>
                  <a:txBody>
                    <a:bodyPr/>
                    <a:lstStyle/>
                    <a:p>
                      <a:pPr algn="l">
                        <a:lnSpc>
                          <a:spcPct val="107000"/>
                        </a:lnSpc>
                        <a:spcAft>
                          <a:spcPts val="8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5. Aprender a aprender.</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2691122"/>
                  </a:ext>
                </a:extLst>
              </a:tr>
              <a:tr h="323215">
                <a:tc>
                  <a:txBody>
                    <a:bodyPr/>
                    <a:lstStyle/>
                    <a:p>
                      <a:pPr algn="l">
                        <a:lnSpc>
                          <a:spcPct val="107000"/>
                        </a:lnSpc>
                        <a:spcAft>
                          <a:spcPts val="8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6. Competencias sociales y cívicas.</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3510190"/>
                  </a:ext>
                </a:extLst>
              </a:tr>
              <a:tr h="323215">
                <a:tc>
                  <a:txBody>
                    <a:bodyPr/>
                    <a:lstStyle/>
                    <a:p>
                      <a:pPr algn="l">
                        <a:lnSpc>
                          <a:spcPct val="107000"/>
                        </a:lnSpc>
                        <a:spcAft>
                          <a:spcPts val="8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7. Sentido de la iniciativa y espíritu de empresa.</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5410270"/>
                  </a:ext>
                </a:extLst>
              </a:tr>
              <a:tr h="323215">
                <a:tc>
                  <a:txBody>
                    <a:bodyPr/>
                    <a:lstStyle/>
                    <a:p>
                      <a:pPr algn="l">
                        <a:lnSpc>
                          <a:spcPct val="107000"/>
                        </a:lnSpc>
                        <a:spcAft>
                          <a:spcPts val="8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8. Conciencia y expresión culturales.</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1307027"/>
                  </a:ext>
                </a:extLst>
              </a:tr>
            </a:tbl>
          </a:graphicData>
        </a:graphic>
      </p:graphicFrame>
      <p:graphicFrame>
        <p:nvGraphicFramePr>
          <p:cNvPr id="11" name="Tabla 10"/>
          <p:cNvGraphicFramePr>
            <a:graphicFrameLocks noGrp="1"/>
          </p:cNvGraphicFramePr>
          <p:nvPr/>
        </p:nvGraphicFramePr>
        <p:xfrm>
          <a:off x="6096000" y="2495809"/>
          <a:ext cx="5671481" cy="3562920"/>
        </p:xfrm>
        <a:graphic>
          <a:graphicData uri="http://schemas.openxmlformats.org/drawingml/2006/table">
            <a:tbl>
              <a:tblPr firstRow="1" firstCol="1" bandRow="1"/>
              <a:tblGrid>
                <a:gridCol w="5671481">
                  <a:extLst>
                    <a:ext uri="{9D8B030D-6E8A-4147-A177-3AD203B41FA5}">
                      <a16:colId xmlns:a16="http://schemas.microsoft.com/office/drawing/2014/main" val="110326322"/>
                    </a:ext>
                  </a:extLst>
                </a:gridCol>
              </a:tblGrid>
              <a:tr h="845832">
                <a:tc>
                  <a:txBody>
                    <a:bodyPr/>
                    <a:lstStyle/>
                    <a:p>
                      <a:pPr algn="just">
                        <a:lnSpc>
                          <a:spcPct val="107000"/>
                        </a:lnSpc>
                        <a:spcAft>
                          <a:spcPts val="800"/>
                        </a:spcAft>
                      </a:pPr>
                      <a:r>
                        <a:rPr lang="es-E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Recomendación del Consejo de 22 de mayo de 2018 relativa a las competencias clave para el aprendizaje permanente</a:t>
                      </a:r>
                      <a:endParaRPr lang="es-E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1502459010"/>
                  </a:ext>
                </a:extLst>
              </a:tr>
              <a:tr h="307169">
                <a:tc>
                  <a:txBody>
                    <a:bodyPr/>
                    <a:lstStyle/>
                    <a:p>
                      <a:pPr algn="l">
                        <a:lnSpc>
                          <a:spcPct val="107000"/>
                        </a:lnSpc>
                        <a:spcAft>
                          <a:spcPts val="800"/>
                        </a:spcAft>
                      </a:pPr>
                      <a:r>
                        <a:rPr lang="es-E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 Competencia en comunicación lingüística (</a:t>
                      </a:r>
                      <a:r>
                        <a:rPr lang="es-ES" sz="1600" b="0" i="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Literacy</a:t>
                      </a:r>
                      <a:r>
                        <a:rPr lang="es-ES" sz="1600" b="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s-ES" sz="1600" b="0" i="1"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competence</a:t>
                      </a:r>
                      <a:r>
                        <a:rPr lang="es-E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8276459"/>
                  </a:ext>
                </a:extLst>
              </a:tr>
              <a:tr h="307169">
                <a:tc>
                  <a:txBody>
                    <a:bodyPr/>
                    <a:lstStyle/>
                    <a:p>
                      <a:pPr algn="l">
                        <a:lnSpc>
                          <a:spcPct val="107000"/>
                        </a:lnSpc>
                        <a:spcAft>
                          <a:spcPts val="800"/>
                        </a:spcAft>
                      </a:pPr>
                      <a:r>
                        <a:rPr lang="es-ES" sz="16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Competencia plurilingüe</a:t>
                      </a:r>
                      <a:r>
                        <a:rPr lang="es-ES" sz="1600" b="0" baseline="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600" b="0" i="1" baseline="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Multilingual</a:t>
                      </a:r>
                      <a:r>
                        <a:rPr lang="es-ES" sz="1600" b="0" i="1" baseline="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600" b="0" i="1" baseline="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competence</a:t>
                      </a:r>
                      <a:r>
                        <a:rPr lang="es-ES" sz="1600" b="0" baseline="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s-ES" sz="16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3956261"/>
                  </a:ext>
                </a:extLst>
              </a:tr>
              <a:tr h="566905">
                <a:tc>
                  <a:txBody>
                    <a:bodyPr/>
                    <a:lstStyle/>
                    <a:p>
                      <a:pPr algn="l">
                        <a:lnSpc>
                          <a:spcPct val="107000"/>
                        </a:lnSpc>
                        <a:spcAft>
                          <a:spcPts val="800"/>
                        </a:spcAft>
                      </a:pPr>
                      <a:r>
                        <a:rPr lang="es-E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 Competencia matemática y en ciencia, tecnología e ingeniería.</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0326180"/>
                  </a:ext>
                </a:extLst>
              </a:tr>
              <a:tr h="307169">
                <a:tc>
                  <a:txBody>
                    <a:bodyPr/>
                    <a:lstStyle/>
                    <a:p>
                      <a:pPr algn="l">
                        <a:lnSpc>
                          <a:spcPct val="107000"/>
                        </a:lnSpc>
                        <a:spcAft>
                          <a:spcPts val="800"/>
                        </a:spcAft>
                      </a:pPr>
                      <a:r>
                        <a:rPr lang="es-E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 Competencia digital.</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1624359"/>
                  </a:ext>
                </a:extLst>
              </a:tr>
              <a:tr h="307169">
                <a:tc>
                  <a:txBody>
                    <a:bodyPr/>
                    <a:lstStyle/>
                    <a:p>
                      <a:pPr algn="l">
                        <a:lnSpc>
                          <a:spcPct val="107000"/>
                        </a:lnSpc>
                        <a:spcAft>
                          <a:spcPts val="800"/>
                        </a:spcAft>
                      </a:pPr>
                      <a:r>
                        <a:rPr lang="es-E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 Competencia personal, social y de aprender a aprender.</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4071526"/>
                  </a:ext>
                </a:extLst>
              </a:tr>
              <a:tr h="307169">
                <a:tc>
                  <a:txBody>
                    <a:bodyPr/>
                    <a:lstStyle/>
                    <a:p>
                      <a:pPr algn="l">
                        <a:lnSpc>
                          <a:spcPct val="107000"/>
                        </a:lnSpc>
                        <a:spcAft>
                          <a:spcPts val="800"/>
                        </a:spcAft>
                      </a:pPr>
                      <a:r>
                        <a:rPr lang="es-E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6. Competencia ciudadana.</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7211293"/>
                  </a:ext>
                </a:extLst>
              </a:tr>
              <a:tr h="307169">
                <a:tc>
                  <a:txBody>
                    <a:bodyPr/>
                    <a:lstStyle/>
                    <a:p>
                      <a:pPr algn="l">
                        <a:lnSpc>
                          <a:spcPct val="107000"/>
                        </a:lnSpc>
                        <a:spcAft>
                          <a:spcPts val="800"/>
                        </a:spcAft>
                      </a:pPr>
                      <a:r>
                        <a:rPr lang="es-E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7. Competencia emprendedora.</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6919868"/>
                  </a:ext>
                </a:extLst>
              </a:tr>
              <a:tr h="307169">
                <a:tc>
                  <a:txBody>
                    <a:bodyPr/>
                    <a:lstStyle/>
                    <a:p>
                      <a:pPr algn="l">
                        <a:lnSpc>
                          <a:spcPct val="107000"/>
                        </a:lnSpc>
                        <a:spcAft>
                          <a:spcPts val="800"/>
                        </a:spcAft>
                      </a:pPr>
                      <a:r>
                        <a:rPr lang="es-E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8. Competencia en conciencia y expresión culturales.</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3336452"/>
                  </a:ext>
                </a:extLst>
              </a:tr>
            </a:tbl>
          </a:graphicData>
        </a:graphic>
      </p:graphicFrame>
      <p:sp>
        <p:nvSpPr>
          <p:cNvPr id="12" name="Flecha derecha 11"/>
          <p:cNvSpPr/>
          <p:nvPr/>
        </p:nvSpPr>
        <p:spPr>
          <a:xfrm>
            <a:off x="5208214" y="3586775"/>
            <a:ext cx="679268" cy="418011"/>
          </a:xfrm>
          <a:prstGeom prst="rightArrow">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0E419CB5-DD78-4D90-AC79-F64749D6A743}"/>
              </a:ext>
            </a:extLst>
          </p:cNvPr>
          <p:cNvPicPr>
            <a:picLocks noChangeAspect="1"/>
          </p:cNvPicPr>
          <p:nvPr/>
        </p:nvPicPr>
        <p:blipFill>
          <a:blip r:embed="rId3"/>
          <a:stretch>
            <a:fillRect/>
          </a:stretch>
        </p:blipFill>
        <p:spPr>
          <a:xfrm>
            <a:off x="9379758" y="141995"/>
            <a:ext cx="2387723" cy="2330570"/>
          </a:xfrm>
          <a:prstGeom prst="rect">
            <a:avLst/>
          </a:prstGeom>
        </p:spPr>
      </p:pic>
    </p:spTree>
    <p:extLst>
      <p:ext uri="{BB962C8B-B14F-4D97-AF65-F5344CB8AC3E}">
        <p14:creationId xmlns:p14="http://schemas.microsoft.com/office/powerpoint/2010/main" val="531867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n 5">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087" y="457201"/>
            <a:ext cx="1941141" cy="2753390"/>
          </a:xfrm>
          <a:prstGeom prst="rect">
            <a:avLst/>
          </a:prstGeom>
        </p:spPr>
      </p:pic>
      <p:pic>
        <p:nvPicPr>
          <p:cNvPr id="4" name="Imagen 3">
            <a:hlinkClick r:id="rId5" action="ppaction://hlinkfile"/>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7131" y="457200"/>
            <a:ext cx="1948023" cy="2753389"/>
          </a:xfrm>
          <a:prstGeom prst="rect">
            <a:avLst/>
          </a:prstGeom>
        </p:spPr>
      </p:pic>
      <p:pic>
        <p:nvPicPr>
          <p:cNvPr id="15" name="Imagen 14">
            <a:hlinkClick r:id="rId7" action="ppaction://hlinkfil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8450" y="457200"/>
            <a:ext cx="1832255" cy="2753389"/>
          </a:xfrm>
          <a:prstGeom prst="rect">
            <a:avLst/>
          </a:prstGeom>
        </p:spPr>
      </p:pic>
      <p:pic>
        <p:nvPicPr>
          <p:cNvPr id="10" name="Imagen 9">
            <a:hlinkClick r:id="rId9" action="ppaction://hlinkfile"/>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3344" y="457200"/>
            <a:ext cx="1825616" cy="2753389"/>
          </a:xfrm>
          <a:prstGeom prst="rect">
            <a:avLst/>
          </a:prstGeom>
        </p:spPr>
      </p:pic>
      <p:pic>
        <p:nvPicPr>
          <p:cNvPr id="5" name="Imagen 4">
            <a:hlinkClick r:id="rId11" action="ppaction://hlinkfile"/>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54542" y="3429000"/>
            <a:ext cx="2070200" cy="2926078"/>
          </a:xfrm>
          <a:prstGeom prst="rect">
            <a:avLst/>
          </a:prstGeom>
        </p:spPr>
      </p:pic>
      <p:sp>
        <p:nvSpPr>
          <p:cNvPr id="27" name="Rectangle 26">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4757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8ACCA23A-0343-4EBD-AB0D-D7A19E63ED3B}"/>
              </a:ext>
            </a:extLst>
          </p:cNvPr>
          <p:cNvSpPr>
            <a:spLocks noGrp="1"/>
          </p:cNvSpPr>
          <p:nvPr>
            <p:ph idx="1"/>
          </p:nvPr>
        </p:nvSpPr>
        <p:spPr>
          <a:xfrm>
            <a:off x="6479648" y="4510585"/>
            <a:ext cx="5366610" cy="1758732"/>
          </a:xfrm>
        </p:spPr>
        <p:txBody>
          <a:bodyPr>
            <a:normAutofit/>
          </a:bodyPr>
          <a:lstStyle/>
          <a:p>
            <a:pPr marL="0" indent="0">
              <a:buNone/>
            </a:pPr>
            <a:r>
              <a:rPr lang="es-ES" sz="1800" dirty="0">
                <a:solidFill>
                  <a:srgbClr val="FFFFFF"/>
                </a:solidFill>
              </a:rPr>
              <a:t>Marcos  europeos de competencias</a:t>
            </a:r>
          </a:p>
        </p:txBody>
      </p:sp>
    </p:spTree>
    <p:extLst>
      <p:ext uri="{BB962C8B-B14F-4D97-AF65-F5344CB8AC3E}">
        <p14:creationId xmlns:p14="http://schemas.microsoft.com/office/powerpoint/2010/main" val="198430462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872CA21-9C1E-4CB4-98E8-415CDC083C3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dirty="0">
                <a:solidFill>
                  <a:srgbClr val="FFFFFF"/>
                </a:solidFill>
                <a:latin typeface="+mj-lt"/>
                <a:ea typeface="+mj-ea"/>
                <a:cs typeface="+mj-cs"/>
                <a:hlinkClick r:id="rId2" action="ppaction://hlinkfile"/>
              </a:rPr>
              <a:t>ÁREA EUROPEA DE EDUCACIÓN 2025</a:t>
            </a:r>
            <a:br>
              <a:rPr lang="en-US" sz="3300" kern="1200" dirty="0">
                <a:solidFill>
                  <a:srgbClr val="FFFFFF"/>
                </a:solidFill>
                <a:latin typeface="+mj-lt"/>
                <a:ea typeface="+mj-ea"/>
                <a:cs typeface="+mj-cs"/>
              </a:rPr>
            </a:br>
            <a:endParaRPr lang="en-US" sz="3300" kern="1200" dirty="0">
              <a:solidFill>
                <a:srgbClr val="FFFFFF"/>
              </a:solidFill>
              <a:latin typeface="+mj-lt"/>
              <a:ea typeface="+mj-ea"/>
              <a:cs typeface="+mj-cs"/>
            </a:endParaRPr>
          </a:p>
        </p:txBody>
      </p:sp>
      <p:pic>
        <p:nvPicPr>
          <p:cNvPr id="2050" name="Picture 2" descr="Espacio Europeo de Educación en 2025 - Confederación de Empresarios de  Andalucía">
            <a:hlinkClick r:id="rId3"/>
            <a:extLst>
              <a:ext uri="{FF2B5EF4-FFF2-40B4-BE49-F238E27FC236}">
                <a16:creationId xmlns:a16="http://schemas.microsoft.com/office/drawing/2014/main" id="{EFBDD74B-8FA3-4192-A387-F1DA4FB55C0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4777316" y="1554667"/>
            <a:ext cx="6780700" cy="374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23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DC7C24E-792A-40C2-906A-9F3FB34E6B0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hlinkClick r:id="rId2" action="ppaction://hlinkfile"/>
              </a:rPr>
              <a:t>ESPAÑA 2050</a:t>
            </a:r>
            <a:endParaRPr lang="en-US" sz="3600" kern="1200" dirty="0">
              <a:solidFill>
                <a:srgbClr val="FFFFFF"/>
              </a:solidFill>
              <a:latin typeface="+mj-lt"/>
              <a:ea typeface="+mj-ea"/>
              <a:cs typeface="+mj-cs"/>
            </a:endParaRPr>
          </a:p>
        </p:txBody>
      </p:sp>
      <p:pic>
        <p:nvPicPr>
          <p:cNvPr id="5122" name="Picture 2" descr="España 2050 (@espana_2050) | Twitter">
            <a:extLst>
              <a:ext uri="{FF2B5EF4-FFF2-40B4-BE49-F238E27FC236}">
                <a16:creationId xmlns:a16="http://schemas.microsoft.com/office/drawing/2014/main" id="{1F3F32BE-082D-4A86-905A-A91A281F90B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383296" y="643466"/>
            <a:ext cx="5568739" cy="556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218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6292DD90-B2C4-4F4B-A81F-0466E5E27D04}"/>
              </a:ext>
            </a:extLst>
          </p:cNvPr>
          <p:cNvGraphicFramePr>
            <a:graphicFrameLocks noGrp="1"/>
          </p:cNvGraphicFramePr>
          <p:nvPr>
            <p:ph type="pic" idx="1"/>
            <p:extLst>
              <p:ext uri="{D42A27DB-BD31-4B8C-83A1-F6EECF244321}">
                <p14:modId xmlns:p14="http://schemas.microsoft.com/office/powerpoint/2010/main" val="2049324158"/>
              </p:ext>
            </p:extLst>
          </p:nvPr>
        </p:nvGraphicFramePr>
        <p:xfrm>
          <a:off x="4541520" y="987425"/>
          <a:ext cx="6813868" cy="56368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arcador de texto 6">
            <a:extLst>
              <a:ext uri="{FF2B5EF4-FFF2-40B4-BE49-F238E27FC236}">
                <a16:creationId xmlns:a16="http://schemas.microsoft.com/office/drawing/2014/main" id="{A1914E84-46E8-4ECB-A8A9-9D6800A508DC}"/>
              </a:ext>
            </a:extLst>
          </p:cNvPr>
          <p:cNvSpPr>
            <a:spLocks noGrp="1"/>
          </p:cNvSpPr>
          <p:nvPr>
            <p:ph type="body" sz="half" idx="2"/>
          </p:nvPr>
        </p:nvSpPr>
        <p:spPr>
          <a:xfrm>
            <a:off x="398463" y="1282700"/>
            <a:ext cx="4306887" cy="4051300"/>
          </a:xfrm>
        </p:spPr>
        <p:txBody>
          <a:bodyPr>
            <a:normAutofit/>
          </a:bodyPr>
          <a:lstStyle/>
          <a:p>
            <a:r>
              <a:rPr lang="es-ES" sz="4000" dirty="0"/>
              <a:t>QUÉ VECTORES ESTAN REPERCUTIENDO EN EL HOY NUESTRA TAREA DOCENTE</a:t>
            </a:r>
          </a:p>
          <a:p>
            <a:endParaRPr lang="es-ES" dirty="0"/>
          </a:p>
        </p:txBody>
      </p:sp>
    </p:spTree>
    <p:extLst>
      <p:ext uri="{BB962C8B-B14F-4D97-AF65-F5344CB8AC3E}">
        <p14:creationId xmlns:p14="http://schemas.microsoft.com/office/powerpoint/2010/main" val="1771412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72">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6"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Rectangle 79">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ítulo 1">
            <a:extLst>
              <a:ext uri="{FF2B5EF4-FFF2-40B4-BE49-F238E27FC236}">
                <a16:creationId xmlns:a16="http://schemas.microsoft.com/office/drawing/2014/main" id="{C5E80788-160B-42C6-BAD4-9765D451D5B6}"/>
              </a:ext>
            </a:extLst>
          </p:cNvPr>
          <p:cNvSpPr>
            <a:spLocks noGrp="1"/>
          </p:cNvSpPr>
          <p:nvPr>
            <p:ph type="title"/>
          </p:nvPr>
        </p:nvSpPr>
        <p:spPr>
          <a:xfrm>
            <a:off x="1047280" y="759805"/>
            <a:ext cx="10306520" cy="1325563"/>
          </a:xfrm>
        </p:spPr>
        <p:txBody>
          <a:bodyPr>
            <a:normAutofit/>
          </a:bodyPr>
          <a:lstStyle/>
          <a:p>
            <a:r>
              <a:rPr lang="es-ES" sz="4000" dirty="0">
                <a:solidFill>
                  <a:srgbClr val="FFFFFF"/>
                </a:solidFill>
              </a:rPr>
              <a:t>ANTI-LOMCE</a:t>
            </a:r>
          </a:p>
        </p:txBody>
      </p:sp>
      <p:sp>
        <p:nvSpPr>
          <p:cNvPr id="3" name="Marcador de contenido 2">
            <a:extLst>
              <a:ext uri="{FF2B5EF4-FFF2-40B4-BE49-F238E27FC236}">
                <a16:creationId xmlns:a16="http://schemas.microsoft.com/office/drawing/2014/main" id="{4438D711-E028-4B5A-AD89-D19CC41A7D42}"/>
              </a:ext>
            </a:extLst>
          </p:cNvPr>
          <p:cNvSpPr>
            <a:spLocks noGrp="1"/>
          </p:cNvSpPr>
          <p:nvPr>
            <p:ph idx="1"/>
          </p:nvPr>
        </p:nvSpPr>
        <p:spPr>
          <a:xfrm>
            <a:off x="1424904" y="2494450"/>
            <a:ext cx="4053545" cy="3563159"/>
          </a:xfrm>
        </p:spPr>
        <p:txBody>
          <a:bodyPr>
            <a:normAutofit/>
          </a:bodyPr>
          <a:lstStyle/>
          <a:p>
            <a:r>
              <a:rPr lang="es-ES" sz="2200"/>
              <a:t>De un modelo de estándares al diseño curricular base</a:t>
            </a:r>
          </a:p>
          <a:p>
            <a:r>
              <a:rPr lang="es-ES" sz="2200"/>
              <a:t>Más vinculado a la Formación Profesional</a:t>
            </a:r>
          </a:p>
          <a:p>
            <a:r>
              <a:rPr lang="es-ES" sz="2200"/>
              <a:t>Mayor capacidad legislativa de las comunidades autónomas</a:t>
            </a:r>
          </a:p>
          <a:p>
            <a:r>
              <a:rPr lang="es-ES" sz="2200"/>
              <a:t>Mayor nivel de autonomía pedagógica en los centros escolares</a:t>
            </a:r>
          </a:p>
          <a:p>
            <a:endParaRPr lang="es-ES" sz="2200"/>
          </a:p>
          <a:p>
            <a:pPr marL="0" indent="0">
              <a:buNone/>
            </a:pPr>
            <a:endParaRPr lang="es-ES" sz="2200"/>
          </a:p>
        </p:txBody>
      </p:sp>
      <p:pic>
        <p:nvPicPr>
          <p:cNvPr id="1026" name="Picture 2" descr="Tiana defiende el cese de 8 docentes en Marruecos que regresaron a España -  Magisnet">
            <a:extLst>
              <a:ext uri="{FF2B5EF4-FFF2-40B4-BE49-F238E27FC236}">
                <a16:creationId xmlns:a16="http://schemas.microsoft.com/office/drawing/2014/main" id="{756886A0-6F38-4147-B7FF-CC4CCBFBF8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58" r="4810" b="2"/>
          <a:stretch/>
        </p:blipFill>
        <p:spPr bwMode="auto">
          <a:xfrm>
            <a:off x="6098892" y="2492376"/>
            <a:ext cx="4802404" cy="3563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116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15" name="Freeform: Shape 14">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17" name="Freeform: Shape 16">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ítulo 5">
            <a:extLst>
              <a:ext uri="{FF2B5EF4-FFF2-40B4-BE49-F238E27FC236}">
                <a16:creationId xmlns:a16="http://schemas.microsoft.com/office/drawing/2014/main" id="{9FDDDAC3-3C95-4A2C-AEA1-F23CB0EDADB3}"/>
              </a:ext>
            </a:extLst>
          </p:cNvPr>
          <p:cNvSpPr>
            <a:spLocks noGrp="1"/>
          </p:cNvSpPr>
          <p:nvPr>
            <p:ph type="title"/>
          </p:nvPr>
        </p:nvSpPr>
        <p:spPr>
          <a:xfrm>
            <a:off x="457201" y="723406"/>
            <a:ext cx="3234018" cy="3826728"/>
          </a:xfrm>
        </p:spPr>
        <p:txBody>
          <a:bodyPr vert="horz" lIns="91440" tIns="45720" rIns="91440" bIns="45720" rtlCol="0" anchor="b">
            <a:normAutofit/>
          </a:bodyPr>
          <a:lstStyle/>
          <a:p>
            <a:pPr algn="ctr"/>
            <a:r>
              <a:rPr lang="en-US" kern="1200" dirty="0">
                <a:solidFill>
                  <a:schemeClr val="tx1"/>
                </a:solidFill>
                <a:latin typeface="+mj-lt"/>
                <a:ea typeface="+mj-ea"/>
                <a:cs typeface="+mj-cs"/>
              </a:rPr>
              <a:t>DISEÑO UNIVERSAL DE APRENDIZAJE</a:t>
            </a:r>
          </a:p>
        </p:txBody>
      </p:sp>
      <p:pic>
        <p:nvPicPr>
          <p:cNvPr id="5" name="Imagen 4">
            <a:extLst>
              <a:ext uri="{FF2B5EF4-FFF2-40B4-BE49-F238E27FC236}">
                <a16:creationId xmlns:a16="http://schemas.microsoft.com/office/drawing/2014/main" id="{3CD21ED9-A6D0-4E4C-8B01-4F0F8ED0EC2A}"/>
              </a:ext>
            </a:extLst>
          </p:cNvPr>
          <p:cNvPicPr>
            <a:picLocks noChangeAspect="1"/>
          </p:cNvPicPr>
          <p:nvPr/>
        </p:nvPicPr>
        <p:blipFill>
          <a:blip r:embed="rId2"/>
          <a:stretch>
            <a:fillRect/>
          </a:stretch>
        </p:blipFill>
        <p:spPr>
          <a:xfrm>
            <a:off x="5002320" y="643469"/>
            <a:ext cx="6459202" cy="5571062"/>
          </a:xfrm>
          <a:prstGeom prst="rect">
            <a:avLst/>
          </a:prstGeom>
        </p:spPr>
      </p:pic>
    </p:spTree>
    <p:extLst>
      <p:ext uri="{BB962C8B-B14F-4D97-AF65-F5344CB8AC3E}">
        <p14:creationId xmlns:p14="http://schemas.microsoft.com/office/powerpoint/2010/main" val="3738181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73" name="Freeform: Shape 72">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55C1633F-854F-471E-8BD7-ABB4DC1183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63411" y="643468"/>
            <a:ext cx="879642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017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ítulo 3">
            <a:extLst>
              <a:ext uri="{FF2B5EF4-FFF2-40B4-BE49-F238E27FC236}">
                <a16:creationId xmlns:a16="http://schemas.microsoft.com/office/drawing/2014/main" id="{04A0DF6C-F71E-430F-B67D-AEA6251D5989}"/>
              </a:ext>
            </a:extLst>
          </p:cNvPr>
          <p:cNvSpPr>
            <a:spLocks noGrp="1"/>
          </p:cNvSpPr>
          <p:nvPr>
            <p:ph type="ctrTitle"/>
          </p:nvPr>
        </p:nvSpPr>
        <p:spPr>
          <a:xfrm>
            <a:off x="1524000" y="1376363"/>
            <a:ext cx="9144000" cy="2521594"/>
          </a:xfrm>
        </p:spPr>
        <p:txBody>
          <a:bodyPr>
            <a:normAutofit/>
          </a:bodyPr>
          <a:lstStyle/>
          <a:p>
            <a:r>
              <a:rPr lang="es-ES" sz="7000"/>
              <a:t>CAMBIOS POR ETAPAS</a:t>
            </a:r>
          </a:p>
        </p:txBody>
      </p:sp>
      <p:sp>
        <p:nvSpPr>
          <p:cNvPr id="5" name="Subtítulo 4">
            <a:extLst>
              <a:ext uri="{FF2B5EF4-FFF2-40B4-BE49-F238E27FC236}">
                <a16:creationId xmlns:a16="http://schemas.microsoft.com/office/drawing/2014/main" id="{B9ED447B-EEB9-46BF-A183-60D110CFAA90}"/>
              </a:ext>
            </a:extLst>
          </p:cNvPr>
          <p:cNvSpPr>
            <a:spLocks noGrp="1"/>
          </p:cNvSpPr>
          <p:nvPr>
            <p:ph type="subTitle" idx="1"/>
          </p:nvPr>
        </p:nvSpPr>
        <p:spPr>
          <a:xfrm>
            <a:off x="1524000" y="4617728"/>
            <a:ext cx="9144000" cy="944339"/>
          </a:xfrm>
        </p:spPr>
        <p:txBody>
          <a:bodyPr>
            <a:normAutofit/>
          </a:bodyPr>
          <a:lstStyle/>
          <a:p>
            <a:endParaRPr lang="es-ES"/>
          </a:p>
        </p:txBody>
      </p:sp>
      <p:cxnSp>
        <p:nvCxnSpPr>
          <p:cNvPr id="16" name="Straight Connector 15">
            <a:extLst>
              <a:ext uri="{FF2B5EF4-FFF2-40B4-BE49-F238E27FC236}">
                <a16:creationId xmlns:a16="http://schemas.microsoft.com/office/drawing/2014/main" id="{AFA75EE9-0DE4-4982-A870-290AD61EAA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4479276"/>
            <a:ext cx="5486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80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DA33D81-477C-418F-88E0-8F3D53FA7B47}"/>
              </a:ext>
            </a:extLst>
          </p:cNvPr>
          <p:cNvSpPr>
            <a:spLocks noGrp="1"/>
          </p:cNvSpPr>
          <p:nvPr>
            <p:ph type="title"/>
          </p:nvPr>
        </p:nvSpPr>
        <p:spPr>
          <a:xfrm>
            <a:off x="1171074" y="1396686"/>
            <a:ext cx="3240506" cy="4064628"/>
          </a:xfrm>
        </p:spPr>
        <p:txBody>
          <a:bodyPr>
            <a:normAutofit/>
          </a:bodyPr>
          <a:lstStyle/>
          <a:p>
            <a:r>
              <a:rPr lang="es-ES">
                <a:solidFill>
                  <a:srgbClr val="FFFFFF"/>
                </a:solidFill>
              </a:rPr>
              <a:t>EDUCACIÓN INFANTIL •</a:t>
            </a:r>
            <a:br>
              <a:rPr lang="es-ES">
                <a:solidFill>
                  <a:srgbClr val="FFFFFF"/>
                </a:solidFill>
              </a:rPr>
            </a:br>
            <a:endParaRPr lang="es-ES">
              <a:solidFill>
                <a:srgbClr val="FFFFFF"/>
              </a:solidFill>
            </a:endParaRP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B9AC5391-3F35-497A-A446-14645E7D547B}"/>
              </a:ext>
            </a:extLst>
          </p:cNvPr>
          <p:cNvSpPr>
            <a:spLocks noGrp="1"/>
          </p:cNvSpPr>
          <p:nvPr>
            <p:ph idx="1"/>
          </p:nvPr>
        </p:nvSpPr>
        <p:spPr>
          <a:xfrm>
            <a:off x="5370153" y="1526033"/>
            <a:ext cx="5536397" cy="3935281"/>
          </a:xfrm>
        </p:spPr>
        <p:txBody>
          <a:bodyPr>
            <a:normAutofit/>
          </a:bodyPr>
          <a:lstStyle/>
          <a:p>
            <a:r>
              <a:rPr lang="es-ES" sz="2200" dirty="0"/>
              <a:t>En la ordenación y los principios pedagógicos de la educación infantil, se incorpora el respeto a la específica cultura de la infancia que definen la Convención sobre los Derechos del Niño y las Observaciones Generales de su Comité. </a:t>
            </a:r>
          </a:p>
          <a:p>
            <a:r>
              <a:rPr lang="es-ES" sz="2200" dirty="0"/>
              <a:t>Asimismo, se otorga un mandato al Gobierno en colaboración con las Administraciones educativas para regular los requisitos mínimos que deben cumplir los centros que imparten el primer ciclo de esta etapa.</a:t>
            </a:r>
          </a:p>
        </p:txBody>
      </p:sp>
    </p:spTree>
    <p:extLst>
      <p:ext uri="{BB962C8B-B14F-4D97-AF65-F5344CB8AC3E}">
        <p14:creationId xmlns:p14="http://schemas.microsoft.com/office/powerpoint/2010/main" val="1097030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077C7F3-0C40-4B83-BEFB-70E86231B13F}"/>
              </a:ext>
            </a:extLst>
          </p:cNvPr>
          <p:cNvSpPr>
            <a:spLocks noGrp="1"/>
          </p:cNvSpPr>
          <p:nvPr>
            <p:ph type="title"/>
          </p:nvPr>
        </p:nvSpPr>
        <p:spPr>
          <a:xfrm>
            <a:off x="1171074" y="1396686"/>
            <a:ext cx="3240506" cy="4064628"/>
          </a:xfrm>
        </p:spPr>
        <p:txBody>
          <a:bodyPr>
            <a:normAutofit/>
          </a:bodyPr>
          <a:lstStyle/>
          <a:p>
            <a:r>
              <a:rPr lang="es-ES">
                <a:solidFill>
                  <a:srgbClr val="FFFFFF"/>
                </a:solidFill>
              </a:rPr>
              <a:t>EDUCACIÓN PRIMARIA </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84D5C6B4-2207-44FA-9A9A-F438A2FEB034}"/>
              </a:ext>
            </a:extLst>
          </p:cNvPr>
          <p:cNvSpPr>
            <a:spLocks noGrp="1"/>
          </p:cNvSpPr>
          <p:nvPr>
            <p:ph idx="1"/>
          </p:nvPr>
        </p:nvSpPr>
        <p:spPr>
          <a:xfrm>
            <a:off x="5370153" y="1526033"/>
            <a:ext cx="5911799" cy="3935281"/>
          </a:xfrm>
        </p:spPr>
        <p:txBody>
          <a:bodyPr>
            <a:normAutofit/>
          </a:bodyPr>
          <a:lstStyle/>
          <a:p>
            <a:pPr marL="0" indent="0">
              <a:buNone/>
            </a:pPr>
            <a:r>
              <a:rPr lang="es-ES" sz="2600" dirty="0"/>
              <a:t>• Recuperación de los 3 ciclos de la etapa. </a:t>
            </a:r>
          </a:p>
          <a:p>
            <a:pPr marL="0" indent="0">
              <a:buNone/>
            </a:pPr>
            <a:r>
              <a:rPr lang="es-ES" sz="2600" dirty="0"/>
              <a:t>• Incorporación de Educación en Valores Cívicos y Éticos. </a:t>
            </a:r>
          </a:p>
          <a:p>
            <a:pPr marL="0" indent="0">
              <a:buNone/>
            </a:pPr>
            <a:r>
              <a:rPr lang="es-ES" sz="2600" dirty="0"/>
              <a:t>• Inclusión educativa, atención personalizada, prevención y refuerzos. </a:t>
            </a:r>
          </a:p>
          <a:p>
            <a:pPr marL="0" indent="0">
              <a:buNone/>
            </a:pPr>
            <a:r>
              <a:rPr lang="es-ES" sz="2600" dirty="0"/>
              <a:t>• Ejes transversales que se consideran en todas las áreas.</a:t>
            </a:r>
          </a:p>
          <a:p>
            <a:pPr marL="0" indent="0">
              <a:buNone/>
            </a:pPr>
            <a:r>
              <a:rPr lang="es-ES" sz="2600" dirty="0"/>
              <a:t>• Evaluación de diagnóstico en 4.º </a:t>
            </a:r>
          </a:p>
        </p:txBody>
      </p:sp>
    </p:spTree>
    <p:extLst>
      <p:ext uri="{BB962C8B-B14F-4D97-AF65-F5344CB8AC3E}">
        <p14:creationId xmlns:p14="http://schemas.microsoft.com/office/powerpoint/2010/main" val="901024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98BB641-1E5E-4CB6-9063-0C879FE84703}"/>
              </a:ext>
            </a:extLst>
          </p:cNvPr>
          <p:cNvSpPr>
            <a:spLocks noGrp="1"/>
          </p:cNvSpPr>
          <p:nvPr>
            <p:ph type="title"/>
          </p:nvPr>
        </p:nvSpPr>
        <p:spPr>
          <a:xfrm>
            <a:off x="1171074" y="1396686"/>
            <a:ext cx="3240506" cy="4064628"/>
          </a:xfrm>
        </p:spPr>
        <p:txBody>
          <a:bodyPr>
            <a:normAutofit/>
          </a:bodyPr>
          <a:lstStyle/>
          <a:p>
            <a:r>
              <a:rPr lang="es-ES">
                <a:solidFill>
                  <a:srgbClr val="FFFFFF"/>
                </a:solidFill>
              </a:rPr>
              <a:t>EDUCACIÓN SECUNDARIA</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60390218-E5F6-4AFB-8CD0-E11C8CA26C1E}"/>
              </a:ext>
            </a:extLst>
          </p:cNvPr>
          <p:cNvSpPr>
            <a:spLocks noGrp="1"/>
          </p:cNvSpPr>
          <p:nvPr>
            <p:ph idx="1"/>
          </p:nvPr>
        </p:nvSpPr>
        <p:spPr>
          <a:xfrm>
            <a:off x="5370153" y="1526033"/>
            <a:ext cx="5536397" cy="3935281"/>
          </a:xfrm>
        </p:spPr>
        <p:txBody>
          <a:bodyPr>
            <a:normAutofit/>
          </a:bodyPr>
          <a:lstStyle/>
          <a:p>
            <a:r>
              <a:rPr lang="es-ES" sz="2200"/>
              <a:t>Desaparición de los ciclos de la ESO. </a:t>
            </a:r>
          </a:p>
          <a:p>
            <a:r>
              <a:rPr lang="es-ES" sz="2200"/>
              <a:t>Incorporación de Educación en Valores Cívicos y Éticos.</a:t>
            </a:r>
          </a:p>
          <a:p>
            <a:r>
              <a:rPr lang="es-ES" sz="2200"/>
              <a:t>Ejes transversales que se consideran en todas la materias.</a:t>
            </a:r>
          </a:p>
          <a:p>
            <a:r>
              <a:rPr lang="es-ES" sz="2200"/>
              <a:t>Desaparición de las dos opciones en 4.º</a:t>
            </a:r>
          </a:p>
          <a:p>
            <a:r>
              <a:rPr lang="es-ES" sz="2200"/>
              <a:t>Recuperación de los programas de diversificación curricular. </a:t>
            </a:r>
          </a:p>
          <a:p>
            <a:r>
              <a:rPr lang="es-ES" sz="2200"/>
              <a:t>Evaluación diagnóstica en 2.º </a:t>
            </a:r>
          </a:p>
          <a:p>
            <a:r>
              <a:rPr lang="es-ES" sz="2200"/>
              <a:t>Ciclos formativos de grado básico.</a:t>
            </a:r>
          </a:p>
        </p:txBody>
      </p:sp>
    </p:spTree>
    <p:extLst>
      <p:ext uri="{BB962C8B-B14F-4D97-AF65-F5344CB8AC3E}">
        <p14:creationId xmlns:p14="http://schemas.microsoft.com/office/powerpoint/2010/main" val="2315053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F32F9B2-F606-48E7-9B8A-7AB8B93348CC}"/>
              </a:ext>
            </a:extLst>
          </p:cNvPr>
          <p:cNvSpPr>
            <a:spLocks noGrp="1"/>
          </p:cNvSpPr>
          <p:nvPr>
            <p:ph type="title"/>
          </p:nvPr>
        </p:nvSpPr>
        <p:spPr>
          <a:xfrm>
            <a:off x="1171074" y="1396686"/>
            <a:ext cx="3240506" cy="4064628"/>
          </a:xfrm>
        </p:spPr>
        <p:txBody>
          <a:bodyPr>
            <a:normAutofit/>
          </a:bodyPr>
          <a:lstStyle/>
          <a:p>
            <a:r>
              <a:rPr lang="es-ES" sz="3700">
                <a:solidFill>
                  <a:srgbClr val="FFFFFF"/>
                </a:solidFill>
              </a:rPr>
              <a:t>BACHILLERATO Y ACCESO A LA UNIVERSIDAD</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7F1027C6-1B46-4D62-8A44-7D0505AE9DF5}"/>
              </a:ext>
            </a:extLst>
          </p:cNvPr>
          <p:cNvSpPr>
            <a:spLocks noGrp="1"/>
          </p:cNvSpPr>
          <p:nvPr>
            <p:ph idx="1"/>
          </p:nvPr>
        </p:nvSpPr>
        <p:spPr>
          <a:xfrm>
            <a:off x="5370153" y="1526033"/>
            <a:ext cx="5536397" cy="3935281"/>
          </a:xfrm>
        </p:spPr>
        <p:txBody>
          <a:bodyPr>
            <a:normAutofit/>
          </a:bodyPr>
          <a:lstStyle/>
          <a:p>
            <a:r>
              <a:rPr lang="es-ES" dirty="0"/>
              <a:t>La modalidad de Ciencias pasa a Ciencia y Tecnología. </a:t>
            </a:r>
          </a:p>
          <a:p>
            <a:r>
              <a:rPr lang="es-ES" dirty="0"/>
              <a:t>Posibilidad de realizar el bachillerato en 3 cursos y en régimen ordinario.</a:t>
            </a:r>
          </a:p>
          <a:p>
            <a:r>
              <a:rPr lang="es-ES" dirty="0"/>
              <a:t>Obtención excepcional del título de Bachiller superando todas las materias menos 1. </a:t>
            </a:r>
          </a:p>
          <a:p>
            <a:r>
              <a:rPr lang="es-ES" dirty="0"/>
              <a:t>Recuperación de la PAU.</a:t>
            </a:r>
          </a:p>
        </p:txBody>
      </p:sp>
    </p:spTree>
    <p:extLst>
      <p:ext uri="{BB962C8B-B14F-4D97-AF65-F5344CB8AC3E}">
        <p14:creationId xmlns:p14="http://schemas.microsoft.com/office/powerpoint/2010/main" val="2892532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DAA3895-C531-4184-8098-617A5F5C007D}"/>
              </a:ext>
            </a:extLst>
          </p:cNvPr>
          <p:cNvSpPr>
            <a:spLocks noGrp="1"/>
          </p:cNvSpPr>
          <p:nvPr>
            <p:ph type="title"/>
          </p:nvPr>
        </p:nvSpPr>
        <p:spPr>
          <a:xfrm>
            <a:off x="1171074" y="1396686"/>
            <a:ext cx="3240506" cy="4064628"/>
          </a:xfrm>
        </p:spPr>
        <p:txBody>
          <a:bodyPr>
            <a:normAutofit/>
          </a:bodyPr>
          <a:lstStyle/>
          <a:p>
            <a:r>
              <a:rPr lang="es-ES" sz="4100">
                <a:solidFill>
                  <a:srgbClr val="FFFFFF"/>
                </a:solidFill>
              </a:rPr>
              <a:t>FORMACIÓN PROFESIONAL </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77E29A89-73E6-4A4E-BFD1-8EF2E95FB80C}"/>
              </a:ext>
            </a:extLst>
          </p:cNvPr>
          <p:cNvSpPr>
            <a:spLocks noGrp="1"/>
          </p:cNvSpPr>
          <p:nvPr>
            <p:ph idx="1"/>
          </p:nvPr>
        </p:nvSpPr>
        <p:spPr>
          <a:xfrm>
            <a:off x="5370153" y="1526033"/>
            <a:ext cx="5536397" cy="3935281"/>
          </a:xfrm>
        </p:spPr>
        <p:txBody>
          <a:bodyPr>
            <a:normAutofit/>
          </a:bodyPr>
          <a:lstStyle/>
          <a:p>
            <a:r>
              <a:rPr lang="es-ES" dirty="0"/>
              <a:t>Mayor flexibilización e incorporación de nuevos contenidos. </a:t>
            </a:r>
          </a:p>
          <a:p>
            <a:r>
              <a:rPr lang="es-ES" dirty="0"/>
              <a:t>Acceso a las enseñanzas posobligatorias a los alumnos que superen un ciclo formativo de grado básico y reciban el título de Graduado en ESO.</a:t>
            </a:r>
          </a:p>
        </p:txBody>
      </p:sp>
    </p:spTree>
    <p:extLst>
      <p:ext uri="{BB962C8B-B14F-4D97-AF65-F5344CB8AC3E}">
        <p14:creationId xmlns:p14="http://schemas.microsoft.com/office/powerpoint/2010/main" val="3294644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3F6766F-C154-48C4-9655-C256C06CAB6C}"/>
              </a:ext>
            </a:extLst>
          </p:cNvPr>
          <p:cNvSpPr>
            <a:spLocks noGrp="1"/>
          </p:cNvSpPr>
          <p:nvPr>
            <p:ph type="title"/>
          </p:nvPr>
        </p:nvSpPr>
        <p:spPr>
          <a:xfrm>
            <a:off x="1171074" y="1396686"/>
            <a:ext cx="3240506" cy="4064628"/>
          </a:xfrm>
        </p:spPr>
        <p:txBody>
          <a:bodyPr>
            <a:normAutofit/>
          </a:bodyPr>
          <a:lstStyle/>
          <a:p>
            <a:r>
              <a:rPr lang="es-ES" dirty="0">
                <a:solidFill>
                  <a:srgbClr val="FFFFFF"/>
                </a:solidFill>
              </a:rPr>
              <a:t>Y ADEMÁS</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F6B300CB-E7A5-4B6C-A398-71C26A8A86C7}"/>
              </a:ext>
            </a:extLst>
          </p:cNvPr>
          <p:cNvSpPr>
            <a:spLocks noGrp="1"/>
          </p:cNvSpPr>
          <p:nvPr>
            <p:ph idx="1"/>
          </p:nvPr>
        </p:nvSpPr>
        <p:spPr>
          <a:xfrm>
            <a:off x="5370153" y="781051"/>
            <a:ext cx="5536397" cy="5681170"/>
          </a:xfrm>
        </p:spPr>
        <p:txBody>
          <a:bodyPr>
            <a:noAutofit/>
          </a:bodyPr>
          <a:lstStyle/>
          <a:p>
            <a:r>
              <a:rPr lang="es-ES" sz="2000" dirty="0"/>
              <a:t>Modificación del currículo y recuperación de las enseñanzas mínimas, con distintas competencias de las administraciones educativas y los centros. </a:t>
            </a:r>
          </a:p>
          <a:p>
            <a:r>
              <a:rPr lang="es-ES" sz="2000" dirty="0"/>
              <a:t>Desaparecen los bloques de asignaturas troncales, específicas y de libre configuración autonómica. </a:t>
            </a:r>
          </a:p>
          <a:p>
            <a:r>
              <a:rPr lang="es-ES" sz="2000" dirty="0"/>
              <a:t>Atención especial a la escuela rural y de las islas. </a:t>
            </a:r>
          </a:p>
          <a:p>
            <a:r>
              <a:rPr lang="es-ES" sz="2000" dirty="0"/>
              <a:t>Existencia de plazas públicas y desarrollo de un régimen de conciertos educativos. </a:t>
            </a:r>
          </a:p>
          <a:p>
            <a:r>
              <a:rPr lang="es-ES" sz="2000" dirty="0"/>
              <a:t>Plan de mejora en el proyecto educativo. </a:t>
            </a:r>
          </a:p>
          <a:p>
            <a:r>
              <a:rPr lang="es-ES" sz="2000" dirty="0"/>
              <a:t>Modelo de dirección profesional.</a:t>
            </a:r>
          </a:p>
          <a:p>
            <a:r>
              <a:rPr lang="es-ES" sz="2000" dirty="0"/>
              <a:t>Nueva distribución de competencias entre la Dirección y el Consejo Escolar del centro educativo.</a:t>
            </a:r>
          </a:p>
          <a:p>
            <a:r>
              <a:rPr lang="es-ES" sz="2000" dirty="0"/>
              <a:t>Eliminación de las evaluaciones finales de etapa. </a:t>
            </a:r>
          </a:p>
          <a:p>
            <a:r>
              <a:rPr lang="es-ES" sz="2000" dirty="0"/>
              <a:t>Modificaciones de la Ley Orgánica del Derecho a la Educación (LODE).</a:t>
            </a:r>
          </a:p>
        </p:txBody>
      </p:sp>
    </p:spTree>
    <p:extLst>
      <p:ext uri="{BB962C8B-B14F-4D97-AF65-F5344CB8AC3E}">
        <p14:creationId xmlns:p14="http://schemas.microsoft.com/office/powerpoint/2010/main" val="4284253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BCB7F97E-EA04-40FC-A1ED-D2A34F2158E9}"/>
              </a:ext>
            </a:extLst>
          </p:cNvPr>
          <p:cNvSpPr>
            <a:spLocks noGrp="1"/>
          </p:cNvSpPr>
          <p:nvPr>
            <p:ph type="title"/>
          </p:nvPr>
        </p:nvSpPr>
        <p:spPr>
          <a:xfrm>
            <a:off x="966952" y="1204108"/>
            <a:ext cx="2669406" cy="1781175"/>
          </a:xfrm>
        </p:spPr>
        <p:txBody>
          <a:bodyPr>
            <a:normAutofit/>
          </a:bodyPr>
          <a:lstStyle/>
          <a:p>
            <a:r>
              <a:rPr lang="es-ES" sz="2800" dirty="0">
                <a:solidFill>
                  <a:srgbClr val="FFFFFF"/>
                </a:solidFill>
              </a:rPr>
              <a:t>DOS CIRCUNSTANCIAS</a:t>
            </a:r>
          </a:p>
        </p:txBody>
      </p:sp>
      <p:sp>
        <p:nvSpPr>
          <p:cNvPr id="4102" name="Content Placeholder 4101">
            <a:extLst>
              <a:ext uri="{FF2B5EF4-FFF2-40B4-BE49-F238E27FC236}">
                <a16:creationId xmlns:a16="http://schemas.microsoft.com/office/drawing/2014/main" id="{C8585BD8-00DA-494B-9989-FEA0A0BB1460}"/>
              </a:ext>
            </a:extLst>
          </p:cNvPr>
          <p:cNvSpPr>
            <a:spLocks noGrp="1"/>
          </p:cNvSpPr>
          <p:nvPr>
            <p:ph idx="1"/>
          </p:nvPr>
        </p:nvSpPr>
        <p:spPr>
          <a:xfrm>
            <a:off x="966951" y="3355130"/>
            <a:ext cx="2669407" cy="2427333"/>
          </a:xfrm>
        </p:spPr>
        <p:txBody>
          <a:bodyPr>
            <a:normAutofit/>
          </a:bodyPr>
          <a:lstStyle/>
          <a:p>
            <a:r>
              <a:rPr lang="en-US" sz="1600" dirty="0"/>
              <a:t>LA PANDEMIA</a:t>
            </a:r>
          </a:p>
          <a:p>
            <a:r>
              <a:rPr lang="en-US" sz="1600" dirty="0"/>
              <a:t>LO PERIODÍSTICO</a:t>
            </a:r>
          </a:p>
        </p:txBody>
      </p:sp>
      <p:pic>
        <p:nvPicPr>
          <p:cNvPr id="4098" name="Picture 2" descr="tarea de la muerte de la primera guerra mundial, los sacos de arena en bélgica - trincheras  fotografías e imágenes de stock">
            <a:extLst>
              <a:ext uri="{FF2B5EF4-FFF2-40B4-BE49-F238E27FC236}">
                <a16:creationId xmlns:a16="http://schemas.microsoft.com/office/drawing/2014/main" id="{997E3EDC-9CD1-47C8-B619-3B8D1F0C28C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62102" y="1063364"/>
            <a:ext cx="6903723" cy="4608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516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E8E292-86FB-43AD-9959-F85663CE075C}"/>
              </a:ext>
            </a:extLst>
          </p:cNvPr>
          <p:cNvSpPr>
            <a:spLocks noGrp="1"/>
          </p:cNvSpPr>
          <p:nvPr>
            <p:ph type="title"/>
          </p:nvPr>
        </p:nvSpPr>
        <p:spPr/>
        <p:txBody>
          <a:bodyPr/>
          <a:lstStyle/>
          <a:p>
            <a:r>
              <a:rPr lang="es-ES" dirty="0"/>
              <a:t>Y, ¿QUÉ PASA CON RELIGIÓN?</a:t>
            </a:r>
          </a:p>
        </p:txBody>
      </p:sp>
      <p:pic>
        <p:nvPicPr>
          <p:cNvPr id="6146" name="Picture 2">
            <a:hlinkClick r:id="rId2"/>
            <a:extLst>
              <a:ext uri="{FF2B5EF4-FFF2-40B4-BE49-F238E27FC236}">
                <a16:creationId xmlns:a16="http://schemas.microsoft.com/office/drawing/2014/main" id="{A8DD1F4F-8DA7-4BF4-A5CD-28569718B98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34089" y="1825625"/>
            <a:ext cx="652382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121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9EF30C2-29AC-4A0D-BC0A-A679CF113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079705C8-9F4F-44E4-8950-5280BF64C307}"/>
              </a:ext>
            </a:extLst>
          </p:cNvPr>
          <p:cNvSpPr>
            <a:spLocks noGrp="1"/>
          </p:cNvSpPr>
          <p:nvPr>
            <p:ph type="title"/>
          </p:nvPr>
        </p:nvSpPr>
        <p:spPr>
          <a:xfrm>
            <a:off x="5093520" y="2744662"/>
            <a:ext cx="6589707" cy="2387600"/>
          </a:xfrm>
        </p:spPr>
        <p:txBody>
          <a:bodyPr vert="horz" lIns="91440" tIns="45720" rIns="91440" bIns="45720" rtlCol="0" anchor="b">
            <a:normAutofit/>
          </a:bodyPr>
          <a:lstStyle/>
          <a:p>
            <a:pPr algn="r"/>
            <a:r>
              <a:rPr lang="en-US" kern="1200">
                <a:solidFill>
                  <a:srgbClr val="FFFFFF"/>
                </a:solidFill>
                <a:latin typeface="+mj-lt"/>
                <a:ea typeface="+mj-ea"/>
                <a:cs typeface="+mj-cs"/>
              </a:rPr>
              <a:t>ARQUITECTURA CURRICULAR</a:t>
            </a:r>
          </a:p>
        </p:txBody>
      </p:sp>
      <p:sp>
        <p:nvSpPr>
          <p:cNvPr id="3" name="Marcador de texto 2">
            <a:extLst>
              <a:ext uri="{FF2B5EF4-FFF2-40B4-BE49-F238E27FC236}">
                <a16:creationId xmlns:a16="http://schemas.microsoft.com/office/drawing/2014/main" id="{9A8D8ACB-E01A-454B-88D2-9A454B01FCE9}"/>
              </a:ext>
            </a:extLst>
          </p:cNvPr>
          <p:cNvSpPr>
            <a:spLocks noGrp="1"/>
          </p:cNvSpPr>
          <p:nvPr>
            <p:ph type="body" idx="1"/>
          </p:nvPr>
        </p:nvSpPr>
        <p:spPr>
          <a:xfrm>
            <a:off x="5093520" y="5224337"/>
            <a:ext cx="6589707" cy="1329443"/>
          </a:xfrm>
        </p:spPr>
        <p:txBody>
          <a:bodyPr vert="horz" lIns="91440" tIns="45720" rIns="91440" bIns="45720" rtlCol="0">
            <a:normAutofit/>
          </a:bodyPr>
          <a:lstStyle/>
          <a:p>
            <a:pPr algn="r"/>
            <a:endParaRPr lang="en-US" sz="2400" kern="1200" dirty="0">
              <a:solidFill>
                <a:srgbClr val="FFFFFF"/>
              </a:solidFill>
              <a:latin typeface="+mn-lt"/>
              <a:ea typeface="+mn-ea"/>
              <a:cs typeface="+mn-cs"/>
            </a:endParaRPr>
          </a:p>
        </p:txBody>
      </p:sp>
      <p:cxnSp>
        <p:nvCxnSpPr>
          <p:cNvPr id="12" name="Straight Connector 11">
            <a:extLst>
              <a:ext uri="{FF2B5EF4-FFF2-40B4-BE49-F238E27FC236}">
                <a16:creationId xmlns:a16="http://schemas.microsoft.com/office/drawing/2014/main" id="{266A0658-1CC4-4B0D-AAB7-A702286AF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A04F1504-431A-4D86-9091-AE7E4B333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EA804283-B929-4503-802F-4585376E2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a:extLst>
              <a:ext uri="{FF2B5EF4-FFF2-40B4-BE49-F238E27FC236}">
                <a16:creationId xmlns:a16="http://schemas.microsoft.com/office/drawing/2014/main" id="{AD3811F5-514E-49A4-B382-673ED228A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067AD921-1CEE-4C1B-9AA3-C66D908DD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C36A08F5-3B56-47C5-A371-9187BE56E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890580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C96E75BD-B688-4688-A75B-E5E15C0240BB}"/>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000" b="1" kern="1200">
                <a:solidFill>
                  <a:srgbClr val="FFFFFF"/>
                </a:solidFill>
                <a:latin typeface="+mj-lt"/>
                <a:ea typeface="+mj-ea"/>
                <a:cs typeface="+mj-cs"/>
              </a:rPr>
              <a:t>ARTÍCULO 4. OBJETIVOS DE LA EDUCACIÓN</a:t>
            </a:r>
            <a:r>
              <a:rPr lang="en-US" sz="5000" kern="1200">
                <a:solidFill>
                  <a:srgbClr val="FFFFFF"/>
                </a:solidFill>
                <a:latin typeface="+mj-lt"/>
                <a:ea typeface="+mj-ea"/>
                <a:cs typeface="+mj-cs"/>
              </a:rPr>
              <a:t> </a:t>
            </a:r>
          </a:p>
        </p:txBody>
      </p:sp>
      <p:cxnSp>
        <p:nvCxnSpPr>
          <p:cNvPr id="59" name="Straight Connector 5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Marcador de contenido 6">
            <a:extLst>
              <a:ext uri="{FF2B5EF4-FFF2-40B4-BE49-F238E27FC236}">
                <a16:creationId xmlns:a16="http://schemas.microsoft.com/office/drawing/2014/main" id="{F82764C3-9F9C-4EAA-8C11-FEA6C345BE40}"/>
              </a:ext>
            </a:extLst>
          </p:cNvPr>
          <p:cNvPicPr>
            <a:picLocks noGrp="1" noChangeAspect="1"/>
          </p:cNvPicPr>
          <p:nvPr>
            <p:ph idx="1"/>
          </p:nvPr>
        </p:nvPicPr>
        <p:blipFill>
          <a:blip r:embed="rId2"/>
          <a:stretch>
            <a:fillRect/>
          </a:stretch>
        </p:blipFill>
        <p:spPr>
          <a:xfrm>
            <a:off x="320040" y="2917371"/>
            <a:ext cx="11496821" cy="2100943"/>
          </a:xfrm>
          <a:prstGeom prst="rect">
            <a:avLst/>
          </a:prstGeom>
        </p:spPr>
      </p:pic>
    </p:spTree>
    <p:extLst>
      <p:ext uri="{BB962C8B-B14F-4D97-AF65-F5344CB8AC3E}">
        <p14:creationId xmlns:p14="http://schemas.microsoft.com/office/powerpoint/2010/main" val="84212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5">
            <a:extLst>
              <a:ext uri="{FF2B5EF4-FFF2-40B4-BE49-F238E27FC236}">
                <a16:creationId xmlns:a16="http://schemas.microsoft.com/office/drawing/2014/main" id="{29105AD4-2DFC-4F9D-905C-F28AAE118FE0}"/>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a:solidFill>
                  <a:schemeClr val="bg1"/>
                </a:solidFill>
                <a:latin typeface="+mj-lt"/>
                <a:ea typeface="+mj-ea"/>
                <a:cs typeface="+mj-cs"/>
              </a:rPr>
              <a:t>ARTÍCULO 6. CURRÍCULO</a:t>
            </a:r>
          </a:p>
        </p:txBody>
      </p:sp>
      <p:cxnSp>
        <p:nvCxnSpPr>
          <p:cNvPr id="15" name="Straight Connector 14">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Marcador de contenido 4">
            <a:extLst>
              <a:ext uri="{FF2B5EF4-FFF2-40B4-BE49-F238E27FC236}">
                <a16:creationId xmlns:a16="http://schemas.microsoft.com/office/drawing/2014/main" id="{C2AF657F-AA47-4BD4-9873-06F5EE12199C}"/>
              </a:ext>
            </a:extLst>
          </p:cNvPr>
          <p:cNvPicPr>
            <a:picLocks noGrp="1" noChangeAspect="1"/>
          </p:cNvPicPr>
          <p:nvPr>
            <p:ph idx="1"/>
          </p:nvPr>
        </p:nvPicPr>
        <p:blipFill>
          <a:blip r:embed="rId2"/>
          <a:stretch>
            <a:fillRect/>
          </a:stretch>
        </p:blipFill>
        <p:spPr>
          <a:xfrm>
            <a:off x="320040" y="2788063"/>
            <a:ext cx="11496821" cy="3276592"/>
          </a:xfrm>
          <a:prstGeom prst="rect">
            <a:avLst/>
          </a:prstGeom>
        </p:spPr>
      </p:pic>
    </p:spTree>
    <p:extLst>
      <p:ext uri="{BB962C8B-B14F-4D97-AF65-F5344CB8AC3E}">
        <p14:creationId xmlns:p14="http://schemas.microsoft.com/office/powerpoint/2010/main" val="2989303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025EFD5-738C-41B9-87FE-0C00E211B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03982587-9259-46DE-9E51-5FAFB9E0B5B5}"/>
              </a:ext>
            </a:extLst>
          </p:cNvPr>
          <p:cNvPicPr>
            <a:picLocks noChangeAspect="1"/>
          </p:cNvPicPr>
          <p:nvPr/>
        </p:nvPicPr>
        <p:blipFill rotWithShape="1">
          <a:blip r:embed="rId2"/>
          <a:srcRect l="25731" r="23835"/>
          <a:stretch/>
        </p:blipFill>
        <p:spPr>
          <a:xfrm>
            <a:off x="858284" y="1165109"/>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6"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FF84CCBB-F788-4DAC-B851-7771A7C88301}"/>
              </a:ext>
            </a:extLst>
          </p:cNvPr>
          <p:cNvSpPr>
            <a:spLocks noGrp="1"/>
          </p:cNvSpPr>
          <p:nvPr>
            <p:ph type="title"/>
          </p:nvPr>
        </p:nvSpPr>
        <p:spPr>
          <a:xfrm>
            <a:off x="5827048" y="444272"/>
            <a:ext cx="5721484" cy="1325563"/>
          </a:xfrm>
        </p:spPr>
        <p:txBody>
          <a:bodyPr>
            <a:normAutofit/>
          </a:bodyPr>
          <a:lstStyle/>
          <a:p>
            <a:r>
              <a:rPr lang="es-ES" sz="2800" dirty="0"/>
              <a:t>TRES ÁREAS DE REALIZACIÓN COMPETENCIAL DE LA PERSONA: </a:t>
            </a:r>
            <a:br>
              <a:rPr lang="es-ES" sz="2800" dirty="0"/>
            </a:br>
            <a:endParaRPr lang="es-ES" sz="2800" dirty="0"/>
          </a:p>
        </p:txBody>
      </p:sp>
      <p:graphicFrame>
        <p:nvGraphicFramePr>
          <p:cNvPr id="4" name="Marcador de contenido 3">
            <a:extLst>
              <a:ext uri="{FF2B5EF4-FFF2-40B4-BE49-F238E27FC236}">
                <a16:creationId xmlns:a16="http://schemas.microsoft.com/office/drawing/2014/main" id="{4A388788-21BF-4295-A74E-5FC3A419F528}"/>
              </a:ext>
            </a:extLst>
          </p:cNvPr>
          <p:cNvGraphicFramePr>
            <a:graphicFrameLocks noGrp="1"/>
          </p:cNvGraphicFramePr>
          <p:nvPr>
            <p:ph idx="1"/>
            <p:extLst>
              <p:ext uri="{D42A27DB-BD31-4B8C-83A1-F6EECF244321}">
                <p14:modId xmlns:p14="http://schemas.microsoft.com/office/powerpoint/2010/main" val="3916034775"/>
              </p:ext>
            </p:extLst>
          </p:nvPr>
        </p:nvGraphicFramePr>
        <p:xfrm>
          <a:off x="5827048" y="1904772"/>
          <a:ext cx="572148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4585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4AB480-9506-4A86-8FF6-627A9E6DC473}"/>
              </a:ext>
            </a:extLst>
          </p:cNvPr>
          <p:cNvSpPr>
            <a:spLocks noGrp="1"/>
          </p:cNvSpPr>
          <p:nvPr>
            <p:ph type="title"/>
          </p:nvPr>
        </p:nvSpPr>
        <p:spPr>
          <a:xfrm>
            <a:off x="1261534" y="372744"/>
            <a:ext cx="8678332" cy="1140674"/>
          </a:xfrm>
        </p:spPr>
        <p:txBody>
          <a:bodyPr>
            <a:normAutofit/>
          </a:bodyPr>
          <a:lstStyle/>
          <a:p>
            <a:pPr algn="ctr"/>
            <a:r>
              <a:rPr lang="es-ES" sz="3200" b="1" dirty="0"/>
              <a:t>INTENCIONES EDUCATIVAS DE LA LOMLOE</a:t>
            </a:r>
          </a:p>
        </p:txBody>
      </p:sp>
      <p:graphicFrame>
        <p:nvGraphicFramePr>
          <p:cNvPr id="19" name="Marcador de contenido 18">
            <a:extLst>
              <a:ext uri="{FF2B5EF4-FFF2-40B4-BE49-F238E27FC236}">
                <a16:creationId xmlns:a16="http://schemas.microsoft.com/office/drawing/2014/main" id="{B887FF5E-7677-428D-9931-4EA23664F609}"/>
              </a:ext>
            </a:extLst>
          </p:cNvPr>
          <p:cNvGraphicFramePr>
            <a:graphicFrameLocks noGrp="1"/>
          </p:cNvGraphicFramePr>
          <p:nvPr>
            <p:ph idx="1"/>
            <p:extLst>
              <p:ext uri="{D42A27DB-BD31-4B8C-83A1-F6EECF244321}">
                <p14:modId xmlns:p14="http://schemas.microsoft.com/office/powerpoint/2010/main" val="1273102159"/>
              </p:ext>
            </p:extLst>
          </p:nvPr>
        </p:nvGraphicFramePr>
        <p:xfrm>
          <a:off x="524933" y="2175933"/>
          <a:ext cx="10964334" cy="42902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F3D7DCF5-26E7-469B-9F7B-6472DF2E6329}"/>
              </a:ext>
            </a:extLst>
          </p:cNvPr>
          <p:cNvSpPr txBox="1"/>
          <p:nvPr/>
        </p:nvSpPr>
        <p:spPr>
          <a:xfrm>
            <a:off x="1413934" y="1669534"/>
            <a:ext cx="8525932" cy="369332"/>
          </a:xfrm>
          <a:prstGeom prst="rect">
            <a:avLst/>
          </a:prstGeom>
          <a:noFill/>
        </p:spPr>
        <p:txBody>
          <a:bodyPr wrap="square" rtlCol="0">
            <a:spAutoFit/>
          </a:bodyPr>
          <a:lstStyle/>
          <a:p>
            <a:r>
              <a:rPr lang="en-US" dirty="0"/>
              <a:t>¿</a:t>
            </a:r>
            <a:r>
              <a:rPr lang="en-US" dirty="0" err="1"/>
              <a:t>Qué</a:t>
            </a:r>
            <a:r>
              <a:rPr lang="en-US" dirty="0"/>
              <a:t> </a:t>
            </a:r>
            <a:r>
              <a:rPr lang="en-US" dirty="0" err="1"/>
              <a:t>tipo</a:t>
            </a:r>
            <a:r>
              <a:rPr lang="en-US" dirty="0"/>
              <a:t> de persona </a:t>
            </a:r>
            <a:r>
              <a:rPr lang="en-US" dirty="0" err="1"/>
              <a:t>queremos</a:t>
            </a:r>
            <a:r>
              <a:rPr lang="en-US" dirty="0"/>
              <a:t> </a:t>
            </a:r>
            <a:r>
              <a:rPr lang="en-US" dirty="0" err="1"/>
              <a:t>ayudar</a:t>
            </a:r>
            <a:r>
              <a:rPr lang="en-US" dirty="0"/>
              <a:t> a </a:t>
            </a:r>
            <a:r>
              <a:rPr lang="en-US" dirty="0" err="1"/>
              <a:t>desarrollar</a:t>
            </a:r>
            <a:r>
              <a:rPr lang="en-US" dirty="0"/>
              <a:t> </a:t>
            </a:r>
            <a:r>
              <a:rPr lang="en-US" dirty="0" err="1"/>
              <a:t>en</a:t>
            </a:r>
            <a:r>
              <a:rPr lang="en-US" dirty="0"/>
              <a:t> la Educación </a:t>
            </a:r>
            <a:r>
              <a:rPr lang="en-US" dirty="0" err="1"/>
              <a:t>básica</a:t>
            </a:r>
            <a:r>
              <a:rPr lang="en-US" dirty="0"/>
              <a:t> </a:t>
            </a:r>
            <a:r>
              <a:rPr lang="en-US" dirty="0" err="1"/>
              <a:t>obligatoria</a:t>
            </a:r>
            <a:r>
              <a:rPr lang="en-US" dirty="0"/>
              <a:t>?</a:t>
            </a:r>
            <a:endParaRPr lang="es-ES" dirty="0"/>
          </a:p>
        </p:txBody>
      </p:sp>
    </p:spTree>
    <p:extLst>
      <p:ext uri="{BB962C8B-B14F-4D97-AF65-F5344CB8AC3E}">
        <p14:creationId xmlns:p14="http://schemas.microsoft.com/office/powerpoint/2010/main" val="3480102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Rectangle 44">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7" name="Rectangle 46">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57BF4797-79D7-493B-8CB6-0428086BE936}"/>
              </a:ext>
            </a:extLst>
          </p:cNvPr>
          <p:cNvSpPr>
            <a:spLocks noGrp="1"/>
          </p:cNvSpPr>
          <p:nvPr>
            <p:ph type="title"/>
          </p:nvPr>
        </p:nvSpPr>
        <p:spPr>
          <a:xfrm>
            <a:off x="1115568" y="548640"/>
            <a:ext cx="10168128" cy="1179576"/>
          </a:xfrm>
        </p:spPr>
        <p:txBody>
          <a:bodyPr vert="horz" lIns="91440" tIns="45720" rIns="91440" bIns="45720" rtlCol="0" anchor="ctr">
            <a:normAutofit/>
          </a:bodyPr>
          <a:lstStyle/>
          <a:p>
            <a:r>
              <a:rPr lang="en-US" sz="4000" b="1"/>
              <a:t>Perfil de Salida de la Enseñanza Básica</a:t>
            </a:r>
            <a:endParaRPr lang="en-US" sz="4000"/>
          </a:p>
        </p:txBody>
      </p:sp>
      <p:sp>
        <p:nvSpPr>
          <p:cNvPr id="49" name="Rectangle 48">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arcador de posición de imagen 4">
            <a:extLst>
              <a:ext uri="{FF2B5EF4-FFF2-40B4-BE49-F238E27FC236}">
                <a16:creationId xmlns:a16="http://schemas.microsoft.com/office/drawing/2014/main" id="{4932BB7A-77CC-4351-AF3B-1F7DB942BEF8}"/>
              </a:ext>
            </a:extLst>
          </p:cNvPr>
          <p:cNvPicPr>
            <a:picLocks noGrp="1"/>
          </p:cNvPicPr>
          <p:nvPr>
            <p:ph type="pic" idx="1"/>
          </p:nvPr>
        </p:nvPicPr>
        <p:blipFill rotWithShape="1">
          <a:blip r:embed="rId2">
            <a:extLst>
              <a:ext uri="{28A0092B-C50C-407E-A947-70E740481C1C}">
                <a14:useLocalDpi xmlns:a14="http://schemas.microsoft.com/office/drawing/2010/main" val="0"/>
              </a:ext>
            </a:extLst>
          </a:blip>
          <a:srcRect r="2" b="53"/>
          <a:stretch/>
        </p:blipFill>
        <p:spPr bwMode="auto">
          <a:xfrm>
            <a:off x="908304" y="2478024"/>
            <a:ext cx="6009855" cy="3694176"/>
          </a:xfrm>
          <a:prstGeom prst="rect">
            <a:avLst/>
          </a:prstGeom>
          <a:noFill/>
        </p:spPr>
      </p:pic>
      <p:sp>
        <p:nvSpPr>
          <p:cNvPr id="3" name="Marcador de contenido 2">
            <a:extLst>
              <a:ext uri="{FF2B5EF4-FFF2-40B4-BE49-F238E27FC236}">
                <a16:creationId xmlns:a16="http://schemas.microsoft.com/office/drawing/2014/main" id="{FC9848BF-AA2F-40A1-BE6E-DA5229E32BA5}"/>
              </a:ext>
            </a:extLst>
          </p:cNvPr>
          <p:cNvSpPr>
            <a:spLocks noGrp="1"/>
          </p:cNvSpPr>
          <p:nvPr>
            <p:ph type="body" sz="half" idx="2"/>
          </p:nvPr>
        </p:nvSpPr>
        <p:spPr>
          <a:xfrm>
            <a:off x="7411453" y="2478024"/>
            <a:ext cx="3872243" cy="3694176"/>
          </a:xfrm>
        </p:spPr>
        <p:txBody>
          <a:bodyPr vert="horz" lIns="91440" tIns="45720" rIns="91440" bIns="45720" rtlCol="0" anchor="ctr">
            <a:normAutofit/>
          </a:bodyPr>
          <a:lstStyle/>
          <a:p>
            <a:pPr indent="-228600">
              <a:buFont typeface="Arial" panose="020B0604020202020204" pitchFamily="34" charset="0"/>
              <a:buChar char="•"/>
            </a:pPr>
            <a:r>
              <a:rPr lang="en-US" sz="1800" dirty="0"/>
              <a:t>Es la </a:t>
            </a:r>
            <a:r>
              <a:rPr lang="en-US" sz="1800"/>
              <a:t>herramienta</a:t>
            </a:r>
            <a:r>
              <a:rPr lang="en-US" sz="1800" dirty="0"/>
              <a:t> clave</a:t>
            </a:r>
            <a:r>
              <a:rPr lang="en-US" sz="1800" b="1" dirty="0"/>
              <a:t> </a:t>
            </a:r>
            <a:r>
              <a:rPr lang="en-US" sz="1800" dirty="0"/>
              <a:t>que ha de </a:t>
            </a:r>
            <a:r>
              <a:rPr lang="en-US" sz="1800"/>
              <a:t>dar</a:t>
            </a:r>
            <a:r>
              <a:rPr lang="en-US" sz="1800" dirty="0"/>
              <a:t> </a:t>
            </a:r>
            <a:r>
              <a:rPr lang="en-US" sz="1800"/>
              <a:t>continuidad</a:t>
            </a:r>
            <a:r>
              <a:rPr lang="en-US" sz="1800" dirty="0"/>
              <a:t>, </a:t>
            </a:r>
            <a:r>
              <a:rPr lang="en-US" sz="1800"/>
              <a:t>coherencia</a:t>
            </a:r>
            <a:r>
              <a:rPr lang="en-US" sz="1800" dirty="0"/>
              <a:t> y </a:t>
            </a:r>
            <a:r>
              <a:rPr lang="en-US" sz="1800"/>
              <a:t>cohesión</a:t>
            </a:r>
            <a:r>
              <a:rPr lang="en-US" sz="1800" dirty="0"/>
              <a:t> a la </a:t>
            </a:r>
            <a:r>
              <a:rPr lang="en-US" sz="1800"/>
              <a:t>progresión</a:t>
            </a:r>
            <a:r>
              <a:rPr lang="en-US" sz="1800" dirty="0"/>
              <a:t> de </a:t>
            </a:r>
            <a:r>
              <a:rPr lang="en-US" sz="1800"/>
              <a:t>cada</a:t>
            </a:r>
            <a:r>
              <a:rPr lang="en-US" sz="1800" dirty="0"/>
              <a:t> </a:t>
            </a:r>
            <a:r>
              <a:rPr lang="en-US" sz="1800"/>
              <a:t>alumno</a:t>
            </a:r>
            <a:r>
              <a:rPr lang="en-US" sz="1800" dirty="0"/>
              <a:t> o alumna </a:t>
            </a:r>
            <a:r>
              <a:rPr lang="en-US" sz="1800"/>
              <a:t>en</a:t>
            </a:r>
            <a:r>
              <a:rPr lang="en-US" sz="1800" dirty="0"/>
              <a:t> el </a:t>
            </a:r>
            <a:r>
              <a:rPr lang="en-US" sz="1800"/>
              <a:t>desempeño</a:t>
            </a:r>
            <a:r>
              <a:rPr lang="en-US" sz="1800" dirty="0"/>
              <a:t> </a:t>
            </a:r>
            <a:r>
              <a:rPr lang="en-US" sz="1800"/>
              <a:t>competencial</a:t>
            </a:r>
            <a:r>
              <a:rPr lang="en-US" sz="1800" dirty="0"/>
              <a:t> entre las </a:t>
            </a:r>
            <a:r>
              <a:rPr lang="en-US" sz="1800"/>
              <a:t>etapas</a:t>
            </a:r>
            <a:r>
              <a:rPr lang="en-US" sz="1800" dirty="0"/>
              <a:t> que </a:t>
            </a:r>
            <a:r>
              <a:rPr lang="en-US" sz="1800"/>
              <a:t>integran</a:t>
            </a:r>
            <a:r>
              <a:rPr lang="en-US" sz="1800" dirty="0"/>
              <a:t> la </a:t>
            </a:r>
            <a:r>
              <a:rPr lang="en-US" sz="1800"/>
              <a:t>enseñanza</a:t>
            </a:r>
            <a:r>
              <a:rPr lang="en-US" sz="1800" dirty="0"/>
              <a:t> </a:t>
            </a:r>
            <a:r>
              <a:rPr lang="en-US" sz="1800"/>
              <a:t>básica</a:t>
            </a:r>
            <a:r>
              <a:rPr lang="en-US" sz="1800" dirty="0"/>
              <a:t> del </a:t>
            </a:r>
            <a:r>
              <a:rPr lang="en-US" sz="1800"/>
              <a:t>sistema</a:t>
            </a:r>
            <a:r>
              <a:rPr lang="en-US" sz="1800" dirty="0"/>
              <a:t> </a:t>
            </a:r>
            <a:r>
              <a:rPr lang="en-US" sz="1800"/>
              <a:t>educativo</a:t>
            </a:r>
            <a:r>
              <a:rPr lang="en-US" sz="1800" dirty="0"/>
              <a:t>: la </a:t>
            </a:r>
            <a:r>
              <a:rPr lang="en-US" sz="1800"/>
              <a:t>educación</a:t>
            </a:r>
            <a:r>
              <a:rPr lang="en-US" sz="1800" dirty="0"/>
              <a:t> </a:t>
            </a:r>
            <a:r>
              <a:rPr lang="en-US" sz="1800"/>
              <a:t>primaria</a:t>
            </a:r>
            <a:r>
              <a:rPr lang="en-US" sz="1800" dirty="0"/>
              <a:t>, la </a:t>
            </a:r>
            <a:r>
              <a:rPr lang="en-US" sz="1800"/>
              <a:t>educación</a:t>
            </a:r>
            <a:r>
              <a:rPr lang="en-US" sz="1800" dirty="0"/>
              <a:t> </a:t>
            </a:r>
            <a:r>
              <a:rPr lang="en-US" sz="1800"/>
              <a:t>secundaria</a:t>
            </a:r>
            <a:r>
              <a:rPr lang="en-US" sz="1800" dirty="0"/>
              <a:t> </a:t>
            </a:r>
            <a:r>
              <a:rPr lang="en-US" sz="1800"/>
              <a:t>obligatoria</a:t>
            </a:r>
            <a:r>
              <a:rPr lang="en-US" sz="1800" dirty="0"/>
              <a:t> y los </a:t>
            </a:r>
            <a:r>
              <a:rPr lang="en-US" sz="1800"/>
              <a:t>ciclos</a:t>
            </a:r>
            <a:r>
              <a:rPr lang="en-US" sz="1800" dirty="0"/>
              <a:t> </a:t>
            </a:r>
            <a:r>
              <a:rPr lang="en-US" sz="1800"/>
              <a:t>formativos</a:t>
            </a:r>
            <a:r>
              <a:rPr lang="en-US" sz="1800" dirty="0"/>
              <a:t> de </a:t>
            </a:r>
            <a:r>
              <a:rPr lang="en-US" sz="1800"/>
              <a:t>grado</a:t>
            </a:r>
            <a:r>
              <a:rPr lang="en-US" sz="1800" dirty="0"/>
              <a:t> </a:t>
            </a:r>
            <a:r>
              <a:rPr lang="en-US" sz="1800"/>
              <a:t>básico</a:t>
            </a:r>
            <a:endParaRPr lang="en-US" sz="1800" dirty="0"/>
          </a:p>
        </p:txBody>
      </p:sp>
    </p:spTree>
    <p:extLst>
      <p:ext uri="{BB962C8B-B14F-4D97-AF65-F5344CB8AC3E}">
        <p14:creationId xmlns:p14="http://schemas.microsoft.com/office/powerpoint/2010/main" val="1850405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7962188-EF62-4DF5-A4A4-41A0D71FF7C0}"/>
              </a:ext>
            </a:extLst>
          </p:cNvPr>
          <p:cNvPicPr>
            <a:picLocks noChangeAspect="1"/>
          </p:cNvPicPr>
          <p:nvPr/>
        </p:nvPicPr>
        <p:blipFill rotWithShape="1">
          <a:blip r:embed="rId2"/>
          <a:srcRect t="3089" r="-1" b="12350"/>
          <a:stretch/>
        </p:blipFill>
        <p:spPr>
          <a:xfrm>
            <a:off x="-1" y="10"/>
            <a:ext cx="12192000" cy="6857990"/>
          </a:xfrm>
          <a:prstGeom prst="rect">
            <a:avLst/>
          </a:prstGeom>
        </p:spPr>
      </p:pic>
      <p:sp>
        <p:nvSpPr>
          <p:cNvPr id="2" name="Título 1">
            <a:extLst>
              <a:ext uri="{FF2B5EF4-FFF2-40B4-BE49-F238E27FC236}">
                <a16:creationId xmlns:a16="http://schemas.microsoft.com/office/drawing/2014/main" id="{E898F4FF-F5D5-4FF1-9B1A-6028EE196080}"/>
              </a:ext>
            </a:extLst>
          </p:cNvPr>
          <p:cNvSpPr>
            <a:spLocks noGrp="1"/>
          </p:cNvSpPr>
          <p:nvPr>
            <p:ph type="title"/>
          </p:nvPr>
        </p:nvSpPr>
        <p:spPr>
          <a:xfrm>
            <a:off x="709448" y="1913950"/>
            <a:ext cx="4204137" cy="1342754"/>
          </a:xfrm>
        </p:spPr>
        <p:txBody>
          <a:bodyPr>
            <a:normAutofit/>
          </a:bodyPr>
          <a:lstStyle/>
          <a:p>
            <a:pPr algn="ctr"/>
            <a:r>
              <a:rPr lang="es-ES" sz="2800"/>
              <a:t>¿Qué esperamos de los jóvenes al final de la escolarización obligatoria?</a:t>
            </a:r>
          </a:p>
        </p:txBody>
      </p:sp>
      <p:graphicFrame>
        <p:nvGraphicFramePr>
          <p:cNvPr id="5" name="Marcador de contenido 2">
            <a:extLst>
              <a:ext uri="{FF2B5EF4-FFF2-40B4-BE49-F238E27FC236}">
                <a16:creationId xmlns:a16="http://schemas.microsoft.com/office/drawing/2014/main" id="{D88C45DE-752F-4622-AA65-B99B54709171}"/>
              </a:ext>
            </a:extLst>
          </p:cNvPr>
          <p:cNvGraphicFramePr>
            <a:graphicFrameLocks noGrp="1"/>
          </p:cNvGraphicFramePr>
          <p:nvPr>
            <p:ph idx="1"/>
          </p:nvPr>
        </p:nvGraphicFramePr>
        <p:xfrm>
          <a:off x="525516" y="3417573"/>
          <a:ext cx="4593021" cy="2619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6184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775096D-A4AE-4A65-9BAF-C09221F4386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1800"/>
              <a:t>PERFIL DE SALIDA</a:t>
            </a:r>
            <a:br>
              <a:rPr lang="en-US" sz="1800"/>
            </a:br>
            <a:br>
              <a:rPr lang="en-US" sz="1800"/>
            </a:br>
            <a:r>
              <a:rPr lang="en-US" sz="1800"/>
              <a:t>Así, se plantea como objetivo que, al término de la educación básica, el</a:t>
            </a:r>
            <a:r>
              <a:rPr lang="en-US" sz="1800" b="1"/>
              <a:t> alumnado haya adquirido las competencias que le permitan:</a:t>
            </a:r>
            <a:br>
              <a:rPr lang="en-US" sz="1800"/>
            </a:br>
            <a:endParaRPr lang="en-US" sz="1800"/>
          </a:p>
        </p:txBody>
      </p:sp>
      <p:sp>
        <p:nvSpPr>
          <p:cNvPr id="7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arcador de contenido 5">
            <a:extLst>
              <a:ext uri="{FF2B5EF4-FFF2-40B4-BE49-F238E27FC236}">
                <a16:creationId xmlns:a16="http://schemas.microsoft.com/office/drawing/2014/main" id="{AEA3D658-59AC-4C77-961E-6E3985C5F675}"/>
              </a:ext>
            </a:extLst>
          </p:cNvPr>
          <p:cNvSpPr>
            <a:spLocks noGrp="1"/>
          </p:cNvSpPr>
          <p:nvPr>
            <p:ph idx="1"/>
          </p:nvPr>
        </p:nvSpPr>
        <p:spPr>
          <a:xfrm>
            <a:off x="640080" y="2872899"/>
            <a:ext cx="4243589" cy="3320668"/>
          </a:xfrm>
        </p:spPr>
        <p:txBody>
          <a:bodyPr vert="horz" lIns="91440" tIns="45720" rIns="91440" bIns="45720" rtlCol="0">
            <a:normAutofit/>
          </a:bodyPr>
          <a:lstStyle/>
          <a:p>
            <a:r>
              <a:rPr lang="en-US" sz="2000"/>
              <a:t>Desarrollar el sentido de la responsabilidad para adoptar hábitos de vida saludable, siendo consciente de sus propias necesidades físicas y emocionales y del impacto de sus actos sobre su bienestar físico y mental, adoptando hábitos saludables y comprendiendo el impacto de determinadas decisiones sociales sobre el bienestar individual.</a:t>
            </a:r>
          </a:p>
          <a:p>
            <a:endParaRPr lang="en-US" sz="2000"/>
          </a:p>
        </p:txBody>
      </p:sp>
      <p:pic>
        <p:nvPicPr>
          <p:cNvPr id="7170" name="Picture 2" descr="dardo de pantalla de impresión y tablero de destino en las flechas hacia arriba. objetivo de inversión y concepto de negocio. - salida fotografías e imágenes de stock">
            <a:extLst>
              <a:ext uri="{FF2B5EF4-FFF2-40B4-BE49-F238E27FC236}">
                <a16:creationId xmlns:a16="http://schemas.microsoft.com/office/drawing/2014/main" id="{6C809A31-B9B1-4ECA-A3F4-416D2A29B9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80" r="15267"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157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775096D-A4AE-4A65-9BAF-C09221F4386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1800"/>
              <a:t>PERFIL DE SALIDA</a:t>
            </a:r>
            <a:br>
              <a:rPr lang="en-US" sz="1800"/>
            </a:br>
            <a:br>
              <a:rPr lang="en-US" sz="1800"/>
            </a:br>
            <a:r>
              <a:rPr lang="en-US" sz="1800"/>
              <a:t>Así, se plantea como objetivo que, al término de la educación básica, el</a:t>
            </a:r>
            <a:r>
              <a:rPr lang="en-US" sz="1800" b="1"/>
              <a:t> alumnado haya adquirido las competencias que le permitan:</a:t>
            </a:r>
            <a:br>
              <a:rPr lang="en-US" sz="1800"/>
            </a:br>
            <a:endParaRPr lang="en-US" sz="1800"/>
          </a:p>
        </p:txBody>
      </p:sp>
      <p:sp>
        <p:nvSpPr>
          <p:cNvPr id="1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arcador de contenido 5">
            <a:extLst>
              <a:ext uri="{FF2B5EF4-FFF2-40B4-BE49-F238E27FC236}">
                <a16:creationId xmlns:a16="http://schemas.microsoft.com/office/drawing/2014/main" id="{AEA3D658-59AC-4C77-961E-6E3985C5F675}"/>
              </a:ext>
            </a:extLst>
          </p:cNvPr>
          <p:cNvSpPr>
            <a:spLocks noGrp="1"/>
          </p:cNvSpPr>
          <p:nvPr>
            <p:ph idx="1"/>
          </p:nvPr>
        </p:nvSpPr>
        <p:spPr>
          <a:xfrm>
            <a:off x="640080" y="2872899"/>
            <a:ext cx="4243589" cy="3320668"/>
          </a:xfrm>
        </p:spPr>
        <p:txBody>
          <a:bodyPr vert="horz" lIns="91440" tIns="45720" rIns="91440" bIns="45720" rtlCol="0">
            <a:normAutofit/>
          </a:bodyPr>
          <a:lstStyle/>
          <a:p>
            <a:pPr lvl="0"/>
            <a:r>
              <a:rPr lang="en-US" sz="2200"/>
              <a:t>Planificar un proyecto de vida personal, basado en un buen conocimiento de sí mismo y de sus potencialidades, adoptando estrategias para proyectar su futuro e integrarse en la sociedad adulta, teniendo en cuenta también el bienestar de los demás.</a:t>
            </a:r>
          </a:p>
        </p:txBody>
      </p:sp>
      <p:pic>
        <p:nvPicPr>
          <p:cNvPr id="8194" name="Picture 2" descr="dardo de pantalla de impresión y tablero de destino en las flechas hacia arriba. objetivo de inversión y concepto de negocio. - salida fotografías e imágenes de stock">
            <a:extLst>
              <a:ext uri="{FF2B5EF4-FFF2-40B4-BE49-F238E27FC236}">
                <a16:creationId xmlns:a16="http://schemas.microsoft.com/office/drawing/2014/main" id="{4ABF16C1-6FB2-496B-9AFE-26B0DBE041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84" r="14663"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949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B51F6560-D61C-400F-B71A-3FDEBF451B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17">
            <a:extLst>
              <a:ext uri="{FF2B5EF4-FFF2-40B4-BE49-F238E27FC236}">
                <a16:creationId xmlns:a16="http://schemas.microsoft.com/office/drawing/2014/main" id="{F938B951-7EFC-40A2-B198-E73D39DFB3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9" name="Rectangle 18">
              <a:extLst>
                <a:ext uri="{FF2B5EF4-FFF2-40B4-BE49-F238E27FC236}">
                  <a16:creationId xmlns:a16="http://schemas.microsoft.com/office/drawing/2014/main" id="{92E4506E-6A0E-49A0-BC31-8CADBFF3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9">
              <a:extLst>
                <a:ext uri="{FF2B5EF4-FFF2-40B4-BE49-F238E27FC236}">
                  <a16:creationId xmlns:a16="http://schemas.microsoft.com/office/drawing/2014/main" id="{EEED4D51-65BF-4AEE-B596-7CB61A70B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a:extLst>
              <a:ext uri="{FF2B5EF4-FFF2-40B4-BE49-F238E27FC236}">
                <a16:creationId xmlns:a16="http://schemas.microsoft.com/office/drawing/2014/main" id="{ED8D4107-3FC5-4C61-9A1D-DC849D596751}"/>
              </a:ext>
            </a:extLst>
          </p:cNvPr>
          <p:cNvSpPr>
            <a:spLocks noGrp="1"/>
          </p:cNvSpPr>
          <p:nvPr>
            <p:ph type="title"/>
          </p:nvPr>
        </p:nvSpPr>
        <p:spPr>
          <a:xfrm>
            <a:off x="550863" y="366639"/>
            <a:ext cx="11090274" cy="675441"/>
          </a:xfrm>
        </p:spPr>
        <p:txBody>
          <a:bodyPr vert="horz" wrap="square" lIns="91440" tIns="45720" rIns="91440" bIns="45720" rtlCol="0" anchor="t">
            <a:normAutofit/>
          </a:bodyPr>
          <a:lstStyle/>
          <a:p>
            <a:endParaRPr lang="en-US" sz="4200"/>
          </a:p>
        </p:txBody>
      </p:sp>
      <p:pic>
        <p:nvPicPr>
          <p:cNvPr id="8" name="Imagen 7">
            <a:extLst>
              <a:ext uri="{FF2B5EF4-FFF2-40B4-BE49-F238E27FC236}">
                <a16:creationId xmlns:a16="http://schemas.microsoft.com/office/drawing/2014/main" id="{EF88EF0B-7FEB-41AA-8B86-2BDB3ACBB4DA}"/>
              </a:ext>
            </a:extLst>
          </p:cNvPr>
          <p:cNvPicPr>
            <a:picLocks noChangeAspect="1"/>
          </p:cNvPicPr>
          <p:nvPr/>
        </p:nvPicPr>
        <p:blipFill>
          <a:blip r:embed="rId2"/>
          <a:stretch>
            <a:fillRect/>
          </a:stretch>
        </p:blipFill>
        <p:spPr>
          <a:xfrm>
            <a:off x="550862" y="2133600"/>
            <a:ext cx="6624764" cy="4173600"/>
          </a:xfrm>
          <a:prstGeom prst="rect">
            <a:avLst/>
          </a:prstGeom>
          <a:effectLst>
            <a:outerShdw blurRad="508000" dist="101600" dir="5400000" algn="tl" rotWithShape="0">
              <a:prstClr val="black">
                <a:alpha val="10000"/>
              </a:prstClr>
            </a:outerShdw>
          </a:effectLst>
        </p:spPr>
      </p:pic>
      <p:pic>
        <p:nvPicPr>
          <p:cNvPr id="6" name="Marcador de posición de imagen 5">
            <a:extLst>
              <a:ext uri="{FF2B5EF4-FFF2-40B4-BE49-F238E27FC236}">
                <a16:creationId xmlns:a16="http://schemas.microsoft.com/office/drawing/2014/main" id="{64F16210-5EE1-4AB9-A524-B53AB2BC487E}"/>
              </a:ext>
            </a:extLst>
          </p:cNvPr>
          <p:cNvPicPr>
            <a:picLocks noGrp="1" noChangeAspect="1"/>
          </p:cNvPicPr>
          <p:nvPr>
            <p:ph type="pic" idx="1"/>
          </p:nvPr>
        </p:nvPicPr>
        <p:blipFill rotWithShape="1">
          <a:blip r:embed="rId3"/>
          <a:stretch/>
        </p:blipFill>
        <p:spPr>
          <a:xfrm>
            <a:off x="7559343" y="366639"/>
            <a:ext cx="4248940" cy="6277846"/>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41467192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775096D-A4AE-4A65-9BAF-C09221F4386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1800"/>
              <a:t>PERFIL DE SALIDA</a:t>
            </a:r>
            <a:br>
              <a:rPr lang="en-US" sz="1800"/>
            </a:br>
            <a:br>
              <a:rPr lang="en-US" sz="1800"/>
            </a:br>
            <a:r>
              <a:rPr lang="en-US" sz="1800"/>
              <a:t>Así, se plantea como objetivo que, al término de la educación básica, el</a:t>
            </a:r>
            <a:r>
              <a:rPr lang="en-US" sz="1800" b="1"/>
              <a:t> alumnado haya adquirido las competencias que le permitan:</a:t>
            </a:r>
            <a:br>
              <a:rPr lang="en-US" sz="1800"/>
            </a:br>
            <a:endParaRPr lang="en-US" sz="1800"/>
          </a:p>
        </p:txBody>
      </p:sp>
      <p:sp>
        <p:nvSpPr>
          <p:cNvPr id="1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arcador de contenido 5">
            <a:extLst>
              <a:ext uri="{FF2B5EF4-FFF2-40B4-BE49-F238E27FC236}">
                <a16:creationId xmlns:a16="http://schemas.microsoft.com/office/drawing/2014/main" id="{AEA3D658-59AC-4C77-961E-6E3985C5F675}"/>
              </a:ext>
            </a:extLst>
          </p:cNvPr>
          <p:cNvSpPr>
            <a:spLocks noGrp="1"/>
          </p:cNvSpPr>
          <p:nvPr>
            <p:ph idx="1"/>
          </p:nvPr>
        </p:nvSpPr>
        <p:spPr>
          <a:xfrm>
            <a:off x="640080" y="2872899"/>
            <a:ext cx="4243589" cy="3320668"/>
          </a:xfrm>
        </p:spPr>
        <p:txBody>
          <a:bodyPr vert="horz" lIns="91440" tIns="45720" rIns="91440" bIns="45720" rtlCol="0">
            <a:normAutofit/>
          </a:bodyPr>
          <a:lstStyle/>
          <a:p>
            <a:pPr lvl="0"/>
            <a:r>
              <a:rPr lang="en-US" sz="2200"/>
              <a:t>Establecer una actitud activa de protección del medioambiente, haciendo un uso responsable de los bienes y servicios y siendo consciente de los aspectos sociales, económicos y éticos del consumo y de la necesidad de construir un entorno saludable basado en el desarrollo sostenible. </a:t>
            </a:r>
          </a:p>
          <a:p>
            <a:pPr marL="0"/>
            <a:endParaRPr lang="en-US" sz="2200"/>
          </a:p>
        </p:txBody>
      </p:sp>
      <p:pic>
        <p:nvPicPr>
          <p:cNvPr id="9218" name="Picture 2" descr="dardo de pantalla de impresión y tablero de destino en las flechas hacia arriba. objetivo de inversión y concepto de negocio. - salida fotografías e imágenes de stock">
            <a:extLst>
              <a:ext uri="{FF2B5EF4-FFF2-40B4-BE49-F238E27FC236}">
                <a16:creationId xmlns:a16="http://schemas.microsoft.com/office/drawing/2014/main" id="{C3CC5839-D152-4013-8FB7-BF03911F21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80" r="15267"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844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775096D-A4AE-4A65-9BAF-C09221F4386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1800"/>
              <a:t>PERFIL DE SALIDA</a:t>
            </a:r>
            <a:br>
              <a:rPr lang="en-US" sz="1800"/>
            </a:br>
            <a:br>
              <a:rPr lang="en-US" sz="1800"/>
            </a:br>
            <a:r>
              <a:rPr lang="en-US" sz="1800"/>
              <a:t>Así, se plantea como objetivo que, al término de la educación básica, el</a:t>
            </a:r>
            <a:r>
              <a:rPr lang="en-US" sz="1800" b="1"/>
              <a:t> alumnado haya adquirido las competencias que le permitan:</a:t>
            </a:r>
            <a:br>
              <a:rPr lang="en-US" sz="1800"/>
            </a:br>
            <a:endParaRPr lang="en-US" sz="1800"/>
          </a:p>
        </p:txBody>
      </p:sp>
      <p:sp>
        <p:nvSpPr>
          <p:cNvPr id="1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arcador de contenido 5">
            <a:extLst>
              <a:ext uri="{FF2B5EF4-FFF2-40B4-BE49-F238E27FC236}">
                <a16:creationId xmlns:a16="http://schemas.microsoft.com/office/drawing/2014/main" id="{AEA3D658-59AC-4C77-961E-6E3985C5F675}"/>
              </a:ext>
            </a:extLst>
          </p:cNvPr>
          <p:cNvSpPr>
            <a:spLocks noGrp="1"/>
          </p:cNvSpPr>
          <p:nvPr>
            <p:ph idx="1"/>
          </p:nvPr>
        </p:nvSpPr>
        <p:spPr>
          <a:xfrm>
            <a:off x="640080" y="2872899"/>
            <a:ext cx="4243589" cy="3320668"/>
          </a:xfrm>
        </p:spPr>
        <p:txBody>
          <a:bodyPr vert="horz" lIns="91440" tIns="45720" rIns="91440" bIns="45720" rtlCol="0">
            <a:normAutofit/>
          </a:bodyPr>
          <a:lstStyle/>
          <a:p>
            <a:pPr lvl="0"/>
            <a:r>
              <a:rPr lang="en-US" sz="2200"/>
              <a:t>Ejercer un juicio crítico, ético y estético respecto al uso de las tecnologías, valorando sus beneficios y riesgos, así como respecto a los medios de comunicación, respetando los derechos individuales y colectivos.</a:t>
            </a:r>
          </a:p>
          <a:p>
            <a:pPr marL="0"/>
            <a:endParaRPr lang="en-US" sz="2200"/>
          </a:p>
        </p:txBody>
      </p:sp>
      <p:pic>
        <p:nvPicPr>
          <p:cNvPr id="10242" name="Picture 2" descr="dardo de pantalla de impresión y tablero de destino en las flechas hacia arriba. objetivo de inversión y concepto de negocio. - salida fotografías e imágenes de stock">
            <a:extLst>
              <a:ext uri="{FF2B5EF4-FFF2-40B4-BE49-F238E27FC236}">
                <a16:creationId xmlns:a16="http://schemas.microsoft.com/office/drawing/2014/main" id="{07001112-FF0A-44A6-B50D-21A34A93FF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84" r="14663"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3896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775096D-A4AE-4A65-9BAF-C09221F4386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1800"/>
              <a:t>PERFIL DE SALIDA</a:t>
            </a:r>
            <a:br>
              <a:rPr lang="en-US" sz="1800"/>
            </a:br>
            <a:br>
              <a:rPr lang="en-US" sz="1800"/>
            </a:br>
            <a:r>
              <a:rPr lang="en-US" sz="1800"/>
              <a:t>Así, se plantea como objetivo que, al término de la educación básica, el</a:t>
            </a:r>
            <a:r>
              <a:rPr lang="en-US" sz="1800" b="1"/>
              <a:t> alumnado haya adquirido las competencias que le permitan:</a:t>
            </a:r>
            <a:br>
              <a:rPr lang="en-US" sz="1800"/>
            </a:br>
            <a:endParaRPr lang="en-US" sz="1800"/>
          </a:p>
        </p:txBody>
      </p:sp>
      <p:sp>
        <p:nvSpPr>
          <p:cNvPr id="1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arcador de contenido 5">
            <a:extLst>
              <a:ext uri="{FF2B5EF4-FFF2-40B4-BE49-F238E27FC236}">
                <a16:creationId xmlns:a16="http://schemas.microsoft.com/office/drawing/2014/main" id="{AEA3D658-59AC-4C77-961E-6E3985C5F675}"/>
              </a:ext>
            </a:extLst>
          </p:cNvPr>
          <p:cNvSpPr>
            <a:spLocks noGrp="1"/>
          </p:cNvSpPr>
          <p:nvPr>
            <p:ph idx="1"/>
          </p:nvPr>
        </p:nvSpPr>
        <p:spPr>
          <a:xfrm>
            <a:off x="640080" y="2872899"/>
            <a:ext cx="4243589" cy="3320668"/>
          </a:xfrm>
        </p:spPr>
        <p:txBody>
          <a:bodyPr vert="horz" lIns="91440" tIns="45720" rIns="91440" bIns="45720" rtlCol="0">
            <a:normAutofit/>
          </a:bodyPr>
          <a:lstStyle/>
          <a:p>
            <a:pPr lvl="0"/>
            <a:r>
              <a:rPr lang="en-US" sz="2200"/>
              <a:t>Hacer suyos los valores democráticos, participando activamente en actividades cooperativas y solidarias y adoptando una cultura de respeto a la diversidad, de resolución pacífica de los conflictos y de defensa del bien común.</a:t>
            </a:r>
          </a:p>
          <a:p>
            <a:pPr marL="0"/>
            <a:endParaRPr lang="en-US" sz="2200"/>
          </a:p>
        </p:txBody>
      </p:sp>
      <p:pic>
        <p:nvPicPr>
          <p:cNvPr id="11266" name="Picture 2" descr="dardo de pantalla de impresión y tablero de destino en las flechas hacia arriba. objetivo de inversión y concepto de negocio. - salida fotografías e imágenes de stock">
            <a:extLst>
              <a:ext uri="{FF2B5EF4-FFF2-40B4-BE49-F238E27FC236}">
                <a16:creationId xmlns:a16="http://schemas.microsoft.com/office/drawing/2014/main" id="{5B51088A-1D5C-4839-A815-1F8AD9FB4A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048" r="-1"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910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025EFD5-738C-41B9-87FE-0C00E211B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AEDF9439-CBD9-4B22-94B9-4F7E9EA3F8CE}"/>
              </a:ext>
            </a:extLst>
          </p:cNvPr>
          <p:cNvPicPr>
            <a:picLocks noChangeAspect="1"/>
          </p:cNvPicPr>
          <p:nvPr/>
        </p:nvPicPr>
        <p:blipFill rotWithShape="1">
          <a:blip r:embed="rId2"/>
          <a:srcRect l="1647" r="1651" b="2"/>
          <a:stretch/>
        </p:blipFill>
        <p:spPr>
          <a:xfrm>
            <a:off x="858284" y="1165109"/>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4236685E-73A4-421F-A383-946BF68F0BB3}"/>
              </a:ext>
            </a:extLst>
          </p:cNvPr>
          <p:cNvSpPr>
            <a:spLocks noGrp="1"/>
          </p:cNvSpPr>
          <p:nvPr>
            <p:ph type="title"/>
          </p:nvPr>
        </p:nvSpPr>
        <p:spPr>
          <a:xfrm>
            <a:off x="5827048" y="444272"/>
            <a:ext cx="5721484" cy="1325563"/>
          </a:xfrm>
        </p:spPr>
        <p:txBody>
          <a:bodyPr>
            <a:normAutofit/>
          </a:bodyPr>
          <a:lstStyle/>
          <a:p>
            <a:r>
              <a:rPr lang="es-ES"/>
              <a:t>Un horizonte único</a:t>
            </a:r>
          </a:p>
        </p:txBody>
      </p:sp>
      <p:sp>
        <p:nvSpPr>
          <p:cNvPr id="3" name="Marcador de contenido 2">
            <a:extLst>
              <a:ext uri="{FF2B5EF4-FFF2-40B4-BE49-F238E27FC236}">
                <a16:creationId xmlns:a16="http://schemas.microsoft.com/office/drawing/2014/main" id="{9C90BBBB-0F6F-4CCC-A03B-859343AF10D0}"/>
              </a:ext>
            </a:extLst>
          </p:cNvPr>
          <p:cNvSpPr>
            <a:spLocks noGrp="1"/>
          </p:cNvSpPr>
          <p:nvPr>
            <p:ph idx="1"/>
          </p:nvPr>
        </p:nvSpPr>
        <p:spPr>
          <a:xfrm>
            <a:off x="5827048" y="1904772"/>
            <a:ext cx="5721484" cy="4351338"/>
          </a:xfrm>
        </p:spPr>
        <p:txBody>
          <a:bodyPr>
            <a:normAutofit/>
          </a:bodyPr>
          <a:lstStyle/>
          <a:p>
            <a:r>
              <a:rPr lang="es-ES" sz="2000" dirty="0"/>
              <a:t>el Perfil de Salida de la Enseñanza Básica se concreta en la formulación de un conjunto de Descriptores operativos de las Competencias Clave en la Enseñanza Básica</a:t>
            </a:r>
            <a:r>
              <a:rPr lang="es-ES" sz="2000" b="1" dirty="0"/>
              <a:t> </a:t>
            </a:r>
          </a:p>
          <a:p>
            <a:r>
              <a:rPr lang="es-ES" sz="2000" dirty="0"/>
              <a:t>Estos descriptores se definen como los desempeños propios de cada una de las competencias clave para el aprendizaje permanente, que incorporan los conocimientos, las destrezas y las actitudes que el alumnado debería adquirir y desarrollar al término de la enseñanza básica. (Marco europeo)</a:t>
            </a:r>
          </a:p>
          <a:p>
            <a:r>
              <a:rPr lang="es-ES" sz="2000" dirty="0"/>
              <a:t>Este perfil será, por tanto, único y el mismo para todo el territorio nacional.</a:t>
            </a:r>
          </a:p>
          <a:p>
            <a:endParaRPr lang="es-ES" sz="2000" dirty="0"/>
          </a:p>
        </p:txBody>
      </p:sp>
    </p:spTree>
    <p:extLst>
      <p:ext uri="{BB962C8B-B14F-4D97-AF65-F5344CB8AC3E}">
        <p14:creationId xmlns:p14="http://schemas.microsoft.com/office/powerpoint/2010/main" val="488382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71F7B4-AFAB-4E34-A19F-F95A4C3ED676}"/>
              </a:ext>
            </a:extLst>
          </p:cNvPr>
          <p:cNvSpPr>
            <a:spLocks noGrp="1"/>
          </p:cNvSpPr>
          <p:nvPr>
            <p:ph type="title"/>
          </p:nvPr>
        </p:nvSpPr>
        <p:spPr/>
        <p:txBody>
          <a:bodyPr/>
          <a:lstStyle/>
          <a:p>
            <a:endParaRPr lang="es-ES" dirty="0"/>
          </a:p>
        </p:txBody>
      </p:sp>
      <p:sp>
        <p:nvSpPr>
          <p:cNvPr id="3" name="Marcador de contenido 2">
            <a:extLst>
              <a:ext uri="{FF2B5EF4-FFF2-40B4-BE49-F238E27FC236}">
                <a16:creationId xmlns:a16="http://schemas.microsoft.com/office/drawing/2014/main" id="{30DFE84F-3829-420F-8879-49685EE11B87}"/>
              </a:ext>
            </a:extLst>
          </p:cNvPr>
          <p:cNvSpPr>
            <a:spLocks noGrp="1"/>
          </p:cNvSpPr>
          <p:nvPr>
            <p:ph idx="1"/>
          </p:nvPr>
        </p:nvSpPr>
        <p:spPr/>
        <p:txBody>
          <a:bodyPr/>
          <a:lstStyle/>
          <a:p>
            <a:endParaRPr lang="es-ES"/>
          </a:p>
        </p:txBody>
      </p:sp>
      <p:graphicFrame>
        <p:nvGraphicFramePr>
          <p:cNvPr id="4" name="Marcador de contenido 3">
            <a:extLst>
              <a:ext uri="{FF2B5EF4-FFF2-40B4-BE49-F238E27FC236}">
                <a16:creationId xmlns:a16="http://schemas.microsoft.com/office/drawing/2014/main" id="{8A7B1D33-89F2-437D-8E5B-B3CD5C868591}"/>
              </a:ext>
            </a:extLst>
          </p:cNvPr>
          <p:cNvGraphicFramePr>
            <a:graphicFrameLocks/>
          </p:cNvGraphicFramePr>
          <p:nvPr>
            <p:extLst>
              <p:ext uri="{D42A27DB-BD31-4B8C-83A1-F6EECF244321}">
                <p14:modId xmlns:p14="http://schemas.microsoft.com/office/powerpoint/2010/main" val="3557504821"/>
              </p:ext>
            </p:extLst>
          </p:nvPr>
        </p:nvGraphicFramePr>
        <p:xfrm>
          <a:off x="990600" y="19780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36302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ítulo 1">
            <a:extLst>
              <a:ext uri="{FF2B5EF4-FFF2-40B4-BE49-F238E27FC236}">
                <a16:creationId xmlns:a16="http://schemas.microsoft.com/office/drawing/2014/main" id="{FDD34106-418E-405F-ADC3-02B8761B3324}"/>
              </a:ext>
            </a:extLst>
          </p:cNvPr>
          <p:cNvSpPr>
            <a:spLocks noGrp="1"/>
          </p:cNvSpPr>
          <p:nvPr>
            <p:ph type="title"/>
          </p:nvPr>
        </p:nvSpPr>
        <p:spPr>
          <a:xfrm>
            <a:off x="504554" y="15895"/>
            <a:ext cx="8743950" cy="1325563"/>
          </a:xfrm>
        </p:spPr>
        <p:txBody>
          <a:bodyPr vert="horz" lIns="91440" tIns="45720" rIns="91440" bIns="45720" rtlCol="0" anchor="ctr">
            <a:normAutofit/>
          </a:bodyPr>
          <a:lstStyle/>
          <a:p>
            <a:r>
              <a:rPr lang="en-US" dirty="0"/>
              <a:t>PERFIL DE SALIDA Y COMPETENCIAS</a:t>
            </a:r>
          </a:p>
        </p:txBody>
      </p:sp>
      <p:sp>
        <p:nvSpPr>
          <p:cNvPr id="17"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4" name="Marcador de contenido 3">
            <a:hlinkClick r:id="rId2" action="ppaction://hlinkfile"/>
            <a:extLst>
              <a:ext uri="{FF2B5EF4-FFF2-40B4-BE49-F238E27FC236}">
                <a16:creationId xmlns:a16="http://schemas.microsoft.com/office/drawing/2014/main" id="{4E0D58B7-3D2D-4A93-89C1-0332358EDFAD}"/>
              </a:ext>
            </a:extLst>
          </p:cNvPr>
          <p:cNvGraphicFramePr>
            <a:graphicFrameLocks noGrp="1"/>
          </p:cNvGraphicFramePr>
          <p:nvPr>
            <p:ph idx="1"/>
            <p:extLst>
              <p:ext uri="{D42A27DB-BD31-4B8C-83A1-F6EECF244321}">
                <p14:modId xmlns:p14="http://schemas.microsoft.com/office/powerpoint/2010/main" val="3700426296"/>
              </p:ext>
            </p:extLst>
          </p:nvPr>
        </p:nvGraphicFramePr>
        <p:xfrm>
          <a:off x="838199" y="1000123"/>
          <a:ext cx="10668001" cy="5581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5987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025EFD5-738C-41B9-87FE-0C00E211B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ACA41400-5165-4BA8-B239-8B5DCC91550A}"/>
              </a:ext>
            </a:extLst>
          </p:cNvPr>
          <p:cNvPicPr>
            <a:picLocks noChangeAspect="1"/>
          </p:cNvPicPr>
          <p:nvPr/>
        </p:nvPicPr>
        <p:blipFill rotWithShape="1">
          <a:blip r:embed="rId2"/>
          <a:srcRect t="185" r="-2" b="185"/>
          <a:stretch/>
        </p:blipFill>
        <p:spPr>
          <a:xfrm>
            <a:off x="858284" y="1165109"/>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DDB79A23-1536-44EB-ADA4-CA26B3F581FA}"/>
              </a:ext>
            </a:extLst>
          </p:cNvPr>
          <p:cNvSpPr>
            <a:spLocks noGrp="1"/>
          </p:cNvSpPr>
          <p:nvPr>
            <p:ph type="title"/>
          </p:nvPr>
        </p:nvSpPr>
        <p:spPr>
          <a:xfrm>
            <a:off x="5827048" y="444272"/>
            <a:ext cx="5721484" cy="1325563"/>
          </a:xfrm>
        </p:spPr>
        <p:txBody>
          <a:bodyPr>
            <a:normAutofit/>
          </a:bodyPr>
          <a:lstStyle/>
          <a:p>
            <a:r>
              <a:rPr lang="es-ES"/>
              <a:t>COMPETENCIAS</a:t>
            </a:r>
          </a:p>
        </p:txBody>
      </p:sp>
      <p:sp>
        <p:nvSpPr>
          <p:cNvPr id="3" name="Marcador de contenido 2">
            <a:extLst>
              <a:ext uri="{FF2B5EF4-FFF2-40B4-BE49-F238E27FC236}">
                <a16:creationId xmlns:a16="http://schemas.microsoft.com/office/drawing/2014/main" id="{10EDA680-2D1A-47E9-B68D-9920F56AF7FD}"/>
              </a:ext>
            </a:extLst>
          </p:cNvPr>
          <p:cNvSpPr>
            <a:spLocks noGrp="1"/>
          </p:cNvSpPr>
          <p:nvPr>
            <p:ph idx="1"/>
          </p:nvPr>
        </p:nvSpPr>
        <p:spPr>
          <a:xfrm>
            <a:off x="5827048" y="1904772"/>
            <a:ext cx="5721484" cy="4351338"/>
          </a:xfrm>
        </p:spPr>
        <p:txBody>
          <a:bodyPr>
            <a:normAutofit/>
          </a:bodyPr>
          <a:lstStyle/>
          <a:p>
            <a:pPr marL="0" indent="0">
              <a:buNone/>
            </a:pPr>
            <a:r>
              <a:rPr lang="es-ES" sz="2000"/>
              <a:t>Las competencias como combinaciones complejas y dinámicas de conocimientos, destrezas y actitudes, en las que:</a:t>
            </a:r>
          </a:p>
          <a:p>
            <a:pPr lvl="0"/>
            <a:r>
              <a:rPr lang="es-ES" sz="2000"/>
              <a:t>los conocimientos se componen de hechos y cifras, conceptos, ideas y teorías que ya están establecidos y apoyan la comprensión de un área o tema concretos;</a:t>
            </a:r>
          </a:p>
          <a:p>
            <a:pPr lvl="0"/>
            <a:r>
              <a:rPr lang="es-ES" sz="2000"/>
              <a:t>las destrezas se definen como la habilidad para realizar procesos y utilizar los conocimientos existentes para obtener resultados;</a:t>
            </a:r>
          </a:p>
          <a:p>
            <a:pPr lvl="0"/>
            <a:r>
              <a:rPr lang="es-ES" sz="2000"/>
              <a:t>las actitudes describen la mentalidad y la disposición para actuar o reaccionar ante las ideas, las personas o las situaciones.</a:t>
            </a:r>
          </a:p>
          <a:p>
            <a:endParaRPr lang="es-ES" sz="2000"/>
          </a:p>
        </p:txBody>
      </p:sp>
    </p:spTree>
    <p:extLst>
      <p:ext uri="{BB962C8B-B14F-4D97-AF65-F5344CB8AC3E}">
        <p14:creationId xmlns:p14="http://schemas.microsoft.com/office/powerpoint/2010/main" val="35807220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ítulo 1">
            <a:extLst>
              <a:ext uri="{FF2B5EF4-FFF2-40B4-BE49-F238E27FC236}">
                <a16:creationId xmlns:a16="http://schemas.microsoft.com/office/drawing/2014/main" id="{1070A4D8-3501-43B1-8D40-47239EB9419D}"/>
              </a:ext>
            </a:extLst>
          </p:cNvPr>
          <p:cNvSpPr>
            <a:spLocks noGrp="1"/>
          </p:cNvSpPr>
          <p:nvPr>
            <p:ph type="title"/>
          </p:nvPr>
        </p:nvSpPr>
        <p:spPr>
          <a:xfrm>
            <a:off x="838200" y="365126"/>
            <a:ext cx="10353675" cy="958850"/>
          </a:xfrm>
        </p:spPr>
        <p:txBody>
          <a:bodyPr>
            <a:normAutofit/>
          </a:bodyPr>
          <a:lstStyle/>
          <a:p>
            <a:r>
              <a:rPr lang="es-ES" sz="3400" dirty="0"/>
              <a:t>DESTREZAS TRANSVERSALES A TODAS LAS COMPETENCIAS</a:t>
            </a:r>
          </a:p>
        </p:txBody>
      </p:sp>
      <p:sp>
        <p:nvSpPr>
          <p:cNvPr id="1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4" name="Marcador de contenido 3">
            <a:extLst>
              <a:ext uri="{FF2B5EF4-FFF2-40B4-BE49-F238E27FC236}">
                <a16:creationId xmlns:a16="http://schemas.microsoft.com/office/drawing/2014/main" id="{73B4027C-05FA-4B5C-9AEB-821DB35736CD}"/>
              </a:ext>
            </a:extLst>
          </p:cNvPr>
          <p:cNvGraphicFramePr>
            <a:graphicFrameLocks noGrp="1"/>
          </p:cNvGraphicFramePr>
          <p:nvPr>
            <p:ph idx="1"/>
            <p:extLst>
              <p:ext uri="{D42A27DB-BD31-4B8C-83A1-F6EECF244321}">
                <p14:modId xmlns:p14="http://schemas.microsoft.com/office/powerpoint/2010/main" val="1292848337"/>
              </p:ext>
            </p:extLst>
          </p:nvPr>
        </p:nvGraphicFramePr>
        <p:xfrm>
          <a:off x="838200" y="1238250"/>
          <a:ext cx="10020300" cy="5524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57325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a:extLst>
              <a:ext uri="{FF2B5EF4-FFF2-40B4-BE49-F238E27FC236}">
                <a16:creationId xmlns:a16="http://schemas.microsoft.com/office/drawing/2014/main" id="{FA8E6A69-4C8B-4D4B-9806-241A3B5E8D01}"/>
              </a:ext>
            </a:extLst>
          </p:cNvPr>
          <p:cNvPicPr>
            <a:picLocks noChangeAspect="1"/>
          </p:cNvPicPr>
          <p:nvPr/>
        </p:nvPicPr>
        <p:blipFill rotWithShape="1">
          <a:blip r:embed="rId2"/>
          <a:srcRect l="44984" r="10234"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6"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1070A4D8-3501-43B1-8D40-47239EB9419D}"/>
              </a:ext>
            </a:extLst>
          </p:cNvPr>
          <p:cNvSpPr>
            <a:spLocks noGrp="1"/>
          </p:cNvSpPr>
          <p:nvPr>
            <p:ph type="title"/>
          </p:nvPr>
        </p:nvSpPr>
        <p:spPr>
          <a:xfrm>
            <a:off x="5827048" y="407987"/>
            <a:ext cx="5721484" cy="1325563"/>
          </a:xfrm>
        </p:spPr>
        <p:txBody>
          <a:bodyPr>
            <a:normAutofit/>
          </a:bodyPr>
          <a:lstStyle/>
          <a:p>
            <a:r>
              <a:rPr lang="es-ES"/>
              <a:t>COMPETENCIAS, OBJETIVOS DE ETAPA</a:t>
            </a:r>
          </a:p>
        </p:txBody>
      </p:sp>
      <p:sp>
        <p:nvSpPr>
          <p:cNvPr id="3" name="Marcador de contenido 2">
            <a:extLst>
              <a:ext uri="{FF2B5EF4-FFF2-40B4-BE49-F238E27FC236}">
                <a16:creationId xmlns:a16="http://schemas.microsoft.com/office/drawing/2014/main" id="{8C3F08EC-60BD-43DE-9A19-FE73A538D245}"/>
              </a:ext>
            </a:extLst>
          </p:cNvPr>
          <p:cNvSpPr>
            <a:spLocks noGrp="1"/>
          </p:cNvSpPr>
          <p:nvPr>
            <p:ph idx="1"/>
          </p:nvPr>
        </p:nvSpPr>
        <p:spPr>
          <a:xfrm>
            <a:off x="5827048" y="1868487"/>
            <a:ext cx="5721484" cy="4351338"/>
          </a:xfrm>
        </p:spPr>
        <p:txBody>
          <a:bodyPr>
            <a:normAutofit/>
          </a:bodyPr>
          <a:lstStyle/>
          <a:p>
            <a:r>
              <a:rPr lang="es-ES" dirty="0"/>
              <a:t>La adquisición de estas competencias, a su vez, está necesariamente ligada a la consecución de los </a:t>
            </a:r>
            <a:r>
              <a:rPr lang="es-ES" dirty="0">
                <a:hlinkClick r:id="rId3" action="ppaction://hlinkfile"/>
              </a:rPr>
              <a:t>objetivos planteados en la LOMLOE </a:t>
            </a:r>
            <a:r>
              <a:rPr lang="es-ES" dirty="0"/>
              <a:t>para la etapa de educación secundaria obligatoria (artículo 23), de manera que, con carácter general, debe entenderse que la adquisición de aquellas implica, lógicamente, la consecución de estos, y viceversa. </a:t>
            </a:r>
          </a:p>
          <a:p>
            <a:endParaRPr lang="es-ES" dirty="0"/>
          </a:p>
        </p:txBody>
      </p:sp>
    </p:spTree>
    <p:extLst>
      <p:ext uri="{BB962C8B-B14F-4D97-AF65-F5344CB8AC3E}">
        <p14:creationId xmlns:p14="http://schemas.microsoft.com/office/powerpoint/2010/main" val="1638667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187E64-7A77-4D13-A5F4-9AEC282BB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3B2BB6DB-08EF-4715-9AB0-B7B2CE786167}"/>
              </a:ext>
            </a:extLst>
          </p:cNvPr>
          <p:cNvSpPr>
            <a:spLocks noGrp="1"/>
          </p:cNvSpPr>
          <p:nvPr>
            <p:ph type="title"/>
          </p:nvPr>
        </p:nvSpPr>
        <p:spPr>
          <a:xfrm>
            <a:off x="892818" y="1370171"/>
            <a:ext cx="5085580" cy="2387600"/>
          </a:xfrm>
        </p:spPr>
        <p:txBody>
          <a:bodyPr vert="horz" lIns="91440" tIns="45720" rIns="91440" bIns="45720" rtlCol="0" anchor="b">
            <a:normAutofit/>
          </a:bodyPr>
          <a:lstStyle/>
          <a:p>
            <a:r>
              <a:rPr lang="en-US"/>
              <a:t>ÁREAS O MATERIAS</a:t>
            </a:r>
          </a:p>
        </p:txBody>
      </p:sp>
      <p:sp>
        <p:nvSpPr>
          <p:cNvPr id="3" name="Marcador de texto 2">
            <a:extLst>
              <a:ext uri="{FF2B5EF4-FFF2-40B4-BE49-F238E27FC236}">
                <a16:creationId xmlns:a16="http://schemas.microsoft.com/office/drawing/2014/main" id="{E3D32361-EC98-4979-AC99-318F71EE8502}"/>
              </a:ext>
            </a:extLst>
          </p:cNvPr>
          <p:cNvSpPr>
            <a:spLocks noGrp="1"/>
          </p:cNvSpPr>
          <p:nvPr>
            <p:ph type="body" idx="1"/>
          </p:nvPr>
        </p:nvSpPr>
        <p:spPr>
          <a:xfrm>
            <a:off x="892818" y="3849845"/>
            <a:ext cx="5085580" cy="1881751"/>
          </a:xfrm>
        </p:spPr>
        <p:txBody>
          <a:bodyPr vert="horz" lIns="91440" tIns="45720" rIns="91440" bIns="45720" rtlCol="0">
            <a:normAutofit/>
          </a:bodyPr>
          <a:lstStyle/>
          <a:p>
            <a:r>
              <a:rPr lang="en-US">
                <a:solidFill>
                  <a:schemeClr val="tx1"/>
                </a:solidFill>
              </a:rPr>
              <a:t>BAJANDO UN PELDAÑO EN LA ARQUITECTURA CURRICULAR</a:t>
            </a:r>
          </a:p>
        </p:txBody>
      </p:sp>
      <p:sp>
        <p:nvSpPr>
          <p:cNvPr id="13" name="!!Oval">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1173DB35-F434-48E2-ACDF-95B8BA408A9A}"/>
              </a:ext>
            </a:extLst>
          </p:cNvPr>
          <p:cNvPicPr>
            <a:picLocks noChangeAspect="1"/>
          </p:cNvPicPr>
          <p:nvPr/>
        </p:nvPicPr>
        <p:blipFill rotWithShape="1">
          <a:blip r:embed="rId2"/>
          <a:srcRect r="-1" b="37459"/>
          <a:stretch/>
        </p:blipFill>
        <p:spPr>
          <a:xfrm>
            <a:off x="6521381" y="773723"/>
            <a:ext cx="5194998" cy="519499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15" name="!!Rectangle">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7806" y="4790720"/>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343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4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4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50" name="Freeform: Shape 4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ctangle 5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n 10">
            <a:extLst>
              <a:ext uri="{FF2B5EF4-FFF2-40B4-BE49-F238E27FC236}">
                <a16:creationId xmlns:a16="http://schemas.microsoft.com/office/drawing/2014/main" id="{F54FB433-9174-4515-9B2A-A648CEE78459}"/>
              </a:ext>
            </a:extLst>
          </p:cNvPr>
          <p:cNvPicPr>
            <a:picLocks noChangeAspect="1"/>
          </p:cNvPicPr>
          <p:nvPr/>
        </p:nvPicPr>
        <p:blipFill>
          <a:blip r:embed="rId2"/>
          <a:stretch>
            <a:fillRect/>
          </a:stretch>
        </p:blipFill>
        <p:spPr>
          <a:xfrm>
            <a:off x="642938" y="647700"/>
            <a:ext cx="6018213" cy="1296988"/>
          </a:xfrm>
          <a:prstGeom prst="rect">
            <a:avLst/>
          </a:prstGeom>
        </p:spPr>
      </p:pic>
      <p:pic>
        <p:nvPicPr>
          <p:cNvPr id="10" name="Marcador de contenido 9">
            <a:extLst>
              <a:ext uri="{FF2B5EF4-FFF2-40B4-BE49-F238E27FC236}">
                <a16:creationId xmlns:a16="http://schemas.microsoft.com/office/drawing/2014/main" id="{D892127B-C2FC-4515-A0F5-CE193909B01E}"/>
              </a:ext>
            </a:extLst>
          </p:cNvPr>
          <p:cNvPicPr>
            <a:picLocks noGrp="1" noChangeAspect="1"/>
          </p:cNvPicPr>
          <p:nvPr>
            <p:ph sz="half" idx="4294967295"/>
          </p:nvPr>
        </p:nvPicPr>
        <p:blipFill>
          <a:blip r:embed="rId3"/>
          <a:stretch>
            <a:fillRect/>
          </a:stretch>
        </p:blipFill>
        <p:spPr>
          <a:xfrm>
            <a:off x="6735763" y="647700"/>
            <a:ext cx="4811713" cy="1296988"/>
          </a:xfrm>
          <a:prstGeom prst="rect">
            <a:avLst/>
          </a:prstGeom>
        </p:spPr>
      </p:pic>
      <p:pic>
        <p:nvPicPr>
          <p:cNvPr id="12" name="Imagen 11">
            <a:extLst>
              <a:ext uri="{FF2B5EF4-FFF2-40B4-BE49-F238E27FC236}">
                <a16:creationId xmlns:a16="http://schemas.microsoft.com/office/drawing/2014/main" id="{EB1EFC99-5DFE-4C74-A067-DE55EA2B60CD}"/>
              </a:ext>
            </a:extLst>
          </p:cNvPr>
          <p:cNvPicPr>
            <a:picLocks noChangeAspect="1"/>
          </p:cNvPicPr>
          <p:nvPr/>
        </p:nvPicPr>
        <p:blipFill>
          <a:blip r:embed="rId4"/>
          <a:stretch>
            <a:fillRect/>
          </a:stretch>
        </p:blipFill>
        <p:spPr>
          <a:xfrm>
            <a:off x="642938" y="2017713"/>
            <a:ext cx="1601788" cy="1993900"/>
          </a:xfrm>
          <a:prstGeom prst="rect">
            <a:avLst/>
          </a:prstGeom>
        </p:spPr>
      </p:pic>
      <p:pic>
        <p:nvPicPr>
          <p:cNvPr id="6" name="Imagen 5">
            <a:extLst>
              <a:ext uri="{FF2B5EF4-FFF2-40B4-BE49-F238E27FC236}">
                <a16:creationId xmlns:a16="http://schemas.microsoft.com/office/drawing/2014/main" id="{9ED6C8F5-F49C-4CC5-B351-F6F7495CFA5D}"/>
              </a:ext>
            </a:extLst>
          </p:cNvPr>
          <p:cNvPicPr>
            <a:picLocks noChangeAspect="1"/>
          </p:cNvPicPr>
          <p:nvPr/>
        </p:nvPicPr>
        <p:blipFill>
          <a:blip r:embed="rId5"/>
          <a:stretch>
            <a:fillRect/>
          </a:stretch>
        </p:blipFill>
        <p:spPr>
          <a:xfrm>
            <a:off x="2319338" y="2017713"/>
            <a:ext cx="4333875" cy="1993900"/>
          </a:xfrm>
          <a:prstGeom prst="rect">
            <a:avLst/>
          </a:prstGeom>
        </p:spPr>
      </p:pic>
      <p:pic>
        <p:nvPicPr>
          <p:cNvPr id="3" name="Imagen 2">
            <a:extLst>
              <a:ext uri="{FF2B5EF4-FFF2-40B4-BE49-F238E27FC236}">
                <a16:creationId xmlns:a16="http://schemas.microsoft.com/office/drawing/2014/main" id="{CDEA3A1F-5DDE-41E5-878B-A00ED025547A}"/>
              </a:ext>
            </a:extLst>
          </p:cNvPr>
          <p:cNvPicPr>
            <a:picLocks noChangeAspect="1"/>
          </p:cNvPicPr>
          <p:nvPr/>
        </p:nvPicPr>
        <p:blipFill>
          <a:blip r:embed="rId6"/>
          <a:stretch>
            <a:fillRect/>
          </a:stretch>
        </p:blipFill>
        <p:spPr>
          <a:xfrm>
            <a:off x="6727825" y="2017713"/>
            <a:ext cx="4819650" cy="1993900"/>
          </a:xfrm>
          <a:prstGeom prst="rect">
            <a:avLst/>
          </a:prstGeom>
        </p:spPr>
      </p:pic>
      <p:pic>
        <p:nvPicPr>
          <p:cNvPr id="5" name="Imagen 4">
            <a:extLst>
              <a:ext uri="{FF2B5EF4-FFF2-40B4-BE49-F238E27FC236}">
                <a16:creationId xmlns:a16="http://schemas.microsoft.com/office/drawing/2014/main" id="{4F60466F-77F6-4B3C-92C4-70899F39E0FA}"/>
              </a:ext>
            </a:extLst>
          </p:cNvPr>
          <p:cNvPicPr>
            <a:picLocks noChangeAspect="1"/>
          </p:cNvPicPr>
          <p:nvPr/>
        </p:nvPicPr>
        <p:blipFill>
          <a:blip r:embed="rId7"/>
          <a:stretch>
            <a:fillRect/>
          </a:stretch>
        </p:blipFill>
        <p:spPr>
          <a:xfrm>
            <a:off x="642938" y="4086225"/>
            <a:ext cx="4533900" cy="2122488"/>
          </a:xfrm>
          <a:prstGeom prst="rect">
            <a:avLst/>
          </a:prstGeom>
        </p:spPr>
      </p:pic>
      <p:pic>
        <p:nvPicPr>
          <p:cNvPr id="8" name="Marcador de contenido 7">
            <a:extLst>
              <a:ext uri="{FF2B5EF4-FFF2-40B4-BE49-F238E27FC236}">
                <a16:creationId xmlns:a16="http://schemas.microsoft.com/office/drawing/2014/main" id="{D32CB46A-AAEC-4740-8858-437B8FB0B081}"/>
              </a:ext>
            </a:extLst>
          </p:cNvPr>
          <p:cNvPicPr>
            <a:picLocks noGrp="1" noChangeAspect="1"/>
          </p:cNvPicPr>
          <p:nvPr>
            <p:ph sz="half" idx="4294967295"/>
          </p:nvPr>
        </p:nvPicPr>
        <p:blipFill>
          <a:blip r:embed="rId8"/>
          <a:stretch>
            <a:fillRect/>
          </a:stretch>
        </p:blipFill>
        <p:spPr>
          <a:xfrm>
            <a:off x="5253038" y="4086225"/>
            <a:ext cx="6296025" cy="2122488"/>
          </a:xfrm>
          <a:prstGeom prst="rect">
            <a:avLst/>
          </a:prstGeom>
        </p:spPr>
      </p:pic>
    </p:spTree>
    <p:extLst>
      <p:ext uri="{BB962C8B-B14F-4D97-AF65-F5344CB8AC3E}">
        <p14:creationId xmlns:p14="http://schemas.microsoft.com/office/powerpoint/2010/main" val="42164214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DAC581-30D8-4894-BDBC-BDC811A710D1}"/>
              </a:ext>
            </a:extLst>
          </p:cNvPr>
          <p:cNvSpPr>
            <a:spLocks noGrp="1"/>
          </p:cNvSpPr>
          <p:nvPr>
            <p:ph type="title"/>
          </p:nvPr>
        </p:nvSpPr>
        <p:spPr>
          <a:xfrm>
            <a:off x="1524000" y="681037"/>
            <a:ext cx="9144000" cy="1223963"/>
          </a:xfrm>
        </p:spPr>
        <p:txBody>
          <a:bodyPr vert="horz" lIns="91440" tIns="45720" rIns="91440" bIns="45720" rtlCol="0" anchor="ctr">
            <a:normAutofit/>
          </a:bodyPr>
          <a:lstStyle/>
          <a:p>
            <a:pPr algn="ctr"/>
            <a:r>
              <a:rPr lang="en-US" sz="7200" kern="1200" dirty="0" err="1">
                <a:solidFill>
                  <a:schemeClr val="tx1"/>
                </a:solidFill>
                <a:latin typeface="+mj-lt"/>
                <a:ea typeface="+mj-ea"/>
                <a:cs typeface="+mj-cs"/>
              </a:rPr>
              <a:t>Algunos</a:t>
            </a:r>
            <a:r>
              <a:rPr lang="en-US" sz="7200" kern="1200" dirty="0">
                <a:solidFill>
                  <a:schemeClr val="tx1"/>
                </a:solidFill>
                <a:latin typeface="+mj-lt"/>
                <a:ea typeface="+mj-ea"/>
                <a:cs typeface="+mj-cs"/>
              </a:rPr>
              <a:t> </a:t>
            </a:r>
            <a:r>
              <a:rPr lang="en-US" sz="7200" kern="1200" dirty="0" err="1">
                <a:solidFill>
                  <a:schemeClr val="tx1"/>
                </a:solidFill>
                <a:latin typeface="+mj-lt"/>
                <a:ea typeface="+mj-ea"/>
                <a:cs typeface="+mj-cs"/>
              </a:rPr>
              <a:t>modelos</a:t>
            </a:r>
            <a:endParaRPr lang="en-US" sz="7200" kern="1200" dirty="0">
              <a:solidFill>
                <a:schemeClr val="tx1"/>
              </a:solidFill>
              <a:latin typeface="+mj-lt"/>
              <a:ea typeface="+mj-ea"/>
              <a:cs typeface="+mj-cs"/>
            </a:endParaRPr>
          </a:p>
        </p:txBody>
      </p:sp>
      <p:graphicFrame>
        <p:nvGraphicFramePr>
          <p:cNvPr id="6" name="Marcador de contenido 5">
            <a:extLst>
              <a:ext uri="{FF2B5EF4-FFF2-40B4-BE49-F238E27FC236}">
                <a16:creationId xmlns:a16="http://schemas.microsoft.com/office/drawing/2014/main" id="{6611D02F-CC4D-498E-B2E3-ADF233D84E06}"/>
              </a:ext>
            </a:extLst>
          </p:cNvPr>
          <p:cNvGraphicFramePr>
            <a:graphicFrameLocks noGrp="1"/>
          </p:cNvGraphicFramePr>
          <p:nvPr>
            <p:ph idx="1"/>
            <p:extLst>
              <p:ext uri="{D42A27DB-BD31-4B8C-83A1-F6EECF244321}">
                <p14:modId xmlns:p14="http://schemas.microsoft.com/office/powerpoint/2010/main" val="595485767"/>
              </p:ext>
            </p:extLst>
          </p:nvPr>
        </p:nvGraphicFramePr>
        <p:xfrm>
          <a:off x="838200" y="19018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85706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17B964-C470-4158-95C3-79865C02B694}"/>
              </a:ext>
            </a:extLst>
          </p:cNvPr>
          <p:cNvSpPr>
            <a:spLocks noGrp="1"/>
          </p:cNvSpPr>
          <p:nvPr>
            <p:ph type="title"/>
          </p:nvPr>
        </p:nvSpPr>
        <p:spPr/>
        <p:txBody>
          <a:bodyPr/>
          <a:lstStyle/>
          <a:p>
            <a:r>
              <a:rPr lang="es-ES" dirty="0"/>
              <a:t>Ejemplos de currículo</a:t>
            </a:r>
          </a:p>
        </p:txBody>
      </p:sp>
      <p:graphicFrame>
        <p:nvGraphicFramePr>
          <p:cNvPr id="4" name="Marcador de contenido 3">
            <a:extLst>
              <a:ext uri="{FF2B5EF4-FFF2-40B4-BE49-F238E27FC236}">
                <a16:creationId xmlns:a16="http://schemas.microsoft.com/office/drawing/2014/main" id="{CC136EE4-4EC4-42CF-982C-35B6C4A6E8EA}"/>
              </a:ext>
            </a:extLst>
          </p:cNvPr>
          <p:cNvGraphicFramePr>
            <a:graphicFrameLocks noGrp="1"/>
          </p:cNvGraphicFramePr>
          <p:nvPr>
            <p:ph idx="1"/>
            <p:extLst>
              <p:ext uri="{D42A27DB-BD31-4B8C-83A1-F6EECF244321}">
                <p14:modId xmlns:p14="http://schemas.microsoft.com/office/powerpoint/2010/main" val="31272485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0683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9" name="Rectangle 73"/>
          <p:cNvSpPr>
            <a:spLocks noChangeArrowheads="1"/>
          </p:cNvSpPr>
          <p:nvPr/>
        </p:nvSpPr>
        <p:spPr bwMode="auto">
          <a:xfrm>
            <a:off x="237744" y="6442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12" name="Imagen 11"/>
          <p:cNvPicPr>
            <a:picLocks noChangeAspect="1"/>
          </p:cNvPicPr>
          <p:nvPr/>
        </p:nvPicPr>
        <p:blipFill rotWithShape="1">
          <a:blip r:embed="rId3"/>
          <a:srcRect l="18989" t="30109" r="20104" b="35838"/>
          <a:stretch/>
        </p:blipFill>
        <p:spPr>
          <a:xfrm>
            <a:off x="1948498" y="3700236"/>
            <a:ext cx="7924800" cy="2491014"/>
          </a:xfrm>
          <a:prstGeom prst="rect">
            <a:avLst/>
          </a:prstGeom>
        </p:spPr>
      </p:pic>
      <p:sp>
        <p:nvSpPr>
          <p:cNvPr id="16" name="Flecha izquierda 15"/>
          <p:cNvSpPr/>
          <p:nvPr/>
        </p:nvSpPr>
        <p:spPr>
          <a:xfrm>
            <a:off x="10004879" y="3700236"/>
            <a:ext cx="825862" cy="435428"/>
          </a:xfrm>
          <a:prstGeom prst="leftArrow">
            <a:avLst/>
          </a:prstGeom>
          <a:solidFill>
            <a:srgbClr val="4472C4"/>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p:cNvSpPr txBox="1"/>
          <p:nvPr/>
        </p:nvSpPr>
        <p:spPr>
          <a:xfrm>
            <a:off x="1" y="1279979"/>
            <a:ext cx="12191999" cy="430887"/>
          </a:xfrm>
          <a:prstGeom prst="rect">
            <a:avLst/>
          </a:prstGeom>
          <a:noFill/>
        </p:spPr>
        <p:txBody>
          <a:bodyPr wrap="square" rtlCol="0">
            <a:spAutoFit/>
          </a:bodyPr>
          <a:lstStyle/>
          <a:p>
            <a:pPr algn="ctr"/>
            <a:r>
              <a:rPr lang="es-ES" sz="2200" b="1" dirty="0">
                <a:solidFill>
                  <a:schemeClr val="accent5">
                    <a:lumMod val="75000"/>
                  </a:schemeClr>
                </a:solidFill>
              </a:rPr>
              <a:t>COMPETENCIAS ESPECÍFICAS</a:t>
            </a:r>
          </a:p>
        </p:txBody>
      </p:sp>
      <p:sp>
        <p:nvSpPr>
          <p:cNvPr id="13" name="Google Shape;153;p5"/>
          <p:cNvSpPr txBox="1"/>
          <p:nvPr/>
        </p:nvSpPr>
        <p:spPr>
          <a:xfrm>
            <a:off x="2393511" y="1920781"/>
            <a:ext cx="7880465" cy="738623"/>
          </a:xfrm>
          <a:prstGeom prst="rect">
            <a:avLst/>
          </a:prstGeom>
          <a:solidFill>
            <a:schemeClr val="bg1"/>
          </a:solidFill>
          <a:ln w="9525" cap="flat" cmpd="sng">
            <a:solidFill>
              <a:srgbClr val="833C0B"/>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dirty="0">
                <a:solidFill>
                  <a:schemeClr val="dk1"/>
                </a:solidFill>
                <a:latin typeface="Calibri"/>
                <a:ea typeface="Calibri"/>
                <a:cs typeface="Calibri"/>
                <a:sym typeface="Calibri"/>
              </a:rPr>
              <a:t>Estructura sintáctica de formulación:</a:t>
            </a:r>
          </a:p>
          <a:p>
            <a:pPr marL="0" marR="0" lvl="0" indent="0" algn="ctr" rtl="0">
              <a:spcBef>
                <a:spcPts val="0"/>
              </a:spcBef>
              <a:spcAft>
                <a:spcPts val="0"/>
              </a:spcAft>
              <a:buNone/>
            </a:pPr>
            <a:endParaRPr lang="es-ES" sz="1400" dirty="0">
              <a:solidFill>
                <a:schemeClr val="dk1"/>
              </a:solidFill>
              <a:latin typeface="Calibri"/>
              <a:ea typeface="Calibri"/>
              <a:cs typeface="Calibri"/>
              <a:sym typeface="Calibri"/>
            </a:endParaRPr>
          </a:p>
          <a:p>
            <a:pPr marL="0" marR="0" lvl="0" indent="0" algn="ctr" rtl="0">
              <a:spcBef>
                <a:spcPts val="0"/>
              </a:spcBef>
              <a:spcAft>
                <a:spcPts val="0"/>
              </a:spcAft>
              <a:buNone/>
            </a:pPr>
            <a:r>
              <a:rPr lang="es-ES" sz="1400" b="1" dirty="0">
                <a:solidFill>
                  <a:srgbClr val="FFC000"/>
                </a:solidFill>
                <a:latin typeface="Arial" charset="0"/>
                <a:ea typeface="Calibri" charset="0"/>
                <a:cs typeface="Times New Roman" charset="0"/>
                <a:sym typeface="Calibri"/>
              </a:rPr>
              <a:t>qué</a:t>
            </a:r>
            <a:r>
              <a:rPr lang="es-ES" sz="1400" dirty="0">
                <a:solidFill>
                  <a:schemeClr val="dk1"/>
                </a:solidFill>
                <a:latin typeface="Calibri"/>
                <a:ea typeface="Calibri"/>
                <a:cs typeface="Calibri"/>
                <a:sym typeface="Calibri"/>
              </a:rPr>
              <a:t> (infinitivo) + </a:t>
            </a:r>
            <a:r>
              <a:rPr lang="es-ES" sz="1400" b="1" dirty="0">
                <a:solidFill>
                  <a:schemeClr val="accent6"/>
                </a:solidFill>
                <a:latin typeface="Arial" panose="020B0604020202020204" pitchFamily="34" charset="0"/>
                <a:ea typeface="Calibri" panose="020F0502020204030204" pitchFamily="34" charset="0"/>
                <a:sym typeface="Calibri"/>
              </a:rPr>
              <a:t>cómo</a:t>
            </a:r>
            <a:r>
              <a:rPr lang="es-ES" sz="1400" dirty="0">
                <a:solidFill>
                  <a:schemeClr val="dk1"/>
                </a:solidFill>
                <a:latin typeface="Calibri"/>
                <a:ea typeface="Calibri"/>
                <a:cs typeface="Calibri"/>
                <a:sym typeface="Calibri"/>
              </a:rPr>
              <a:t> (gerundio, </a:t>
            </a:r>
            <a:r>
              <a:rPr lang="es-ES" sz="1400" i="1" dirty="0">
                <a:solidFill>
                  <a:schemeClr val="dk1"/>
                </a:solidFill>
                <a:latin typeface="Calibri"/>
                <a:ea typeface="Calibri"/>
                <a:cs typeface="Calibri"/>
                <a:sym typeface="Calibri"/>
              </a:rPr>
              <a:t>a través de</a:t>
            </a:r>
            <a:r>
              <a:rPr lang="mr-IN" sz="1400" dirty="0">
                <a:solidFill>
                  <a:schemeClr val="dk1"/>
                </a:solidFill>
                <a:latin typeface="Calibri"/>
                <a:ea typeface="Calibri"/>
                <a:cs typeface="Calibri"/>
                <a:sym typeface="Calibri"/>
              </a:rPr>
              <a:t>…</a:t>
            </a:r>
            <a:r>
              <a:rPr lang="es-ES" sz="1400" dirty="0">
                <a:solidFill>
                  <a:schemeClr val="dk1"/>
                </a:solidFill>
                <a:latin typeface="Calibri"/>
                <a:ea typeface="Calibri"/>
                <a:cs typeface="Calibri"/>
                <a:sym typeface="Calibri"/>
              </a:rPr>
              <a:t>) + </a:t>
            </a:r>
            <a:r>
              <a:rPr lang="es-ES" sz="1400" b="1" dirty="0">
                <a:solidFill>
                  <a:srgbClr val="5B9BD5"/>
                </a:solidFill>
                <a:latin typeface="Arial" charset="0"/>
                <a:ea typeface="Calibri" charset="0"/>
                <a:cs typeface="Times New Roman" charset="0"/>
                <a:sym typeface="Calibri"/>
              </a:rPr>
              <a:t>para qué </a:t>
            </a:r>
            <a:r>
              <a:rPr lang="es-ES" sz="1400" dirty="0">
                <a:solidFill>
                  <a:schemeClr val="dk1"/>
                </a:solidFill>
                <a:latin typeface="Calibri"/>
                <a:ea typeface="Calibri"/>
                <a:cs typeface="Calibri"/>
                <a:sym typeface="Calibri"/>
              </a:rPr>
              <a:t>(</a:t>
            </a:r>
            <a:r>
              <a:rPr lang="es-ES" sz="1400" i="1" dirty="0">
                <a:solidFill>
                  <a:schemeClr val="dk1"/>
                </a:solidFill>
                <a:latin typeface="Calibri"/>
                <a:ea typeface="Calibri"/>
                <a:cs typeface="Calibri"/>
                <a:sym typeface="Calibri"/>
              </a:rPr>
              <a:t>para</a:t>
            </a:r>
            <a:r>
              <a:rPr lang="es-ES" sz="1400" dirty="0">
                <a:solidFill>
                  <a:schemeClr val="dk1"/>
                </a:solidFill>
                <a:latin typeface="Calibri"/>
                <a:ea typeface="Calibri"/>
                <a:cs typeface="Calibri"/>
                <a:sym typeface="Calibri"/>
              </a:rPr>
              <a:t> + infinitivo)</a:t>
            </a:r>
            <a:endParaRPr sz="1400" dirty="0"/>
          </a:p>
        </p:txBody>
      </p:sp>
    </p:spTree>
    <p:extLst>
      <p:ext uri="{BB962C8B-B14F-4D97-AF65-F5344CB8AC3E}">
        <p14:creationId xmlns:p14="http://schemas.microsoft.com/office/powerpoint/2010/main" val="1844030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4" name="Flecha derecha 3"/>
          <p:cNvSpPr/>
          <p:nvPr/>
        </p:nvSpPr>
        <p:spPr>
          <a:xfrm>
            <a:off x="2090716" y="2893621"/>
            <a:ext cx="827314" cy="449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Flecha derecha 16"/>
          <p:cNvSpPr/>
          <p:nvPr/>
        </p:nvSpPr>
        <p:spPr>
          <a:xfrm>
            <a:off x="2090716" y="4929051"/>
            <a:ext cx="827314" cy="4499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6618" y="1863882"/>
            <a:ext cx="4791375" cy="4835671"/>
          </a:xfrm>
          <a:prstGeom prst="rect">
            <a:avLst/>
          </a:prstGeom>
        </p:spPr>
      </p:pic>
      <p:sp>
        <p:nvSpPr>
          <p:cNvPr id="16" name="CuadroTexto 15"/>
          <p:cNvSpPr txBox="1"/>
          <p:nvPr/>
        </p:nvSpPr>
        <p:spPr>
          <a:xfrm>
            <a:off x="1" y="1234863"/>
            <a:ext cx="12191999" cy="430887"/>
          </a:xfrm>
          <a:prstGeom prst="rect">
            <a:avLst/>
          </a:prstGeom>
          <a:noFill/>
        </p:spPr>
        <p:txBody>
          <a:bodyPr wrap="square" rtlCol="0">
            <a:spAutoFit/>
          </a:bodyPr>
          <a:lstStyle/>
          <a:p>
            <a:pPr algn="ctr"/>
            <a:r>
              <a:rPr lang="es-ES" sz="2200" b="1" dirty="0">
                <a:solidFill>
                  <a:schemeClr val="accent5">
                    <a:lumMod val="75000"/>
                  </a:schemeClr>
                </a:solidFill>
              </a:rPr>
              <a:t>COMPETENCIAS ESPECÍFICAS</a:t>
            </a:r>
          </a:p>
        </p:txBody>
      </p:sp>
    </p:spTree>
    <p:extLst>
      <p:ext uri="{BB962C8B-B14F-4D97-AF65-F5344CB8AC3E}">
        <p14:creationId xmlns:p14="http://schemas.microsoft.com/office/powerpoint/2010/main" val="34325762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5" name="CuadroTexto 14"/>
          <p:cNvSpPr txBox="1"/>
          <p:nvPr/>
        </p:nvSpPr>
        <p:spPr>
          <a:xfrm>
            <a:off x="3974742" y="2072534"/>
            <a:ext cx="7771362" cy="4524315"/>
          </a:xfrm>
          <a:prstGeom prst="rect">
            <a:avLst/>
          </a:prstGeom>
          <a:noFill/>
        </p:spPr>
        <p:txBody>
          <a:bodyPr wrap="square" rtlCol="0">
            <a:spAutoFit/>
          </a:bodyPr>
          <a:lstStyle/>
          <a:p>
            <a:pPr marL="742950" lvl="1" indent="-285750">
              <a:buFont typeface="Courier New" panose="02070309020205020404" pitchFamily="49" charset="0"/>
              <a:buChar char="o"/>
            </a:pPr>
            <a:r>
              <a:rPr lang="es-ES" dirty="0"/>
              <a:t>Enfoque competencial.</a:t>
            </a:r>
          </a:p>
          <a:p>
            <a:pPr marL="742950" lvl="1" indent="-285750">
              <a:buFont typeface="Courier New" panose="02070309020205020404" pitchFamily="49" charset="0"/>
              <a:buChar char="o"/>
            </a:pPr>
            <a:endParaRPr lang="es-ES" dirty="0"/>
          </a:p>
          <a:p>
            <a:pPr marL="742950" lvl="1" indent="-285750">
              <a:buFont typeface="Courier New" panose="02070309020205020404" pitchFamily="49" charset="0"/>
              <a:buChar char="o"/>
            </a:pPr>
            <a:r>
              <a:rPr lang="es-ES" dirty="0"/>
              <a:t>Se relacionan con las competencias específicas.</a:t>
            </a:r>
          </a:p>
          <a:p>
            <a:pPr marL="742950" lvl="1" indent="-285750">
              <a:buFont typeface="Courier New" panose="02070309020205020404" pitchFamily="49" charset="0"/>
              <a:buChar char="o"/>
            </a:pPr>
            <a:endParaRPr lang="es-ES" dirty="0"/>
          </a:p>
          <a:p>
            <a:pPr marL="742950" lvl="1" indent="-285750" algn="just">
              <a:buFont typeface="Courier New" panose="02070309020205020404" pitchFamily="49" charset="0"/>
              <a:buChar char="o"/>
            </a:pPr>
            <a:r>
              <a:rPr lang="es-ES" dirty="0"/>
              <a:t>Se incluirá, al menos, un criterio de evaluación por cada competencia específica. En el ejemplo se formulan entre dos y tres criterios por cada competencia.</a:t>
            </a:r>
          </a:p>
          <a:p>
            <a:pPr lvl="1" algn="just"/>
            <a:endParaRPr lang="es-ES" dirty="0"/>
          </a:p>
          <a:p>
            <a:pPr marL="742950" lvl="1" indent="-285750" algn="just">
              <a:buFont typeface="Courier New" panose="02070309020205020404" pitchFamily="49" charset="0"/>
              <a:buChar char="o"/>
            </a:pPr>
            <a:r>
              <a:rPr lang="es-ES" dirty="0"/>
              <a:t>Se ha de comprobar que los criterios incluyen la evaluación de los distintos elementos asociados a la competencia específica con la que se vinculan.</a:t>
            </a:r>
          </a:p>
          <a:p>
            <a:pPr marL="742950" lvl="1" indent="-285750" algn="just">
              <a:buFont typeface="Courier New" panose="02070309020205020404" pitchFamily="49" charset="0"/>
              <a:buChar char="o"/>
            </a:pPr>
            <a:endParaRPr lang="es-ES" dirty="0"/>
          </a:p>
          <a:p>
            <a:pPr marL="742950" lvl="1" indent="-285750" algn="just">
              <a:buFont typeface="Courier New" panose="02070309020205020404" pitchFamily="49" charset="0"/>
              <a:buChar char="o"/>
            </a:pPr>
            <a:r>
              <a:rPr lang="es-ES" dirty="0"/>
              <a:t>Los criterios se formularán a partir del “para qué” de las competencias específicas.</a:t>
            </a:r>
          </a:p>
          <a:p>
            <a:pPr marL="742950" lvl="1" indent="-285750">
              <a:buFont typeface="Courier New" panose="02070309020205020404" pitchFamily="49" charset="0"/>
              <a:buChar char="o"/>
            </a:pPr>
            <a:endParaRPr lang="es-ES" dirty="0"/>
          </a:p>
          <a:p>
            <a:pPr lvl="2"/>
            <a:endParaRPr lang="es-ES" dirty="0"/>
          </a:p>
        </p:txBody>
      </p:sp>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t="24738"/>
          <a:stretch/>
        </p:blipFill>
        <p:spPr>
          <a:xfrm>
            <a:off x="359728" y="2072534"/>
            <a:ext cx="3484311" cy="3708400"/>
          </a:xfrm>
          <a:prstGeom prst="rect">
            <a:avLst/>
          </a:prstGeom>
          <a:ln>
            <a:solidFill>
              <a:schemeClr val="bg1">
                <a:lumMod val="75000"/>
              </a:schemeClr>
            </a:solidFill>
          </a:ln>
        </p:spPr>
      </p:pic>
      <p:sp>
        <p:nvSpPr>
          <p:cNvPr id="21" name="CuadroTexto 20"/>
          <p:cNvSpPr txBox="1"/>
          <p:nvPr/>
        </p:nvSpPr>
        <p:spPr>
          <a:xfrm>
            <a:off x="1" y="1234863"/>
            <a:ext cx="12191999" cy="430887"/>
          </a:xfrm>
          <a:prstGeom prst="rect">
            <a:avLst/>
          </a:prstGeom>
          <a:noFill/>
        </p:spPr>
        <p:txBody>
          <a:bodyPr wrap="square" rtlCol="0">
            <a:spAutoFit/>
          </a:bodyPr>
          <a:lstStyle/>
          <a:p>
            <a:pPr algn="ctr"/>
            <a:r>
              <a:rPr lang="es-ES" sz="2200" b="1" dirty="0">
                <a:solidFill>
                  <a:schemeClr val="accent5">
                    <a:lumMod val="75000"/>
                  </a:schemeClr>
                </a:solidFill>
              </a:rPr>
              <a:t>CRITERIOS DE EVALUACIÓN</a:t>
            </a:r>
          </a:p>
        </p:txBody>
      </p:sp>
    </p:spTree>
    <p:extLst>
      <p:ext uri="{BB962C8B-B14F-4D97-AF65-F5344CB8AC3E}">
        <p14:creationId xmlns:p14="http://schemas.microsoft.com/office/powerpoint/2010/main" val="15473682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9" name="Rectangle 73"/>
          <p:cNvSpPr>
            <a:spLocks noChangeArrowheads="1"/>
          </p:cNvSpPr>
          <p:nvPr/>
        </p:nvSpPr>
        <p:spPr bwMode="auto">
          <a:xfrm>
            <a:off x="237744" y="6442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2" name="Google Shape;153;p5"/>
          <p:cNvSpPr txBox="1"/>
          <p:nvPr/>
        </p:nvSpPr>
        <p:spPr>
          <a:xfrm>
            <a:off x="623208" y="1482095"/>
            <a:ext cx="10945581" cy="1031011"/>
          </a:xfrm>
          <a:prstGeom prst="rect">
            <a:avLst/>
          </a:prstGeom>
          <a:solidFill>
            <a:schemeClr val="bg1"/>
          </a:solidFill>
          <a:ln w="9525" cap="flat" cmpd="sng">
            <a:solidFill>
              <a:srgbClr val="833C0B"/>
            </a:solidFill>
            <a:prstDash val="solid"/>
            <a:round/>
            <a:headEnd type="none" w="sm" len="sm"/>
            <a:tailEnd type="none" w="sm" len="sm"/>
          </a:ln>
        </p:spPr>
        <p:txBody>
          <a:bodyPr spcFirstLastPara="1" wrap="square" lIns="91425" tIns="45700" rIns="91425" bIns="45700" anchor="t" anchorCtr="0">
            <a:spAutoFit/>
          </a:bodyPr>
          <a:lstStyle/>
          <a:p>
            <a:pPr marL="0" marR="0" lvl="0" indent="0" rtl="0">
              <a:spcBef>
                <a:spcPts val="0"/>
              </a:spcBef>
              <a:spcAft>
                <a:spcPts val="0"/>
              </a:spcAft>
              <a:buNone/>
            </a:pPr>
            <a:r>
              <a:rPr lang="es-ES" sz="1400" dirty="0">
                <a:solidFill>
                  <a:schemeClr val="dk1"/>
                </a:solidFill>
                <a:latin typeface="Calibri"/>
                <a:ea typeface="Calibri"/>
                <a:cs typeface="Calibri"/>
                <a:sym typeface="Calibri"/>
              </a:rPr>
              <a:t>Estructura sintáctica de formulación:</a:t>
            </a:r>
          </a:p>
          <a:p>
            <a:pPr marL="0" marR="0" lvl="0" indent="0" rtl="0">
              <a:spcBef>
                <a:spcPts val="0"/>
              </a:spcBef>
              <a:spcAft>
                <a:spcPts val="0"/>
              </a:spcAft>
              <a:buNone/>
            </a:pPr>
            <a:r>
              <a:rPr lang="es-ES" sz="1400" b="1" dirty="0">
                <a:solidFill>
                  <a:schemeClr val="accent1"/>
                </a:solidFill>
                <a:latin typeface="Arial" panose="020B0604020202020204" pitchFamily="34" charset="0"/>
                <a:ea typeface="Calibri" panose="020F0502020204030204" pitchFamily="34" charset="0"/>
                <a:sym typeface="Calibri"/>
              </a:rPr>
              <a:t>qué</a:t>
            </a:r>
            <a:r>
              <a:rPr lang="es-ES" sz="1400" dirty="0">
                <a:solidFill>
                  <a:schemeClr val="dk1"/>
                </a:solidFill>
                <a:latin typeface="Calibri"/>
                <a:ea typeface="Calibri"/>
                <a:cs typeface="Calibri"/>
                <a:sym typeface="Calibri"/>
              </a:rPr>
              <a:t> (infinitivo referido a un proceso y la capacidad [intencionalidad última] que se pretende adquirir + contenido [lo que el alumnado debe saber y el profesorado enseñar]) </a:t>
            </a:r>
            <a:endParaRPr sz="1400" dirty="0">
              <a:solidFill>
                <a:schemeClr val="dk1"/>
              </a:solidFill>
              <a:latin typeface="Calibri"/>
              <a:ea typeface="Calibri"/>
              <a:cs typeface="Calibri"/>
              <a:sym typeface="Calibri"/>
            </a:endParaRPr>
          </a:p>
          <a:p>
            <a:pPr marL="722313" marR="0" lvl="0" indent="-722313" algn="l" rtl="0">
              <a:spcBef>
                <a:spcPts val="600"/>
              </a:spcBef>
              <a:spcAft>
                <a:spcPts val="0"/>
              </a:spcAft>
              <a:buNone/>
            </a:pPr>
            <a:r>
              <a:rPr lang="es-ES" sz="1400" dirty="0">
                <a:solidFill>
                  <a:schemeClr val="dk1"/>
                </a:solidFill>
                <a:latin typeface="Calibri"/>
                <a:ea typeface="Calibri"/>
                <a:cs typeface="Calibri"/>
                <a:sym typeface="Calibri"/>
              </a:rPr>
              <a:t>+ </a:t>
            </a:r>
            <a:r>
              <a:rPr lang="es-ES" sz="1400" b="1" dirty="0">
                <a:solidFill>
                  <a:schemeClr val="accent6"/>
                </a:solidFill>
                <a:latin typeface="Arial" panose="020B0604020202020204" pitchFamily="34" charset="0"/>
                <a:ea typeface="Calibri" panose="020F0502020204030204" pitchFamily="34" charset="0"/>
                <a:sym typeface="Calibri"/>
              </a:rPr>
              <a:t>cómo</a:t>
            </a:r>
            <a:r>
              <a:rPr lang="es-ES" sz="1400" dirty="0">
                <a:solidFill>
                  <a:schemeClr val="dk1"/>
                </a:solidFill>
                <a:latin typeface="Calibri"/>
                <a:ea typeface="Calibri"/>
                <a:cs typeface="Calibri"/>
                <a:sym typeface="Calibri"/>
              </a:rPr>
              <a:t> (contexto, situación o modo de aplicación, en gerundio o adverbios y expresiones modales)</a:t>
            </a:r>
            <a:endParaRPr sz="1400" dirty="0"/>
          </a:p>
        </p:txBody>
      </p:sp>
      <p:sp>
        <p:nvSpPr>
          <p:cNvPr id="13" name="CuadroTexto 12"/>
          <p:cNvSpPr txBox="1"/>
          <p:nvPr/>
        </p:nvSpPr>
        <p:spPr>
          <a:xfrm>
            <a:off x="0" y="605058"/>
            <a:ext cx="12191999" cy="430887"/>
          </a:xfrm>
          <a:prstGeom prst="rect">
            <a:avLst/>
          </a:prstGeom>
          <a:noFill/>
        </p:spPr>
        <p:txBody>
          <a:bodyPr wrap="square" rtlCol="0">
            <a:spAutoFit/>
          </a:bodyPr>
          <a:lstStyle/>
          <a:p>
            <a:pPr algn="ctr"/>
            <a:r>
              <a:rPr lang="es-ES" sz="2200" b="1" dirty="0">
                <a:solidFill>
                  <a:schemeClr val="accent5">
                    <a:lumMod val="75000"/>
                  </a:schemeClr>
                </a:solidFill>
              </a:rPr>
              <a:t>CRITERIOS DE EVALUACIÓN</a:t>
            </a:r>
          </a:p>
        </p:txBody>
      </p:sp>
      <p:sp>
        <p:nvSpPr>
          <p:cNvPr id="3" name="Rectángulo 2"/>
          <p:cNvSpPr/>
          <p:nvPr/>
        </p:nvSpPr>
        <p:spPr>
          <a:xfrm>
            <a:off x="812801" y="3285335"/>
            <a:ext cx="10566398" cy="2739211"/>
          </a:xfrm>
          <a:prstGeom prst="rect">
            <a:avLst/>
          </a:prstGeom>
        </p:spPr>
        <p:txBody>
          <a:bodyPr wrap="square">
            <a:spAutoFit/>
          </a:bodyPr>
          <a:lstStyle/>
          <a:p>
            <a:pPr algn="just">
              <a:spcAft>
                <a:spcPts val="0"/>
              </a:spcAft>
            </a:pPr>
            <a:r>
              <a:rPr lang="es-ES_tradnl" dirty="0">
                <a:solidFill>
                  <a:srgbClr val="000000"/>
                </a:solidFill>
                <a:latin typeface="Arial" charset="0"/>
                <a:ea typeface="Calibri" charset="0"/>
              </a:rPr>
              <a:t> </a:t>
            </a:r>
            <a:endParaRPr lang="es-ES_tradnl" sz="2000" dirty="0">
              <a:solidFill>
                <a:srgbClr val="000000"/>
              </a:solidFill>
              <a:latin typeface="Arial" charset="0"/>
              <a:ea typeface="Calibri" charset="0"/>
            </a:endParaRPr>
          </a:p>
          <a:p>
            <a:pPr algn="just">
              <a:spcAft>
                <a:spcPts val="0"/>
              </a:spcAft>
            </a:pPr>
            <a:r>
              <a:rPr lang="es-ES_tradnl" sz="1400" i="1" dirty="0">
                <a:solidFill>
                  <a:srgbClr val="FF0000"/>
                </a:solidFill>
                <a:latin typeface="Arial" charset="0"/>
                <a:ea typeface="Calibri" charset="0"/>
              </a:rPr>
              <a:t>Competencia específica 3</a:t>
            </a:r>
            <a:r>
              <a:rPr lang="es-ES_tradnl" sz="1400" i="1" dirty="0">
                <a:solidFill>
                  <a:srgbClr val="2E74B5"/>
                </a:solidFill>
                <a:latin typeface="Arial" charset="0"/>
                <a:ea typeface="Calibri" charset="0"/>
              </a:rPr>
              <a:t>: </a:t>
            </a:r>
            <a:r>
              <a:rPr lang="es-ES_tradnl" sz="1400" b="1" dirty="0">
                <a:solidFill>
                  <a:srgbClr val="FFC000"/>
                </a:solidFill>
                <a:latin typeface="Arial" charset="0"/>
                <a:ea typeface="Calibri" charset="0"/>
                <a:cs typeface="Times New Roman" charset="0"/>
              </a:rPr>
              <a:t>Interactuar con otras personas acerca de temas cotidianos, de relevancia personal o de interés público</a:t>
            </a:r>
            <a:r>
              <a:rPr lang="es-ES_tradnl" sz="1400" dirty="0">
                <a:latin typeface="Arial" charset="0"/>
                <a:ea typeface="Calibri" charset="0"/>
              </a:rPr>
              <a:t> </a:t>
            </a:r>
            <a:r>
              <a:rPr lang="es-ES_tradnl" sz="1400" b="1" dirty="0">
                <a:solidFill>
                  <a:srgbClr val="70AD47"/>
                </a:solidFill>
                <a:latin typeface="Arial" charset="0"/>
                <a:ea typeface="Calibri" charset="0"/>
                <a:cs typeface="Times New Roman" charset="0"/>
              </a:rPr>
              <a:t>de forma oral, escrita o multimodal con creciente autonomía, usando conocimientos y estrategias de cooperación que impliquen la aceptación de tareas y responsabilidades de manera equitativa, respetuosa y empática, y empleando recursos convencionales y digitales,</a:t>
            </a:r>
            <a:r>
              <a:rPr lang="es-ES_tradnl" sz="1400" dirty="0">
                <a:latin typeface="Arial" charset="0"/>
                <a:ea typeface="Calibri" charset="0"/>
              </a:rPr>
              <a:t> </a:t>
            </a:r>
            <a:r>
              <a:rPr lang="es-ES_tradnl" sz="1400" b="1" dirty="0">
                <a:solidFill>
                  <a:srgbClr val="5B9BD5"/>
                </a:solidFill>
                <a:latin typeface="Arial" charset="0"/>
                <a:ea typeface="Calibri" charset="0"/>
                <a:cs typeface="Times New Roman" charset="0"/>
              </a:rPr>
              <a:t>para participar activamente en intercambios de información de forma síncrona y asíncrona, y responder a propósitos comunicativos concretos.</a:t>
            </a:r>
            <a:endParaRPr lang="es-ES_tradnl" sz="1400" dirty="0">
              <a:latin typeface="Times New Roman" charset="0"/>
              <a:ea typeface="Calibri" charset="0"/>
            </a:endParaRPr>
          </a:p>
          <a:p>
            <a:pPr algn="just">
              <a:spcAft>
                <a:spcPts val="0"/>
              </a:spcAft>
            </a:pPr>
            <a:r>
              <a:rPr lang="es-ES_tradnl" sz="1400" dirty="0">
                <a:latin typeface="Arial" charset="0"/>
                <a:ea typeface="Calibri" charset="0"/>
              </a:rPr>
              <a:t> </a:t>
            </a:r>
            <a:endParaRPr lang="es-ES_tradnl" sz="1400" dirty="0">
              <a:latin typeface="Times New Roman" charset="0"/>
              <a:ea typeface="Calibri" charset="0"/>
            </a:endParaRPr>
          </a:p>
          <a:p>
            <a:pPr algn="just">
              <a:spcAft>
                <a:spcPts val="0"/>
              </a:spcAft>
            </a:pPr>
            <a:r>
              <a:rPr lang="es-ES_tradnl" sz="1400" dirty="0">
                <a:latin typeface="Arial" charset="0"/>
                <a:ea typeface="Calibri" charset="0"/>
              </a:rPr>
              <a:t> </a:t>
            </a:r>
          </a:p>
          <a:p>
            <a:pPr algn="just">
              <a:spcAft>
                <a:spcPts val="0"/>
              </a:spcAft>
            </a:pPr>
            <a:endParaRPr lang="es-ES_tradnl" sz="1400" dirty="0">
              <a:latin typeface="Times New Roman" charset="0"/>
              <a:ea typeface="Calibri" charset="0"/>
            </a:endParaRPr>
          </a:p>
          <a:p>
            <a:pPr algn="just">
              <a:spcAft>
                <a:spcPts val="0"/>
              </a:spcAft>
            </a:pPr>
            <a:r>
              <a:rPr lang="es-ES_tradnl" sz="1400" i="1" dirty="0">
                <a:solidFill>
                  <a:srgbClr val="FF0000"/>
                </a:solidFill>
                <a:latin typeface="Arial" charset="0"/>
                <a:ea typeface="Calibri" charset="0"/>
              </a:rPr>
              <a:t>Criterio de evaluación</a:t>
            </a:r>
            <a:r>
              <a:rPr lang="es-ES" sz="1400" i="1" dirty="0">
                <a:solidFill>
                  <a:srgbClr val="2E74B5"/>
                </a:solidFill>
                <a:latin typeface="Arial" charset="0"/>
                <a:ea typeface="Calibri" charset="0"/>
              </a:rPr>
              <a:t>: </a:t>
            </a:r>
            <a:r>
              <a:rPr lang="es-ES_tradnl" sz="1400" b="1" dirty="0">
                <a:solidFill>
                  <a:srgbClr val="5B9BD5"/>
                </a:solidFill>
                <a:latin typeface="Arial" charset="0"/>
                <a:ea typeface="Calibri" charset="0"/>
                <a:cs typeface="Times New Roman" charset="0"/>
              </a:rPr>
              <a:t>Participar activamente, a través de diversos soportes, en situaciones interactivas sobre temas cotidianos, de relevancia personal o de interés público cercanos a su experiencia, </a:t>
            </a:r>
            <a:r>
              <a:rPr lang="es-ES_tradnl" sz="1400" b="1" dirty="0">
                <a:solidFill>
                  <a:srgbClr val="70AD47"/>
                </a:solidFill>
                <a:latin typeface="Arial" charset="0"/>
                <a:ea typeface="Calibri" charset="0"/>
                <a:cs typeface="Times New Roman" charset="0"/>
              </a:rPr>
              <a:t>mostrando iniciativa, empatía y respeto por la cortesía lingüística y la etiqueta digital.</a:t>
            </a:r>
            <a:r>
              <a:rPr lang="es-ES_tradnl" sz="1400" dirty="0">
                <a:latin typeface="Arial" charset="0"/>
                <a:ea typeface="Calibri" charset="0"/>
                <a:cs typeface="Calibri" charset="0"/>
              </a:rPr>
              <a:t> </a:t>
            </a:r>
            <a:endParaRPr lang="es-ES_tradnl" sz="1400" dirty="0">
              <a:effectLst/>
              <a:latin typeface="Calibri" charset="0"/>
              <a:ea typeface="Calibri" charset="0"/>
              <a:cs typeface="Calibri" charset="0"/>
            </a:endParaRPr>
          </a:p>
        </p:txBody>
      </p:sp>
      <p:cxnSp>
        <p:nvCxnSpPr>
          <p:cNvPr id="22" name="Conector curvado 21"/>
          <p:cNvCxnSpPr/>
          <p:nvPr/>
        </p:nvCxnSpPr>
        <p:spPr>
          <a:xfrm rot="10800000" flipV="1">
            <a:off x="6333744" y="4525818"/>
            <a:ext cx="831273" cy="757382"/>
          </a:xfrm>
          <a:prstGeom prst="curvedConnector3">
            <a:avLst/>
          </a:prstGeom>
          <a:ln w="41275">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Rectángulo 22"/>
          <p:cNvSpPr/>
          <p:nvPr/>
        </p:nvSpPr>
        <p:spPr>
          <a:xfrm>
            <a:off x="6542644" y="4673676"/>
            <a:ext cx="3962796" cy="461665"/>
          </a:xfrm>
          <a:prstGeom prst="rect">
            <a:avLst/>
          </a:prstGeom>
        </p:spPr>
        <p:txBody>
          <a:bodyPr wrap="square">
            <a:spAutoFit/>
          </a:bodyPr>
          <a:lstStyle/>
          <a:p>
            <a:pPr lvl="1" algn="just"/>
            <a:r>
              <a:rPr lang="es-ES" sz="1200" dirty="0">
                <a:solidFill>
                  <a:srgbClr val="FF0000"/>
                </a:solidFill>
              </a:rPr>
              <a:t>Los criterios se formularán a partir del “para qué” de las competencias específicas.</a:t>
            </a:r>
          </a:p>
        </p:txBody>
      </p:sp>
    </p:spTree>
    <p:extLst>
      <p:ext uri="{BB962C8B-B14F-4D97-AF65-F5344CB8AC3E}">
        <p14:creationId xmlns:p14="http://schemas.microsoft.com/office/powerpoint/2010/main" val="3591584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9" name="Rectangle 73"/>
          <p:cNvSpPr>
            <a:spLocks noChangeArrowheads="1"/>
          </p:cNvSpPr>
          <p:nvPr/>
        </p:nvSpPr>
        <p:spPr bwMode="auto">
          <a:xfrm>
            <a:off x="237744" y="6442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5" name="CuadroTexto 14"/>
          <p:cNvSpPr txBox="1"/>
          <p:nvPr/>
        </p:nvSpPr>
        <p:spPr>
          <a:xfrm>
            <a:off x="4047004" y="1879430"/>
            <a:ext cx="7964308" cy="2585323"/>
          </a:xfrm>
          <a:prstGeom prst="rect">
            <a:avLst/>
          </a:prstGeom>
          <a:noFill/>
        </p:spPr>
        <p:txBody>
          <a:bodyPr wrap="square" rtlCol="0">
            <a:spAutoFit/>
          </a:bodyPr>
          <a:lstStyle/>
          <a:p>
            <a:pPr marL="742950" lvl="1" indent="-285750" algn="just">
              <a:buFont typeface="Courier New" panose="02070309020205020404" pitchFamily="49" charset="0"/>
              <a:buChar char="o"/>
            </a:pPr>
            <a:r>
              <a:rPr lang="es-ES" dirty="0"/>
              <a:t>Se extraen de los criterios de evaluación a los que están asociados. Conviene, por tanto, revisar que se han listado todos los saberes que aparecen recogidos en los criterios.</a:t>
            </a:r>
          </a:p>
          <a:p>
            <a:pPr marL="742950" lvl="1" indent="-285750">
              <a:buFont typeface="Courier New" panose="02070309020205020404" pitchFamily="49" charset="0"/>
              <a:buChar char="o"/>
            </a:pPr>
            <a:endParaRPr lang="es-ES" dirty="0"/>
          </a:p>
          <a:p>
            <a:pPr marL="742950" lvl="1" indent="-285750">
              <a:buFont typeface="Courier New" panose="02070309020205020404" pitchFamily="49" charset="0"/>
              <a:buChar char="o"/>
            </a:pPr>
            <a:r>
              <a:rPr lang="es-ES" dirty="0"/>
              <a:t>Se formularán por bloques e irán asociados a las competencias específicas  y a los criterios de evaluación.</a:t>
            </a:r>
          </a:p>
          <a:p>
            <a:pPr marL="742950" lvl="1" indent="-285750">
              <a:buFont typeface="Courier New" panose="02070309020205020404" pitchFamily="49" charset="0"/>
              <a:buChar char="o"/>
            </a:pPr>
            <a:endParaRPr lang="es-ES" dirty="0"/>
          </a:p>
          <a:p>
            <a:pPr marL="742950" lvl="1" indent="-285750">
              <a:buFont typeface="Courier New" panose="02070309020205020404" pitchFamily="49" charset="0"/>
              <a:buChar char="o"/>
            </a:pPr>
            <a:endParaRPr lang="es-ES" dirty="0"/>
          </a:p>
          <a:p>
            <a:pPr lvl="2"/>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478" y="988214"/>
            <a:ext cx="3277539" cy="4634923"/>
          </a:xfrm>
          <a:prstGeom prst="rect">
            <a:avLst/>
          </a:prstGeom>
          <a:ln>
            <a:solidFill>
              <a:schemeClr val="bg1">
                <a:lumMod val="75000"/>
              </a:schemeClr>
            </a:solidFill>
          </a:ln>
        </p:spPr>
      </p:pic>
      <p:sp>
        <p:nvSpPr>
          <p:cNvPr id="16" name="CuadroTexto 15"/>
          <p:cNvSpPr txBox="1"/>
          <p:nvPr/>
        </p:nvSpPr>
        <p:spPr>
          <a:xfrm>
            <a:off x="1" y="1234863"/>
            <a:ext cx="12191999" cy="430887"/>
          </a:xfrm>
          <a:prstGeom prst="rect">
            <a:avLst/>
          </a:prstGeom>
          <a:noFill/>
        </p:spPr>
        <p:txBody>
          <a:bodyPr wrap="square" rtlCol="0">
            <a:spAutoFit/>
          </a:bodyPr>
          <a:lstStyle/>
          <a:p>
            <a:pPr algn="ctr"/>
            <a:r>
              <a:rPr lang="es-ES" sz="2200" b="1" dirty="0">
                <a:solidFill>
                  <a:schemeClr val="accent5">
                    <a:lumMod val="75000"/>
                  </a:schemeClr>
                </a:solidFill>
              </a:rPr>
              <a:t>SABERES BÁSICOS</a:t>
            </a:r>
          </a:p>
        </p:txBody>
      </p:sp>
    </p:spTree>
    <p:extLst>
      <p:ext uri="{BB962C8B-B14F-4D97-AF65-F5344CB8AC3E}">
        <p14:creationId xmlns:p14="http://schemas.microsoft.com/office/powerpoint/2010/main" val="1030157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9" name="Rectangle 73"/>
          <p:cNvSpPr>
            <a:spLocks noChangeArrowheads="1"/>
          </p:cNvSpPr>
          <p:nvPr/>
        </p:nvSpPr>
        <p:spPr bwMode="auto">
          <a:xfrm>
            <a:off x="237744" y="6442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2" name="Google Shape;153;p5"/>
          <p:cNvSpPr txBox="1"/>
          <p:nvPr/>
        </p:nvSpPr>
        <p:spPr>
          <a:xfrm>
            <a:off x="2076072" y="2108352"/>
            <a:ext cx="8515342" cy="307736"/>
          </a:xfrm>
          <a:prstGeom prst="rect">
            <a:avLst/>
          </a:prstGeom>
          <a:solidFill>
            <a:schemeClr val="bg1"/>
          </a:solidFill>
          <a:ln w="9525" cap="flat" cmpd="sng">
            <a:solidFill>
              <a:srgbClr val="833C0B"/>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1400" dirty="0">
                <a:solidFill>
                  <a:schemeClr val="dk1"/>
                </a:solidFill>
                <a:latin typeface="Calibri"/>
                <a:ea typeface="Calibri"/>
                <a:cs typeface="Calibri"/>
                <a:sym typeface="Calibri"/>
              </a:rPr>
              <a:t>Estructura sintáctica de formulación: Expresión nominal en la que se evitarán los sustantivos </a:t>
            </a:r>
            <a:r>
              <a:rPr lang="es-ES" sz="1400">
                <a:solidFill>
                  <a:schemeClr val="dk1"/>
                </a:solidFill>
                <a:latin typeface="Calibri"/>
                <a:ea typeface="Calibri"/>
                <a:cs typeface="Calibri"/>
                <a:sym typeface="Calibri"/>
              </a:rPr>
              <a:t>que indican procesos</a:t>
            </a:r>
            <a:r>
              <a:rPr lang="es-ES" sz="1400" dirty="0">
                <a:solidFill>
                  <a:schemeClr val="dk1"/>
                </a:solidFill>
                <a:latin typeface="Calibri"/>
                <a:ea typeface="Calibri"/>
                <a:cs typeface="Calibri"/>
                <a:sym typeface="Calibri"/>
              </a:rPr>
              <a:t>. </a:t>
            </a:r>
          </a:p>
        </p:txBody>
      </p:sp>
      <p:sp>
        <p:nvSpPr>
          <p:cNvPr id="13" name="CuadroTexto 12"/>
          <p:cNvSpPr txBox="1"/>
          <p:nvPr/>
        </p:nvSpPr>
        <p:spPr>
          <a:xfrm>
            <a:off x="1" y="1234863"/>
            <a:ext cx="12191999" cy="430887"/>
          </a:xfrm>
          <a:prstGeom prst="rect">
            <a:avLst/>
          </a:prstGeom>
          <a:noFill/>
        </p:spPr>
        <p:txBody>
          <a:bodyPr wrap="square" rtlCol="0">
            <a:spAutoFit/>
          </a:bodyPr>
          <a:lstStyle/>
          <a:p>
            <a:pPr algn="ctr"/>
            <a:r>
              <a:rPr lang="es-ES" sz="2200" b="1" dirty="0">
                <a:solidFill>
                  <a:schemeClr val="accent5">
                    <a:lumMod val="75000"/>
                  </a:schemeClr>
                </a:solidFill>
              </a:rPr>
              <a:t>SABERES BÁSICOS</a:t>
            </a:r>
          </a:p>
        </p:txBody>
      </p:sp>
      <p:sp>
        <p:nvSpPr>
          <p:cNvPr id="4" name="Rectángulo 3"/>
          <p:cNvSpPr/>
          <p:nvPr/>
        </p:nvSpPr>
        <p:spPr>
          <a:xfrm>
            <a:off x="634464" y="3119120"/>
            <a:ext cx="3820160" cy="1754326"/>
          </a:xfrm>
          <a:prstGeom prst="rect">
            <a:avLst/>
          </a:prstGeom>
        </p:spPr>
        <p:txBody>
          <a:bodyPr wrap="square">
            <a:spAutoFit/>
          </a:bodyPr>
          <a:lstStyle/>
          <a:p>
            <a:pPr algn="just"/>
            <a:r>
              <a:rPr lang="es-ES_tradnl" strike="dblStrike" dirty="0">
                <a:solidFill>
                  <a:srgbClr val="FF0000"/>
                </a:solidFill>
              </a:rPr>
              <a:t>Adquisición de </a:t>
            </a:r>
            <a:r>
              <a:rPr lang="es-ES_tradnl" dirty="0"/>
              <a:t>estrategias de uso común para la planificación, ejecución, control y reparación de la comprensión, la producción y la coproducción de textos orales, escritos y multimodales.</a:t>
            </a:r>
          </a:p>
        </p:txBody>
      </p:sp>
      <p:sp>
        <p:nvSpPr>
          <p:cNvPr id="16" name="Rectángulo 15"/>
          <p:cNvSpPr/>
          <p:nvPr/>
        </p:nvSpPr>
        <p:spPr>
          <a:xfrm>
            <a:off x="7716941" y="3257619"/>
            <a:ext cx="3820160" cy="1477328"/>
          </a:xfrm>
          <a:prstGeom prst="rect">
            <a:avLst/>
          </a:prstGeom>
        </p:spPr>
        <p:txBody>
          <a:bodyPr wrap="square">
            <a:spAutoFit/>
          </a:bodyPr>
          <a:lstStyle/>
          <a:p>
            <a:pPr algn="just"/>
            <a:r>
              <a:rPr lang="es-ES_tradnl" b="1" dirty="0">
                <a:solidFill>
                  <a:schemeClr val="accent6"/>
                </a:solidFill>
                <a:latin typeface="Arial" panose="020B0604020202020204" pitchFamily="34" charset="0"/>
                <a:ea typeface="Calibri" panose="020F0502020204030204" pitchFamily="34" charset="0"/>
              </a:rPr>
              <a:t>Estrategias</a:t>
            </a:r>
            <a:r>
              <a:rPr lang="es-ES_tradnl" dirty="0"/>
              <a:t> de uso común para la planificación, ejecución, control y reparación de la comprensión, la producción y la coproducción de textos orales, escritos y multimodales.</a:t>
            </a:r>
          </a:p>
        </p:txBody>
      </p:sp>
      <p:pic>
        <p:nvPicPr>
          <p:cNvPr id="3074" name="Picture 2" descr="odo debe salir bien, todo puede salir ma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132"/>
          <a:stretch/>
        </p:blipFill>
        <p:spPr bwMode="auto">
          <a:xfrm>
            <a:off x="6039104" y="3040032"/>
            <a:ext cx="1636712" cy="179937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odo debe salir bien, todo puede salir ma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139"/>
          <a:stretch/>
        </p:blipFill>
        <p:spPr bwMode="auto">
          <a:xfrm rot="10800000" flipH="1">
            <a:off x="4495750" y="3040032"/>
            <a:ext cx="1502229" cy="1799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2283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4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9" name="Rectangle 73"/>
          <p:cNvSpPr>
            <a:spLocks noChangeArrowheads="1"/>
          </p:cNvSpPr>
          <p:nvPr/>
        </p:nvSpPr>
        <p:spPr bwMode="auto">
          <a:xfrm>
            <a:off x="237744" y="6442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5" name="CuadroTexto 14"/>
          <p:cNvSpPr txBox="1"/>
          <p:nvPr/>
        </p:nvSpPr>
        <p:spPr>
          <a:xfrm>
            <a:off x="4126106" y="1912877"/>
            <a:ext cx="7619999" cy="3970318"/>
          </a:xfrm>
          <a:prstGeom prst="rect">
            <a:avLst/>
          </a:prstGeom>
          <a:noFill/>
        </p:spPr>
        <p:txBody>
          <a:bodyPr wrap="square" rtlCol="0">
            <a:spAutoFit/>
          </a:bodyPr>
          <a:lstStyle/>
          <a:p>
            <a:pPr marL="285750" indent="-285750" algn="just">
              <a:buFont typeface="Courier New" panose="02070309020205020404" pitchFamily="49" charset="0"/>
              <a:buChar char="o"/>
            </a:pPr>
            <a:r>
              <a:rPr lang="es-ES" dirty="0"/>
              <a:t>Las situaciones de aprendizaje integran todos los elementos que constituyen el proceso de enseñanza-aprendizaje competencial, pues, encaminadas al logro de los objetivos, plantean tareas complejas en las que el alumnado moviliza un conjunto de recursos y saberes para resolver dichas situaciones. </a:t>
            </a:r>
          </a:p>
          <a:p>
            <a:endParaRPr lang="es-ES" dirty="0"/>
          </a:p>
          <a:p>
            <a:pPr marL="285750" lvl="0" indent="-285750">
              <a:buFont typeface="Courier New" panose="02070309020205020404" pitchFamily="49" charset="0"/>
              <a:buChar char="o"/>
            </a:pPr>
            <a:r>
              <a:rPr lang="es-ES" dirty="0"/>
              <a:t>Se incluyen a título orientativo.</a:t>
            </a:r>
          </a:p>
          <a:p>
            <a:pPr lvl="0"/>
            <a:endParaRPr lang="es-ES" dirty="0"/>
          </a:p>
          <a:p>
            <a:pPr marL="285750" lvl="0" indent="-285750">
              <a:buFont typeface="Courier New" panose="02070309020205020404" pitchFamily="49" charset="0"/>
              <a:buChar char="o"/>
            </a:pPr>
            <a:r>
              <a:rPr lang="es-ES" dirty="0"/>
              <a:t>Contemplan diferentes contextos: personal, social, educativo y profesional.</a:t>
            </a:r>
          </a:p>
          <a:p>
            <a:pPr marL="285750" lvl="0" indent="-285750">
              <a:buFont typeface="Courier New" panose="02070309020205020404" pitchFamily="49" charset="0"/>
              <a:buChar char="o"/>
            </a:pPr>
            <a:endParaRPr lang="es-ES" dirty="0"/>
          </a:p>
          <a:p>
            <a:pPr marL="285750" lvl="0" indent="-285750" algn="just">
              <a:buFont typeface="Courier New" panose="02070309020205020404" pitchFamily="49" charset="0"/>
              <a:buChar char="o"/>
            </a:pPr>
            <a:r>
              <a:rPr lang="es-ES" dirty="0"/>
              <a:t>En el Real Decreto de enseñanzas mínimas se recogerán ideas de situaciones de aprendizaje que propicien la adquisición de las competencias específicas propias del área o de la materia. Se espera que en el currículo elaborado por las Comunidades Autónomas, se desarrolle alguna de esas mismas situaciones u otras que pudieran haberse diseñado.</a:t>
            </a:r>
          </a:p>
        </p:txBody>
      </p:sp>
      <p:pic>
        <p:nvPicPr>
          <p:cNvPr id="4" name="Imagen 3"/>
          <p:cNvPicPr>
            <a:picLocks noChangeAspect="1"/>
          </p:cNvPicPr>
          <p:nvPr/>
        </p:nvPicPr>
        <p:blipFill rotWithShape="1">
          <a:blip r:embed="rId3"/>
          <a:srcRect l="36056" t="27322" r="35721" b="7589"/>
          <a:stretch/>
        </p:blipFill>
        <p:spPr>
          <a:xfrm>
            <a:off x="237744" y="1632897"/>
            <a:ext cx="3672116" cy="4761335"/>
          </a:xfrm>
          <a:prstGeom prst="rect">
            <a:avLst/>
          </a:prstGeom>
          <a:ln>
            <a:solidFill>
              <a:schemeClr val="bg1">
                <a:lumMod val="75000"/>
              </a:schemeClr>
            </a:solidFill>
          </a:ln>
        </p:spPr>
      </p:pic>
      <p:sp>
        <p:nvSpPr>
          <p:cNvPr id="16" name="CuadroTexto 15"/>
          <p:cNvSpPr txBox="1"/>
          <p:nvPr/>
        </p:nvSpPr>
        <p:spPr>
          <a:xfrm>
            <a:off x="1" y="1162708"/>
            <a:ext cx="12191999" cy="430887"/>
          </a:xfrm>
          <a:prstGeom prst="rect">
            <a:avLst/>
          </a:prstGeom>
          <a:noFill/>
        </p:spPr>
        <p:txBody>
          <a:bodyPr wrap="square" rtlCol="0">
            <a:spAutoFit/>
          </a:bodyPr>
          <a:lstStyle/>
          <a:p>
            <a:pPr algn="ctr"/>
            <a:r>
              <a:rPr lang="es-ES" sz="2200" b="1" dirty="0">
                <a:solidFill>
                  <a:schemeClr val="accent5">
                    <a:lumMod val="75000"/>
                  </a:schemeClr>
                </a:solidFill>
              </a:rPr>
              <a:t>SITUACIONES DE APRENDIZAJE</a:t>
            </a:r>
          </a:p>
        </p:txBody>
      </p:sp>
    </p:spTree>
    <p:extLst>
      <p:ext uri="{BB962C8B-B14F-4D97-AF65-F5344CB8AC3E}">
        <p14:creationId xmlns:p14="http://schemas.microsoft.com/office/powerpoint/2010/main" val="32836052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E0BBBB6-1898-4EAA-9D63-0636546B4B68}"/>
              </a:ext>
            </a:extLst>
          </p:cNvPr>
          <p:cNvSpPr>
            <a:spLocks noGrp="1"/>
          </p:cNvSpPr>
          <p:nvPr>
            <p:ph type="title"/>
          </p:nvPr>
        </p:nvSpPr>
        <p:spPr>
          <a:xfrm>
            <a:off x="1285241" y="1008993"/>
            <a:ext cx="9231410" cy="3542045"/>
          </a:xfrm>
        </p:spPr>
        <p:txBody>
          <a:bodyPr vert="horz" lIns="91440" tIns="45720" rIns="91440" bIns="45720" rtlCol="0" anchor="b" anchorCtr="1">
            <a:normAutofit/>
          </a:bodyPr>
          <a:lstStyle/>
          <a:p>
            <a:r>
              <a:rPr lang="en-US" sz="8100" kern="1200">
                <a:solidFill>
                  <a:schemeClr val="tx1"/>
                </a:solidFill>
                <a:latin typeface="+mj-lt"/>
                <a:ea typeface="+mj-ea"/>
                <a:cs typeface="+mj-cs"/>
              </a:rPr>
              <a:t>La lectura eclesial del momento educativo</a:t>
            </a:r>
          </a:p>
        </p:txBody>
      </p:sp>
      <p:sp>
        <p:nvSpPr>
          <p:cNvPr id="3" name="Marcador de texto 2">
            <a:extLst>
              <a:ext uri="{FF2B5EF4-FFF2-40B4-BE49-F238E27FC236}">
                <a16:creationId xmlns:a16="http://schemas.microsoft.com/office/drawing/2014/main" id="{84FA043E-6225-42BC-A815-CB098F25BE26}"/>
              </a:ext>
            </a:extLst>
          </p:cNvPr>
          <p:cNvSpPr>
            <a:spLocks noGrp="1"/>
          </p:cNvSpPr>
          <p:nvPr>
            <p:ph type="body" idx="1"/>
          </p:nvPr>
        </p:nvSpPr>
        <p:spPr>
          <a:xfrm>
            <a:off x="1285241" y="4582814"/>
            <a:ext cx="7132335" cy="1312657"/>
          </a:xfrm>
        </p:spPr>
        <p:txBody>
          <a:bodyPr vert="horz" lIns="91440" tIns="45720" rIns="91440" bIns="45720" rtlCol="0" anchor="t">
            <a:normAutofit/>
          </a:bodyPr>
          <a:lstStyle/>
          <a:p>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3263588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D144591-E9E9-4209-8701-3BB48A917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1703D7F-2674-41AD-8D52-82067344425A}"/>
              </a:ext>
            </a:extLst>
          </p:cNvPr>
          <p:cNvSpPr>
            <a:spLocks noGrp="1"/>
          </p:cNvSpPr>
          <p:nvPr>
            <p:ph type="title"/>
          </p:nvPr>
        </p:nvSpPr>
        <p:spPr>
          <a:xfrm>
            <a:off x="8016084" y="547712"/>
            <a:ext cx="3337715" cy="5577367"/>
          </a:xfrm>
        </p:spPr>
        <p:txBody>
          <a:bodyPr>
            <a:normAutofit/>
          </a:bodyPr>
          <a:lstStyle/>
          <a:p>
            <a:r>
              <a:rPr lang="es-ES" sz="5200"/>
              <a:t>ASÍ ESTÁN LAS COSAS</a:t>
            </a:r>
          </a:p>
        </p:txBody>
      </p:sp>
      <p:graphicFrame>
        <p:nvGraphicFramePr>
          <p:cNvPr id="5" name="Marcador de contenido 2">
            <a:extLst>
              <a:ext uri="{FF2B5EF4-FFF2-40B4-BE49-F238E27FC236}">
                <a16:creationId xmlns:a16="http://schemas.microsoft.com/office/drawing/2014/main" id="{22CD4045-7B2C-4E45-B370-AD68FF664BC3}"/>
              </a:ext>
            </a:extLst>
          </p:cNvPr>
          <p:cNvGraphicFramePr>
            <a:graphicFrameLocks noGrp="1"/>
          </p:cNvGraphicFramePr>
          <p:nvPr>
            <p:ph idx="1"/>
            <p:extLst>
              <p:ext uri="{D42A27DB-BD31-4B8C-83A1-F6EECF244321}">
                <p14:modId xmlns:p14="http://schemas.microsoft.com/office/powerpoint/2010/main" val="2640306609"/>
              </p:ext>
            </p:extLst>
          </p:nvPr>
        </p:nvGraphicFramePr>
        <p:xfrm>
          <a:off x="838200" y="620392"/>
          <a:ext cx="6630174"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9182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9B9A3288-04D2-4DA4-90F7-2C3534313C20}"/>
              </a:ext>
            </a:extLst>
          </p:cNvPr>
          <p:cNvPicPr>
            <a:picLocks noChangeAspect="1"/>
          </p:cNvPicPr>
          <p:nvPr/>
        </p:nvPicPr>
        <p:blipFill rotWithShape="1">
          <a:blip r:embed="rId2"/>
          <a:srcRect l="22271" r="1" b="1"/>
          <a:stretch/>
        </p:blipFill>
        <p:spPr>
          <a:xfrm>
            <a:off x="621675" y="623275"/>
            <a:ext cx="5474323" cy="5607882"/>
          </a:xfrm>
          <a:prstGeom prst="rect">
            <a:avLst/>
          </a:prstGeom>
        </p:spPr>
      </p:pic>
      <p:sp>
        <p:nvSpPr>
          <p:cNvPr id="11" name="Right Triangle 1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73E28F01-AED4-4156-9929-04E40871E59F}"/>
              </a:ext>
            </a:extLst>
          </p:cNvPr>
          <p:cNvSpPr>
            <a:spLocks noGrp="1"/>
          </p:cNvSpPr>
          <p:nvPr>
            <p:ph idx="1"/>
          </p:nvPr>
        </p:nvSpPr>
        <p:spPr>
          <a:xfrm>
            <a:off x="6889831" y="2998278"/>
            <a:ext cx="3917505" cy="1893762"/>
          </a:xfrm>
        </p:spPr>
        <p:txBody>
          <a:bodyPr anchor="t">
            <a:normAutofit/>
          </a:bodyPr>
          <a:lstStyle/>
          <a:p>
            <a:pPr marL="0" indent="0">
              <a:buNone/>
            </a:pPr>
            <a:r>
              <a:rPr lang="es-ES" sz="1600"/>
              <a:t>En ese contexto en el que la escuela viene buscando respuestas:</a:t>
            </a:r>
          </a:p>
          <a:p>
            <a:r>
              <a:rPr lang="es-ES" sz="1600"/>
              <a:t>¿desde qué concepción de ser humano, de sociedad debemos educar? </a:t>
            </a:r>
          </a:p>
          <a:p>
            <a:r>
              <a:rPr lang="es-ES" sz="1600"/>
              <a:t>¿En qué sentido hemos de revisar nuestro currículo, nuestras prácticas escolares, el estilo relacional de nuestras escuela?</a:t>
            </a:r>
          </a:p>
        </p:txBody>
      </p:sp>
    </p:spTree>
    <p:extLst>
      <p:ext uri="{BB962C8B-B14F-4D97-AF65-F5344CB8AC3E}">
        <p14:creationId xmlns:p14="http://schemas.microsoft.com/office/powerpoint/2010/main" val="17872857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950B0CE-FD2E-4B69-83F8-EE2F409B03A5}"/>
              </a:ext>
            </a:extLst>
          </p:cNvPr>
          <p:cNvSpPr>
            <a:spLocks noGrp="1"/>
          </p:cNvSpPr>
          <p:nvPr>
            <p:ph type="title"/>
          </p:nvPr>
        </p:nvSpPr>
        <p:spPr>
          <a:xfrm>
            <a:off x="589560" y="856180"/>
            <a:ext cx="5279408" cy="1128068"/>
          </a:xfrm>
        </p:spPr>
        <p:txBody>
          <a:bodyPr anchor="ctr">
            <a:normAutofit/>
          </a:bodyPr>
          <a:lstStyle/>
          <a:p>
            <a:r>
              <a:rPr lang="es-ES" sz="3700"/>
              <a:t>Análisis del contexto EUCATIVO</a:t>
            </a:r>
          </a:p>
        </p:txBody>
      </p:sp>
      <p:grpSp>
        <p:nvGrpSpPr>
          <p:cNvPr id="137" name="Group 13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8" name="Rectangle 13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Rectangle 14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rcador de contenido 6">
            <a:extLst>
              <a:ext uri="{FF2B5EF4-FFF2-40B4-BE49-F238E27FC236}">
                <a16:creationId xmlns:a16="http://schemas.microsoft.com/office/drawing/2014/main" id="{7E5BB23D-AC9A-48F2-80A8-1D56909978E2}"/>
              </a:ext>
            </a:extLst>
          </p:cNvPr>
          <p:cNvSpPr>
            <a:spLocks noGrp="1"/>
          </p:cNvSpPr>
          <p:nvPr>
            <p:ph idx="1"/>
          </p:nvPr>
        </p:nvSpPr>
        <p:spPr>
          <a:xfrm>
            <a:off x="590719" y="2330505"/>
            <a:ext cx="5278066" cy="3979585"/>
          </a:xfrm>
        </p:spPr>
        <p:txBody>
          <a:bodyPr anchor="ctr">
            <a:normAutofit/>
          </a:bodyPr>
          <a:lstStyle/>
          <a:p>
            <a:r>
              <a:rPr lang="es-ES" sz="2000" i="1"/>
              <a:t>Ser educador es lo que hizo Jesús: nos educó. Contra todo un sistema educativo, de los doctores de la Ley, de la rigidez -léanse todos los piropos que Jesús le dice a esa gente en el capítulo 23 de san Mateo-</a:t>
            </a:r>
            <a:r>
              <a:rPr lang="es-ES" sz="2000" b="1" i="1"/>
              <a:t>, Jesús nos educa a través de otra maner</a:t>
            </a:r>
            <a:r>
              <a:rPr lang="es-ES" sz="2000" i="1"/>
              <a:t>a, a través de otro estilo. Nos educa en dos columnas muy grandes: </a:t>
            </a:r>
          </a:p>
          <a:p>
            <a:endParaRPr lang="es-ES" sz="2000" b="1" i="1"/>
          </a:p>
          <a:p>
            <a:r>
              <a:rPr lang="es-ES" sz="2000" b="1" i="1"/>
              <a:t>LAS BIENAVENTURANZAS</a:t>
            </a:r>
            <a:r>
              <a:rPr lang="es-ES" sz="2000" i="1"/>
              <a:t>, al principio del evangelio,</a:t>
            </a:r>
          </a:p>
          <a:p>
            <a:r>
              <a:rPr lang="es-ES" sz="2000" i="1"/>
              <a:t> y el protocolo sobre el cual vamos a ser juzgados que está en </a:t>
            </a:r>
            <a:r>
              <a:rPr lang="es-ES" sz="2000" b="1" i="1"/>
              <a:t>MATEO 25</a:t>
            </a:r>
            <a:endParaRPr lang="es-ES" sz="2000" b="1"/>
          </a:p>
        </p:txBody>
      </p:sp>
      <p:sp>
        <p:nvSpPr>
          <p:cNvPr id="143" name="Rectangle 14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a:extLst>
              <a:ext uri="{FF2B5EF4-FFF2-40B4-BE49-F238E27FC236}">
                <a16:creationId xmlns:a16="http://schemas.microsoft.com/office/drawing/2014/main" id="{9BF7CB5F-9C4E-42AE-8D7B-3CB0A00B0974}"/>
              </a:ext>
            </a:extLst>
          </p:cNvPr>
          <p:cNvPicPr>
            <a:picLocks noChangeAspect="1"/>
          </p:cNvPicPr>
          <p:nvPr/>
        </p:nvPicPr>
        <p:blipFill rotWithShape="1">
          <a:blip r:embed="rId2"/>
          <a:srcRect r="4" b="4937"/>
          <a:stretch/>
        </p:blipFill>
        <p:spPr>
          <a:xfrm>
            <a:off x="7083423" y="581892"/>
            <a:ext cx="4397433" cy="2518756"/>
          </a:xfrm>
          <a:prstGeom prst="rect">
            <a:avLst/>
          </a:prstGeom>
        </p:spPr>
      </p:pic>
      <p:sp>
        <p:nvSpPr>
          <p:cNvPr id="147" name="Rectangle 146">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Papa Francisco: «Un nuevo pacto educativo para el cuidado de la creación»">
            <a:extLst>
              <a:ext uri="{FF2B5EF4-FFF2-40B4-BE49-F238E27FC236}">
                <a16:creationId xmlns:a16="http://schemas.microsoft.com/office/drawing/2014/main" id="{E937ACC4-921B-41EF-88FE-DBAEA40650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4155"/>
          <a:stretch/>
        </p:blipFill>
        <p:spPr bwMode="auto">
          <a:xfrm>
            <a:off x="7083423" y="3707894"/>
            <a:ext cx="4395569" cy="251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4758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05C4AF-00D9-4DB6-A655-8FB1ED0C69DF}"/>
              </a:ext>
            </a:extLst>
          </p:cNvPr>
          <p:cNvSpPr>
            <a:spLocks noGrp="1"/>
          </p:cNvSpPr>
          <p:nvPr>
            <p:ph type="title"/>
          </p:nvPr>
        </p:nvSpPr>
        <p:spPr>
          <a:xfrm>
            <a:off x="2280602" y="443230"/>
            <a:ext cx="7729728" cy="1188720"/>
          </a:xfrm>
        </p:spPr>
        <p:txBody>
          <a:bodyPr>
            <a:normAutofit/>
          </a:bodyPr>
          <a:lstStyle/>
          <a:p>
            <a:r>
              <a:rPr lang="es-ES" sz="2400"/>
              <a:t>La mirada del papa</a:t>
            </a:r>
            <a:endParaRPr lang="es-ES" sz="2400" dirty="0"/>
          </a:p>
        </p:txBody>
      </p:sp>
      <p:graphicFrame>
        <p:nvGraphicFramePr>
          <p:cNvPr id="8" name="Marcador de contenido 4">
            <a:extLst>
              <a:ext uri="{FF2B5EF4-FFF2-40B4-BE49-F238E27FC236}">
                <a16:creationId xmlns:a16="http://schemas.microsoft.com/office/drawing/2014/main" id="{65349AE0-D505-4243-9013-202FD5150A59}"/>
              </a:ext>
            </a:extLst>
          </p:cNvPr>
          <p:cNvGraphicFramePr>
            <a:graphicFrameLocks noGrp="1"/>
          </p:cNvGraphicFramePr>
          <p:nvPr>
            <p:ph idx="1"/>
          </p:nvPr>
        </p:nvGraphicFramePr>
        <p:xfrm>
          <a:off x="324739" y="2124075"/>
          <a:ext cx="7731125" cy="3101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 name="Imagen 21">
            <a:extLst>
              <a:ext uri="{FF2B5EF4-FFF2-40B4-BE49-F238E27FC236}">
                <a16:creationId xmlns:a16="http://schemas.microsoft.com/office/drawing/2014/main" id="{1A3DFE62-80BB-4834-A5A5-DC431FC8F1B8}"/>
              </a:ext>
            </a:extLst>
          </p:cNvPr>
          <p:cNvPicPr/>
          <p:nvPr/>
        </p:nvPicPr>
        <p:blipFill>
          <a:blip r:embed="rId7">
            <a:extLst>
              <a:ext uri="{28A0092B-C50C-407E-A947-70E740481C1C}">
                <a14:useLocalDpi xmlns:a14="http://schemas.microsoft.com/office/drawing/2010/main" val="0"/>
              </a:ext>
            </a:extLst>
          </a:blip>
          <a:stretch>
            <a:fillRect/>
          </a:stretch>
        </p:blipFill>
        <p:spPr>
          <a:xfrm>
            <a:off x="8153399" y="2124075"/>
            <a:ext cx="3713862" cy="4190237"/>
          </a:xfrm>
          <a:prstGeom prst="rect">
            <a:avLst/>
          </a:prstGeom>
        </p:spPr>
      </p:pic>
    </p:spTree>
    <p:extLst>
      <p:ext uri="{BB962C8B-B14F-4D97-AF65-F5344CB8AC3E}">
        <p14:creationId xmlns:p14="http://schemas.microsoft.com/office/powerpoint/2010/main" val="42764438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7D22C3-BFCF-403E-9A20-EE859F594B83}"/>
              </a:ext>
            </a:extLst>
          </p:cNvPr>
          <p:cNvSpPr>
            <a:spLocks noGrp="1"/>
          </p:cNvSpPr>
          <p:nvPr>
            <p:ph type="title"/>
          </p:nvPr>
        </p:nvSpPr>
        <p:spPr>
          <a:xfrm>
            <a:off x="335661" y="536067"/>
            <a:ext cx="7729728" cy="1188720"/>
          </a:xfrm>
        </p:spPr>
        <p:txBody>
          <a:bodyPr>
            <a:normAutofit/>
          </a:bodyPr>
          <a:lstStyle/>
          <a:p>
            <a:r>
              <a:rPr lang="es-ES" dirty="0"/>
              <a:t>Dos acontecimientos que suman</a:t>
            </a:r>
          </a:p>
        </p:txBody>
      </p:sp>
      <p:graphicFrame>
        <p:nvGraphicFramePr>
          <p:cNvPr id="8" name="Marcador de contenido 7">
            <a:extLst>
              <a:ext uri="{FF2B5EF4-FFF2-40B4-BE49-F238E27FC236}">
                <a16:creationId xmlns:a16="http://schemas.microsoft.com/office/drawing/2014/main" id="{77BE7334-0709-482E-90C2-9D40079034EB}"/>
              </a:ext>
            </a:extLst>
          </p:cNvPr>
          <p:cNvGraphicFramePr>
            <a:graphicFrameLocks noGrp="1"/>
          </p:cNvGraphicFramePr>
          <p:nvPr>
            <p:ph idx="1"/>
          </p:nvPr>
        </p:nvGraphicFramePr>
        <p:xfrm>
          <a:off x="420688" y="2695575"/>
          <a:ext cx="7731125" cy="3101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agen 12">
            <a:extLst>
              <a:ext uri="{FF2B5EF4-FFF2-40B4-BE49-F238E27FC236}">
                <a16:creationId xmlns:a16="http://schemas.microsoft.com/office/drawing/2014/main" id="{767BCA87-AFBC-45CA-81E7-E00863CF1654}"/>
              </a:ext>
            </a:extLst>
          </p:cNvPr>
          <p:cNvPicPr>
            <a:picLocks noChangeAspect="1"/>
          </p:cNvPicPr>
          <p:nvPr/>
        </p:nvPicPr>
        <p:blipFill>
          <a:blip r:embed="rId7"/>
          <a:stretch>
            <a:fillRect/>
          </a:stretch>
        </p:blipFill>
        <p:spPr>
          <a:xfrm>
            <a:off x="8248553" y="1378077"/>
            <a:ext cx="3753043" cy="5188217"/>
          </a:xfrm>
          <a:prstGeom prst="rect">
            <a:avLst/>
          </a:prstGeom>
        </p:spPr>
      </p:pic>
    </p:spTree>
    <p:extLst>
      <p:ext uri="{BB962C8B-B14F-4D97-AF65-F5344CB8AC3E}">
        <p14:creationId xmlns:p14="http://schemas.microsoft.com/office/powerpoint/2010/main" val="5320097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B98259E6-80A6-4561-BDDD-D434FCF3A548}"/>
              </a:ext>
            </a:extLst>
          </p:cNvPr>
          <p:cNvSpPr>
            <a:spLocks noGrp="1"/>
          </p:cNvSpPr>
          <p:nvPr>
            <p:ph type="title"/>
          </p:nvPr>
        </p:nvSpPr>
        <p:spPr>
          <a:xfrm>
            <a:off x="966952" y="1204108"/>
            <a:ext cx="2669406" cy="1781175"/>
          </a:xfrm>
        </p:spPr>
        <p:txBody>
          <a:bodyPr vert="horz" lIns="91440" tIns="45720" rIns="91440" bIns="45720" rtlCol="0" anchorCtr="1">
            <a:normAutofit/>
          </a:bodyPr>
          <a:lstStyle/>
          <a:p>
            <a:r>
              <a:rPr lang="en-US" sz="3200" kern="1200">
                <a:solidFill>
                  <a:srgbClr val="FFFFFF"/>
                </a:solidFill>
                <a:latin typeface="+mj-lt"/>
                <a:ea typeface="+mj-ea"/>
                <a:cs typeface="+mj-cs"/>
              </a:rPr>
              <a:t>PACTO EDUCATIVO GLOBAL</a:t>
            </a:r>
          </a:p>
        </p:txBody>
      </p:sp>
      <p:sp>
        <p:nvSpPr>
          <p:cNvPr id="8" name="Content Placeholder 7">
            <a:extLst>
              <a:ext uri="{FF2B5EF4-FFF2-40B4-BE49-F238E27FC236}">
                <a16:creationId xmlns:a16="http://schemas.microsoft.com/office/drawing/2014/main" id="{ED9D3DAC-BF29-4036-9F18-317892F23043}"/>
              </a:ext>
            </a:extLst>
          </p:cNvPr>
          <p:cNvSpPr>
            <a:spLocks noGrp="1"/>
          </p:cNvSpPr>
          <p:nvPr>
            <p:ph idx="1"/>
          </p:nvPr>
        </p:nvSpPr>
        <p:spPr>
          <a:xfrm>
            <a:off x="966951" y="3355130"/>
            <a:ext cx="2669407" cy="2427333"/>
          </a:xfrm>
        </p:spPr>
        <p:txBody>
          <a:bodyPr vert="horz" lIns="91440" tIns="45720" rIns="91440" bIns="45720" rtlCol="0">
            <a:normAutofit/>
          </a:bodyPr>
          <a:lstStyle/>
          <a:p>
            <a:pPr marL="0" indent="0">
              <a:buNone/>
            </a:pPr>
            <a:r>
              <a:rPr lang="en-US" sz="1600" kern="1200">
                <a:latin typeface="+mn-lt"/>
                <a:ea typeface="+mn-ea"/>
                <a:cs typeface="+mn-cs"/>
              </a:rPr>
              <a:t>La educación católica al territorio de la Doctrina Social de la Iglesia</a:t>
            </a:r>
          </a:p>
        </p:txBody>
      </p:sp>
      <p:pic>
        <p:nvPicPr>
          <p:cNvPr id="4" name="Marcador de contenido 3">
            <a:hlinkClick r:id="rId2" action="ppaction://hlinkfile"/>
            <a:extLst>
              <a:ext uri="{FF2B5EF4-FFF2-40B4-BE49-F238E27FC236}">
                <a16:creationId xmlns:a16="http://schemas.microsoft.com/office/drawing/2014/main" id="{356A4508-098D-46D2-AEDC-0C256F517649}"/>
              </a:ext>
            </a:extLst>
          </p:cNvPr>
          <p:cNvPicPr>
            <a:picLocks noChangeAspect="1"/>
          </p:cNvPicPr>
          <p:nvPr/>
        </p:nvPicPr>
        <p:blipFill rotWithShape="1">
          <a:blip r:embed="rId3"/>
          <a:srcRect l="4029" r="6898" b="-3"/>
          <a:stretch/>
        </p:blipFill>
        <p:spPr>
          <a:xfrm>
            <a:off x="6495312" y="952500"/>
            <a:ext cx="3237302" cy="4829963"/>
          </a:xfrm>
          <a:prstGeom prst="rect">
            <a:avLst/>
          </a:prstGeom>
        </p:spPr>
      </p:pic>
    </p:spTree>
    <p:extLst>
      <p:ext uri="{BB962C8B-B14F-4D97-AF65-F5344CB8AC3E}">
        <p14:creationId xmlns:p14="http://schemas.microsoft.com/office/powerpoint/2010/main" val="21619103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972B0E-74EF-4CF1-A6EF-B1F1B51EA5BB}"/>
              </a:ext>
            </a:extLst>
          </p:cNvPr>
          <p:cNvSpPr>
            <a:spLocks noGrp="1"/>
          </p:cNvSpPr>
          <p:nvPr>
            <p:ph type="title"/>
          </p:nvPr>
        </p:nvSpPr>
        <p:spPr>
          <a:xfrm>
            <a:off x="838200" y="557188"/>
            <a:ext cx="10515600" cy="1133499"/>
          </a:xfrm>
        </p:spPr>
        <p:txBody>
          <a:bodyPr>
            <a:normAutofit/>
          </a:bodyPr>
          <a:lstStyle/>
          <a:p>
            <a:pPr algn="ctr"/>
            <a:r>
              <a:rPr lang="es-ES" sz="5200"/>
              <a:t>HITOS EN EL CAMINO DEL PACTO</a:t>
            </a:r>
          </a:p>
        </p:txBody>
      </p:sp>
      <p:graphicFrame>
        <p:nvGraphicFramePr>
          <p:cNvPr id="4" name="Marcador de contenido 3">
            <a:extLst>
              <a:ext uri="{FF2B5EF4-FFF2-40B4-BE49-F238E27FC236}">
                <a16:creationId xmlns:a16="http://schemas.microsoft.com/office/drawing/2014/main" id="{26CE08AE-F588-4AF2-8364-FAAB9C4841EC}"/>
              </a:ext>
            </a:extLst>
          </p:cNvPr>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15404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A9356D5-66D9-4D26-B3F9-11B65D75D7BA}"/>
              </a:ext>
            </a:extLst>
          </p:cNvPr>
          <p:cNvSpPr>
            <a:spLocks noGrp="1"/>
          </p:cNvSpPr>
          <p:nvPr>
            <p:ph type="title"/>
          </p:nvPr>
        </p:nvSpPr>
        <p:spPr>
          <a:xfrm>
            <a:off x="9267909" y="2023110"/>
            <a:ext cx="2469624" cy="2846070"/>
          </a:xfrm>
        </p:spPr>
        <p:txBody>
          <a:bodyPr vert="horz" lIns="91440" tIns="45720" rIns="91440" bIns="45720" rtlCol="0" anchor="ctr" anchorCtr="1">
            <a:normAutofit/>
          </a:bodyPr>
          <a:lstStyle/>
          <a:p>
            <a:r>
              <a:rPr lang="en-US" sz="3400" kern="1200">
                <a:solidFill>
                  <a:schemeClr val="tx1"/>
                </a:solidFill>
                <a:latin typeface="+mj-lt"/>
                <a:ea typeface="+mj-ea"/>
                <a:cs typeface="+mj-cs"/>
              </a:rPr>
              <a:t>Convocatoria</a:t>
            </a:r>
            <a:br>
              <a:rPr lang="en-US" sz="3400" kern="1200">
                <a:solidFill>
                  <a:schemeClr val="tx1"/>
                </a:solidFill>
                <a:latin typeface="+mj-lt"/>
                <a:ea typeface="+mj-ea"/>
                <a:cs typeface="+mj-cs"/>
              </a:rPr>
            </a:br>
            <a:r>
              <a:rPr lang="en-US" sz="3400" kern="1200">
                <a:solidFill>
                  <a:schemeClr val="tx1"/>
                </a:solidFill>
                <a:latin typeface="+mj-lt"/>
                <a:ea typeface="+mj-ea"/>
                <a:cs typeface="+mj-cs"/>
              </a:rPr>
              <a:t>septiembre de 2019</a:t>
            </a: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a:extLst>
              <a:ext uri="{FF2B5EF4-FFF2-40B4-BE49-F238E27FC236}">
                <a16:creationId xmlns:a16="http://schemas.microsoft.com/office/drawing/2014/main" id="{8ACDBC29-2302-449E-8DC8-EF27C3B41418}"/>
              </a:ext>
            </a:extLst>
          </p:cNvPr>
          <p:cNvPicPr>
            <a:picLocks noGrp="1"/>
          </p:cNvPicPr>
          <p:nvPr>
            <p:ph idx="1"/>
          </p:nvPr>
        </p:nvPicPr>
        <p:blipFill rotWithShape="1">
          <a:blip r:embed="rId2"/>
          <a:srcRect l="3338"/>
          <a:stretch/>
        </p:blipFill>
        <p:spPr>
          <a:xfrm>
            <a:off x="545238" y="1250749"/>
            <a:ext cx="7608304" cy="4427458"/>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29278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371D23A-C563-4BD4-A402-D801D99C5F03}"/>
              </a:ext>
            </a:extLst>
          </p:cNvPr>
          <p:cNvSpPr>
            <a:spLocks noGrp="1"/>
          </p:cNvSpPr>
          <p:nvPr>
            <p:ph type="title"/>
          </p:nvPr>
        </p:nvSpPr>
        <p:spPr>
          <a:xfrm>
            <a:off x="589560" y="856180"/>
            <a:ext cx="4560584" cy="1128068"/>
          </a:xfrm>
        </p:spPr>
        <p:txBody>
          <a:bodyPr anchor="ctr">
            <a:normAutofit/>
          </a:bodyPr>
          <a:lstStyle/>
          <a:p>
            <a:r>
              <a:rPr lang="es-ES" sz="4000"/>
              <a:t>análisis</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43535DF7-25C8-4311-B22C-03857A95B0C7}"/>
              </a:ext>
            </a:extLst>
          </p:cNvPr>
          <p:cNvSpPr>
            <a:spLocks noGrp="1"/>
          </p:cNvSpPr>
          <p:nvPr>
            <p:ph idx="1"/>
          </p:nvPr>
        </p:nvSpPr>
        <p:spPr>
          <a:xfrm>
            <a:off x="590719" y="2330505"/>
            <a:ext cx="4559425" cy="3979585"/>
          </a:xfrm>
        </p:spPr>
        <p:txBody>
          <a:bodyPr anchor="ctr">
            <a:normAutofit/>
          </a:bodyPr>
          <a:lstStyle/>
          <a:p>
            <a:r>
              <a:rPr lang="es-ES" sz="1700"/>
              <a:t>El mundo contemporáneo está en continua transformación y se encuentra atravesado por múltiples crisis. Vivimos un cambio de época: una metamorfosis no solo cultural sino también antropológica que genera nuevos lenguajes y descarta, sin discernimiento, los paradigmas que la historia nos ha dado. La educación afronta la llamada rapidación, que encarcela la existencia en el vórtice de la velocidad tecnológica y digital, cambiando continuamente los puntos de referencia. En este contexto, la identidad misma pierde consistencia y la estructura psicológica se desintegra ante una mutación incesante que “contrasta la natural lentitud de la evolución biológica”</a:t>
            </a:r>
          </a:p>
          <a:p>
            <a:endParaRPr lang="es-ES" sz="170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6D85584E-2841-4E19-A598-73B8E507C596}"/>
              </a:ext>
            </a:extLst>
          </p:cNvPr>
          <p:cNvPicPr>
            <a:picLocks noChangeAspect="1"/>
          </p:cNvPicPr>
          <p:nvPr/>
        </p:nvPicPr>
        <p:blipFill rotWithShape="1">
          <a:blip r:embed="rId2"/>
          <a:srcRect l="23455" r="6399" b="2"/>
          <a:stretch/>
        </p:blipFill>
        <p:spPr>
          <a:xfrm>
            <a:off x="5977788" y="799352"/>
            <a:ext cx="5425410" cy="5259296"/>
          </a:xfrm>
          <a:prstGeom prst="rect">
            <a:avLst/>
          </a:prstGeom>
        </p:spPr>
      </p:pic>
    </p:spTree>
    <p:extLst>
      <p:ext uri="{BB962C8B-B14F-4D97-AF65-F5344CB8AC3E}">
        <p14:creationId xmlns:p14="http://schemas.microsoft.com/office/powerpoint/2010/main" val="34075935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5C5AF0E-73E0-458D-A77A-BD54BF3D5382}"/>
              </a:ext>
            </a:extLst>
          </p:cNvPr>
          <p:cNvSpPr>
            <a:spLocks noGrp="1"/>
          </p:cNvSpPr>
          <p:nvPr>
            <p:ph type="title"/>
          </p:nvPr>
        </p:nvSpPr>
        <p:spPr>
          <a:xfrm>
            <a:off x="589560" y="856180"/>
            <a:ext cx="4560584" cy="1128068"/>
          </a:xfrm>
        </p:spPr>
        <p:txBody>
          <a:bodyPr anchor="ctr">
            <a:normAutofit/>
          </a:bodyPr>
          <a:lstStyle/>
          <a:p>
            <a:r>
              <a:rPr lang="es-ES" sz="4000"/>
              <a:t>propuesta</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569B8F17-2305-495C-AA83-A163255F4A46}"/>
              </a:ext>
            </a:extLst>
          </p:cNvPr>
          <p:cNvSpPr>
            <a:spLocks noGrp="1"/>
          </p:cNvSpPr>
          <p:nvPr>
            <p:ph idx="1"/>
          </p:nvPr>
        </p:nvSpPr>
        <p:spPr>
          <a:xfrm>
            <a:off x="590719" y="2330505"/>
            <a:ext cx="4559425" cy="3979585"/>
          </a:xfrm>
        </p:spPr>
        <p:txBody>
          <a:bodyPr anchor="ctr">
            <a:normAutofit/>
          </a:bodyPr>
          <a:lstStyle/>
          <a:p>
            <a:r>
              <a:rPr lang="es-ES" sz="1600"/>
              <a:t>Necesitamos un nuevo pacto educativo global que nos eduque en la solidaridad universal y en un nuevo humanismo.</a:t>
            </a:r>
          </a:p>
          <a:p>
            <a:r>
              <a:rPr lang="es-ES" sz="1600"/>
              <a:t>Es necesario unir esfuerzos para dar a luz una alianza educativa para formar a personas maduras capaces de vivir en la sociedad y para la sociedad.</a:t>
            </a:r>
          </a:p>
          <a:p>
            <a:r>
              <a:rPr lang="es-ES" sz="1600"/>
              <a:t>Debemos basar los procesos educativos sobre la conciencia de que todo en el mundo está íntimamente conectado y es necesario encontrar otras formas de entender la economía, la política, el crecimiento y el progreso.</a:t>
            </a:r>
          </a:p>
          <a:p>
            <a:r>
              <a:rPr lang="es-ES" sz="1600"/>
              <a:t>Debemos tener el coraje de formar personas disponibles a ponerse al servicio de la comunidad.</a:t>
            </a:r>
          </a:p>
          <a:p>
            <a:endParaRPr lang="es-ES" sz="160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D06226E2-12CF-44E8-B924-7A3D4FF10FDD}"/>
              </a:ext>
            </a:extLst>
          </p:cNvPr>
          <p:cNvPicPr>
            <a:picLocks noChangeAspect="1"/>
          </p:cNvPicPr>
          <p:nvPr/>
        </p:nvPicPr>
        <p:blipFill rotWithShape="1">
          <a:blip r:embed="rId2"/>
          <a:srcRect t="22717" r="1" b="6277"/>
          <a:stretch/>
        </p:blipFill>
        <p:spPr>
          <a:xfrm>
            <a:off x="5977788" y="799352"/>
            <a:ext cx="5425410" cy="5259296"/>
          </a:xfrm>
          <a:prstGeom prst="rect">
            <a:avLst/>
          </a:prstGeom>
        </p:spPr>
      </p:pic>
    </p:spTree>
    <p:extLst>
      <p:ext uri="{BB962C8B-B14F-4D97-AF65-F5344CB8AC3E}">
        <p14:creationId xmlns:p14="http://schemas.microsoft.com/office/powerpoint/2010/main" val="37927423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37F47DE-10DF-4667-946B-315A737F2EEE}"/>
              </a:ext>
            </a:extLst>
          </p:cNvPr>
          <p:cNvSpPr>
            <a:spLocks noGrp="1"/>
          </p:cNvSpPr>
          <p:nvPr>
            <p:ph type="title"/>
          </p:nvPr>
        </p:nvSpPr>
        <p:spPr>
          <a:xfrm>
            <a:off x="589560" y="856180"/>
            <a:ext cx="4560584" cy="1128068"/>
          </a:xfrm>
        </p:spPr>
        <p:txBody>
          <a:bodyPr anchor="ctr">
            <a:normAutofit/>
          </a:bodyPr>
          <a:lstStyle/>
          <a:p>
            <a:r>
              <a:rPr lang="es-ES" sz="4000"/>
              <a:t>TRES PASOS</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9F1DE613-05F7-41F0-AD0A-6E7ED8FEF4A3}"/>
              </a:ext>
            </a:extLst>
          </p:cNvPr>
          <p:cNvPicPr>
            <a:picLocks noChangeAspect="1"/>
          </p:cNvPicPr>
          <p:nvPr/>
        </p:nvPicPr>
        <p:blipFill rotWithShape="1">
          <a:blip r:embed="rId2"/>
          <a:srcRect l="30884" r="-1" b="-1"/>
          <a:stretch/>
        </p:blipFill>
        <p:spPr>
          <a:xfrm>
            <a:off x="5977788" y="799352"/>
            <a:ext cx="5425410" cy="5259296"/>
          </a:xfrm>
          <a:prstGeom prst="rect">
            <a:avLst/>
          </a:prstGeom>
        </p:spPr>
      </p:pic>
      <p:graphicFrame>
        <p:nvGraphicFramePr>
          <p:cNvPr id="4" name="Marcador de contenido 3">
            <a:extLst>
              <a:ext uri="{FF2B5EF4-FFF2-40B4-BE49-F238E27FC236}">
                <a16:creationId xmlns:a16="http://schemas.microsoft.com/office/drawing/2014/main" id="{06616771-DB69-4B87-80C3-57C714B68B94}"/>
              </a:ext>
            </a:extLst>
          </p:cNvPr>
          <p:cNvGraphicFramePr>
            <a:graphicFrameLocks noGrp="1"/>
          </p:cNvGraphicFramePr>
          <p:nvPr>
            <p:ph idx="1"/>
            <p:extLst>
              <p:ext uri="{D42A27DB-BD31-4B8C-83A1-F6EECF244321}">
                <p14:modId xmlns:p14="http://schemas.microsoft.com/office/powerpoint/2010/main" val="165983558"/>
              </p:ext>
            </p:extLst>
          </p:nvPr>
        </p:nvGraphicFramePr>
        <p:xfrm>
          <a:off x="590719" y="2330505"/>
          <a:ext cx="4559425" cy="3979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3332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149FA8D-67C1-4F15-AC5F-F0AF4DF5CC3C}"/>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La </a:t>
            </a:r>
            <a:r>
              <a:rPr lang="en-US" sz="5400" dirty="0" err="1">
                <a:solidFill>
                  <a:srgbClr val="FFFFFF"/>
                </a:solidFill>
              </a:rPr>
              <a:t>cosa</a:t>
            </a:r>
            <a:r>
              <a:rPr lang="en-US" sz="5400" dirty="0">
                <a:solidFill>
                  <a:srgbClr val="FFFFFF"/>
                </a:solidFill>
              </a:rPr>
              <a:t> se </a:t>
            </a:r>
            <a:r>
              <a:rPr lang="en-US" sz="5400" dirty="0" err="1">
                <a:solidFill>
                  <a:srgbClr val="FFFFFF"/>
                </a:solidFill>
              </a:rPr>
              <a:t>mueve</a:t>
            </a:r>
            <a:endParaRPr lang="en-US" sz="5400" dirty="0">
              <a:solidFill>
                <a:srgbClr val="FFFFFF"/>
              </a:solidFill>
            </a:endParaRPr>
          </a:p>
        </p:txBody>
      </p:sp>
      <p:pic>
        <p:nvPicPr>
          <p:cNvPr id="5" name="Marcador de contenido 4">
            <a:hlinkClick r:id="rId2"/>
            <a:extLst>
              <a:ext uri="{FF2B5EF4-FFF2-40B4-BE49-F238E27FC236}">
                <a16:creationId xmlns:a16="http://schemas.microsoft.com/office/drawing/2014/main" id="{1A710A92-88FD-48D7-8057-6E5E76247F1A}"/>
              </a:ext>
            </a:extLst>
          </p:cNvPr>
          <p:cNvPicPr>
            <a:picLocks noGrp="1" noChangeAspect="1"/>
          </p:cNvPicPr>
          <p:nvPr>
            <p:ph idx="1"/>
          </p:nvPr>
        </p:nvPicPr>
        <p:blipFill>
          <a:blip r:embed="rId3"/>
          <a:stretch>
            <a:fillRect/>
          </a:stretch>
        </p:blipFill>
        <p:spPr>
          <a:xfrm>
            <a:off x="897995" y="307730"/>
            <a:ext cx="4405111" cy="3997637"/>
          </a:xfrm>
          <a:prstGeom prst="rect">
            <a:avLst/>
          </a:prstGeom>
        </p:spPr>
      </p:pic>
      <p:pic>
        <p:nvPicPr>
          <p:cNvPr id="9" name="Imagen 8">
            <a:hlinkClick r:id="rId4"/>
            <a:extLst>
              <a:ext uri="{FF2B5EF4-FFF2-40B4-BE49-F238E27FC236}">
                <a16:creationId xmlns:a16="http://schemas.microsoft.com/office/drawing/2014/main" id="{584F2666-1AFA-4AD4-A172-6A8B0A60005F}"/>
              </a:ext>
            </a:extLst>
          </p:cNvPr>
          <p:cNvPicPr>
            <a:picLocks noChangeAspect="1"/>
          </p:cNvPicPr>
          <p:nvPr/>
        </p:nvPicPr>
        <p:blipFill>
          <a:blip r:embed="rId5"/>
          <a:stretch>
            <a:fillRect/>
          </a:stretch>
        </p:blipFill>
        <p:spPr>
          <a:xfrm>
            <a:off x="6645477" y="307731"/>
            <a:ext cx="4997048" cy="3997637"/>
          </a:xfrm>
          <a:prstGeom prst="rect">
            <a:avLst/>
          </a:prstGeom>
        </p:spPr>
      </p:pic>
      <p:cxnSp>
        <p:nvCxnSpPr>
          <p:cNvPr id="18" name="Straight Connector 1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33338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27107AB-C1BC-4BA0-8C71-231E6ED7BE35}"/>
              </a:ext>
            </a:extLst>
          </p:cNvPr>
          <p:cNvSpPr>
            <a:spLocks noGrp="1"/>
          </p:cNvSpPr>
          <p:nvPr>
            <p:ph type="title" idx="4294967295"/>
          </p:nvPr>
        </p:nvSpPr>
        <p:spPr>
          <a:xfrm>
            <a:off x="1113810" y="2960716"/>
            <a:ext cx="4036334" cy="2387600"/>
          </a:xfrm>
        </p:spPr>
        <p:txBody>
          <a:bodyPr vert="horz" lIns="91440" tIns="45720" rIns="91440" bIns="45720" rtlCol="0" anchor="t" anchorCtr="1">
            <a:normAutofit/>
          </a:bodyPr>
          <a:lstStyle/>
          <a:p>
            <a:r>
              <a:rPr lang="en-US" sz="5000" kern="1200">
                <a:solidFill>
                  <a:schemeClr val="tx1"/>
                </a:solidFill>
                <a:latin typeface="+mj-lt"/>
                <a:ea typeface="+mj-ea"/>
                <a:cs typeface="+mj-cs"/>
              </a:rPr>
              <a:t>Instrumentum laboris</a:t>
            </a: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a:hlinkClick r:id="rId2" action="ppaction://hlinkfile"/>
            <a:extLst>
              <a:ext uri="{FF2B5EF4-FFF2-40B4-BE49-F238E27FC236}">
                <a16:creationId xmlns:a16="http://schemas.microsoft.com/office/drawing/2014/main" id="{E4044A45-F236-46F3-A26F-D736E37B7EB5}"/>
              </a:ext>
            </a:extLst>
          </p:cNvPr>
          <p:cNvPicPr>
            <a:picLocks noChangeAspect="1"/>
          </p:cNvPicPr>
          <p:nvPr/>
        </p:nvPicPr>
        <p:blipFill rotWithShape="1">
          <a:blip r:embed="rId3"/>
          <a:srcRect t="13429" b="11686"/>
          <a:stretch/>
        </p:blipFill>
        <p:spPr>
          <a:xfrm>
            <a:off x="5922492" y="716365"/>
            <a:ext cx="5536001" cy="5366517"/>
          </a:xfrm>
          <a:prstGeom prst="rect">
            <a:avLst/>
          </a:prstGeom>
        </p:spPr>
      </p:pic>
    </p:spTree>
    <p:extLst>
      <p:ext uri="{BB962C8B-B14F-4D97-AF65-F5344CB8AC3E}">
        <p14:creationId xmlns:p14="http://schemas.microsoft.com/office/powerpoint/2010/main" val="33019184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C448241-ECC1-4D38-8D72-874BCE66A78B}"/>
              </a:ext>
            </a:extLst>
          </p:cNvPr>
          <p:cNvSpPr>
            <a:spLocks noGrp="1"/>
          </p:cNvSpPr>
          <p:nvPr>
            <p:ph type="title"/>
          </p:nvPr>
        </p:nvSpPr>
        <p:spPr>
          <a:xfrm>
            <a:off x="589560" y="856180"/>
            <a:ext cx="4560584" cy="1128068"/>
          </a:xfrm>
        </p:spPr>
        <p:txBody>
          <a:bodyPr anchor="ctr">
            <a:normAutofit/>
          </a:bodyPr>
          <a:lstStyle/>
          <a:p>
            <a:r>
              <a:rPr lang="es-ES" sz="3700"/>
              <a:t>Y, de repente, la pandemia</a:t>
            </a:r>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3B199FD2-1A43-45E3-9C6F-B7EB0F2B9C1B}"/>
              </a:ext>
            </a:extLst>
          </p:cNvPr>
          <p:cNvSpPr>
            <a:spLocks noGrp="1"/>
          </p:cNvSpPr>
          <p:nvPr>
            <p:ph idx="1"/>
          </p:nvPr>
        </p:nvSpPr>
        <p:spPr>
          <a:xfrm>
            <a:off x="590719" y="2330505"/>
            <a:ext cx="4559425" cy="3979585"/>
          </a:xfrm>
        </p:spPr>
        <p:txBody>
          <a:bodyPr anchor="ctr">
            <a:normAutofit/>
          </a:bodyPr>
          <a:lstStyle/>
          <a:p>
            <a:r>
              <a:rPr lang="es-ES" sz="2000"/>
              <a:t>Con la tempestad, se cayó el maquillaje de esos estereotipos con los que disfrazábamos nuestros egos siempre pretenciosos de querer aparentar; y dejó al descubierto, una vez más, esa (bendita) pertenencia común de la que no podemos ni queremos evadirnos; esa pertenencia de hermanos</a:t>
            </a:r>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risto en la tempestad del mar de Galilea - Brueghel, Jan (El Viejo). Museo  Nacional Thyssen-Bornemisza">
            <a:extLst>
              <a:ext uri="{FF2B5EF4-FFF2-40B4-BE49-F238E27FC236}">
                <a16:creationId xmlns:a16="http://schemas.microsoft.com/office/drawing/2014/main" id="{1C2532AC-54AE-4DA0-BA02-DB14F9A223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116" b="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1897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DB66F6E8-4D4A-4907-940A-774703A2D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16005" y="5367908"/>
            <a:ext cx="3175996" cy="1490093"/>
          </a:xfrm>
          <a:custGeom>
            <a:avLst/>
            <a:gdLst>
              <a:gd name="connsiteX0" fmla="*/ 2485888 w 3175996"/>
              <a:gd name="connsiteY0" fmla="*/ 1490093 h 1490093"/>
              <a:gd name="connsiteX1" fmla="*/ 0 w 3175996"/>
              <a:gd name="connsiteY1" fmla="*/ 1490093 h 1490093"/>
              <a:gd name="connsiteX2" fmla="*/ 0 w 3175996"/>
              <a:gd name="connsiteY2" fmla="*/ 0 h 1490093"/>
              <a:gd name="connsiteX3" fmla="*/ 3175996 w 3175996"/>
              <a:gd name="connsiteY3" fmla="*/ 0 h 1490093"/>
            </a:gdLst>
            <a:ahLst/>
            <a:cxnLst>
              <a:cxn ang="0">
                <a:pos x="connsiteX0" y="connsiteY0"/>
              </a:cxn>
              <a:cxn ang="0">
                <a:pos x="connsiteX1" y="connsiteY1"/>
              </a:cxn>
              <a:cxn ang="0">
                <a:pos x="connsiteX2" y="connsiteY2"/>
              </a:cxn>
              <a:cxn ang="0">
                <a:pos x="connsiteX3" y="connsiteY3"/>
              </a:cxn>
            </a:cxnLst>
            <a:rect l="l" t="t" r="r" b="b"/>
            <a:pathLst>
              <a:path w="3175996" h="1490093">
                <a:moveTo>
                  <a:pt x="2485888" y="1490093"/>
                </a:moveTo>
                <a:lnTo>
                  <a:pt x="0" y="1490093"/>
                </a:lnTo>
                <a:lnTo>
                  <a:pt x="0" y="0"/>
                </a:lnTo>
                <a:lnTo>
                  <a:pt x="3175996"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8F1F5A56-E82B-4FD5-9025-B72896FFB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566296" cy="1490093"/>
          </a:xfrm>
          <a:custGeom>
            <a:avLst/>
            <a:gdLst>
              <a:gd name="connsiteX0" fmla="*/ 0 w 9566296"/>
              <a:gd name="connsiteY0" fmla="*/ 0 h 1490093"/>
              <a:gd name="connsiteX1" fmla="*/ 405267 w 9566296"/>
              <a:gd name="connsiteY1" fmla="*/ 0 h 1490093"/>
              <a:gd name="connsiteX2" fmla="*/ 631857 w 9566296"/>
              <a:gd name="connsiteY2" fmla="*/ 0 h 1490093"/>
              <a:gd name="connsiteX3" fmla="*/ 2451761 w 9566296"/>
              <a:gd name="connsiteY3" fmla="*/ 0 h 1490093"/>
              <a:gd name="connsiteX4" fmla="*/ 2901880 w 9566296"/>
              <a:gd name="connsiteY4" fmla="*/ 0 h 1490093"/>
              <a:gd name="connsiteX5" fmla="*/ 3641106 w 9566296"/>
              <a:gd name="connsiteY5" fmla="*/ 0 h 1490093"/>
              <a:gd name="connsiteX6" fmla="*/ 9566296 w 9566296"/>
              <a:gd name="connsiteY6" fmla="*/ 0 h 1490093"/>
              <a:gd name="connsiteX7" fmla="*/ 8876188 w 9566296"/>
              <a:gd name="connsiteY7" fmla="*/ 1490093 h 1490093"/>
              <a:gd name="connsiteX8" fmla="*/ 631857 w 9566296"/>
              <a:gd name="connsiteY8" fmla="*/ 1490093 h 1490093"/>
              <a:gd name="connsiteX9" fmla="*/ 405267 w 9566296"/>
              <a:gd name="connsiteY9" fmla="*/ 1490093 h 1490093"/>
              <a:gd name="connsiteX10" fmla="*/ 0 w 9566296"/>
              <a:gd name="connsiteY10"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66296" h="1490093">
                <a:moveTo>
                  <a:pt x="0" y="0"/>
                </a:moveTo>
                <a:lnTo>
                  <a:pt x="405267" y="0"/>
                </a:lnTo>
                <a:lnTo>
                  <a:pt x="631857" y="0"/>
                </a:lnTo>
                <a:lnTo>
                  <a:pt x="2451761" y="0"/>
                </a:lnTo>
                <a:lnTo>
                  <a:pt x="2901880" y="0"/>
                </a:lnTo>
                <a:lnTo>
                  <a:pt x="3641106" y="0"/>
                </a:lnTo>
                <a:lnTo>
                  <a:pt x="9566296" y="0"/>
                </a:lnTo>
                <a:lnTo>
                  <a:pt x="8876188" y="1490093"/>
                </a:lnTo>
                <a:lnTo>
                  <a:pt x="631857" y="1490093"/>
                </a:lnTo>
                <a:lnTo>
                  <a:pt x="405267" y="1490093"/>
                </a:lnTo>
                <a:lnTo>
                  <a:pt x="0" y="1490093"/>
                </a:lnTo>
                <a:close/>
              </a:path>
            </a:pathLst>
          </a:custGeom>
          <a:solidFill>
            <a:schemeClr val="tx1">
              <a:lumMod val="65000"/>
              <a:lumOff val="3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Marcador de contenido 3">
            <a:extLst>
              <a:ext uri="{FF2B5EF4-FFF2-40B4-BE49-F238E27FC236}">
                <a16:creationId xmlns:a16="http://schemas.microsoft.com/office/drawing/2014/main" id="{4E238EEB-5441-480D-84EA-0D4A1B7EE1A7}"/>
              </a:ext>
            </a:extLst>
          </p:cNvPr>
          <p:cNvPicPr>
            <a:picLocks noGrp="1" noChangeAspect="1"/>
          </p:cNvPicPr>
          <p:nvPr>
            <p:ph idx="1"/>
          </p:nvPr>
        </p:nvPicPr>
        <p:blipFill rotWithShape="1">
          <a:blip r:embed="rId2"/>
          <a:srcRect r="3557" b="1"/>
          <a:stretch/>
        </p:blipFill>
        <p:spPr>
          <a:xfrm>
            <a:off x="892175" y="642938"/>
            <a:ext cx="7305675" cy="4079875"/>
          </a:xfrm>
          <a:prstGeom prst="rect">
            <a:avLst/>
          </a:prstGeom>
        </p:spPr>
      </p:pic>
      <p:pic>
        <p:nvPicPr>
          <p:cNvPr id="5" name="Imagen 4">
            <a:extLst>
              <a:ext uri="{FF2B5EF4-FFF2-40B4-BE49-F238E27FC236}">
                <a16:creationId xmlns:a16="http://schemas.microsoft.com/office/drawing/2014/main" id="{6A1CE77B-91A3-4C6A-BC6A-D87A1533D1D2}"/>
              </a:ext>
            </a:extLst>
          </p:cNvPr>
          <p:cNvPicPr>
            <a:picLocks noChangeAspect="1"/>
          </p:cNvPicPr>
          <p:nvPr/>
        </p:nvPicPr>
        <p:blipFill>
          <a:blip r:embed="rId3"/>
          <a:stretch>
            <a:fillRect/>
          </a:stretch>
        </p:blipFill>
        <p:spPr>
          <a:xfrm>
            <a:off x="8269288" y="642938"/>
            <a:ext cx="3032125" cy="4079875"/>
          </a:xfrm>
          <a:prstGeom prst="rect">
            <a:avLst/>
          </a:prstGeom>
        </p:spPr>
      </p:pic>
      <p:sp>
        <p:nvSpPr>
          <p:cNvPr id="2" name="Título 1">
            <a:extLst>
              <a:ext uri="{FF2B5EF4-FFF2-40B4-BE49-F238E27FC236}">
                <a16:creationId xmlns:a16="http://schemas.microsoft.com/office/drawing/2014/main" id="{967B295D-1226-4D60-9624-C19247E1E7F7}"/>
              </a:ext>
            </a:extLst>
          </p:cNvPr>
          <p:cNvSpPr>
            <a:spLocks noGrp="1"/>
          </p:cNvSpPr>
          <p:nvPr>
            <p:ph type="title"/>
          </p:nvPr>
        </p:nvSpPr>
        <p:spPr>
          <a:xfrm>
            <a:off x="838200" y="5529884"/>
            <a:ext cx="8078342" cy="1096331"/>
          </a:xfrm>
        </p:spPr>
        <p:txBody>
          <a:bodyPr vert="horz" lIns="182880" tIns="182880" rIns="182880" bIns="182880" rtlCol="0">
            <a:normAutofit/>
          </a:bodyPr>
          <a:lstStyle/>
          <a:p>
            <a:r>
              <a:rPr lang="en-US"/>
              <a:t>15 de octubre</a:t>
            </a:r>
          </a:p>
        </p:txBody>
      </p:sp>
    </p:spTree>
    <p:extLst>
      <p:ext uri="{BB962C8B-B14F-4D97-AF65-F5344CB8AC3E}">
        <p14:creationId xmlns:p14="http://schemas.microsoft.com/office/powerpoint/2010/main" val="18298100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402C6DE-78DE-4304-ABEC-70F1D667F801}"/>
              </a:ext>
            </a:extLst>
          </p:cNvPr>
          <p:cNvSpPr>
            <a:spLocks noGrp="1"/>
          </p:cNvSpPr>
          <p:nvPr>
            <p:ph type="title"/>
          </p:nvPr>
        </p:nvSpPr>
        <p:spPr>
          <a:xfrm>
            <a:off x="589560" y="856180"/>
            <a:ext cx="4560584" cy="1128068"/>
          </a:xfrm>
        </p:spPr>
        <p:txBody>
          <a:bodyPr anchor="ctr">
            <a:normAutofit/>
          </a:bodyPr>
          <a:lstStyle/>
          <a:p>
            <a:r>
              <a:rPr lang="es-ES" sz="2500">
                <a:latin typeface="PTSerif-Caption"/>
              </a:rPr>
              <a:t>Poner a la persona en el centro</a:t>
            </a:r>
            <a:br>
              <a:rPr lang="es-ES" sz="2500">
                <a:latin typeface="PTSerif-Caption"/>
              </a:rPr>
            </a:br>
            <a:endParaRPr lang="es-ES" sz="2500"/>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BAEBF987-0C8F-4DBD-9541-8B648DDD9BEB}"/>
              </a:ext>
            </a:extLst>
          </p:cNvPr>
          <p:cNvSpPr>
            <a:spLocks noGrp="1"/>
          </p:cNvSpPr>
          <p:nvPr>
            <p:ph idx="1"/>
          </p:nvPr>
        </p:nvSpPr>
        <p:spPr>
          <a:xfrm>
            <a:off x="590719" y="2330505"/>
            <a:ext cx="4559425" cy="3979585"/>
          </a:xfrm>
        </p:spPr>
        <p:txBody>
          <a:bodyPr anchor="ctr">
            <a:normAutofit/>
          </a:bodyPr>
          <a:lstStyle/>
          <a:p>
            <a:r>
              <a:rPr lang="es-ES" sz="2000" b="1"/>
              <a:t>Poner en el centro de todo proceso educativo formal e informal a la persona,</a:t>
            </a:r>
            <a:r>
              <a:rPr lang="es-ES" sz="2000"/>
              <a:t> su valor, su dignidad, para hacer sobresalir su propia especificidad, su belleza, su singularidad y, al mismo tiempo, su capacidad de relacionarse con los demás y con la realidad que la rodea, rechazando esos estilos de vida que favorecen la difusión de la cultura del descarte.</a:t>
            </a:r>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l negocio del trabajo en equipo panorámico de doble exposición se une con los empresarios de la silueta y los antecedentes modernos de la ciudad. equipo de negocios de pie las manos juntas, trabajo de caridad voluntario. - collage personas fotografías e imágenes de stock">
            <a:extLst>
              <a:ext uri="{FF2B5EF4-FFF2-40B4-BE49-F238E27FC236}">
                <a16:creationId xmlns:a16="http://schemas.microsoft.com/office/drawing/2014/main" id="{4DAB51B5-7D0D-4BE2-B5A5-E5D12B22A2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670" r="11294" b="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0902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3C62879-F6AD-4C77-8DF4-8884CA58C12F}"/>
              </a:ext>
            </a:extLst>
          </p:cNvPr>
          <p:cNvSpPr>
            <a:spLocks noGrp="1"/>
          </p:cNvSpPr>
          <p:nvPr>
            <p:ph type="title"/>
          </p:nvPr>
        </p:nvSpPr>
        <p:spPr>
          <a:xfrm>
            <a:off x="589560" y="856180"/>
            <a:ext cx="4560584" cy="1128068"/>
          </a:xfrm>
        </p:spPr>
        <p:txBody>
          <a:bodyPr anchor="ctr">
            <a:normAutofit/>
          </a:bodyPr>
          <a:lstStyle/>
          <a:p>
            <a:r>
              <a:rPr lang="es-ES" sz="2500">
                <a:latin typeface="PTSerif-Caption"/>
              </a:rPr>
              <a:t>Escuchar a las jóvenes generaciones</a:t>
            </a:r>
            <a:br>
              <a:rPr lang="es-ES" sz="2500">
                <a:latin typeface="PTSerif-Caption"/>
              </a:rPr>
            </a:br>
            <a:endParaRPr lang="es-ES" sz="2500"/>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81B56D18-E7B3-455A-9A25-D5151A6B7B5D}"/>
              </a:ext>
            </a:extLst>
          </p:cNvPr>
          <p:cNvSpPr>
            <a:spLocks noGrp="1"/>
          </p:cNvSpPr>
          <p:nvPr>
            <p:ph idx="1"/>
          </p:nvPr>
        </p:nvSpPr>
        <p:spPr>
          <a:xfrm>
            <a:off x="590719" y="2330505"/>
            <a:ext cx="4559425" cy="3979585"/>
          </a:xfrm>
        </p:spPr>
        <p:txBody>
          <a:bodyPr anchor="ctr">
            <a:normAutofit/>
          </a:bodyPr>
          <a:lstStyle/>
          <a:p>
            <a:r>
              <a:rPr lang="es-ES" sz="2000" b="0" i="0" u="none" strike="noStrike" baseline="0">
                <a:latin typeface="PTSerif-Regular"/>
              </a:rPr>
              <a:t>Escuchar la voz de los niños, adolescentes y jóvenes para construir juntos un futuro de justicia y de paz, una vida digna de toda persona.</a:t>
            </a:r>
          </a:p>
          <a:p>
            <a:endParaRPr lang="es-ES" sz="2000" b="0" i="0" u="none" strike="noStrike" baseline="0">
              <a:latin typeface="PTSerif-Regular"/>
            </a:endParaRPr>
          </a:p>
          <a:p>
            <a:r>
              <a:rPr lang="es-ES" sz="2000" b="0" i="0" u="none" strike="noStrike" baseline="0">
                <a:latin typeface="OpenSans-Regular"/>
              </a:rPr>
              <a:t>Este objetivo rellama la atención sobre la necesidad de adoptar un paradigma pedagógico basado en la escucha y el diálogo atento y respetuoso de las jóvenes generaciones. El Papa utiliza tres verbos: </a:t>
            </a:r>
            <a:r>
              <a:rPr lang="es-ES" sz="2000" b="0" i="1" u="none" strike="noStrike" baseline="0">
                <a:latin typeface="OpenSans-Italic"/>
              </a:rPr>
              <a:t>escuchar, transmitir, construir juntos.</a:t>
            </a:r>
            <a:endParaRPr lang="es-ES" sz="200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oreja y cierre de las manos femeninas. copiar espacio. papel desgarrado, fondo amarillo. el concepto de espionaje, espionaje, chismes y la prensa amarilla. - escuchar fotografías e imágenes de stock">
            <a:extLst>
              <a:ext uri="{FF2B5EF4-FFF2-40B4-BE49-F238E27FC236}">
                <a16:creationId xmlns:a16="http://schemas.microsoft.com/office/drawing/2014/main" id="{354E2362-4882-4A47-B978-EAAFD44C53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040" r="13708" b="2"/>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2672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7F1F758-B8F8-43B4-A163-6A6CED83CC6D}"/>
              </a:ext>
            </a:extLst>
          </p:cNvPr>
          <p:cNvSpPr>
            <a:spLocks noGrp="1"/>
          </p:cNvSpPr>
          <p:nvPr>
            <p:ph type="title"/>
          </p:nvPr>
        </p:nvSpPr>
        <p:spPr>
          <a:xfrm>
            <a:off x="589560" y="856180"/>
            <a:ext cx="4560584" cy="1128068"/>
          </a:xfrm>
        </p:spPr>
        <p:txBody>
          <a:bodyPr anchor="ctr">
            <a:normAutofit/>
          </a:bodyPr>
          <a:lstStyle/>
          <a:p>
            <a:r>
              <a:rPr lang="es-ES" sz="3700">
                <a:latin typeface="PTSerif-Caption"/>
              </a:rPr>
              <a:t>Promover a la mujer</a:t>
            </a:r>
            <a:br>
              <a:rPr lang="es-ES" sz="3700">
                <a:latin typeface="PTSerif-Caption"/>
              </a:rPr>
            </a:br>
            <a:endParaRPr lang="es-ES" sz="3700"/>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C76FD65F-9932-4492-BEE9-781C46D7F25E}"/>
              </a:ext>
            </a:extLst>
          </p:cNvPr>
          <p:cNvSpPr>
            <a:spLocks noGrp="1"/>
          </p:cNvSpPr>
          <p:nvPr>
            <p:ph idx="1"/>
          </p:nvPr>
        </p:nvSpPr>
        <p:spPr>
          <a:xfrm>
            <a:off x="590719" y="2330505"/>
            <a:ext cx="4559425" cy="3979585"/>
          </a:xfrm>
        </p:spPr>
        <p:txBody>
          <a:bodyPr anchor="ctr">
            <a:normAutofit/>
          </a:bodyPr>
          <a:lstStyle/>
          <a:p>
            <a:r>
              <a:rPr lang="es-ES" sz="1700" b="0" i="0" u="none" strike="noStrike" baseline="0">
                <a:latin typeface="PTSerif-Regular"/>
              </a:rPr>
              <a:t>Favorecer la plena participación de las niñas y las jóvenes en la educación.</a:t>
            </a:r>
          </a:p>
          <a:p>
            <a:r>
              <a:rPr lang="es-ES" sz="1700" b="0" i="0" u="none" strike="noStrike" baseline="0">
                <a:latin typeface="OpenSans-Regular"/>
              </a:rPr>
              <a:t>Se trata de una elección prioritaria y estratégica. El Papa Francisco escribe en la Encíclica “</a:t>
            </a:r>
            <a:r>
              <a:rPr lang="es-ES" sz="1700" b="0" i="1" u="none" strike="noStrike" baseline="0">
                <a:latin typeface="OpenSans-Italic"/>
              </a:rPr>
              <a:t>Fratelli Tutti</a:t>
            </a:r>
            <a:r>
              <a:rPr lang="es-ES" sz="1700" b="0" i="0" u="none" strike="noStrike" baseline="0">
                <a:latin typeface="OpenSans-Regular"/>
              </a:rPr>
              <a:t>” (n. 23): «la organización de las sociedades en todo el mundo todavía está lejos de reflejar con claridad que las mujeres tienen exactamente la misma dignidad e idénticos derechos que los varones. Se afirma algo con las palabras, pero las decisiones y la realidad gritan otro mensaje. Es un hecho que «doblemente pobres son las mujeres que sufren situaciones de exclusión, maltrato y violencia,porque frecuentemente se encuentran</a:t>
            </a:r>
            <a:endParaRPr lang="es-ES" sz="170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anticipación de pintura interior - mujeres collage fotografías e imágenes de stock">
            <a:extLst>
              <a:ext uri="{FF2B5EF4-FFF2-40B4-BE49-F238E27FC236}">
                <a16:creationId xmlns:a16="http://schemas.microsoft.com/office/drawing/2014/main" id="{AB2B7B92-ED17-4894-9284-70A4592303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11" r="18320"/>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7488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249DD4A-7D69-450A-A782-512779C86C8A}"/>
              </a:ext>
            </a:extLst>
          </p:cNvPr>
          <p:cNvSpPr>
            <a:spLocks noGrp="1"/>
          </p:cNvSpPr>
          <p:nvPr>
            <p:ph type="title"/>
          </p:nvPr>
        </p:nvSpPr>
        <p:spPr>
          <a:xfrm>
            <a:off x="589560" y="856180"/>
            <a:ext cx="4560584" cy="1128068"/>
          </a:xfrm>
        </p:spPr>
        <p:txBody>
          <a:bodyPr anchor="ctr">
            <a:normAutofit/>
          </a:bodyPr>
          <a:lstStyle/>
          <a:p>
            <a:r>
              <a:rPr lang="es-ES" sz="2800">
                <a:latin typeface="PTSerif-Caption"/>
              </a:rPr>
              <a:t>Responsabilizar a la familia</a:t>
            </a:r>
            <a:br>
              <a:rPr lang="es-ES" sz="2800">
                <a:latin typeface="PTSerif-Caption"/>
              </a:rPr>
            </a:br>
            <a:endParaRPr lang="es-ES" sz="2800"/>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21F0D46E-927B-4636-992B-EAEBF01C4AF6}"/>
              </a:ext>
            </a:extLst>
          </p:cNvPr>
          <p:cNvSpPr>
            <a:spLocks noGrp="1"/>
          </p:cNvSpPr>
          <p:nvPr>
            <p:ph idx="1"/>
          </p:nvPr>
        </p:nvSpPr>
        <p:spPr>
          <a:xfrm>
            <a:off x="590719" y="2330505"/>
            <a:ext cx="4559425" cy="3979585"/>
          </a:xfrm>
        </p:spPr>
        <p:txBody>
          <a:bodyPr anchor="ctr">
            <a:normAutofit/>
          </a:bodyPr>
          <a:lstStyle/>
          <a:p>
            <a:pPr marL="0" indent="0">
              <a:buNone/>
            </a:pPr>
            <a:r>
              <a:rPr lang="es-ES" sz="2000" b="0" i="0" u="none" strike="noStrike" baseline="0" dirty="0">
                <a:latin typeface="PTSerif-Regular"/>
              </a:rPr>
              <a:t>Ver en la familia al primer e indispensable sujeto educador.</a:t>
            </a:r>
          </a:p>
          <a:p>
            <a:pPr marL="0" indent="0">
              <a:buNone/>
            </a:pPr>
            <a:endParaRPr lang="es-ES" sz="2000" b="0" i="0" u="none" strike="noStrike" baseline="0" dirty="0">
              <a:latin typeface="PTSerif-Regular"/>
            </a:endParaRPr>
          </a:p>
          <a:p>
            <a:pPr marL="0" indent="0">
              <a:buNone/>
            </a:pPr>
            <a:r>
              <a:rPr lang="es-ES" sz="2000" b="0" i="0" u="none" strike="noStrike" baseline="0" dirty="0">
                <a:latin typeface="OpenSans-Regular"/>
              </a:rPr>
              <a:t>Es la célula fundamental de la sociedad y, como tal, debe poder cumplir su misión de fuente de relaciones generadoras y constitutivas de la persona a la que deben contribuir todos los demás sujetos.</a:t>
            </a:r>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vista trasera de la pareja de la tercera edad abrazada mirando a su familia en la naturaleza. - familias fotografías e imágenes de stock">
            <a:extLst>
              <a:ext uri="{FF2B5EF4-FFF2-40B4-BE49-F238E27FC236}">
                <a16:creationId xmlns:a16="http://schemas.microsoft.com/office/drawing/2014/main" id="{EA335C71-4B54-4388-A859-FA3A759516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40" r="21402" b="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3335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38A2991-7B5E-49E1-826A-40D9CE1BC7B7}"/>
              </a:ext>
            </a:extLst>
          </p:cNvPr>
          <p:cNvSpPr>
            <a:spLocks noGrp="1"/>
          </p:cNvSpPr>
          <p:nvPr>
            <p:ph type="title"/>
          </p:nvPr>
        </p:nvSpPr>
        <p:spPr>
          <a:xfrm>
            <a:off x="589560" y="856180"/>
            <a:ext cx="4560584" cy="1128068"/>
          </a:xfrm>
        </p:spPr>
        <p:txBody>
          <a:bodyPr anchor="ctr">
            <a:normAutofit/>
          </a:bodyPr>
          <a:lstStyle/>
          <a:p>
            <a:r>
              <a:rPr lang="es-ES" sz="3700">
                <a:latin typeface="PTSerif-Caption"/>
              </a:rPr>
              <a:t>Abrirse a la acogida</a:t>
            </a:r>
            <a:br>
              <a:rPr lang="es-ES" sz="3700">
                <a:latin typeface="PTSerif-Caption"/>
              </a:rPr>
            </a:br>
            <a:endParaRPr lang="es-ES" sz="3700"/>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D8F8BFB8-C470-464C-89D0-E4E1996E2533}"/>
              </a:ext>
            </a:extLst>
          </p:cNvPr>
          <p:cNvSpPr>
            <a:spLocks noGrp="1"/>
          </p:cNvSpPr>
          <p:nvPr>
            <p:ph idx="1"/>
          </p:nvPr>
        </p:nvSpPr>
        <p:spPr>
          <a:xfrm>
            <a:off x="590719" y="2330505"/>
            <a:ext cx="4559425" cy="3979585"/>
          </a:xfrm>
        </p:spPr>
        <p:txBody>
          <a:bodyPr anchor="ctr">
            <a:normAutofit/>
          </a:bodyPr>
          <a:lstStyle/>
          <a:p>
            <a:r>
              <a:rPr lang="es-ES" sz="1600" b="0" i="0" u="none" strike="noStrike" baseline="0">
                <a:latin typeface="PTSerif-Regular"/>
              </a:rPr>
              <a:t>Educar y educarnos en la acogida, abriéndonos a los más vulnerables y marginados.</a:t>
            </a:r>
          </a:p>
          <a:p>
            <a:pPr marL="0" indent="0">
              <a:buNone/>
            </a:pPr>
            <a:endParaRPr lang="es-ES" sz="1600" b="0" i="0" u="none" strike="noStrike" baseline="0">
              <a:latin typeface="PTSerif-Caption"/>
            </a:endParaRPr>
          </a:p>
          <a:p>
            <a:r>
              <a:rPr lang="es-ES" sz="1600" b="0" i="0" u="none" strike="noStrike" baseline="0">
                <a:latin typeface="OpenSans-Regular"/>
              </a:rPr>
              <a:t>En un mundo globalizado, aún no se ha alcanzado una igualdad generalizada, sino que se han acentuado muchas formas de desequilibrios sociales, económicos y culturales. Junto a los ciudadanos que obtienen los medios adecuados para su desarrollo personal y familiar, son muchísimos los «no ciudadanos», los «ciudadanos a medias» o los «sobrantes urbanos», los excluidos (cf. </a:t>
            </a:r>
            <a:r>
              <a:rPr lang="es-ES" sz="1600" b="0" i="1" u="none" strike="noStrike" baseline="0">
                <a:latin typeface="OpenSans-Italic"/>
              </a:rPr>
              <a:t>Evangelii Gaudium</a:t>
            </a:r>
            <a:r>
              <a:rPr lang="es-ES" sz="1600" b="0" i="0" u="none" strike="noStrike" baseline="0">
                <a:latin typeface="OpenSans-Regular"/>
              </a:rPr>
              <a:t>, n. 74). Una sociedad es sana cuando sabe acoger a los más vulnerables, cuando se interesa por los excluidos para que sean ciudadanos de pleno derecho.</a:t>
            </a:r>
            <a:endParaRPr lang="es-ES" sz="160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imagen conceptual de los valores familiares y la adopción. - acogida fotografías e imágenes de stock">
            <a:extLst>
              <a:ext uri="{FF2B5EF4-FFF2-40B4-BE49-F238E27FC236}">
                <a16:creationId xmlns:a16="http://schemas.microsoft.com/office/drawing/2014/main" id="{EC452004-3E61-492D-B465-F0F4DD0BD0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67" r="21276" b="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7765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B00D740-7650-446C-9CDB-7162DD50B050}"/>
              </a:ext>
            </a:extLst>
          </p:cNvPr>
          <p:cNvSpPr>
            <a:spLocks noGrp="1"/>
          </p:cNvSpPr>
          <p:nvPr>
            <p:ph type="title"/>
          </p:nvPr>
        </p:nvSpPr>
        <p:spPr>
          <a:xfrm>
            <a:off x="589560" y="856180"/>
            <a:ext cx="4560584" cy="1128068"/>
          </a:xfrm>
        </p:spPr>
        <p:txBody>
          <a:bodyPr anchor="ctr">
            <a:normAutofit/>
          </a:bodyPr>
          <a:lstStyle/>
          <a:p>
            <a:r>
              <a:rPr lang="es-ES" sz="2500">
                <a:latin typeface="PTSerif-Caption"/>
              </a:rPr>
              <a:t>Renovar la economía y la política</a:t>
            </a:r>
            <a:br>
              <a:rPr lang="es-ES" sz="2500">
                <a:latin typeface="PTSerif-Caption"/>
              </a:rPr>
            </a:br>
            <a:endParaRPr lang="es-ES" sz="2500"/>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266E75BE-87E3-4810-9C67-B0D3C336AF7F}"/>
              </a:ext>
            </a:extLst>
          </p:cNvPr>
          <p:cNvSpPr>
            <a:spLocks noGrp="1"/>
          </p:cNvSpPr>
          <p:nvPr>
            <p:ph idx="1"/>
          </p:nvPr>
        </p:nvSpPr>
        <p:spPr>
          <a:xfrm>
            <a:off x="590719" y="2330505"/>
            <a:ext cx="4559425" cy="3979585"/>
          </a:xfrm>
        </p:spPr>
        <p:txBody>
          <a:bodyPr anchor="ctr">
            <a:normAutofit/>
          </a:bodyPr>
          <a:lstStyle/>
          <a:p>
            <a:r>
              <a:rPr lang="es-ES" sz="1100" b="0" i="0" u="none" strike="noStrike" baseline="0">
                <a:latin typeface="PTSerif-Regular"/>
              </a:rPr>
              <a:t>Estudiar nuevas formas de entender la economía, la política, el desarrollo y el progreso, al servicio del hombre y de toda la familia humana</a:t>
            </a:r>
          </a:p>
          <a:p>
            <a:endParaRPr lang="es-ES" sz="1100" b="0" i="0" u="none" strike="noStrike" baseline="0">
              <a:latin typeface="PTSerif-Caption"/>
            </a:endParaRPr>
          </a:p>
          <a:p>
            <a:r>
              <a:rPr lang="es-ES" sz="1100" b="0" i="0" u="none" strike="noStrike" baseline="0">
                <a:latin typeface="OpenSans-Regular"/>
              </a:rPr>
              <a:t>Este objetivo resume muchos aspectos. La economía, la política, el crecimiento y el progreso son aspectos que forman parte de una forma de vida, de la cultura del pueblo en la que la educación debe aspirar a formar hombres y mujeres capaces de ser protagonistas del bien común. Para poder hacer esto es indispensable difundir una cultura del encuentro, en la que se busquen siempre puntos de contacto, se tiendan puentes, se proyecte algo que incluya a todos (cf. </a:t>
            </a:r>
            <a:r>
              <a:rPr lang="es-ES" sz="1100" b="0" i="1" u="none" strike="noStrike" baseline="0">
                <a:latin typeface="OpenSans-Italic"/>
              </a:rPr>
              <a:t>Fratelli Tutti </a:t>
            </a:r>
            <a:r>
              <a:rPr lang="es-ES" sz="1100" b="0" i="0" u="none" strike="noStrike" baseline="0">
                <a:latin typeface="OpenSans-Regular"/>
              </a:rPr>
              <a:t>n. 216). </a:t>
            </a:r>
          </a:p>
          <a:p>
            <a:r>
              <a:rPr lang="es-ES" sz="1100" b="0" i="0" u="none" strike="noStrike" baseline="0">
                <a:latin typeface="OpenSans-Regular"/>
              </a:rPr>
              <a:t>Esto implica educar a la capacidad de reconocer el derecho de los otros a ser ellos mismos y poder ser diferentes. Dentro de este estilo de vida de valores y culturas debe estar presente y activo un “pacto social”, gracias al cual todos están dispuestos de ceder algo por el bien común (cf. n. 221).</a:t>
            </a:r>
          </a:p>
          <a:p>
            <a:r>
              <a:rPr lang="es-ES" sz="1100" b="0" i="0" u="none" strike="noStrike" baseline="0">
                <a:latin typeface="OpenSans-Regular"/>
              </a:rPr>
              <a:t>Por ello, la educación debe ayudar a vivir el valor del respeto, debe enseñar “ elamor capaz de asumir toda diferencia, la prioridad de la dignidad de todo ser humano sobre cualesquiera fuesen sus ideas, sentimientos, prácticas” (n. 191).</a:t>
            </a:r>
            <a:endParaRPr lang="es-ES" sz="110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Ver las imágenes de origen">
            <a:extLst>
              <a:ext uri="{FF2B5EF4-FFF2-40B4-BE49-F238E27FC236}">
                <a16:creationId xmlns:a16="http://schemas.microsoft.com/office/drawing/2014/main" id="{74B6EDD0-690D-4B69-A00C-24B8411289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77" r="1" b="24970"/>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3823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4DE2492-9485-4308-AB44-B712E9EFC7DD}"/>
              </a:ext>
            </a:extLst>
          </p:cNvPr>
          <p:cNvSpPr>
            <a:spLocks noGrp="1"/>
          </p:cNvSpPr>
          <p:nvPr>
            <p:ph type="title"/>
          </p:nvPr>
        </p:nvSpPr>
        <p:spPr>
          <a:xfrm>
            <a:off x="589560" y="856180"/>
            <a:ext cx="4560584" cy="1128068"/>
          </a:xfrm>
        </p:spPr>
        <p:txBody>
          <a:bodyPr anchor="ctr">
            <a:normAutofit/>
          </a:bodyPr>
          <a:lstStyle/>
          <a:p>
            <a:r>
              <a:rPr lang="es-ES" sz="3400">
                <a:latin typeface="PTSerif-Caption"/>
              </a:rPr>
              <a:t>Cuidar la casa común</a:t>
            </a:r>
            <a:br>
              <a:rPr lang="es-ES" sz="3400">
                <a:latin typeface="PTSerif-Caption"/>
              </a:rPr>
            </a:br>
            <a:endParaRPr lang="es-ES" sz="3400"/>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C0B1F752-E5E6-46CE-A993-30FFA92BBECC}"/>
              </a:ext>
            </a:extLst>
          </p:cNvPr>
          <p:cNvSpPr>
            <a:spLocks noGrp="1"/>
          </p:cNvSpPr>
          <p:nvPr>
            <p:ph idx="1"/>
          </p:nvPr>
        </p:nvSpPr>
        <p:spPr>
          <a:xfrm>
            <a:off x="590719" y="2330505"/>
            <a:ext cx="4559425" cy="3979585"/>
          </a:xfrm>
        </p:spPr>
        <p:txBody>
          <a:bodyPr anchor="ctr">
            <a:normAutofit/>
          </a:bodyPr>
          <a:lstStyle/>
          <a:p>
            <a:r>
              <a:rPr lang="es-ES" sz="1100" b="0" i="0" u="none" strike="noStrike" baseline="0" dirty="0">
                <a:latin typeface="PTSerif-Regular"/>
              </a:rPr>
              <a:t>Custodiar y cultivar nuestra casa común, protegiendo sus recursos, adoptando estilos de vida más sobrios y apostando por las energías renovables y respetuosas del medio ambiente.</a:t>
            </a:r>
          </a:p>
          <a:p>
            <a:endParaRPr lang="es-ES" sz="1100" b="0" i="0" u="none" strike="noStrike" baseline="0" dirty="0">
              <a:latin typeface="OpenSans-Regular"/>
            </a:endParaRPr>
          </a:p>
          <a:p>
            <a:r>
              <a:rPr lang="es-ES" sz="1100" b="0" i="0" u="none" strike="noStrike" baseline="0" dirty="0">
                <a:latin typeface="OpenSans-Regular"/>
              </a:rPr>
              <a:t>El último objetivo indicado por el Papa Francisco se refiere claramente a la encíclica </a:t>
            </a:r>
            <a:r>
              <a:rPr lang="es-ES" sz="1100" b="0" i="1" u="none" strike="noStrike" baseline="0" dirty="0" err="1">
                <a:latin typeface="OpenSans-Italic"/>
              </a:rPr>
              <a:t>Laudato</a:t>
            </a:r>
            <a:r>
              <a:rPr lang="es-ES" sz="1100" b="0" i="1" u="none" strike="noStrike" baseline="0" dirty="0">
                <a:latin typeface="OpenSans-Italic"/>
              </a:rPr>
              <a:t> si’</a:t>
            </a:r>
            <a:r>
              <a:rPr lang="es-ES" sz="1100" b="0" i="0" u="none" strike="noStrike" baseline="0" dirty="0">
                <a:latin typeface="OpenSans-Regular"/>
              </a:rPr>
              <a:t>, en la que se destaca la dimensión global de la crisis actual. No se trata solamente de una crisis “ambiental”, o una crisis económica, financiera, política, social: es una crisis sin adjetivos, porque es una crisis </a:t>
            </a:r>
            <a:r>
              <a:rPr lang="es-ES" sz="1100" b="0" i="0" u="none" strike="noStrike" baseline="0" dirty="0" err="1">
                <a:latin typeface="OpenSans-Regular"/>
              </a:rPr>
              <a:t>interior,que</a:t>
            </a:r>
            <a:r>
              <a:rPr lang="es-ES" sz="1100" b="0" i="0" u="none" strike="noStrike" baseline="0" dirty="0">
                <a:latin typeface="OpenSans-Regular"/>
              </a:rPr>
              <a:t> se proyecta hacia el exterior en todas las dimensiones del ser humano, en la relación con los demás, con la sociedad, con las cosas, con el medio ambiente.</a:t>
            </a:r>
          </a:p>
          <a:p>
            <a:r>
              <a:rPr lang="es-ES" sz="1100" b="0" i="0" u="none" strike="noStrike" baseline="0" dirty="0">
                <a:latin typeface="OpenSans-Regular"/>
              </a:rPr>
              <a:t>La cuestión que está en juego es, entonces, de orden existencial y se refiere a la posición que el hombre se asigna a sí mismo en la realidad, al modo en </a:t>
            </a:r>
            <a:r>
              <a:rPr lang="es-ES" sz="1100" b="0" i="0" u="none" strike="noStrike" baseline="0" dirty="0" err="1">
                <a:latin typeface="OpenSans-Regular"/>
              </a:rPr>
              <a:t>quepercibe</a:t>
            </a:r>
            <a:r>
              <a:rPr lang="es-ES" sz="1100" b="0" i="0" u="none" strike="noStrike" baseline="0" dirty="0">
                <a:latin typeface="OpenSans-Regular"/>
              </a:rPr>
              <a:t> su existencia en el mundo. Por esto el Pontífice, ya en el primer </a:t>
            </a:r>
            <a:r>
              <a:rPr lang="es-ES" sz="1100" b="0" i="0" u="none" strike="noStrike" baseline="0" dirty="0" err="1">
                <a:latin typeface="OpenSans-Regular"/>
              </a:rPr>
              <a:t>mensajede</a:t>
            </a:r>
            <a:r>
              <a:rPr lang="es-ES" sz="1100" b="0" i="0" u="none" strike="noStrike" baseline="0" dirty="0">
                <a:latin typeface="OpenSans-Regular"/>
              </a:rPr>
              <a:t> lanzamiento del pacto educativo (12-09-2019), había renovado la invitación al diálogo sobre cómo estamos construyendo la casa común y el futuro del planeta.</a:t>
            </a:r>
          </a:p>
          <a:p>
            <a:r>
              <a:rPr lang="es-ES" sz="1100" b="0" i="0" u="none" strike="noStrike" baseline="0" dirty="0">
                <a:latin typeface="OpenSans-Regular"/>
              </a:rPr>
              <a:t>La respuesta está en la necesidad de invertir los talentos de todos, porque </a:t>
            </a:r>
            <a:r>
              <a:rPr lang="es-ES" sz="1100" b="0" i="0" u="none" strike="noStrike" baseline="0" dirty="0" err="1">
                <a:latin typeface="OpenSans-Regular"/>
              </a:rPr>
              <a:t>todocambio</a:t>
            </a:r>
            <a:r>
              <a:rPr lang="es-ES" sz="1100" b="0" i="0" u="none" strike="noStrike" baseline="0" dirty="0">
                <a:latin typeface="OpenSans-Regular"/>
              </a:rPr>
              <a:t> necesita un camino educativo para hacer madurar una nueva </a:t>
            </a:r>
            <a:r>
              <a:rPr lang="es-ES" sz="1100" b="0" i="0" u="none" strike="noStrike" baseline="0" dirty="0" err="1">
                <a:latin typeface="OpenSans-Regular"/>
              </a:rPr>
              <a:t>solidaridaduniversal</a:t>
            </a:r>
            <a:r>
              <a:rPr lang="es-ES" sz="1100" b="0" i="0" u="none" strike="noStrike" baseline="0" dirty="0">
                <a:latin typeface="OpenSans-Regular"/>
              </a:rPr>
              <a:t> y una sociedad más acogedora.</a:t>
            </a:r>
            <a:endParaRPr lang="es-ES" sz="1100" dirty="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conexión con la naturaleza - ecologia fotografías e imágenes de stock">
            <a:extLst>
              <a:ext uri="{FF2B5EF4-FFF2-40B4-BE49-F238E27FC236}">
                <a16:creationId xmlns:a16="http://schemas.microsoft.com/office/drawing/2014/main" id="{A78713E5-3CDB-4628-93F2-B9AEFA56C3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65" r="17478" b="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744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a:hlinkClick r:id="rId2"/>
            <a:extLst>
              <a:ext uri="{FF2B5EF4-FFF2-40B4-BE49-F238E27FC236}">
                <a16:creationId xmlns:a16="http://schemas.microsoft.com/office/drawing/2014/main" id="{1E35F961-1D04-45C6-BE15-1BA166F05C08}"/>
              </a:ext>
            </a:extLst>
          </p:cNvPr>
          <p:cNvPicPr>
            <a:picLocks noGrp="1" noChangeAspect="1"/>
          </p:cNvPicPr>
          <p:nvPr>
            <p:ph idx="1"/>
          </p:nvPr>
        </p:nvPicPr>
        <p:blipFill>
          <a:blip r:embed="rId3"/>
          <a:stretch>
            <a:fillRect/>
          </a:stretch>
        </p:blipFill>
        <p:spPr>
          <a:xfrm>
            <a:off x="950024" y="457200"/>
            <a:ext cx="10291952" cy="5943600"/>
          </a:xfrm>
          <a:prstGeom prst="rect">
            <a:avLst/>
          </a:prstGeom>
        </p:spPr>
      </p:pic>
    </p:spTree>
    <p:extLst>
      <p:ext uri="{BB962C8B-B14F-4D97-AF65-F5344CB8AC3E}">
        <p14:creationId xmlns:p14="http://schemas.microsoft.com/office/powerpoint/2010/main" val="8633868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ADF6725-18F1-4BD0-8A31-BF9762CC6898}"/>
              </a:ext>
            </a:extLst>
          </p:cNvPr>
          <p:cNvSpPr>
            <a:spLocks noGrp="1"/>
          </p:cNvSpPr>
          <p:nvPr>
            <p:ph type="title"/>
          </p:nvPr>
        </p:nvSpPr>
        <p:spPr>
          <a:xfrm>
            <a:off x="1198181" y="557189"/>
            <a:ext cx="9795637" cy="1104857"/>
          </a:xfrm>
        </p:spPr>
        <p:txBody>
          <a:bodyPr vert="horz" lIns="91440" tIns="45720" rIns="91440" bIns="45720" rtlCol="0" anchor="b">
            <a:normAutofit/>
          </a:bodyPr>
          <a:lstStyle/>
          <a:p>
            <a:pPr algn="ctr"/>
            <a:endParaRPr lang="en-US" sz="5200"/>
          </a:p>
        </p:txBody>
      </p:sp>
      <p:pic>
        <p:nvPicPr>
          <p:cNvPr id="7" name="Marcador de contenido 6">
            <a:extLst>
              <a:ext uri="{FF2B5EF4-FFF2-40B4-BE49-F238E27FC236}">
                <a16:creationId xmlns:a16="http://schemas.microsoft.com/office/drawing/2014/main" id="{AEB2DB36-4604-49D1-B78F-679E041367FA}"/>
              </a:ext>
            </a:extLst>
          </p:cNvPr>
          <p:cNvPicPr>
            <a:picLocks noGrp="1" noChangeAspect="1"/>
          </p:cNvPicPr>
          <p:nvPr>
            <p:ph idx="1"/>
          </p:nvPr>
        </p:nvPicPr>
        <p:blipFill rotWithShape="1">
          <a:blip r:embed="rId2"/>
          <a:srcRect r="-2" b="3194"/>
          <a:stretch/>
        </p:blipFill>
        <p:spPr>
          <a:xfrm>
            <a:off x="323308" y="389172"/>
            <a:ext cx="4367962" cy="2928141"/>
          </a:xfrm>
          <a:prstGeom prst="rect">
            <a:avLst/>
          </a:prstGeom>
        </p:spPr>
      </p:pic>
      <p:pic>
        <p:nvPicPr>
          <p:cNvPr id="5" name="Imagen 4">
            <a:extLst>
              <a:ext uri="{FF2B5EF4-FFF2-40B4-BE49-F238E27FC236}">
                <a16:creationId xmlns:a16="http://schemas.microsoft.com/office/drawing/2014/main" id="{08AA3130-F099-448B-B558-88F4CC7843EF}"/>
              </a:ext>
            </a:extLst>
          </p:cNvPr>
          <p:cNvPicPr>
            <a:picLocks noChangeAspect="1"/>
          </p:cNvPicPr>
          <p:nvPr/>
        </p:nvPicPr>
        <p:blipFill rotWithShape="1">
          <a:blip r:embed="rId3"/>
          <a:srcRect r="-2" b="2134"/>
          <a:stretch/>
        </p:blipFill>
        <p:spPr>
          <a:xfrm>
            <a:off x="3999328" y="4075573"/>
            <a:ext cx="3797536" cy="2545748"/>
          </a:xfrm>
          <a:prstGeom prst="rect">
            <a:avLst/>
          </a:prstGeom>
        </p:spPr>
      </p:pic>
      <p:pic>
        <p:nvPicPr>
          <p:cNvPr id="9" name="Imagen 8">
            <a:extLst>
              <a:ext uri="{FF2B5EF4-FFF2-40B4-BE49-F238E27FC236}">
                <a16:creationId xmlns:a16="http://schemas.microsoft.com/office/drawing/2014/main" id="{D046E549-0E28-445C-8333-484D96755321}"/>
              </a:ext>
            </a:extLst>
          </p:cNvPr>
          <p:cNvPicPr>
            <a:picLocks noChangeAspect="1"/>
          </p:cNvPicPr>
          <p:nvPr/>
        </p:nvPicPr>
        <p:blipFill>
          <a:blip r:embed="rId4"/>
          <a:stretch>
            <a:fillRect/>
          </a:stretch>
        </p:blipFill>
        <p:spPr>
          <a:xfrm>
            <a:off x="7653130" y="725496"/>
            <a:ext cx="4038905" cy="2756551"/>
          </a:xfrm>
          <a:prstGeom prst="rect">
            <a:avLst/>
          </a:prstGeom>
        </p:spPr>
      </p:pic>
    </p:spTree>
    <p:extLst>
      <p:ext uri="{BB962C8B-B14F-4D97-AF65-F5344CB8AC3E}">
        <p14:creationId xmlns:p14="http://schemas.microsoft.com/office/powerpoint/2010/main" val="24099214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5">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7">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322CD66D-1E10-441A-88E9-21D44DE2F91E}"/>
              </a:ext>
            </a:extLst>
          </p:cNvPr>
          <p:cNvSpPr txBox="1"/>
          <p:nvPr/>
        </p:nvSpPr>
        <p:spPr>
          <a:xfrm>
            <a:off x="793661" y="2599509"/>
            <a:ext cx="4530898" cy="3639450"/>
          </a:xfrm>
          <a:prstGeom prst="rect">
            <a:avLst/>
          </a:prstGeom>
        </p:spPr>
        <p:txBody>
          <a:bodyPr vert="horz" lIns="91440" tIns="45720" rIns="91440" bIns="45720" rtlCol="0" anchor="ctr">
            <a:normAutofit/>
          </a:bodyPr>
          <a:lstStyle/>
          <a:p>
            <a:pPr indent="-228600">
              <a:lnSpc>
                <a:spcPct val="90000"/>
              </a:lnSpc>
              <a:spcBef>
                <a:spcPts val="1000"/>
              </a:spcBef>
              <a:buClr>
                <a:schemeClr val="accent2"/>
              </a:buClr>
              <a:buFont typeface="Arial" panose="020B0604020202020204" pitchFamily="34" charset="0"/>
              <a:buChar char="•"/>
            </a:pPr>
            <a:r>
              <a:rPr lang="en-US" sz="2000"/>
              <a:t>“En nuestro tiempo, en el que el pacto educativo mundial se ha quebrado, veo con satisfacción que los gobiernos se han comprometido con estas ideas mediante la </a:t>
            </a:r>
            <a:r>
              <a:rPr lang="en-US" sz="2000" b="1"/>
              <a:t>adopción de la Agenda 2030 y de los Objetivos de Desarrollo Sostenible (ODS)</a:t>
            </a:r>
            <a:r>
              <a:rPr lang="en-US" sz="2000"/>
              <a:t> de la ONU, en sinergia con el pacto global sobre la educación”.</a:t>
            </a:r>
          </a:p>
        </p:txBody>
      </p:sp>
      <p:pic>
        <p:nvPicPr>
          <p:cNvPr id="6" name="Imagen 5">
            <a:extLst>
              <a:ext uri="{FF2B5EF4-FFF2-40B4-BE49-F238E27FC236}">
                <a16:creationId xmlns:a16="http://schemas.microsoft.com/office/drawing/2014/main" id="{F4ACC6FA-F752-4425-96E3-9A43246F4B64}"/>
              </a:ext>
            </a:extLst>
          </p:cNvPr>
          <p:cNvPicPr>
            <a:picLocks noChangeAspect="1"/>
          </p:cNvPicPr>
          <p:nvPr/>
        </p:nvPicPr>
        <p:blipFill rotWithShape="1">
          <a:blip r:embed="rId2"/>
          <a:srcRect l="1757" r="2563" b="-3"/>
          <a:stretch/>
        </p:blipFill>
        <p:spPr>
          <a:xfrm>
            <a:off x="5911532" y="2484255"/>
            <a:ext cx="5150277" cy="3714244"/>
          </a:xfrm>
          <a:prstGeom prst="rect">
            <a:avLst/>
          </a:prstGeom>
        </p:spPr>
      </p:pic>
      <p:sp>
        <p:nvSpPr>
          <p:cNvPr id="39" name="Rectangle 31">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3370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371D3C5A-D905-4DF3-85A3-E39D8EAD5158}"/>
              </a:ext>
            </a:extLst>
          </p:cNvPr>
          <p:cNvSpPr>
            <a:spLocks noGrp="1"/>
          </p:cNvSpPr>
          <p:nvPr>
            <p:ph idx="1"/>
          </p:nvPr>
        </p:nvSpPr>
        <p:spPr>
          <a:xfrm>
            <a:off x="590719" y="2330505"/>
            <a:ext cx="4559425" cy="3979585"/>
          </a:xfrm>
        </p:spPr>
        <p:txBody>
          <a:bodyPr anchor="ctr">
            <a:normAutofit/>
          </a:bodyPr>
          <a:lstStyle/>
          <a:p>
            <a:r>
              <a:rPr lang="es-ES" sz="2000" i="1"/>
              <a:t>La humanidad se encuentra ante un punto de no retorno: el impacto medioambiental del estilo de desarrollo dominante pone en peligro su supervivencia y la de las otras especies</a:t>
            </a:r>
            <a:r>
              <a:rPr lang="es-ES" sz="2000"/>
              <a:t> (Naciones Unidas CEPAL, 2016:53</a:t>
            </a:r>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580140A0-F234-4B85-B229-7DFBD26E61B4}"/>
              </a:ext>
            </a:extLst>
          </p:cNvPr>
          <p:cNvPicPr>
            <a:picLocks noChangeAspect="1"/>
          </p:cNvPicPr>
          <p:nvPr/>
        </p:nvPicPr>
        <p:blipFill rotWithShape="1">
          <a:blip r:embed="rId2"/>
          <a:srcRect l="10029" r="21118" b="-1"/>
          <a:stretch/>
        </p:blipFill>
        <p:spPr>
          <a:xfrm>
            <a:off x="5977788" y="799352"/>
            <a:ext cx="5425410" cy="5259296"/>
          </a:xfrm>
          <a:prstGeom prst="rect">
            <a:avLst/>
          </a:prstGeom>
        </p:spPr>
      </p:pic>
    </p:spTree>
    <p:extLst>
      <p:ext uri="{BB962C8B-B14F-4D97-AF65-F5344CB8AC3E}">
        <p14:creationId xmlns:p14="http://schemas.microsoft.com/office/powerpoint/2010/main" val="1168481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60A993-50B9-4DD3-A334-A4477E0067A1}"/>
              </a:ext>
            </a:extLst>
          </p:cNvPr>
          <p:cNvSpPr>
            <a:spLocks noGrp="1"/>
          </p:cNvSpPr>
          <p:nvPr>
            <p:ph type="title"/>
          </p:nvPr>
        </p:nvSpPr>
        <p:spPr>
          <a:xfrm>
            <a:off x="1036320" y="432000"/>
            <a:ext cx="10032273" cy="691406"/>
          </a:xfrm>
        </p:spPr>
        <p:txBody>
          <a:bodyPr>
            <a:normAutofit fontScale="90000"/>
          </a:bodyPr>
          <a:lstStyle/>
          <a:p>
            <a:r>
              <a:rPr lang="es-ES" dirty="0">
                <a:solidFill>
                  <a:schemeClr val="tx1"/>
                </a:solidFill>
              </a:rPr>
              <a:t>UNA META COMÚN, UN CAMINO Y UN MODELO DE TRABAJO COMPARTIDO </a:t>
            </a:r>
          </a:p>
        </p:txBody>
      </p:sp>
      <p:graphicFrame>
        <p:nvGraphicFramePr>
          <p:cNvPr id="7" name="Marcador de contenido 4">
            <a:extLst>
              <a:ext uri="{FF2B5EF4-FFF2-40B4-BE49-F238E27FC236}">
                <a16:creationId xmlns:a16="http://schemas.microsoft.com/office/drawing/2014/main" id="{49DCB11C-61BA-4178-B370-5A0E8636FC93}"/>
              </a:ext>
            </a:extLst>
          </p:cNvPr>
          <p:cNvGraphicFramePr>
            <a:graphicFrameLocks/>
          </p:cNvGraphicFramePr>
          <p:nvPr/>
        </p:nvGraphicFramePr>
        <p:xfrm>
          <a:off x="604647" y="1188000"/>
          <a:ext cx="9197975" cy="3613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0" name="Picture 2" descr="Brújula Direcciones Norte - Gráficos vectoriales gratis en Pixabay">
            <a:extLst>
              <a:ext uri="{FF2B5EF4-FFF2-40B4-BE49-F238E27FC236}">
                <a16:creationId xmlns:a16="http://schemas.microsoft.com/office/drawing/2014/main" id="{3C9CD889-8E46-4864-AEDC-8E576A840A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87214">
            <a:off x="1432675" y="3297202"/>
            <a:ext cx="2180947" cy="3008202"/>
          </a:xfrm>
          <a:prstGeom prst="rect">
            <a:avLst/>
          </a:prstGeom>
          <a:noFill/>
          <a:extLst>
            <a:ext uri="{909E8E84-426E-40DD-AFC4-6F175D3DCCD1}">
              <a14:hiddenFill xmlns:a14="http://schemas.microsoft.com/office/drawing/2010/main">
                <a:solidFill>
                  <a:srgbClr val="FFFFFF"/>
                </a:solidFill>
              </a14:hiddenFill>
            </a:ext>
          </a:extLst>
        </p:spPr>
      </p:pic>
      <p:sp>
        <p:nvSpPr>
          <p:cNvPr id="5" name="Bocadillo: rectángulo con esquinas redondeadas 4">
            <a:extLst>
              <a:ext uri="{FF2B5EF4-FFF2-40B4-BE49-F238E27FC236}">
                <a16:creationId xmlns:a16="http://schemas.microsoft.com/office/drawing/2014/main" id="{B85CBC55-CA04-46DA-AB22-7CF4C4E9DAE3}"/>
              </a:ext>
            </a:extLst>
          </p:cNvPr>
          <p:cNvSpPr/>
          <p:nvPr/>
        </p:nvSpPr>
        <p:spPr>
          <a:xfrm>
            <a:off x="7503604" y="4064726"/>
            <a:ext cx="3727268" cy="2032381"/>
          </a:xfrm>
          <a:prstGeom prst="wedgeRoundRectCallout">
            <a:avLst>
              <a:gd name="adj1" fmla="val 8606"/>
              <a:gd name="adj2" fmla="val -70761"/>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b="1" dirty="0">
                <a:solidFill>
                  <a:schemeClr val="bg1"/>
                </a:solidFill>
                <a:effectLst/>
                <a:latin typeface="Calibri" panose="020F0502020204030204" pitchFamily="34" charset="0"/>
                <a:ea typeface="Times New Roman" panose="02020603050405020304" pitchFamily="18" charset="0"/>
              </a:rPr>
              <a:t>Ciudadanas y ciudadanos globales</a:t>
            </a:r>
            <a:r>
              <a:rPr lang="es-ES" sz="1800" dirty="0">
                <a:solidFill>
                  <a:schemeClr val="bg1"/>
                </a:solidFill>
                <a:effectLst/>
                <a:latin typeface="Calibri" panose="020F0502020204030204" pitchFamily="34" charset="0"/>
                <a:ea typeface="Times New Roman" panose="02020603050405020304" pitchFamily="18" charset="0"/>
              </a:rPr>
              <a:t>: Una nueva generación de jóvenes con visión más global, capaz de ver el sufrimiento y de actuar proactiva y positivamente para lograr un mundo más fraterno, inclusivo, justo y sostenible. </a:t>
            </a:r>
            <a:endParaRPr lang="es-ES" dirty="0">
              <a:solidFill>
                <a:schemeClr val="bg1"/>
              </a:solidFill>
            </a:endParaRPr>
          </a:p>
        </p:txBody>
      </p:sp>
      <p:sp>
        <p:nvSpPr>
          <p:cNvPr id="8" name="Flecha: a la derecha 7">
            <a:extLst>
              <a:ext uri="{FF2B5EF4-FFF2-40B4-BE49-F238E27FC236}">
                <a16:creationId xmlns:a16="http://schemas.microsoft.com/office/drawing/2014/main" id="{0CA2AC16-5445-4218-BB14-FE9D891B851C}"/>
              </a:ext>
            </a:extLst>
          </p:cNvPr>
          <p:cNvSpPr/>
          <p:nvPr/>
        </p:nvSpPr>
        <p:spPr>
          <a:xfrm>
            <a:off x="3570514" y="4455187"/>
            <a:ext cx="3727268" cy="1272171"/>
          </a:xfrm>
          <a:prstGeom prst="rightArrow">
            <a:avLst>
              <a:gd name="adj1" fmla="val 100000"/>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ES" dirty="0"/>
              <a:t>EDUCACIÓN PARA LA CIUDADANÍA GLOBAL CON SENTIDO</a:t>
            </a:r>
          </a:p>
        </p:txBody>
      </p:sp>
    </p:spTree>
    <p:extLst>
      <p:ext uri="{BB962C8B-B14F-4D97-AF65-F5344CB8AC3E}">
        <p14:creationId xmlns:p14="http://schemas.microsoft.com/office/powerpoint/2010/main" val="185754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ángulo 40">
            <a:extLst>
              <a:ext uri="{FF2B5EF4-FFF2-40B4-BE49-F238E27FC236}">
                <a16:creationId xmlns:a16="http://schemas.microsoft.com/office/drawing/2014/main" id="{26C692CD-6850-4EBE-91C4-A5A17ADBE152}"/>
              </a:ext>
            </a:extLst>
          </p:cNvPr>
          <p:cNvSpPr/>
          <p:nvPr/>
        </p:nvSpPr>
        <p:spPr>
          <a:xfrm>
            <a:off x="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pic>
        <p:nvPicPr>
          <p:cNvPr id="3074" name="Picture 2" descr="Resultado de imagen de planetary gear for blast machine gif">
            <a:extLst>
              <a:ext uri="{FF2B5EF4-FFF2-40B4-BE49-F238E27FC236}">
                <a16:creationId xmlns:a16="http://schemas.microsoft.com/office/drawing/2014/main" id="{49CCD982-93E4-4082-B436-6613CF5A27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52839" y="576808"/>
            <a:ext cx="6227930" cy="620717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upo 34">
            <a:extLst>
              <a:ext uri="{FF2B5EF4-FFF2-40B4-BE49-F238E27FC236}">
                <a16:creationId xmlns:a16="http://schemas.microsoft.com/office/drawing/2014/main" id="{CF937470-3ED5-49D7-90AB-C07429699EDE}"/>
              </a:ext>
            </a:extLst>
          </p:cNvPr>
          <p:cNvGrpSpPr/>
          <p:nvPr/>
        </p:nvGrpSpPr>
        <p:grpSpPr>
          <a:xfrm>
            <a:off x="687141" y="4655495"/>
            <a:ext cx="3637191" cy="1741371"/>
            <a:chOff x="2823303" y="4054764"/>
            <a:chExt cx="1940724" cy="1741371"/>
          </a:xfrm>
        </p:grpSpPr>
        <p:grpSp>
          <p:nvGrpSpPr>
            <p:cNvPr id="30" name="Grupo 29">
              <a:extLst>
                <a:ext uri="{FF2B5EF4-FFF2-40B4-BE49-F238E27FC236}">
                  <a16:creationId xmlns:a16="http://schemas.microsoft.com/office/drawing/2014/main" id="{83C8C4AE-9E39-44FE-9B20-1ECFDE22422C}"/>
                </a:ext>
              </a:extLst>
            </p:cNvPr>
            <p:cNvGrpSpPr/>
            <p:nvPr/>
          </p:nvGrpSpPr>
          <p:grpSpPr>
            <a:xfrm>
              <a:off x="2823303" y="4706983"/>
              <a:ext cx="1940724" cy="1089152"/>
              <a:chOff x="3164112" y="291507"/>
              <a:chExt cx="3280231" cy="1089152"/>
            </a:xfrm>
          </p:grpSpPr>
          <p:sp>
            <p:nvSpPr>
              <p:cNvPr id="31" name="Rectángulo: esquinas redondeadas 30">
                <a:extLst>
                  <a:ext uri="{FF2B5EF4-FFF2-40B4-BE49-F238E27FC236}">
                    <a16:creationId xmlns:a16="http://schemas.microsoft.com/office/drawing/2014/main" id="{9480B434-0098-48AE-92C6-96CDDAD3561F}"/>
                  </a:ext>
                </a:extLst>
              </p:cNvPr>
              <p:cNvSpPr/>
              <p:nvPr/>
            </p:nvSpPr>
            <p:spPr>
              <a:xfrm>
                <a:off x="3164112" y="291507"/>
                <a:ext cx="3280231" cy="1089152"/>
              </a:xfrm>
              <a:prstGeom prst="roundRect">
                <a:avLst/>
              </a:prstGeom>
            </p:spPr>
            <p:style>
              <a:lnRef idx="1">
                <a:schemeClr val="dk1"/>
              </a:lnRef>
              <a:fillRef idx="2">
                <a:schemeClr val="dk1"/>
              </a:fillRef>
              <a:effectRef idx="1">
                <a:schemeClr val="dk1"/>
              </a:effectRef>
              <a:fontRef idx="minor">
                <a:schemeClr val="dk1"/>
              </a:fontRef>
            </p:style>
          </p:sp>
          <p:sp>
            <p:nvSpPr>
              <p:cNvPr id="32" name="Rectángulo: esquinas redondeadas 4">
                <a:extLst>
                  <a:ext uri="{FF2B5EF4-FFF2-40B4-BE49-F238E27FC236}">
                    <a16:creationId xmlns:a16="http://schemas.microsoft.com/office/drawing/2014/main" id="{276491A1-44C1-4F22-9FAD-117EE5616019}"/>
                  </a:ext>
                </a:extLst>
              </p:cNvPr>
              <p:cNvSpPr txBox="1"/>
              <p:nvPr/>
            </p:nvSpPr>
            <p:spPr>
              <a:xfrm>
                <a:off x="3217280" y="344675"/>
                <a:ext cx="3173895" cy="982816"/>
              </a:xfrm>
              <a:prstGeom prst="rect">
                <a:avLst/>
              </a:prstGeom>
              <a:noFill/>
              <a:ln>
                <a:noFill/>
              </a:ln>
            </p:spPr>
            <p:style>
              <a:lnRef idx="1">
                <a:schemeClr val="dk1"/>
              </a:lnRef>
              <a:fillRef idx="2">
                <a:schemeClr val="dk1"/>
              </a:fillRef>
              <a:effectRef idx="1">
                <a:schemeClr val="dk1"/>
              </a:effectRef>
              <a:fontRef idx="minor">
                <a:schemeClr val="dk1"/>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bg1"/>
                    </a:solidFill>
                  </a:rPr>
                  <a:t>ORGANIZACIÓN ESCOLAR Y CULTURA DIGITAL (TECNOLOGÍA HUMANIZADA)</a:t>
                </a:r>
              </a:p>
            </p:txBody>
          </p:sp>
        </p:grpSp>
        <p:cxnSp>
          <p:nvCxnSpPr>
            <p:cNvPr id="15" name="Conector recto 14">
              <a:extLst>
                <a:ext uri="{FF2B5EF4-FFF2-40B4-BE49-F238E27FC236}">
                  <a16:creationId xmlns:a16="http://schemas.microsoft.com/office/drawing/2014/main" id="{D1A0AA10-40F3-4A92-8669-CC26F529FD46}"/>
                </a:ext>
              </a:extLst>
            </p:cNvPr>
            <p:cNvCxnSpPr>
              <a:cxnSpLocks/>
              <a:stCxn id="31" idx="0"/>
            </p:cNvCxnSpPr>
            <p:nvPr/>
          </p:nvCxnSpPr>
          <p:spPr>
            <a:xfrm flipV="1">
              <a:off x="3793665" y="4054764"/>
              <a:ext cx="867223" cy="6522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Rectángulo: esquinas redondeadas 4">
            <a:extLst>
              <a:ext uri="{FF2B5EF4-FFF2-40B4-BE49-F238E27FC236}">
                <a16:creationId xmlns:a16="http://schemas.microsoft.com/office/drawing/2014/main" id="{8433E36E-508C-4F75-9784-20E871839A53}"/>
              </a:ext>
            </a:extLst>
          </p:cNvPr>
          <p:cNvSpPr txBox="1"/>
          <p:nvPr/>
        </p:nvSpPr>
        <p:spPr>
          <a:xfrm>
            <a:off x="5629159" y="3213599"/>
            <a:ext cx="2475346" cy="982816"/>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ES" sz="5400" kern="1200" dirty="0">
                <a:solidFill>
                  <a:schemeClr val="bg1"/>
                </a:solidFill>
                <a:latin typeface="Bodoni MT Poster Compressed" panose="02070706080601050204" pitchFamily="18" charset="0"/>
              </a:rPr>
              <a:t>FRATERNIDAD</a:t>
            </a:r>
          </a:p>
        </p:txBody>
      </p:sp>
      <p:grpSp>
        <p:nvGrpSpPr>
          <p:cNvPr id="27" name="Grupo 26">
            <a:extLst>
              <a:ext uri="{FF2B5EF4-FFF2-40B4-BE49-F238E27FC236}">
                <a16:creationId xmlns:a16="http://schemas.microsoft.com/office/drawing/2014/main" id="{6D8172C6-C1E6-4D18-80AD-2913F70DDCDD}"/>
              </a:ext>
            </a:extLst>
          </p:cNvPr>
          <p:cNvGrpSpPr/>
          <p:nvPr/>
        </p:nvGrpSpPr>
        <p:grpSpPr>
          <a:xfrm>
            <a:off x="7773191" y="5176834"/>
            <a:ext cx="3280231" cy="1089152"/>
            <a:chOff x="3233808" y="291505"/>
            <a:chExt cx="3280231" cy="1089152"/>
          </a:xfrm>
        </p:grpSpPr>
        <p:sp>
          <p:nvSpPr>
            <p:cNvPr id="39" name="Rectángulo: esquinas redondeadas 38">
              <a:extLst>
                <a:ext uri="{FF2B5EF4-FFF2-40B4-BE49-F238E27FC236}">
                  <a16:creationId xmlns:a16="http://schemas.microsoft.com/office/drawing/2014/main" id="{574FAD6B-ED7B-4E6B-AD16-6B53190C560F}"/>
                </a:ext>
              </a:extLst>
            </p:cNvPr>
            <p:cNvSpPr/>
            <p:nvPr/>
          </p:nvSpPr>
          <p:spPr>
            <a:xfrm>
              <a:off x="3233808" y="291505"/>
              <a:ext cx="3280231" cy="1089152"/>
            </a:xfrm>
            <a:prstGeom prst="roundRect">
              <a:avLst/>
            </a:prstGeom>
            <a:ln>
              <a:noFill/>
            </a:ln>
          </p:spPr>
          <p:style>
            <a:lnRef idx="1">
              <a:schemeClr val="accent1"/>
            </a:lnRef>
            <a:fillRef idx="3">
              <a:schemeClr val="accent1"/>
            </a:fillRef>
            <a:effectRef idx="2">
              <a:schemeClr val="accent1"/>
            </a:effectRef>
            <a:fontRef idx="minor">
              <a:schemeClr val="lt1"/>
            </a:fontRef>
          </p:style>
        </p:sp>
        <p:sp>
          <p:nvSpPr>
            <p:cNvPr id="40" name="Rectángulo: esquinas redondeadas 4">
              <a:extLst>
                <a:ext uri="{FF2B5EF4-FFF2-40B4-BE49-F238E27FC236}">
                  <a16:creationId xmlns:a16="http://schemas.microsoft.com/office/drawing/2014/main" id="{600922F5-0820-4A27-9768-12CE8E3EEA90}"/>
                </a:ext>
              </a:extLst>
            </p:cNvPr>
            <p:cNvSpPr txBox="1"/>
            <p:nvPr/>
          </p:nvSpPr>
          <p:spPr>
            <a:xfrm>
              <a:off x="3286976" y="344673"/>
              <a:ext cx="3173895" cy="982816"/>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ES" sz="1800" kern="1200" dirty="0"/>
                <a:t>SABERES Y COMPETENCIAS GLOBALES</a:t>
              </a:r>
            </a:p>
          </p:txBody>
        </p:sp>
      </p:grpSp>
      <p:grpSp>
        <p:nvGrpSpPr>
          <p:cNvPr id="28" name="Grupo 27">
            <a:extLst>
              <a:ext uri="{FF2B5EF4-FFF2-40B4-BE49-F238E27FC236}">
                <a16:creationId xmlns:a16="http://schemas.microsoft.com/office/drawing/2014/main" id="{3A2D0650-21D7-4699-AC2D-524A72067C4B}"/>
              </a:ext>
            </a:extLst>
          </p:cNvPr>
          <p:cNvGrpSpPr/>
          <p:nvPr/>
        </p:nvGrpSpPr>
        <p:grpSpPr>
          <a:xfrm>
            <a:off x="9447835" y="1307544"/>
            <a:ext cx="2656028" cy="1089152"/>
            <a:chOff x="5327154" y="4038007"/>
            <a:chExt cx="3280231" cy="1089152"/>
          </a:xfrm>
          <a:solidFill>
            <a:srgbClr val="FF0000"/>
          </a:solidFill>
        </p:grpSpPr>
        <p:sp>
          <p:nvSpPr>
            <p:cNvPr id="36" name="Rectángulo: esquinas redondeadas 35">
              <a:extLst>
                <a:ext uri="{FF2B5EF4-FFF2-40B4-BE49-F238E27FC236}">
                  <a16:creationId xmlns:a16="http://schemas.microsoft.com/office/drawing/2014/main" id="{137BB9C4-5230-4E40-BAD6-A1DA6375C829}"/>
                </a:ext>
              </a:extLst>
            </p:cNvPr>
            <p:cNvSpPr/>
            <p:nvPr/>
          </p:nvSpPr>
          <p:spPr>
            <a:xfrm>
              <a:off x="5327154" y="4038007"/>
              <a:ext cx="3280231" cy="1089152"/>
            </a:xfrm>
            <a:prstGeom prst="roundRect">
              <a:avLst/>
            </a:prstGeom>
            <a:grpFill/>
            <a:ln>
              <a:noFill/>
            </a:ln>
          </p:spPr>
          <p:style>
            <a:lnRef idx="1">
              <a:schemeClr val="accent6"/>
            </a:lnRef>
            <a:fillRef idx="3">
              <a:schemeClr val="accent6"/>
            </a:fillRef>
            <a:effectRef idx="2">
              <a:schemeClr val="accent6"/>
            </a:effectRef>
            <a:fontRef idx="minor">
              <a:schemeClr val="lt1"/>
            </a:fontRef>
          </p:style>
        </p:sp>
        <p:sp>
          <p:nvSpPr>
            <p:cNvPr id="37" name="Rectángulo: esquinas redondeadas 6">
              <a:extLst>
                <a:ext uri="{FF2B5EF4-FFF2-40B4-BE49-F238E27FC236}">
                  <a16:creationId xmlns:a16="http://schemas.microsoft.com/office/drawing/2014/main" id="{A8D99E16-E2CE-4F26-84E1-29D57630E058}"/>
                </a:ext>
              </a:extLst>
            </p:cNvPr>
            <p:cNvSpPr txBox="1"/>
            <p:nvPr/>
          </p:nvSpPr>
          <p:spPr>
            <a:xfrm>
              <a:off x="5380322" y="4091175"/>
              <a:ext cx="3173895" cy="98281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ES" sz="1800" kern="1200" dirty="0"/>
                <a:t>LA ESCUELA COMO SISTEMA RELACIONAL</a:t>
              </a:r>
            </a:p>
          </p:txBody>
        </p:sp>
      </p:grpSp>
      <p:grpSp>
        <p:nvGrpSpPr>
          <p:cNvPr id="29" name="Grupo 28">
            <a:extLst>
              <a:ext uri="{FF2B5EF4-FFF2-40B4-BE49-F238E27FC236}">
                <a16:creationId xmlns:a16="http://schemas.microsoft.com/office/drawing/2014/main" id="{5ABB86EC-4997-4B53-A6BE-061FF98E5A41}"/>
              </a:ext>
            </a:extLst>
          </p:cNvPr>
          <p:cNvGrpSpPr/>
          <p:nvPr/>
        </p:nvGrpSpPr>
        <p:grpSpPr>
          <a:xfrm>
            <a:off x="911798" y="1331819"/>
            <a:ext cx="3280231" cy="1089152"/>
            <a:chOff x="1001069" y="4038007"/>
            <a:chExt cx="3280231" cy="1089152"/>
          </a:xfrm>
          <a:solidFill>
            <a:schemeClr val="accent3">
              <a:lumMod val="75000"/>
            </a:schemeClr>
          </a:solidFill>
        </p:grpSpPr>
        <p:sp>
          <p:nvSpPr>
            <p:cNvPr id="33" name="Rectángulo: esquinas redondeadas 32">
              <a:extLst>
                <a:ext uri="{FF2B5EF4-FFF2-40B4-BE49-F238E27FC236}">
                  <a16:creationId xmlns:a16="http://schemas.microsoft.com/office/drawing/2014/main" id="{B5CA89F1-BD34-435A-8B58-A7E5B9A1EB26}"/>
                </a:ext>
              </a:extLst>
            </p:cNvPr>
            <p:cNvSpPr/>
            <p:nvPr/>
          </p:nvSpPr>
          <p:spPr>
            <a:xfrm>
              <a:off x="1001069" y="4038007"/>
              <a:ext cx="3280231" cy="1089152"/>
            </a:xfrm>
            <a:prstGeom prst="roundRect">
              <a:avLst/>
            </a:prstGeom>
            <a:grpFill/>
            <a:ln>
              <a:noFill/>
            </a:ln>
          </p:spPr>
          <p:style>
            <a:lnRef idx="1">
              <a:schemeClr val="accent3"/>
            </a:lnRef>
            <a:fillRef idx="3">
              <a:schemeClr val="accent3"/>
            </a:fillRef>
            <a:effectRef idx="2">
              <a:schemeClr val="accent3"/>
            </a:effectRef>
            <a:fontRef idx="minor">
              <a:schemeClr val="lt1"/>
            </a:fontRef>
          </p:style>
        </p:sp>
        <p:sp>
          <p:nvSpPr>
            <p:cNvPr id="34" name="Rectángulo: esquinas redondeadas 8">
              <a:extLst>
                <a:ext uri="{FF2B5EF4-FFF2-40B4-BE49-F238E27FC236}">
                  <a16:creationId xmlns:a16="http://schemas.microsoft.com/office/drawing/2014/main" id="{7403D894-28CC-4FCD-B76C-6E43045EC435}"/>
                </a:ext>
              </a:extLst>
            </p:cNvPr>
            <p:cNvSpPr txBox="1"/>
            <p:nvPr/>
          </p:nvSpPr>
          <p:spPr>
            <a:xfrm>
              <a:off x="1054237" y="4091175"/>
              <a:ext cx="3173895" cy="982816"/>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ES" sz="1800" kern="1200" dirty="0"/>
                <a:t>ÉTICA DEL CUIDADO </a:t>
              </a:r>
            </a:p>
            <a:p>
              <a:pPr marL="0" lvl="0" indent="0" algn="ctr" defTabSz="800100">
                <a:lnSpc>
                  <a:spcPct val="90000"/>
                </a:lnSpc>
                <a:spcBef>
                  <a:spcPct val="0"/>
                </a:spcBef>
                <a:spcAft>
                  <a:spcPct val="35000"/>
                </a:spcAft>
                <a:buNone/>
              </a:pPr>
              <a:r>
                <a:rPr lang="es-ES" sz="1800" kern="1200" dirty="0"/>
                <a:t>“CUIDADANÍA”</a:t>
              </a:r>
            </a:p>
          </p:txBody>
        </p:sp>
      </p:grpSp>
      <p:sp>
        <p:nvSpPr>
          <p:cNvPr id="42" name="Título 3">
            <a:extLst>
              <a:ext uri="{FF2B5EF4-FFF2-40B4-BE49-F238E27FC236}">
                <a16:creationId xmlns:a16="http://schemas.microsoft.com/office/drawing/2014/main" id="{EE4AA7C8-CC3C-41D4-B5EE-E21A40159349}"/>
              </a:ext>
            </a:extLst>
          </p:cNvPr>
          <p:cNvSpPr txBox="1">
            <a:spLocks/>
          </p:cNvSpPr>
          <p:nvPr/>
        </p:nvSpPr>
        <p:spPr>
          <a:xfrm>
            <a:off x="187234" y="250157"/>
            <a:ext cx="11817531" cy="395025"/>
          </a:xfrm>
          <a:prstGeom prst="rect">
            <a:avLst/>
          </a:prstGeom>
        </p:spPr>
        <p:style>
          <a:lnRef idx="2">
            <a:schemeClr val="dk1"/>
          </a:lnRef>
          <a:fillRef idx="1">
            <a:schemeClr val="lt1"/>
          </a:fillRef>
          <a:effectRef idx="0">
            <a:schemeClr val="dk1"/>
          </a:effectRef>
          <a:fontRef idx="minor">
            <a:schemeClr val="dk1"/>
          </a:fontRef>
        </p:style>
        <p:txBody>
          <a:bodyP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s-ES" sz="500" dirty="0"/>
              <a:t> </a:t>
            </a:r>
          </a:p>
          <a:p>
            <a:r>
              <a:rPr lang="es-ES" sz="2000" dirty="0"/>
              <a:t>En la CLASE DE RELIGIÓN, la fraternidad marca la diferencia</a:t>
            </a:r>
          </a:p>
        </p:txBody>
      </p:sp>
    </p:spTree>
    <p:extLst>
      <p:ext uri="{BB962C8B-B14F-4D97-AF65-F5344CB8AC3E}">
        <p14:creationId xmlns:p14="http://schemas.microsoft.com/office/powerpoint/2010/main" val="38810949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3">
            <a:extLst>
              <a:ext uri="{FF2B5EF4-FFF2-40B4-BE49-F238E27FC236}">
                <a16:creationId xmlns:a16="http://schemas.microsoft.com/office/drawing/2014/main" id="{5E02E593-E2DE-4316-957C-ED1475EFFB14}"/>
              </a:ext>
            </a:extLst>
          </p:cNvPr>
          <p:cNvSpPr txBox="1">
            <a:spLocks/>
          </p:cNvSpPr>
          <p:nvPr/>
        </p:nvSpPr>
        <p:spPr>
          <a:xfrm>
            <a:off x="5381807" y="964692"/>
            <a:ext cx="5894832" cy="1188720"/>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pPr>
              <a:spcAft>
                <a:spcPts val="600"/>
              </a:spcAft>
            </a:pPr>
            <a:r>
              <a:rPr lang="en-US" sz="1800" dirty="0"/>
              <a:t> </a:t>
            </a:r>
          </a:p>
          <a:p>
            <a:pPr>
              <a:spcAft>
                <a:spcPts val="600"/>
              </a:spcAft>
            </a:pPr>
            <a:r>
              <a:rPr lang="en-US" sz="1800" dirty="0"/>
              <a:t>La </a:t>
            </a:r>
            <a:r>
              <a:rPr lang="en-US" sz="1800" dirty="0" err="1"/>
              <a:t>fraternidad</a:t>
            </a:r>
            <a:r>
              <a:rPr lang="en-US" sz="1800" dirty="0"/>
              <a:t>: UN VALIOSO LEGADO PARA LA CLASE DE RELIGIÓN</a:t>
            </a:r>
          </a:p>
        </p:txBody>
      </p:sp>
      <p:pic>
        <p:nvPicPr>
          <p:cNvPr id="5" name="Imagen 4">
            <a:extLst>
              <a:ext uri="{FF2B5EF4-FFF2-40B4-BE49-F238E27FC236}">
                <a16:creationId xmlns:a16="http://schemas.microsoft.com/office/drawing/2014/main" id="{162DF96F-B9D2-44A5-B650-133E647C8261}"/>
              </a:ext>
            </a:extLst>
          </p:cNvPr>
          <p:cNvPicPr>
            <a:picLocks noChangeAspect="1"/>
          </p:cNvPicPr>
          <p:nvPr/>
        </p:nvPicPr>
        <p:blipFill>
          <a:blip r:embed="rId2"/>
          <a:stretch>
            <a:fillRect/>
          </a:stretch>
        </p:blipFill>
        <p:spPr>
          <a:xfrm>
            <a:off x="1213682" y="1293275"/>
            <a:ext cx="3156050" cy="4279392"/>
          </a:xfrm>
          <a:prstGeom prst="rect">
            <a:avLst/>
          </a:prstGeom>
        </p:spPr>
      </p:pic>
      <p:sp>
        <p:nvSpPr>
          <p:cNvPr id="2" name="Marcador de contenido 1">
            <a:extLst>
              <a:ext uri="{FF2B5EF4-FFF2-40B4-BE49-F238E27FC236}">
                <a16:creationId xmlns:a16="http://schemas.microsoft.com/office/drawing/2014/main" id="{C54721BD-2633-4ACD-ACED-57D0E5858905}"/>
              </a:ext>
            </a:extLst>
          </p:cNvPr>
          <p:cNvSpPr>
            <a:spLocks noGrp="1"/>
          </p:cNvSpPr>
          <p:nvPr>
            <p:ph sz="half" idx="1"/>
          </p:nvPr>
        </p:nvSpPr>
        <p:spPr>
          <a:xfrm>
            <a:off x="5380378" y="2638044"/>
            <a:ext cx="5963317" cy="3263206"/>
          </a:xfrm>
        </p:spPr>
        <p:txBody>
          <a:bodyPr vert="horz" lIns="91440" tIns="45720" rIns="91440" bIns="45720" rtlCol="0">
            <a:normAutofit fontScale="92500" lnSpcReduction="20000"/>
          </a:bodyPr>
          <a:lstStyle/>
          <a:p>
            <a:r>
              <a:rPr lang="en-US" dirty="0">
                <a:solidFill>
                  <a:schemeClr val="tx1">
                    <a:lumMod val="85000"/>
                    <a:lumOff val="15000"/>
                  </a:schemeClr>
                </a:solidFill>
              </a:rPr>
              <a:t>«Hoy </a:t>
            </a:r>
            <a:r>
              <a:rPr lang="en-US" dirty="0" err="1">
                <a:solidFill>
                  <a:schemeClr val="tx1">
                    <a:lumMod val="85000"/>
                    <a:lumOff val="15000"/>
                  </a:schemeClr>
                </a:solidFill>
              </a:rPr>
              <a:t>estamos</a:t>
            </a:r>
            <a:r>
              <a:rPr lang="en-US" dirty="0">
                <a:solidFill>
                  <a:schemeClr val="tx1">
                    <a:lumMod val="85000"/>
                    <a:lumOff val="15000"/>
                  </a:schemeClr>
                </a:solidFill>
              </a:rPr>
              <a:t> ante la gran </a:t>
            </a:r>
            <a:r>
              <a:rPr lang="en-US" dirty="0" err="1">
                <a:solidFill>
                  <a:schemeClr val="tx1">
                    <a:lumMod val="85000"/>
                    <a:lumOff val="15000"/>
                  </a:schemeClr>
                </a:solidFill>
              </a:rPr>
              <a:t>oportunidad</a:t>
            </a:r>
            <a:r>
              <a:rPr lang="en-US" dirty="0">
                <a:solidFill>
                  <a:schemeClr val="tx1">
                    <a:lumMod val="85000"/>
                    <a:lumOff val="15000"/>
                  </a:schemeClr>
                </a:solidFill>
              </a:rPr>
              <a:t> de </a:t>
            </a:r>
            <a:r>
              <a:rPr lang="en-US" b="1" dirty="0" err="1">
                <a:solidFill>
                  <a:schemeClr val="tx1">
                    <a:lumMod val="85000"/>
                    <a:lumOff val="15000"/>
                  </a:schemeClr>
                </a:solidFill>
              </a:rPr>
              <a:t>manifestar</a:t>
            </a:r>
            <a:r>
              <a:rPr lang="en-US" b="1" dirty="0">
                <a:solidFill>
                  <a:schemeClr val="tx1">
                    <a:lumMod val="85000"/>
                    <a:lumOff val="15000"/>
                  </a:schemeClr>
                </a:solidFill>
              </a:rPr>
              <a:t> </a:t>
            </a:r>
            <a:r>
              <a:rPr lang="en-US" b="1" dirty="0" err="1">
                <a:solidFill>
                  <a:schemeClr val="tx1">
                    <a:lumMod val="85000"/>
                    <a:lumOff val="15000"/>
                  </a:schemeClr>
                </a:solidFill>
              </a:rPr>
              <a:t>nuestra</a:t>
            </a:r>
            <a:r>
              <a:rPr lang="en-US" b="1" dirty="0">
                <a:solidFill>
                  <a:schemeClr val="tx1">
                    <a:lumMod val="85000"/>
                    <a:lumOff val="15000"/>
                  </a:schemeClr>
                </a:solidFill>
              </a:rPr>
              <a:t> </a:t>
            </a:r>
            <a:r>
              <a:rPr lang="en-US" b="1" dirty="0" err="1">
                <a:solidFill>
                  <a:schemeClr val="tx1">
                    <a:lumMod val="85000"/>
                    <a:lumOff val="15000"/>
                  </a:schemeClr>
                </a:solidFill>
              </a:rPr>
              <a:t>esencia</a:t>
            </a:r>
            <a:r>
              <a:rPr lang="en-US" b="1" dirty="0">
                <a:solidFill>
                  <a:schemeClr val="tx1">
                    <a:lumMod val="85000"/>
                    <a:lumOff val="15000"/>
                  </a:schemeClr>
                </a:solidFill>
              </a:rPr>
              <a:t> </a:t>
            </a:r>
            <a:r>
              <a:rPr lang="en-US" b="1" dirty="0" err="1">
                <a:solidFill>
                  <a:schemeClr val="tx1">
                    <a:lumMod val="85000"/>
                    <a:lumOff val="15000"/>
                  </a:schemeClr>
                </a:solidFill>
              </a:rPr>
              <a:t>fraterna</a:t>
            </a:r>
            <a:r>
              <a:rPr lang="en-US" dirty="0">
                <a:solidFill>
                  <a:schemeClr val="tx1">
                    <a:lumMod val="85000"/>
                    <a:lumOff val="15000"/>
                  </a:schemeClr>
                </a:solidFill>
              </a:rPr>
              <a:t>, de ser </a:t>
            </a:r>
            <a:r>
              <a:rPr lang="en-US" dirty="0" err="1">
                <a:solidFill>
                  <a:schemeClr val="tx1">
                    <a:lumMod val="85000"/>
                    <a:lumOff val="15000"/>
                  </a:schemeClr>
                </a:solidFill>
              </a:rPr>
              <a:t>otros</a:t>
            </a:r>
            <a:r>
              <a:rPr lang="en-US" dirty="0">
                <a:solidFill>
                  <a:schemeClr val="tx1">
                    <a:lumMod val="85000"/>
                    <a:lumOff val="15000"/>
                  </a:schemeClr>
                </a:solidFill>
              </a:rPr>
              <a:t> buenos </a:t>
            </a:r>
            <a:r>
              <a:rPr lang="en-US" dirty="0" err="1">
                <a:solidFill>
                  <a:schemeClr val="tx1">
                    <a:lumMod val="85000"/>
                    <a:lumOff val="15000"/>
                  </a:schemeClr>
                </a:solidFill>
              </a:rPr>
              <a:t>samaritanos</a:t>
            </a:r>
            <a:r>
              <a:rPr lang="en-US" dirty="0">
                <a:solidFill>
                  <a:schemeClr val="tx1">
                    <a:lumMod val="85000"/>
                    <a:lumOff val="15000"/>
                  </a:schemeClr>
                </a:solidFill>
              </a:rPr>
              <a:t> que </a:t>
            </a:r>
            <a:r>
              <a:rPr lang="en-US" dirty="0" err="1">
                <a:solidFill>
                  <a:schemeClr val="tx1">
                    <a:lumMod val="85000"/>
                    <a:lumOff val="15000"/>
                  </a:schemeClr>
                </a:solidFill>
              </a:rPr>
              <a:t>carguen</a:t>
            </a:r>
            <a:r>
              <a:rPr lang="en-US" dirty="0">
                <a:solidFill>
                  <a:schemeClr val="tx1">
                    <a:lumMod val="85000"/>
                    <a:lumOff val="15000"/>
                  </a:schemeClr>
                </a:solidFill>
              </a:rPr>
              <a:t> </a:t>
            </a:r>
            <a:r>
              <a:rPr lang="en-US" dirty="0" err="1">
                <a:solidFill>
                  <a:schemeClr val="tx1">
                    <a:lumMod val="85000"/>
                    <a:lumOff val="15000"/>
                  </a:schemeClr>
                </a:solidFill>
              </a:rPr>
              <a:t>sobre</a:t>
            </a:r>
            <a:r>
              <a:rPr lang="en-US" dirty="0">
                <a:solidFill>
                  <a:schemeClr val="tx1">
                    <a:lumMod val="85000"/>
                    <a:lumOff val="15000"/>
                  </a:schemeClr>
                </a:solidFill>
              </a:rPr>
              <a:t> </a:t>
            </a:r>
            <a:r>
              <a:rPr lang="en-US" dirty="0" err="1">
                <a:solidFill>
                  <a:schemeClr val="tx1">
                    <a:lumMod val="85000"/>
                    <a:lumOff val="15000"/>
                  </a:schemeClr>
                </a:solidFill>
              </a:rPr>
              <a:t>sí</a:t>
            </a:r>
            <a:r>
              <a:rPr lang="en-US" dirty="0">
                <a:solidFill>
                  <a:schemeClr val="tx1">
                    <a:lumMod val="85000"/>
                    <a:lumOff val="15000"/>
                  </a:schemeClr>
                </a:solidFill>
              </a:rPr>
              <a:t> el dolor de los </a:t>
            </a:r>
            <a:r>
              <a:rPr lang="en-US" dirty="0" err="1">
                <a:solidFill>
                  <a:schemeClr val="tx1">
                    <a:lumMod val="85000"/>
                    <a:lumOff val="15000"/>
                  </a:schemeClr>
                </a:solidFill>
              </a:rPr>
              <a:t>fracasos</a:t>
            </a:r>
            <a:r>
              <a:rPr lang="en-US" dirty="0">
                <a:solidFill>
                  <a:schemeClr val="tx1">
                    <a:lumMod val="85000"/>
                    <a:lumOff val="15000"/>
                  </a:schemeClr>
                </a:solidFill>
              </a:rPr>
              <a:t>, </a:t>
            </a:r>
            <a:r>
              <a:rPr lang="en-US" dirty="0" err="1">
                <a:solidFill>
                  <a:schemeClr val="tx1">
                    <a:lumMod val="85000"/>
                    <a:lumOff val="15000"/>
                  </a:schemeClr>
                </a:solidFill>
              </a:rPr>
              <a:t>en</a:t>
            </a:r>
            <a:r>
              <a:rPr lang="en-US" dirty="0">
                <a:solidFill>
                  <a:schemeClr val="tx1">
                    <a:lumMod val="85000"/>
                    <a:lumOff val="15000"/>
                  </a:schemeClr>
                </a:solidFill>
              </a:rPr>
              <a:t> </a:t>
            </a:r>
            <a:r>
              <a:rPr lang="en-US" dirty="0" err="1">
                <a:solidFill>
                  <a:schemeClr val="tx1">
                    <a:lumMod val="85000"/>
                    <a:lumOff val="15000"/>
                  </a:schemeClr>
                </a:solidFill>
              </a:rPr>
              <a:t>vez</a:t>
            </a:r>
            <a:r>
              <a:rPr lang="en-US" dirty="0">
                <a:solidFill>
                  <a:schemeClr val="tx1">
                    <a:lumMod val="85000"/>
                    <a:lumOff val="15000"/>
                  </a:schemeClr>
                </a:solidFill>
              </a:rPr>
              <a:t> de </a:t>
            </a:r>
            <a:r>
              <a:rPr lang="en-US" dirty="0" err="1">
                <a:solidFill>
                  <a:schemeClr val="tx1">
                    <a:lumMod val="85000"/>
                    <a:lumOff val="15000"/>
                  </a:schemeClr>
                </a:solidFill>
              </a:rPr>
              <a:t>acentuar</a:t>
            </a:r>
            <a:r>
              <a:rPr lang="en-US" dirty="0">
                <a:solidFill>
                  <a:schemeClr val="tx1">
                    <a:lumMod val="85000"/>
                    <a:lumOff val="15000"/>
                  </a:schemeClr>
                </a:solidFill>
              </a:rPr>
              <a:t> </a:t>
            </a:r>
            <a:r>
              <a:rPr lang="en-US" dirty="0" err="1">
                <a:solidFill>
                  <a:schemeClr val="tx1">
                    <a:lumMod val="85000"/>
                    <a:lumOff val="15000"/>
                  </a:schemeClr>
                </a:solidFill>
              </a:rPr>
              <a:t>odios</a:t>
            </a:r>
            <a:r>
              <a:rPr lang="en-US" dirty="0">
                <a:solidFill>
                  <a:schemeClr val="tx1">
                    <a:lumMod val="85000"/>
                    <a:lumOff val="15000"/>
                  </a:schemeClr>
                </a:solidFill>
              </a:rPr>
              <a:t> y </a:t>
            </a:r>
            <a:r>
              <a:rPr lang="en-US" dirty="0" err="1">
                <a:solidFill>
                  <a:schemeClr val="tx1">
                    <a:lumMod val="85000"/>
                    <a:lumOff val="15000"/>
                  </a:schemeClr>
                </a:solidFill>
              </a:rPr>
              <a:t>resentimientos</a:t>
            </a:r>
            <a:r>
              <a:rPr lang="en-US" dirty="0">
                <a:solidFill>
                  <a:schemeClr val="tx1">
                    <a:lumMod val="85000"/>
                    <a:lumOff val="15000"/>
                  </a:schemeClr>
                </a:solidFill>
              </a:rPr>
              <a:t>» (FT, 77).</a:t>
            </a:r>
          </a:p>
          <a:p>
            <a:endParaRPr lang="en-US" dirty="0">
              <a:solidFill>
                <a:schemeClr val="tx1">
                  <a:lumMod val="85000"/>
                  <a:lumOff val="15000"/>
                </a:schemeClr>
              </a:solidFill>
            </a:endParaRPr>
          </a:p>
          <a:p>
            <a:r>
              <a:rPr lang="en-US" b="1" dirty="0" err="1">
                <a:solidFill>
                  <a:schemeClr val="tx1">
                    <a:lumMod val="85000"/>
                    <a:lumOff val="15000"/>
                  </a:schemeClr>
                </a:solidFill>
              </a:rPr>
              <a:t>Pedagogía</a:t>
            </a:r>
            <a:r>
              <a:rPr lang="en-US" b="1" dirty="0">
                <a:solidFill>
                  <a:schemeClr val="tx1">
                    <a:lumMod val="85000"/>
                    <a:lumOff val="15000"/>
                  </a:schemeClr>
                </a:solidFill>
              </a:rPr>
              <a:t> </a:t>
            </a:r>
            <a:r>
              <a:rPr lang="en-US" b="1" dirty="0" err="1">
                <a:solidFill>
                  <a:schemeClr val="tx1">
                    <a:lumMod val="85000"/>
                    <a:lumOff val="15000"/>
                  </a:schemeClr>
                </a:solidFill>
              </a:rPr>
              <a:t>samaritana</a:t>
            </a:r>
            <a:r>
              <a:rPr lang="en-US" dirty="0">
                <a:solidFill>
                  <a:schemeClr val="tx1">
                    <a:lumMod val="85000"/>
                    <a:lumOff val="15000"/>
                  </a:schemeClr>
                </a:solidFill>
              </a:rPr>
              <a:t>: La </a:t>
            </a:r>
            <a:r>
              <a:rPr lang="en-US" dirty="0" err="1">
                <a:solidFill>
                  <a:schemeClr val="tx1">
                    <a:lumMod val="85000"/>
                    <a:lumOff val="15000"/>
                  </a:schemeClr>
                </a:solidFill>
              </a:rPr>
              <a:t>misión</a:t>
            </a:r>
            <a:r>
              <a:rPr lang="en-US" dirty="0">
                <a:solidFill>
                  <a:schemeClr val="tx1">
                    <a:lumMod val="85000"/>
                    <a:lumOff val="15000"/>
                  </a:schemeClr>
                </a:solidFill>
              </a:rPr>
              <a:t> de la  </a:t>
            </a:r>
            <a:r>
              <a:rPr lang="en-US" dirty="0" err="1">
                <a:solidFill>
                  <a:schemeClr val="tx1">
                    <a:lumMod val="85000"/>
                    <a:lumOff val="15000"/>
                  </a:schemeClr>
                </a:solidFill>
              </a:rPr>
              <a:t>clase</a:t>
            </a:r>
            <a:r>
              <a:rPr lang="en-US" dirty="0">
                <a:solidFill>
                  <a:schemeClr val="tx1">
                    <a:lumMod val="85000"/>
                    <a:lumOff val="15000"/>
                  </a:schemeClr>
                </a:solidFill>
              </a:rPr>
              <a:t> de Religión no es </a:t>
            </a:r>
            <a:r>
              <a:rPr lang="en-US" dirty="0" err="1">
                <a:solidFill>
                  <a:schemeClr val="tx1">
                    <a:lumMod val="85000"/>
                    <a:lumOff val="15000"/>
                  </a:schemeClr>
                </a:solidFill>
              </a:rPr>
              <a:t>otra</a:t>
            </a:r>
            <a:r>
              <a:rPr lang="en-US" dirty="0">
                <a:solidFill>
                  <a:schemeClr val="tx1">
                    <a:lumMod val="85000"/>
                    <a:lumOff val="15000"/>
                  </a:schemeClr>
                </a:solidFill>
              </a:rPr>
              <a:t> que la </a:t>
            </a:r>
            <a:r>
              <a:rPr lang="en-US" dirty="0" err="1">
                <a:solidFill>
                  <a:schemeClr val="tx1">
                    <a:lumMod val="85000"/>
                    <a:lumOff val="15000"/>
                  </a:schemeClr>
                </a:solidFill>
              </a:rPr>
              <a:t>configuración</a:t>
            </a:r>
            <a:r>
              <a:rPr lang="en-US" dirty="0">
                <a:solidFill>
                  <a:schemeClr val="tx1">
                    <a:lumMod val="85000"/>
                    <a:lumOff val="15000"/>
                  </a:schemeClr>
                </a:solidFill>
              </a:rPr>
              <a:t> </a:t>
            </a:r>
            <a:r>
              <a:rPr lang="en-US" dirty="0" err="1">
                <a:solidFill>
                  <a:schemeClr val="tx1">
                    <a:lumMod val="85000"/>
                    <a:lumOff val="15000"/>
                  </a:schemeClr>
                </a:solidFill>
              </a:rPr>
              <a:t>samaritana</a:t>
            </a:r>
            <a:r>
              <a:rPr lang="en-US" dirty="0">
                <a:solidFill>
                  <a:schemeClr val="tx1">
                    <a:lumMod val="85000"/>
                    <a:lumOff val="15000"/>
                  </a:schemeClr>
                </a:solidFill>
              </a:rPr>
              <a:t> del </a:t>
            </a:r>
            <a:r>
              <a:rPr lang="en-US" dirty="0" err="1">
                <a:solidFill>
                  <a:schemeClr val="tx1">
                    <a:lumMod val="85000"/>
                    <a:lumOff val="15000"/>
                  </a:schemeClr>
                </a:solidFill>
              </a:rPr>
              <a:t>alumnado</a:t>
            </a:r>
            <a:r>
              <a:rPr lang="en-US" b="1" dirty="0">
                <a:solidFill>
                  <a:schemeClr val="tx1">
                    <a:lumMod val="85000"/>
                    <a:lumOff val="15000"/>
                  </a:schemeClr>
                </a:solidFill>
              </a:rPr>
              <a:t>.</a:t>
            </a:r>
            <a:endParaRPr lang="en-US" dirty="0">
              <a:solidFill>
                <a:schemeClr val="tx1">
                  <a:lumMod val="85000"/>
                  <a:lumOff val="15000"/>
                </a:schemeClr>
              </a:solidFill>
            </a:endParaRPr>
          </a:p>
        </p:txBody>
      </p:sp>
    </p:spTree>
    <p:extLst>
      <p:ext uri="{BB962C8B-B14F-4D97-AF65-F5344CB8AC3E}">
        <p14:creationId xmlns:p14="http://schemas.microsoft.com/office/powerpoint/2010/main" val="436129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30">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79705C8-9F4F-44E4-8950-5280BF64C307}"/>
              </a:ext>
            </a:extLst>
          </p:cNvPr>
          <p:cNvSpPr>
            <a:spLocks noGrp="1"/>
          </p:cNvSpPr>
          <p:nvPr>
            <p:ph type="title"/>
          </p:nvPr>
        </p:nvSpPr>
        <p:spPr>
          <a:xfrm>
            <a:off x="970908" y="1220919"/>
            <a:ext cx="5425781" cy="2387600"/>
          </a:xfrm>
        </p:spPr>
        <p:txBody>
          <a:bodyPr vert="horz" lIns="91440" tIns="45720" rIns="91440" bIns="45720" rtlCol="0" anchor="b">
            <a:normAutofit/>
          </a:bodyPr>
          <a:lstStyle/>
          <a:p>
            <a:r>
              <a:rPr lang="en-US" kern="1200" dirty="0">
                <a:solidFill>
                  <a:schemeClr val="tx1"/>
                </a:solidFill>
                <a:latin typeface="+mj-lt"/>
                <a:ea typeface="+mj-ea"/>
                <a:cs typeface="+mj-cs"/>
              </a:rPr>
              <a:t>CLAVES DE LA LOMLOE</a:t>
            </a:r>
          </a:p>
        </p:txBody>
      </p:sp>
      <p:sp>
        <p:nvSpPr>
          <p:cNvPr id="4" name="Marcador de texto 3">
            <a:extLst>
              <a:ext uri="{FF2B5EF4-FFF2-40B4-BE49-F238E27FC236}">
                <a16:creationId xmlns:a16="http://schemas.microsoft.com/office/drawing/2014/main" id="{0CEAD058-CD85-42DD-B733-F443646EE5A1}"/>
              </a:ext>
            </a:extLst>
          </p:cNvPr>
          <p:cNvSpPr>
            <a:spLocks noGrp="1"/>
          </p:cNvSpPr>
          <p:nvPr>
            <p:ph type="body" idx="1"/>
          </p:nvPr>
        </p:nvSpPr>
        <p:spPr>
          <a:xfrm>
            <a:off x="970908" y="3700594"/>
            <a:ext cx="5425781" cy="1655762"/>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46" name="Freeform: Shape 32">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34">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Block Arc 36">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eeform: Shape 38">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51" name="Straight Connector 40">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43" name="Freeform: Shape 42">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5" name="Arc 44">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10522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53846567FFCDF4BA6D9DC4F434D0D71" ma:contentTypeVersion="10" ma:contentTypeDescription="Crear nuevo documento." ma:contentTypeScope="" ma:versionID="1540437e5d785125a07bbe39723392b1">
  <xsd:schema xmlns:xsd="http://www.w3.org/2001/XMLSchema" xmlns:xs="http://www.w3.org/2001/XMLSchema" xmlns:p="http://schemas.microsoft.com/office/2006/metadata/properties" xmlns:ns2="31c31f4e-1fe8-4575-8306-b9ce38b6c376" xmlns:ns3="7f403a93-4266-45a2-9a95-ff27b157c718" targetNamespace="http://schemas.microsoft.com/office/2006/metadata/properties" ma:root="true" ma:fieldsID="3d79dfc471dff50fc295f095bb740d23" ns2:_="" ns3:_="">
    <xsd:import namespace="31c31f4e-1fe8-4575-8306-b9ce38b6c376"/>
    <xsd:import namespace="7f403a93-4266-45a2-9a95-ff27b157c71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c31f4e-1fe8-4575-8306-b9ce38b6c3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403a93-4266-45a2-9a95-ff27b157c718" elementFormDefault="qualified">
    <xsd:import namespace="http://schemas.microsoft.com/office/2006/documentManagement/types"/>
    <xsd:import namespace="http://schemas.microsoft.com/office/infopath/2007/PartnerControls"/>
    <xsd:element name="SharedWithUsers" ma:index="16"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7B31F0F-438C-49A2-86C8-AB44FAF7F34B}"/>
</file>

<file path=customXml/itemProps2.xml><?xml version="1.0" encoding="utf-8"?>
<ds:datastoreItem xmlns:ds="http://schemas.openxmlformats.org/officeDocument/2006/customXml" ds:itemID="{2B716493-3DC7-4CCE-A7B2-F67FFE7A51D4}"/>
</file>

<file path=customXml/itemProps3.xml><?xml version="1.0" encoding="utf-8"?>
<ds:datastoreItem xmlns:ds="http://schemas.openxmlformats.org/officeDocument/2006/customXml" ds:itemID="{73BEB466-068E-44E8-89F9-0C96E33A914F}"/>
</file>

<file path=docProps/app.xml><?xml version="1.0" encoding="utf-8"?>
<Properties xmlns="http://schemas.openxmlformats.org/officeDocument/2006/extended-properties" xmlns:vt="http://schemas.openxmlformats.org/officeDocument/2006/docPropsVTypes">
  <TotalTime>12284</TotalTime>
  <Words>4555</Words>
  <Application>Microsoft Office PowerPoint</Application>
  <PresentationFormat>Panorámica</PresentationFormat>
  <Paragraphs>348</Paragraphs>
  <Slides>85</Slides>
  <Notes>10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85</vt:i4>
      </vt:variant>
    </vt:vector>
  </HeadingPairs>
  <TitlesOfParts>
    <vt:vector size="97" baseType="lpstr">
      <vt:lpstr>Arial</vt:lpstr>
      <vt:lpstr>Bodoni MT Poster Compressed</vt:lpstr>
      <vt:lpstr>Calibri</vt:lpstr>
      <vt:lpstr>Calibri Light</vt:lpstr>
      <vt:lpstr>Courier New</vt:lpstr>
      <vt:lpstr>OpenSans-Italic</vt:lpstr>
      <vt:lpstr>OpenSans-Regular</vt:lpstr>
      <vt:lpstr>PTSerif-Caption</vt:lpstr>
      <vt:lpstr>PTSerif-Regular</vt:lpstr>
      <vt:lpstr>Symbol</vt:lpstr>
      <vt:lpstr>Times New Roman</vt:lpstr>
      <vt:lpstr>Tema de Office</vt:lpstr>
      <vt:lpstr>LOMLOE Y ERE</vt:lpstr>
      <vt:lpstr>Presentación de PowerPoint</vt:lpstr>
      <vt:lpstr>DOS CIRCUNSTANCIAS</vt:lpstr>
      <vt:lpstr>Presentación de PowerPoint</vt:lpstr>
      <vt:lpstr>Presentación de PowerPoint</vt:lpstr>
      <vt:lpstr>ASÍ ESTÁN LAS COSAS</vt:lpstr>
      <vt:lpstr>La cosa se mueve</vt:lpstr>
      <vt:lpstr>Presentación de PowerPoint</vt:lpstr>
      <vt:lpstr>CLAVES DE LA LOMLOE</vt:lpstr>
      <vt:lpstr>Presentación de PowerPoint</vt:lpstr>
      <vt:lpstr>RAZONES DE CONTEXTO</vt:lpstr>
      <vt:lpstr>Marco internacional</vt:lpstr>
      <vt:lpstr>DECLARACIÓN DE INCHEON</vt:lpstr>
      <vt:lpstr>Derechos de la infancia </vt:lpstr>
      <vt:lpstr>Competencias 2018</vt:lpstr>
      <vt:lpstr>Presentación de PowerPoint</vt:lpstr>
      <vt:lpstr>Presentación de PowerPoint</vt:lpstr>
      <vt:lpstr>ÁREA EUROPEA DE EDUCACIÓN 2025 </vt:lpstr>
      <vt:lpstr>ESPAÑA 2050</vt:lpstr>
      <vt:lpstr>ANTI-LOMCE</vt:lpstr>
      <vt:lpstr>DISEÑO UNIVERSAL DE APRENDIZAJE</vt:lpstr>
      <vt:lpstr>Presentación de PowerPoint</vt:lpstr>
      <vt:lpstr>CAMBIOS POR ETAPAS</vt:lpstr>
      <vt:lpstr>EDUCACIÓN INFANTIL • </vt:lpstr>
      <vt:lpstr>EDUCACIÓN PRIMARIA </vt:lpstr>
      <vt:lpstr>EDUCACIÓN SECUNDARIA</vt:lpstr>
      <vt:lpstr>BACHILLERATO Y ACCESO A LA UNIVERSIDAD</vt:lpstr>
      <vt:lpstr>FORMACIÓN PROFESIONAL </vt:lpstr>
      <vt:lpstr>Y ADEMÁS</vt:lpstr>
      <vt:lpstr>Y, ¿QUÉ PASA CON RELIGIÓN?</vt:lpstr>
      <vt:lpstr>ARQUITECTURA CURRICULAR</vt:lpstr>
      <vt:lpstr>ARTÍCULO 4. OBJETIVOS DE LA EDUCACIÓN </vt:lpstr>
      <vt:lpstr>ARTÍCULO 6. CURRÍCULO</vt:lpstr>
      <vt:lpstr>TRES ÁREAS DE REALIZACIÓN COMPETENCIAL DE LA PERSONA:  </vt:lpstr>
      <vt:lpstr>INTENCIONES EDUCATIVAS DE LA LOMLOE</vt:lpstr>
      <vt:lpstr>Perfil de Salida de la Enseñanza Básica</vt:lpstr>
      <vt:lpstr>¿Qué esperamos de los jóvenes al final de la escolarización obligatoria?</vt:lpstr>
      <vt:lpstr>PERFIL DE SALIDA  Así, se plantea como objetivo que, al término de la educación básica, el alumnado haya adquirido las competencias que le permitan: </vt:lpstr>
      <vt:lpstr>PERFIL DE SALIDA  Así, se plantea como objetivo que, al término de la educación básica, el alumnado haya adquirido las competencias que le permitan: </vt:lpstr>
      <vt:lpstr>PERFIL DE SALIDA  Así, se plantea como objetivo que, al término de la educación básica, el alumnado haya adquirido las competencias que le permitan: </vt:lpstr>
      <vt:lpstr>PERFIL DE SALIDA  Así, se plantea como objetivo que, al término de la educación básica, el alumnado haya adquirido las competencias que le permitan: </vt:lpstr>
      <vt:lpstr>PERFIL DE SALIDA  Así, se plantea como objetivo que, al término de la educación básica, el alumnado haya adquirido las competencias que le permitan: </vt:lpstr>
      <vt:lpstr>Un horizonte único</vt:lpstr>
      <vt:lpstr>Presentación de PowerPoint</vt:lpstr>
      <vt:lpstr>PERFIL DE SALIDA Y COMPETENCIAS</vt:lpstr>
      <vt:lpstr>COMPETENCIAS</vt:lpstr>
      <vt:lpstr>DESTREZAS TRANSVERSALES A TODAS LAS COMPETENCIAS</vt:lpstr>
      <vt:lpstr>COMPETENCIAS, OBJETIVOS DE ETAPA</vt:lpstr>
      <vt:lpstr>ÁREAS O MATERIAS</vt:lpstr>
      <vt:lpstr>Algunos modelos</vt:lpstr>
      <vt:lpstr>Ejemplos de currículo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lectura eclesial del momento educativo</vt:lpstr>
      <vt:lpstr>Presentación de PowerPoint</vt:lpstr>
      <vt:lpstr>Análisis del contexto EUCATIVO</vt:lpstr>
      <vt:lpstr>La mirada del papa</vt:lpstr>
      <vt:lpstr>Dos acontecimientos que suman</vt:lpstr>
      <vt:lpstr>PACTO EDUCATIVO GLOBAL</vt:lpstr>
      <vt:lpstr>HITOS EN EL CAMINO DEL PACTO</vt:lpstr>
      <vt:lpstr>Convocatoria septiembre de 2019</vt:lpstr>
      <vt:lpstr>análisis</vt:lpstr>
      <vt:lpstr>propuesta</vt:lpstr>
      <vt:lpstr>TRES PASOS</vt:lpstr>
      <vt:lpstr>Instrumentum laboris</vt:lpstr>
      <vt:lpstr>Y, de repente, la pandemia</vt:lpstr>
      <vt:lpstr>15 de octubre</vt:lpstr>
      <vt:lpstr>Poner a la persona en el centro </vt:lpstr>
      <vt:lpstr>Escuchar a las jóvenes generaciones </vt:lpstr>
      <vt:lpstr>Promover a la mujer </vt:lpstr>
      <vt:lpstr>Responsabilizar a la familia </vt:lpstr>
      <vt:lpstr>Abrirse a la acogida </vt:lpstr>
      <vt:lpstr>Renovar la economía y la política </vt:lpstr>
      <vt:lpstr>Cuidar la casa común </vt:lpstr>
      <vt:lpstr>Presentación de PowerPoint</vt:lpstr>
      <vt:lpstr>Presentación de PowerPoint</vt:lpstr>
      <vt:lpstr>Presentación de PowerPoint</vt:lpstr>
      <vt:lpstr>UNA META COMÚN, UN CAMINO Y UN MODELO DE TRABAJO COMPARTIDO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Roura Javier, Antonio</dc:creator>
  <cp:lastModifiedBy>Roura Javier, Antonio</cp:lastModifiedBy>
  <cp:revision>89</cp:revision>
  <dcterms:created xsi:type="dcterms:W3CDTF">2021-04-29T06:20:14Z</dcterms:created>
  <dcterms:modified xsi:type="dcterms:W3CDTF">2021-09-29T09:29:25Z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0x010100C53846567FFCDF4BA6D9DC4F434D0D71</vt:lpwstr>
  </property>
</Properties>
</file>