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66" r:id="rId5"/>
    <p:sldId id="308" r:id="rId6"/>
    <p:sldId id="309" r:id="rId7"/>
    <p:sldId id="318" r:id="rId8"/>
    <p:sldId id="319" r:id="rId9"/>
    <p:sldId id="332" r:id="rId10"/>
    <p:sldId id="338" r:id="rId11"/>
    <p:sldId id="339" r:id="rId12"/>
    <p:sldId id="340" r:id="rId13"/>
    <p:sldId id="349" r:id="rId14"/>
    <p:sldId id="350" r:id="rId15"/>
    <p:sldId id="333" r:id="rId16"/>
    <p:sldId id="334" r:id="rId17"/>
    <p:sldId id="347" r:id="rId18"/>
    <p:sldId id="335" r:id="rId19"/>
    <p:sldId id="336" r:id="rId20"/>
    <p:sldId id="337" r:id="rId21"/>
    <p:sldId id="341" r:id="rId22"/>
    <p:sldId id="342" r:id="rId23"/>
    <p:sldId id="343" r:id="rId24"/>
    <p:sldId id="344" r:id="rId25"/>
    <p:sldId id="345" r:id="rId26"/>
    <p:sldId id="346" r:id="rId27"/>
    <p:sldId id="348" r:id="rId28"/>
    <p:sldId id="351" r:id="rId29"/>
    <p:sldId id="352" r:id="rId30"/>
    <p:sldId id="353" r:id="rId31"/>
    <p:sldId id="354" r:id="rId32"/>
    <p:sldId id="355" r:id="rId3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A5340-CE55-4617-AACE-0E1A0987696A}" v="2" dt="2023-10-27T09:56:56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CRISTINA ESCUDERO MORO" userId="1291e8a9-ddc5-4c49-9d2d-cbb88d686843" providerId="ADAL" clId="{28B16BC1-8A09-490B-B079-07A749FA30E7}"/>
    <pc:docChg chg="modSld">
      <pc:chgData name="ANA CRISTINA ESCUDERO MORO" userId="1291e8a9-ddc5-4c49-9d2d-cbb88d686843" providerId="ADAL" clId="{28B16BC1-8A09-490B-B079-07A749FA30E7}" dt="2023-09-06T07:57:09.992" v="1" actId="113"/>
      <pc:docMkLst>
        <pc:docMk/>
      </pc:docMkLst>
      <pc:sldChg chg="modSp mod">
        <pc:chgData name="ANA CRISTINA ESCUDERO MORO" userId="1291e8a9-ddc5-4c49-9d2d-cbb88d686843" providerId="ADAL" clId="{28B16BC1-8A09-490B-B079-07A749FA30E7}" dt="2023-09-06T07:57:09.992" v="1" actId="113"/>
        <pc:sldMkLst>
          <pc:docMk/>
          <pc:sldMk cId="841074307" sldId="309"/>
        </pc:sldMkLst>
        <pc:spChg chg="mod">
          <ac:chgData name="ANA CRISTINA ESCUDERO MORO" userId="1291e8a9-ddc5-4c49-9d2d-cbb88d686843" providerId="ADAL" clId="{28B16BC1-8A09-490B-B079-07A749FA30E7}" dt="2023-09-06T07:57:09.992" v="1" actId="113"/>
          <ac:spMkLst>
            <pc:docMk/>
            <pc:sldMk cId="841074307" sldId="309"/>
            <ac:spMk id="3" creationId="{5F295A58-E3D0-9804-CA08-2770E91D025B}"/>
          </ac:spMkLst>
        </pc:spChg>
      </pc:sldChg>
    </pc:docChg>
  </pc:docChgLst>
  <pc:docChgLst>
    <pc:chgData name="ANA GLORIA PALACIOS CAMINERO" userId="S::agpalacios@educa.jcyl.es::893f35bc-c2c5-416d-b5d2-1c80bf092eab" providerId="AD" clId="Web-{222ACABA-D069-682F-7A52-1CB051379DD4}"/>
    <pc:docChg chg="modSld">
      <pc:chgData name="ANA GLORIA PALACIOS CAMINERO" userId="S::agpalacios@educa.jcyl.es::893f35bc-c2c5-416d-b5d2-1c80bf092eab" providerId="AD" clId="Web-{222ACABA-D069-682F-7A52-1CB051379DD4}" dt="2023-10-18T20:35:13.214" v="66" actId="14100"/>
      <pc:docMkLst>
        <pc:docMk/>
      </pc:docMkLst>
      <pc:sldChg chg="modSp">
        <pc:chgData name="ANA GLORIA PALACIOS CAMINERO" userId="S::agpalacios@educa.jcyl.es::893f35bc-c2c5-416d-b5d2-1c80bf092eab" providerId="AD" clId="Web-{222ACABA-D069-682F-7A52-1CB051379DD4}" dt="2023-10-18T20:23:51.302" v="9" actId="20577"/>
        <pc:sldMkLst>
          <pc:docMk/>
          <pc:sldMk cId="1203037167" sldId="333"/>
        </pc:sldMkLst>
        <pc:spChg chg="mod">
          <ac:chgData name="ANA GLORIA PALACIOS CAMINERO" userId="S::agpalacios@educa.jcyl.es::893f35bc-c2c5-416d-b5d2-1c80bf092eab" providerId="AD" clId="Web-{222ACABA-D069-682F-7A52-1CB051379DD4}" dt="2023-10-18T20:23:51.302" v="9" actId="20577"/>
          <ac:spMkLst>
            <pc:docMk/>
            <pc:sldMk cId="1203037167" sldId="333"/>
            <ac:spMk id="3" creationId="{0882FF2B-2A1C-418D-9E36-C893F17E2098}"/>
          </ac:spMkLst>
        </pc:spChg>
        <pc:picChg chg="mod">
          <ac:chgData name="ANA GLORIA PALACIOS CAMINERO" userId="S::agpalacios@educa.jcyl.es::893f35bc-c2c5-416d-b5d2-1c80bf092eab" providerId="AD" clId="Web-{222ACABA-D069-682F-7A52-1CB051379DD4}" dt="2023-10-18T20:23:02.113" v="6" actId="1076"/>
          <ac:picMkLst>
            <pc:docMk/>
            <pc:sldMk cId="1203037167" sldId="333"/>
            <ac:picMk id="9" creationId="{17B3B91D-61A3-4828-B894-AD9E6213DC5F}"/>
          </ac:picMkLst>
        </pc:picChg>
      </pc:sldChg>
      <pc:sldChg chg="modSp">
        <pc:chgData name="ANA GLORIA PALACIOS CAMINERO" userId="S::agpalacios@educa.jcyl.es::893f35bc-c2c5-416d-b5d2-1c80bf092eab" providerId="AD" clId="Web-{222ACABA-D069-682F-7A52-1CB051379DD4}" dt="2023-10-18T20:23:11.207" v="8" actId="20577"/>
        <pc:sldMkLst>
          <pc:docMk/>
          <pc:sldMk cId="2354927359" sldId="334"/>
        </pc:sldMkLst>
        <pc:spChg chg="mod">
          <ac:chgData name="ANA GLORIA PALACIOS CAMINERO" userId="S::agpalacios@educa.jcyl.es::893f35bc-c2c5-416d-b5d2-1c80bf092eab" providerId="AD" clId="Web-{222ACABA-D069-682F-7A52-1CB051379DD4}" dt="2023-10-18T20:23:11.207" v="8" actId="20577"/>
          <ac:spMkLst>
            <pc:docMk/>
            <pc:sldMk cId="2354927359" sldId="334"/>
            <ac:spMk id="7" creationId="{649FF26F-7D56-4809-9F2C-E99514DCCEA2}"/>
          </ac:spMkLst>
        </pc:spChg>
      </pc:sldChg>
      <pc:sldChg chg="modSp">
        <pc:chgData name="ANA GLORIA PALACIOS CAMINERO" userId="S::agpalacios@educa.jcyl.es::893f35bc-c2c5-416d-b5d2-1c80bf092eab" providerId="AD" clId="Web-{222ACABA-D069-682F-7A52-1CB051379DD4}" dt="2023-10-18T20:25:47.617" v="31" actId="20577"/>
        <pc:sldMkLst>
          <pc:docMk/>
          <pc:sldMk cId="61003644" sldId="335"/>
        </pc:sldMkLst>
        <pc:spChg chg="mod">
          <ac:chgData name="ANA GLORIA PALACIOS CAMINERO" userId="S::agpalacios@educa.jcyl.es::893f35bc-c2c5-416d-b5d2-1c80bf092eab" providerId="AD" clId="Web-{222ACABA-D069-682F-7A52-1CB051379DD4}" dt="2023-10-18T20:25:47.617" v="31" actId="20577"/>
          <ac:spMkLst>
            <pc:docMk/>
            <pc:sldMk cId="61003644" sldId="335"/>
            <ac:spMk id="6" creationId="{9B5BC03B-4180-4328-B7AB-8C24F5160CA4}"/>
          </ac:spMkLst>
        </pc:spChg>
        <pc:picChg chg="mod">
          <ac:chgData name="ANA GLORIA PALACIOS CAMINERO" userId="S::agpalacios@educa.jcyl.es::893f35bc-c2c5-416d-b5d2-1c80bf092eab" providerId="AD" clId="Web-{222ACABA-D069-682F-7A52-1CB051379DD4}" dt="2023-10-18T20:24:57.647" v="23" actId="1076"/>
          <ac:picMkLst>
            <pc:docMk/>
            <pc:sldMk cId="61003644" sldId="335"/>
            <ac:picMk id="5" creationId="{0AE3BFEF-5870-42D5-8E12-2CB952643A06}"/>
          </ac:picMkLst>
        </pc:picChg>
      </pc:sldChg>
      <pc:sldChg chg="modSp">
        <pc:chgData name="ANA GLORIA PALACIOS CAMINERO" userId="S::agpalacios@educa.jcyl.es::893f35bc-c2c5-416d-b5d2-1c80bf092eab" providerId="AD" clId="Web-{222ACABA-D069-682F-7A52-1CB051379DD4}" dt="2023-10-18T20:30:12.841" v="56" actId="20577"/>
        <pc:sldMkLst>
          <pc:docMk/>
          <pc:sldMk cId="2289219457" sldId="336"/>
        </pc:sldMkLst>
        <pc:spChg chg="mod">
          <ac:chgData name="ANA GLORIA PALACIOS CAMINERO" userId="S::agpalacios@educa.jcyl.es::893f35bc-c2c5-416d-b5d2-1c80bf092eab" providerId="AD" clId="Web-{222ACABA-D069-682F-7A52-1CB051379DD4}" dt="2023-10-18T20:30:12.841" v="56" actId="20577"/>
          <ac:spMkLst>
            <pc:docMk/>
            <pc:sldMk cId="2289219457" sldId="336"/>
            <ac:spMk id="3" creationId="{BFD445BA-826A-40D4-8F9C-80E89CB1B116}"/>
          </ac:spMkLst>
        </pc:spChg>
      </pc:sldChg>
      <pc:sldChg chg="modSp">
        <pc:chgData name="ANA GLORIA PALACIOS CAMINERO" userId="S::agpalacios@educa.jcyl.es::893f35bc-c2c5-416d-b5d2-1c80bf092eab" providerId="AD" clId="Web-{222ACABA-D069-682F-7A52-1CB051379DD4}" dt="2023-10-18T20:30:51.779" v="60" actId="14100"/>
        <pc:sldMkLst>
          <pc:docMk/>
          <pc:sldMk cId="31463820" sldId="341"/>
        </pc:sldMkLst>
        <pc:spChg chg="mod">
          <ac:chgData name="ANA GLORIA PALACIOS CAMINERO" userId="S::agpalacios@educa.jcyl.es::893f35bc-c2c5-416d-b5d2-1c80bf092eab" providerId="AD" clId="Web-{222ACABA-D069-682F-7A52-1CB051379DD4}" dt="2023-10-18T20:30:51.779" v="60" actId="14100"/>
          <ac:spMkLst>
            <pc:docMk/>
            <pc:sldMk cId="31463820" sldId="341"/>
            <ac:spMk id="3" creationId="{047186BC-4498-4D9D-880D-7BB1FFB6893D}"/>
          </ac:spMkLst>
        </pc:spChg>
      </pc:sldChg>
      <pc:sldChg chg="modSp">
        <pc:chgData name="ANA GLORIA PALACIOS CAMINERO" userId="S::agpalacios@educa.jcyl.es::893f35bc-c2c5-416d-b5d2-1c80bf092eab" providerId="AD" clId="Web-{222ACABA-D069-682F-7A52-1CB051379DD4}" dt="2023-10-18T20:31:04.014" v="61" actId="14100"/>
        <pc:sldMkLst>
          <pc:docMk/>
          <pc:sldMk cId="1052632487" sldId="342"/>
        </pc:sldMkLst>
        <pc:spChg chg="mod">
          <ac:chgData name="ANA GLORIA PALACIOS CAMINERO" userId="S::agpalacios@educa.jcyl.es::893f35bc-c2c5-416d-b5d2-1c80bf092eab" providerId="AD" clId="Web-{222ACABA-D069-682F-7A52-1CB051379DD4}" dt="2023-10-18T20:31:04.014" v="61" actId="14100"/>
          <ac:spMkLst>
            <pc:docMk/>
            <pc:sldMk cId="1052632487" sldId="342"/>
            <ac:spMk id="3" creationId="{8EE84559-9551-4A98-9FAC-B0FFCD86C97A}"/>
          </ac:spMkLst>
        </pc:spChg>
      </pc:sldChg>
      <pc:sldChg chg="modSp">
        <pc:chgData name="ANA GLORIA PALACIOS CAMINERO" userId="S::agpalacios@educa.jcyl.es::893f35bc-c2c5-416d-b5d2-1c80bf092eab" providerId="AD" clId="Web-{222ACABA-D069-682F-7A52-1CB051379DD4}" dt="2023-10-18T20:34:23.775" v="62" actId="20577"/>
        <pc:sldMkLst>
          <pc:docMk/>
          <pc:sldMk cId="4011210174" sldId="343"/>
        </pc:sldMkLst>
        <pc:spChg chg="mod">
          <ac:chgData name="ANA GLORIA PALACIOS CAMINERO" userId="S::agpalacios@educa.jcyl.es::893f35bc-c2c5-416d-b5d2-1c80bf092eab" providerId="AD" clId="Web-{222ACABA-D069-682F-7A52-1CB051379DD4}" dt="2023-10-18T20:34:23.775" v="62" actId="20577"/>
          <ac:spMkLst>
            <pc:docMk/>
            <pc:sldMk cId="4011210174" sldId="343"/>
            <ac:spMk id="3" creationId="{5C8BFD83-73C8-43B6-A461-02656A6216C7}"/>
          </ac:spMkLst>
        </pc:spChg>
      </pc:sldChg>
      <pc:sldChg chg="modSp">
        <pc:chgData name="ANA GLORIA PALACIOS CAMINERO" userId="S::agpalacios@educa.jcyl.es::893f35bc-c2c5-416d-b5d2-1c80bf092eab" providerId="AD" clId="Web-{222ACABA-D069-682F-7A52-1CB051379DD4}" dt="2023-10-18T20:34:46.072" v="65" actId="20577"/>
        <pc:sldMkLst>
          <pc:docMk/>
          <pc:sldMk cId="2345276434" sldId="344"/>
        </pc:sldMkLst>
        <pc:spChg chg="mod">
          <ac:chgData name="ANA GLORIA PALACIOS CAMINERO" userId="S::agpalacios@educa.jcyl.es::893f35bc-c2c5-416d-b5d2-1c80bf092eab" providerId="AD" clId="Web-{222ACABA-D069-682F-7A52-1CB051379DD4}" dt="2023-10-18T20:34:46.072" v="65" actId="20577"/>
          <ac:spMkLst>
            <pc:docMk/>
            <pc:sldMk cId="2345276434" sldId="344"/>
            <ac:spMk id="3" creationId="{459E556A-AAF3-41A4-9C96-4D7E03B86A7E}"/>
          </ac:spMkLst>
        </pc:spChg>
      </pc:sldChg>
      <pc:sldChg chg="modSp">
        <pc:chgData name="ANA GLORIA PALACIOS CAMINERO" userId="S::agpalacios@educa.jcyl.es::893f35bc-c2c5-416d-b5d2-1c80bf092eab" providerId="AD" clId="Web-{222ACABA-D069-682F-7A52-1CB051379DD4}" dt="2023-10-18T20:35:13.214" v="66" actId="14100"/>
        <pc:sldMkLst>
          <pc:docMk/>
          <pc:sldMk cId="1863549656" sldId="345"/>
        </pc:sldMkLst>
        <pc:spChg chg="mod">
          <ac:chgData name="ANA GLORIA PALACIOS CAMINERO" userId="S::agpalacios@educa.jcyl.es::893f35bc-c2c5-416d-b5d2-1c80bf092eab" providerId="AD" clId="Web-{222ACABA-D069-682F-7A52-1CB051379DD4}" dt="2023-10-18T20:35:13.214" v="66" actId="14100"/>
          <ac:spMkLst>
            <pc:docMk/>
            <pc:sldMk cId="1863549656" sldId="345"/>
            <ac:spMk id="3" creationId="{C06070B8-CDF7-45EC-93DB-3B9C486034B7}"/>
          </ac:spMkLst>
        </pc:spChg>
      </pc:sldChg>
      <pc:sldChg chg="modSp">
        <pc:chgData name="ANA GLORIA PALACIOS CAMINERO" userId="S::agpalacios@educa.jcyl.es::893f35bc-c2c5-416d-b5d2-1c80bf092eab" providerId="AD" clId="Web-{222ACABA-D069-682F-7A52-1CB051379DD4}" dt="2023-10-18T20:22:38.488" v="3" actId="20577"/>
        <pc:sldMkLst>
          <pc:docMk/>
          <pc:sldMk cId="1533539019" sldId="350"/>
        </pc:sldMkLst>
        <pc:spChg chg="mod">
          <ac:chgData name="ANA GLORIA PALACIOS CAMINERO" userId="S::agpalacios@educa.jcyl.es::893f35bc-c2c5-416d-b5d2-1c80bf092eab" providerId="AD" clId="Web-{222ACABA-D069-682F-7A52-1CB051379DD4}" dt="2023-10-18T20:22:38.488" v="3" actId="20577"/>
          <ac:spMkLst>
            <pc:docMk/>
            <pc:sldMk cId="1533539019" sldId="350"/>
            <ac:spMk id="3" creationId="{63F5F3EF-A6D6-4291-BE69-4C2DF8D01DDE}"/>
          </ac:spMkLst>
        </pc:spChg>
      </pc:sldChg>
    </pc:docChg>
  </pc:docChgLst>
  <pc:docChgLst>
    <pc:chgData name="ANA CRISTINA ESCUDERO MORO" userId="1291e8a9-ddc5-4c49-9d2d-cbb88d686843" providerId="ADAL" clId="{D59A5340-CE55-4617-AACE-0E1A0987696A}"/>
    <pc:docChg chg="custSel modSld">
      <pc:chgData name="ANA CRISTINA ESCUDERO MORO" userId="1291e8a9-ddc5-4c49-9d2d-cbb88d686843" providerId="ADAL" clId="{D59A5340-CE55-4617-AACE-0E1A0987696A}" dt="2023-10-27T09:56:56.510" v="23"/>
      <pc:docMkLst>
        <pc:docMk/>
      </pc:docMkLst>
      <pc:sldChg chg="addSp delSp modSp mod">
        <pc:chgData name="ANA CRISTINA ESCUDERO MORO" userId="1291e8a9-ddc5-4c49-9d2d-cbb88d686843" providerId="ADAL" clId="{D59A5340-CE55-4617-AACE-0E1A0987696A}" dt="2023-10-27T09:51:42.959" v="3" actId="122"/>
        <pc:sldMkLst>
          <pc:docMk/>
          <pc:sldMk cId="895915843" sldId="266"/>
        </pc:sldMkLst>
        <pc:spChg chg="mod">
          <ac:chgData name="ANA CRISTINA ESCUDERO MORO" userId="1291e8a9-ddc5-4c49-9d2d-cbb88d686843" providerId="ADAL" clId="{D59A5340-CE55-4617-AACE-0E1A0987696A}" dt="2023-10-27T09:51:42.959" v="3" actId="122"/>
          <ac:spMkLst>
            <pc:docMk/>
            <pc:sldMk cId="895915843" sldId="266"/>
            <ac:spMk id="2" creationId="{9AB2EA78-AEB3-469B-9025-3B17201A457B}"/>
          </ac:spMkLst>
        </pc:spChg>
        <pc:picChg chg="add mod">
          <ac:chgData name="ANA CRISTINA ESCUDERO MORO" userId="1291e8a9-ddc5-4c49-9d2d-cbb88d686843" providerId="ADAL" clId="{D59A5340-CE55-4617-AACE-0E1A0987696A}" dt="2023-10-27T09:51:07.126" v="1"/>
          <ac:picMkLst>
            <pc:docMk/>
            <pc:sldMk cId="895915843" sldId="266"/>
            <ac:picMk id="3" creationId="{0DAB1A0A-3EF1-17A3-2337-096DF538B114}"/>
          </ac:picMkLst>
        </pc:picChg>
        <pc:picChg chg="del">
          <ac:chgData name="ANA CRISTINA ESCUDERO MORO" userId="1291e8a9-ddc5-4c49-9d2d-cbb88d686843" providerId="ADAL" clId="{D59A5340-CE55-4617-AACE-0E1A0987696A}" dt="2023-10-27T09:51:05.616" v="0" actId="478"/>
          <ac:picMkLst>
            <pc:docMk/>
            <pc:sldMk cId="895915843" sldId="266"/>
            <ac:picMk id="8" creationId="{BCA75029-5F0F-8967-C8F4-8C63D7B473C2}"/>
          </ac:picMkLst>
        </pc:picChg>
      </pc:sldChg>
      <pc:sldChg chg="addSp delSp modSp mod">
        <pc:chgData name="ANA CRISTINA ESCUDERO MORO" userId="1291e8a9-ddc5-4c49-9d2d-cbb88d686843" providerId="ADAL" clId="{D59A5340-CE55-4617-AACE-0E1A0987696A}" dt="2023-10-27T09:54:36.234" v="21" actId="1038"/>
        <pc:sldMkLst>
          <pc:docMk/>
          <pc:sldMk cId="1863549656" sldId="345"/>
        </pc:sldMkLst>
        <pc:picChg chg="del">
          <ac:chgData name="ANA CRISTINA ESCUDERO MORO" userId="1291e8a9-ddc5-4c49-9d2d-cbb88d686843" providerId="ADAL" clId="{D59A5340-CE55-4617-AACE-0E1A0987696A}" dt="2023-10-27T09:54:14.371" v="4" actId="478"/>
          <ac:picMkLst>
            <pc:docMk/>
            <pc:sldMk cId="1863549656" sldId="345"/>
            <ac:picMk id="5" creationId="{EFE9C2A7-4D9C-455A-859E-8838093ED843}"/>
          </ac:picMkLst>
        </pc:picChg>
        <pc:picChg chg="add mod">
          <ac:chgData name="ANA CRISTINA ESCUDERO MORO" userId="1291e8a9-ddc5-4c49-9d2d-cbb88d686843" providerId="ADAL" clId="{D59A5340-CE55-4617-AACE-0E1A0987696A}" dt="2023-10-27T09:54:17.778" v="6" actId="1076"/>
          <ac:picMkLst>
            <pc:docMk/>
            <pc:sldMk cId="1863549656" sldId="345"/>
            <ac:picMk id="6" creationId="{78D97C3B-B957-E905-C87A-20AEA1FAB740}"/>
          </ac:picMkLst>
        </pc:picChg>
        <pc:cxnChg chg="mod ord">
          <ac:chgData name="ANA CRISTINA ESCUDERO MORO" userId="1291e8a9-ddc5-4c49-9d2d-cbb88d686843" providerId="ADAL" clId="{D59A5340-CE55-4617-AACE-0E1A0987696A}" dt="2023-10-27T09:54:36.234" v="21" actId="1038"/>
          <ac:cxnSpMkLst>
            <pc:docMk/>
            <pc:sldMk cId="1863549656" sldId="345"/>
            <ac:cxnSpMk id="7" creationId="{A460E802-2DA9-4625-B44B-6A3601CA2A9D}"/>
          </ac:cxnSpMkLst>
        </pc:cxnChg>
      </pc:sldChg>
      <pc:sldChg chg="addSp delSp modSp mod">
        <pc:chgData name="ANA CRISTINA ESCUDERO MORO" userId="1291e8a9-ddc5-4c49-9d2d-cbb88d686843" providerId="ADAL" clId="{D59A5340-CE55-4617-AACE-0E1A0987696A}" dt="2023-10-27T09:56:56.510" v="23"/>
        <pc:sldMkLst>
          <pc:docMk/>
          <pc:sldMk cId="2328941738" sldId="355"/>
        </pc:sldMkLst>
        <pc:picChg chg="add mod">
          <ac:chgData name="ANA CRISTINA ESCUDERO MORO" userId="1291e8a9-ddc5-4c49-9d2d-cbb88d686843" providerId="ADAL" clId="{D59A5340-CE55-4617-AACE-0E1A0987696A}" dt="2023-10-27T09:56:56.510" v="23"/>
          <ac:picMkLst>
            <pc:docMk/>
            <pc:sldMk cId="2328941738" sldId="355"/>
            <ac:picMk id="2" creationId="{8B55BD38-A30A-AFB0-EC84-EA5C2E4359C5}"/>
          </ac:picMkLst>
        </pc:picChg>
        <pc:picChg chg="del">
          <ac:chgData name="ANA CRISTINA ESCUDERO MORO" userId="1291e8a9-ddc5-4c49-9d2d-cbb88d686843" providerId="ADAL" clId="{D59A5340-CE55-4617-AACE-0E1A0987696A}" dt="2023-10-27T09:55:01.204" v="22" actId="478"/>
          <ac:picMkLst>
            <pc:docMk/>
            <pc:sldMk cId="2328941738" sldId="355"/>
            <ac:picMk id="8" creationId="{BE633085-BC54-25EA-842B-04FF834EBE39}"/>
          </ac:picMkLst>
        </pc:picChg>
      </pc:sldChg>
    </pc:docChg>
  </pc:docChgLst>
  <pc:docChgLst>
    <pc:chgData name="ANA CRISTINA ESCUDERO MORO" userId="1291e8a9-ddc5-4c49-9d2d-cbb88d686843" providerId="ADAL" clId="{2E1FB7BB-5827-4C69-88AD-66FC36631EF7}"/>
    <pc:docChg chg="undo custSel addSld delSld modSld sldOrd">
      <pc:chgData name="ANA CRISTINA ESCUDERO MORO" userId="1291e8a9-ddc5-4c49-9d2d-cbb88d686843" providerId="ADAL" clId="{2E1FB7BB-5827-4C69-88AD-66FC36631EF7}" dt="2023-09-15T18:27:35.893" v="3024" actId="1076"/>
      <pc:docMkLst>
        <pc:docMk/>
      </pc:docMkLst>
      <pc:sldChg chg="addSp delSp modSp mod">
        <pc:chgData name="ANA CRISTINA ESCUDERO MORO" userId="1291e8a9-ddc5-4c49-9d2d-cbb88d686843" providerId="ADAL" clId="{2E1FB7BB-5827-4C69-88AD-66FC36631EF7}" dt="2023-09-13T14:59:58.612" v="1670" actId="1076"/>
        <pc:sldMkLst>
          <pc:docMk/>
          <pc:sldMk cId="895915843" sldId="266"/>
        </pc:sldMkLst>
        <pc:spChg chg="add del">
          <ac:chgData name="ANA CRISTINA ESCUDERO MORO" userId="1291e8a9-ddc5-4c49-9d2d-cbb88d686843" providerId="ADAL" clId="{2E1FB7BB-5827-4C69-88AD-66FC36631EF7}" dt="2023-09-13T14:54:55.716" v="1655" actId="22"/>
          <ac:spMkLst>
            <pc:docMk/>
            <pc:sldMk cId="895915843" sldId="266"/>
            <ac:spMk id="7" creationId="{1D63E9C5-B0FF-FA64-6DC4-29F5A3BECF7D}"/>
          </ac:spMkLst>
        </pc:spChg>
        <pc:picChg chg="add del mod modCrop">
          <ac:chgData name="ANA CRISTINA ESCUDERO MORO" userId="1291e8a9-ddc5-4c49-9d2d-cbb88d686843" providerId="ADAL" clId="{2E1FB7BB-5827-4C69-88AD-66FC36631EF7}" dt="2023-09-13T14:54:49.264" v="1653" actId="478"/>
          <ac:picMkLst>
            <pc:docMk/>
            <pc:sldMk cId="895915843" sldId="266"/>
            <ac:picMk id="4" creationId="{0A8AC534-6BDE-6F69-9421-53750A70ACCC}"/>
          </ac:picMkLst>
        </pc:picChg>
        <pc:picChg chg="mod">
          <ac:chgData name="ANA CRISTINA ESCUDERO MORO" userId="1291e8a9-ddc5-4c49-9d2d-cbb88d686843" providerId="ADAL" clId="{2E1FB7BB-5827-4C69-88AD-66FC36631EF7}" dt="2023-09-13T14:59:58.612" v="1670" actId="1076"/>
          <ac:picMkLst>
            <pc:docMk/>
            <pc:sldMk cId="895915843" sldId="266"/>
            <ac:picMk id="8" creationId="{BCA75029-5F0F-8967-C8F4-8C63D7B473C2}"/>
          </ac:picMkLst>
        </pc:picChg>
        <pc:picChg chg="add del mod">
          <ac:chgData name="ANA CRISTINA ESCUDERO MORO" userId="1291e8a9-ddc5-4c49-9d2d-cbb88d686843" providerId="ADAL" clId="{2E1FB7BB-5827-4C69-88AD-66FC36631EF7}" dt="2023-09-13T14:56:25.820" v="1661" actId="478"/>
          <ac:picMkLst>
            <pc:docMk/>
            <pc:sldMk cId="895915843" sldId="266"/>
            <ac:picMk id="10" creationId="{EEA2D504-A348-0C58-46E5-9C1366B5368B}"/>
          </ac:picMkLst>
        </pc:picChg>
        <pc:picChg chg="add mod modCrop">
          <ac:chgData name="ANA CRISTINA ESCUDERO MORO" userId="1291e8a9-ddc5-4c49-9d2d-cbb88d686843" providerId="ADAL" clId="{2E1FB7BB-5827-4C69-88AD-66FC36631EF7}" dt="2023-09-13T14:59:53.802" v="1667" actId="1076"/>
          <ac:picMkLst>
            <pc:docMk/>
            <pc:sldMk cId="895915843" sldId="266"/>
            <ac:picMk id="12" creationId="{59EDD458-F532-BD20-93F4-C34B0B678AD0}"/>
          </ac:picMkLst>
        </pc:picChg>
      </pc:sldChg>
      <pc:sldChg chg="modSp mod">
        <pc:chgData name="ANA CRISTINA ESCUDERO MORO" userId="1291e8a9-ddc5-4c49-9d2d-cbb88d686843" providerId="ADAL" clId="{2E1FB7BB-5827-4C69-88AD-66FC36631EF7}" dt="2023-08-29T16:29:40.666" v="320" actId="5793"/>
        <pc:sldMkLst>
          <pc:docMk/>
          <pc:sldMk cId="841074307" sldId="309"/>
        </pc:sldMkLst>
        <pc:spChg chg="mod">
          <ac:chgData name="ANA CRISTINA ESCUDERO MORO" userId="1291e8a9-ddc5-4c49-9d2d-cbb88d686843" providerId="ADAL" clId="{2E1FB7BB-5827-4C69-88AD-66FC36631EF7}" dt="2023-08-29T16:29:40.666" v="320" actId="5793"/>
          <ac:spMkLst>
            <pc:docMk/>
            <pc:sldMk cId="841074307" sldId="309"/>
            <ac:spMk id="3" creationId="{5F295A58-E3D0-9804-CA08-2770E91D025B}"/>
          </ac:spMkLst>
        </pc:spChg>
      </pc:sldChg>
      <pc:sldChg chg="modSp add mod">
        <pc:chgData name="ANA CRISTINA ESCUDERO MORO" userId="1291e8a9-ddc5-4c49-9d2d-cbb88d686843" providerId="ADAL" clId="{2E1FB7BB-5827-4C69-88AD-66FC36631EF7}" dt="2023-08-29T16:35:29.047" v="751" actId="113"/>
        <pc:sldMkLst>
          <pc:docMk/>
          <pc:sldMk cId="1179738251" sldId="310"/>
        </pc:sldMkLst>
        <pc:spChg chg="mod">
          <ac:chgData name="ANA CRISTINA ESCUDERO MORO" userId="1291e8a9-ddc5-4c49-9d2d-cbb88d686843" providerId="ADAL" clId="{2E1FB7BB-5827-4C69-88AD-66FC36631EF7}" dt="2023-08-29T16:30:19.442" v="337" actId="20577"/>
          <ac:spMkLst>
            <pc:docMk/>
            <pc:sldMk cId="1179738251" sldId="310"/>
            <ac:spMk id="2" creationId="{3224AAB6-B962-6EFA-D003-15EAE5A56644}"/>
          </ac:spMkLst>
        </pc:spChg>
        <pc:spChg chg="mod">
          <ac:chgData name="ANA CRISTINA ESCUDERO MORO" userId="1291e8a9-ddc5-4c49-9d2d-cbb88d686843" providerId="ADAL" clId="{2E1FB7BB-5827-4C69-88AD-66FC36631EF7}" dt="2023-08-29T16:35:29.047" v="751" actId="113"/>
          <ac:spMkLst>
            <pc:docMk/>
            <pc:sldMk cId="1179738251" sldId="310"/>
            <ac:spMk id="3" creationId="{5F295A58-E3D0-9804-CA08-2770E91D025B}"/>
          </ac:spMkLst>
        </pc:spChg>
      </pc:sldChg>
      <pc:sldChg chg="modSp add mod">
        <pc:chgData name="ANA CRISTINA ESCUDERO MORO" userId="1291e8a9-ddc5-4c49-9d2d-cbb88d686843" providerId="ADAL" clId="{2E1FB7BB-5827-4C69-88AD-66FC36631EF7}" dt="2023-08-29T16:40:40.550" v="1164" actId="27636"/>
        <pc:sldMkLst>
          <pc:docMk/>
          <pc:sldMk cId="3335490392" sldId="311"/>
        </pc:sldMkLst>
        <pc:spChg chg="mod">
          <ac:chgData name="ANA CRISTINA ESCUDERO MORO" userId="1291e8a9-ddc5-4c49-9d2d-cbb88d686843" providerId="ADAL" clId="{2E1FB7BB-5827-4C69-88AD-66FC36631EF7}" dt="2023-08-29T16:38:28.687" v="844" actId="6549"/>
          <ac:spMkLst>
            <pc:docMk/>
            <pc:sldMk cId="3335490392" sldId="311"/>
            <ac:spMk id="2" creationId="{3224AAB6-B962-6EFA-D003-15EAE5A56644}"/>
          </ac:spMkLst>
        </pc:spChg>
        <pc:spChg chg="mod">
          <ac:chgData name="ANA CRISTINA ESCUDERO MORO" userId="1291e8a9-ddc5-4c49-9d2d-cbb88d686843" providerId="ADAL" clId="{2E1FB7BB-5827-4C69-88AD-66FC36631EF7}" dt="2023-08-29T16:40:40.550" v="1164" actId="27636"/>
          <ac:spMkLst>
            <pc:docMk/>
            <pc:sldMk cId="3335490392" sldId="311"/>
            <ac:spMk id="3" creationId="{5F295A58-E3D0-9804-CA08-2770E91D025B}"/>
          </ac:spMkLst>
        </pc:spChg>
      </pc:sldChg>
      <pc:sldChg chg="modSp add mod">
        <pc:chgData name="ANA CRISTINA ESCUDERO MORO" userId="1291e8a9-ddc5-4c49-9d2d-cbb88d686843" providerId="ADAL" clId="{2E1FB7BB-5827-4C69-88AD-66FC36631EF7}" dt="2023-09-15T17:24:23.709" v="2415" actId="113"/>
        <pc:sldMkLst>
          <pc:docMk/>
          <pc:sldMk cId="2330137893" sldId="312"/>
        </pc:sldMkLst>
        <pc:spChg chg="mod">
          <ac:chgData name="ANA CRISTINA ESCUDERO MORO" userId="1291e8a9-ddc5-4c49-9d2d-cbb88d686843" providerId="ADAL" clId="{2E1FB7BB-5827-4C69-88AD-66FC36631EF7}" dt="2023-09-15T17:24:23.709" v="2415" actId="113"/>
          <ac:spMkLst>
            <pc:docMk/>
            <pc:sldMk cId="2330137893" sldId="312"/>
            <ac:spMk id="3" creationId="{5F295A58-E3D0-9804-CA08-2770E91D025B}"/>
          </ac:spMkLst>
        </pc:spChg>
      </pc:sldChg>
      <pc:sldChg chg="new del">
        <pc:chgData name="ANA CRISTINA ESCUDERO MORO" userId="1291e8a9-ddc5-4c49-9d2d-cbb88d686843" providerId="ADAL" clId="{2E1FB7BB-5827-4C69-88AD-66FC36631EF7}" dt="2023-08-29T16:40:50.206" v="1167" actId="47"/>
        <pc:sldMkLst>
          <pc:docMk/>
          <pc:sldMk cId="266715021" sldId="313"/>
        </pc:sldMkLst>
      </pc:sldChg>
      <pc:sldChg chg="modSp add mod">
        <pc:chgData name="ANA CRISTINA ESCUDERO MORO" userId="1291e8a9-ddc5-4c49-9d2d-cbb88d686843" providerId="ADAL" clId="{2E1FB7BB-5827-4C69-88AD-66FC36631EF7}" dt="2023-08-29T16:41:59.753" v="1292" actId="20577"/>
        <pc:sldMkLst>
          <pc:docMk/>
          <pc:sldMk cId="3437271299" sldId="313"/>
        </pc:sldMkLst>
        <pc:spChg chg="mod">
          <ac:chgData name="ANA CRISTINA ESCUDERO MORO" userId="1291e8a9-ddc5-4c49-9d2d-cbb88d686843" providerId="ADAL" clId="{2E1FB7BB-5827-4C69-88AD-66FC36631EF7}" dt="2023-08-29T16:41:59.753" v="1292" actId="20577"/>
          <ac:spMkLst>
            <pc:docMk/>
            <pc:sldMk cId="3437271299" sldId="313"/>
            <ac:spMk id="3" creationId="{5F295A58-E3D0-9804-CA08-2770E91D025B}"/>
          </ac:spMkLst>
        </pc:spChg>
      </pc:sldChg>
      <pc:sldChg chg="add del">
        <pc:chgData name="ANA CRISTINA ESCUDERO MORO" userId="1291e8a9-ddc5-4c49-9d2d-cbb88d686843" providerId="ADAL" clId="{2E1FB7BB-5827-4C69-88AD-66FC36631EF7}" dt="2023-08-29T16:40:51.217" v="1168" actId="47"/>
        <pc:sldMkLst>
          <pc:docMk/>
          <pc:sldMk cId="1368822302" sldId="314"/>
        </pc:sldMkLst>
      </pc:sldChg>
      <pc:sldChg chg="addSp delSp modSp add mod modClrScheme chgLayout">
        <pc:chgData name="ANA CRISTINA ESCUDERO MORO" userId="1291e8a9-ddc5-4c49-9d2d-cbb88d686843" providerId="ADAL" clId="{2E1FB7BB-5827-4C69-88AD-66FC36631EF7}" dt="2023-09-15T17:16:26.430" v="2291" actId="20577"/>
        <pc:sldMkLst>
          <pc:docMk/>
          <pc:sldMk cId="1582183225" sldId="314"/>
        </pc:sldMkLst>
        <pc:spChg chg="mod">
          <ac:chgData name="ANA CRISTINA ESCUDERO MORO" userId="1291e8a9-ddc5-4c49-9d2d-cbb88d686843" providerId="ADAL" clId="{2E1FB7BB-5827-4C69-88AD-66FC36631EF7}" dt="2023-09-15T17:12:58.415" v="2129" actId="6549"/>
          <ac:spMkLst>
            <pc:docMk/>
            <pc:sldMk cId="1582183225" sldId="314"/>
            <ac:spMk id="2" creationId="{3224AAB6-B962-6EFA-D003-15EAE5A56644}"/>
          </ac:spMkLst>
        </pc:spChg>
        <pc:spChg chg="del mod">
          <ac:chgData name="ANA CRISTINA ESCUDERO MORO" userId="1291e8a9-ddc5-4c49-9d2d-cbb88d686843" providerId="ADAL" clId="{2E1FB7BB-5827-4C69-88AD-66FC36631EF7}" dt="2023-08-29T16:45:29.434" v="1479" actId="478"/>
          <ac:spMkLst>
            <pc:docMk/>
            <pc:sldMk cId="1582183225" sldId="314"/>
            <ac:spMk id="3" creationId="{5F295A58-E3D0-9804-CA08-2770E91D025B}"/>
          </ac:spMkLst>
        </pc:spChg>
        <pc:spChg chg="add del mod">
          <ac:chgData name="ANA CRISTINA ESCUDERO MORO" userId="1291e8a9-ddc5-4c49-9d2d-cbb88d686843" providerId="ADAL" clId="{2E1FB7BB-5827-4C69-88AD-66FC36631EF7}" dt="2023-08-29T16:49:24.492" v="1480" actId="931"/>
          <ac:spMkLst>
            <pc:docMk/>
            <pc:sldMk cId="1582183225" sldId="314"/>
            <ac:spMk id="5" creationId="{03A8C32B-8846-C444-B759-A02808B87E6B}"/>
          </ac:spMkLst>
        </pc:spChg>
        <pc:spChg chg="add mod">
          <ac:chgData name="ANA CRISTINA ESCUDERO MORO" userId="1291e8a9-ddc5-4c49-9d2d-cbb88d686843" providerId="ADAL" clId="{2E1FB7BB-5827-4C69-88AD-66FC36631EF7}" dt="2023-09-15T17:16:26.430" v="2291" actId="20577"/>
          <ac:spMkLst>
            <pc:docMk/>
            <pc:sldMk cId="1582183225" sldId="314"/>
            <ac:spMk id="8" creationId="{97D35B5D-45F2-014A-9F4D-73368D17F2EC}"/>
          </ac:spMkLst>
        </pc:spChg>
        <pc:spChg chg="add del mod">
          <ac:chgData name="ANA CRISTINA ESCUDERO MORO" userId="1291e8a9-ddc5-4c49-9d2d-cbb88d686843" providerId="ADAL" clId="{2E1FB7BB-5827-4C69-88AD-66FC36631EF7}" dt="2023-08-29T16:54:06.371" v="1582" actId="931"/>
          <ac:spMkLst>
            <pc:docMk/>
            <pc:sldMk cId="1582183225" sldId="314"/>
            <ac:spMk id="10" creationId="{F6FBF8D2-65AF-B79E-77D4-5C842B8F28C8}"/>
          </ac:spMkLst>
        </pc:spChg>
        <pc:spChg chg="add del mod">
          <ac:chgData name="ANA CRISTINA ESCUDERO MORO" userId="1291e8a9-ddc5-4c49-9d2d-cbb88d686843" providerId="ADAL" clId="{2E1FB7BB-5827-4C69-88AD-66FC36631EF7}" dt="2023-08-29T16:50:05.777" v="1482" actId="26606"/>
          <ac:spMkLst>
            <pc:docMk/>
            <pc:sldMk cId="1582183225" sldId="314"/>
            <ac:spMk id="12" creationId="{EF848A57-5D50-A4EB-8C4E-EF78040D42B0}"/>
          </ac:spMkLst>
        </pc:spChg>
        <pc:spChg chg="add mod ord">
          <ac:chgData name="ANA CRISTINA ESCUDERO MORO" userId="1291e8a9-ddc5-4c49-9d2d-cbb88d686843" providerId="ADAL" clId="{2E1FB7BB-5827-4C69-88AD-66FC36631EF7}" dt="2023-09-15T16:47:47.447" v="2033" actId="13244"/>
          <ac:spMkLst>
            <pc:docMk/>
            <pc:sldMk cId="1582183225" sldId="314"/>
            <ac:spMk id="14" creationId="{B8958C13-90EB-064C-87EA-9133E04487EE}"/>
          </ac:spMkLst>
        </pc:spChg>
        <pc:spChg chg="add mod ord">
          <ac:chgData name="ANA CRISTINA ESCUDERO MORO" userId="1291e8a9-ddc5-4c49-9d2d-cbb88d686843" providerId="ADAL" clId="{2E1FB7BB-5827-4C69-88AD-66FC36631EF7}" dt="2023-09-15T16:48:44.448" v="2039"/>
          <ac:spMkLst>
            <pc:docMk/>
            <pc:sldMk cId="1582183225" sldId="314"/>
            <ac:spMk id="15" creationId="{C0E48DAF-CB43-C89F-01C3-934215DBAC20}"/>
          </ac:spMkLst>
        </pc:spChg>
        <pc:picChg chg="add del mod">
          <ac:chgData name="ANA CRISTINA ESCUDERO MORO" userId="1291e8a9-ddc5-4c49-9d2d-cbb88d686843" providerId="ADAL" clId="{2E1FB7BB-5827-4C69-88AD-66FC36631EF7}" dt="2023-09-13T21:29:55.510" v="1966" actId="21"/>
          <ac:picMkLst>
            <pc:docMk/>
            <pc:sldMk cId="1582183225" sldId="314"/>
            <ac:picMk id="4" creationId="{01FC529E-70E3-0095-62DC-480FFEBAB905}"/>
          </ac:picMkLst>
        </pc:picChg>
        <pc:picChg chg="add mod modCrop">
          <ac:chgData name="ANA CRISTINA ESCUDERO MORO" userId="1291e8a9-ddc5-4c49-9d2d-cbb88d686843" providerId="ADAL" clId="{2E1FB7BB-5827-4C69-88AD-66FC36631EF7}" dt="2023-09-15T16:48:01.787" v="2035"/>
          <ac:picMkLst>
            <pc:docMk/>
            <pc:sldMk cId="1582183225" sldId="314"/>
            <ac:picMk id="4" creationId="{25A9D5DC-B2E2-F6E6-4033-ECCE5E41092F}"/>
          </ac:picMkLst>
        </pc:picChg>
        <pc:picChg chg="add mod">
          <ac:chgData name="ANA CRISTINA ESCUDERO MORO" userId="1291e8a9-ddc5-4c49-9d2d-cbb88d686843" providerId="ADAL" clId="{2E1FB7BB-5827-4C69-88AD-66FC36631EF7}" dt="2023-09-15T16:48:04.654" v="2036"/>
          <ac:picMkLst>
            <pc:docMk/>
            <pc:sldMk cId="1582183225" sldId="314"/>
            <ac:picMk id="6" creationId="{871BF6BF-00D8-A031-F4FD-4A27091685CA}"/>
          </ac:picMkLst>
        </pc:picChg>
        <pc:picChg chg="add del mod">
          <ac:chgData name="ANA CRISTINA ESCUDERO MORO" userId="1291e8a9-ddc5-4c49-9d2d-cbb88d686843" providerId="ADAL" clId="{2E1FB7BB-5827-4C69-88AD-66FC36631EF7}" dt="2023-08-29T16:53:59.900" v="1581" actId="478"/>
          <ac:picMkLst>
            <pc:docMk/>
            <pc:sldMk cId="1582183225" sldId="314"/>
            <ac:picMk id="7" creationId="{06420E8B-F2EC-7F9D-7112-5D22CF925DD2}"/>
          </ac:picMkLst>
        </pc:picChg>
        <pc:picChg chg="add mod">
          <ac:chgData name="ANA CRISTINA ESCUDERO MORO" userId="1291e8a9-ddc5-4c49-9d2d-cbb88d686843" providerId="ADAL" clId="{2E1FB7BB-5827-4C69-88AD-66FC36631EF7}" dt="2023-09-15T16:48:14.267" v="2037"/>
          <ac:picMkLst>
            <pc:docMk/>
            <pc:sldMk cId="1582183225" sldId="314"/>
            <ac:picMk id="13" creationId="{03C52450-95A6-ADC9-5B52-405E10F247FF}"/>
          </ac:picMkLst>
        </pc:picChg>
        <pc:cxnChg chg="add del mod">
          <ac:chgData name="ANA CRISTINA ESCUDERO MORO" userId="1291e8a9-ddc5-4c49-9d2d-cbb88d686843" providerId="ADAL" clId="{2E1FB7BB-5827-4C69-88AD-66FC36631EF7}" dt="2023-08-29T16:58:20.661" v="1626" actId="478"/>
          <ac:cxnSpMkLst>
            <pc:docMk/>
            <pc:sldMk cId="1582183225" sldId="314"/>
            <ac:cxnSpMk id="17" creationId="{8F0B8588-F55D-39A3-0060-F1A57B66DE32}"/>
          </ac:cxnSpMkLst>
        </pc:cxnChg>
      </pc:sldChg>
      <pc:sldChg chg="addSp delSp modSp add mod">
        <pc:chgData name="ANA CRISTINA ESCUDERO MORO" userId="1291e8a9-ddc5-4c49-9d2d-cbb88d686843" providerId="ADAL" clId="{2E1FB7BB-5827-4C69-88AD-66FC36631EF7}" dt="2023-09-15T18:08:59.058" v="2824" actId="14100"/>
        <pc:sldMkLst>
          <pc:docMk/>
          <pc:sldMk cId="157578727" sldId="315"/>
        </pc:sldMkLst>
        <pc:spChg chg="mod">
          <ac:chgData name="ANA CRISTINA ESCUDERO MORO" userId="1291e8a9-ddc5-4c49-9d2d-cbb88d686843" providerId="ADAL" clId="{2E1FB7BB-5827-4C69-88AD-66FC36631EF7}" dt="2023-09-13T21:24:55.358" v="1871" actId="6549"/>
          <ac:spMkLst>
            <pc:docMk/>
            <pc:sldMk cId="157578727" sldId="315"/>
            <ac:spMk id="2" creationId="{3224AAB6-B962-6EFA-D003-15EAE5A56644}"/>
          </ac:spMkLst>
        </pc:spChg>
        <pc:spChg chg="add mod">
          <ac:chgData name="ANA CRISTINA ESCUDERO MORO" userId="1291e8a9-ddc5-4c49-9d2d-cbb88d686843" providerId="ADAL" clId="{2E1FB7BB-5827-4C69-88AD-66FC36631EF7}" dt="2023-09-15T18:08:41.948" v="2819" actId="20577"/>
          <ac:spMkLst>
            <pc:docMk/>
            <pc:sldMk cId="157578727" sldId="315"/>
            <ac:spMk id="3" creationId="{F8F111FE-8A59-89B7-B147-603B81B12644}"/>
          </ac:spMkLst>
        </pc:spChg>
        <pc:spChg chg="add mod">
          <ac:chgData name="ANA CRISTINA ESCUDERO MORO" userId="1291e8a9-ddc5-4c49-9d2d-cbb88d686843" providerId="ADAL" clId="{2E1FB7BB-5827-4C69-88AD-66FC36631EF7}" dt="2023-09-15T18:08:59.058" v="2824" actId="14100"/>
          <ac:spMkLst>
            <pc:docMk/>
            <pc:sldMk cId="157578727" sldId="315"/>
            <ac:spMk id="4" creationId="{A2C353B8-FE9F-FC05-C81B-9832203C41BE}"/>
          </ac:spMkLst>
        </pc:spChg>
        <pc:spChg chg="add del mod">
          <ac:chgData name="ANA CRISTINA ESCUDERO MORO" userId="1291e8a9-ddc5-4c49-9d2d-cbb88d686843" providerId="ADAL" clId="{2E1FB7BB-5827-4C69-88AD-66FC36631EF7}" dt="2023-09-13T21:16:55.785" v="1673" actId="931"/>
          <ac:spMkLst>
            <pc:docMk/>
            <pc:sldMk cId="157578727" sldId="315"/>
            <ac:spMk id="4" creationId="{FE4198F9-9AD2-1586-AB94-A242C6CD74C6}"/>
          </ac:spMkLst>
        </pc:spChg>
        <pc:spChg chg="mod">
          <ac:chgData name="ANA CRISTINA ESCUDERO MORO" userId="1291e8a9-ddc5-4c49-9d2d-cbb88d686843" providerId="ADAL" clId="{2E1FB7BB-5827-4C69-88AD-66FC36631EF7}" dt="2023-09-13T21:28:44.696" v="1929" actId="20577"/>
          <ac:spMkLst>
            <pc:docMk/>
            <pc:sldMk cId="157578727" sldId="315"/>
            <ac:spMk id="8" creationId="{97D35B5D-45F2-014A-9F4D-73368D17F2EC}"/>
          </ac:spMkLst>
        </pc:spChg>
        <pc:spChg chg="add mod">
          <ac:chgData name="ANA CRISTINA ESCUDERO MORO" userId="1291e8a9-ddc5-4c49-9d2d-cbb88d686843" providerId="ADAL" clId="{2E1FB7BB-5827-4C69-88AD-66FC36631EF7}" dt="2023-09-13T21:25:52.097" v="1879" actId="14100"/>
          <ac:spMkLst>
            <pc:docMk/>
            <pc:sldMk cId="157578727" sldId="315"/>
            <ac:spMk id="10" creationId="{AD1CE979-0507-8B4C-A81A-5AA322036F66}"/>
          </ac:spMkLst>
        </pc:spChg>
        <pc:spChg chg="add mod">
          <ac:chgData name="ANA CRISTINA ESCUDERO MORO" userId="1291e8a9-ddc5-4c49-9d2d-cbb88d686843" providerId="ADAL" clId="{2E1FB7BB-5827-4C69-88AD-66FC36631EF7}" dt="2023-09-13T21:29:18.408" v="1963" actId="1036"/>
          <ac:spMkLst>
            <pc:docMk/>
            <pc:sldMk cId="157578727" sldId="315"/>
            <ac:spMk id="11" creationId="{11D4F80B-D4AE-FA32-C6E0-CA467F986994}"/>
          </ac:spMkLst>
        </pc:spChg>
        <pc:spChg chg="add mod">
          <ac:chgData name="ANA CRISTINA ESCUDERO MORO" userId="1291e8a9-ddc5-4c49-9d2d-cbb88d686843" providerId="ADAL" clId="{2E1FB7BB-5827-4C69-88AD-66FC36631EF7}" dt="2023-09-13T21:29:10.830" v="1936" actId="1076"/>
          <ac:spMkLst>
            <pc:docMk/>
            <pc:sldMk cId="157578727" sldId="315"/>
            <ac:spMk id="12" creationId="{DE43C56D-7393-0210-2049-744EAA15F08D}"/>
          </ac:spMkLst>
        </pc:spChg>
        <pc:spChg chg="mod">
          <ac:chgData name="ANA CRISTINA ESCUDERO MORO" userId="1291e8a9-ddc5-4c49-9d2d-cbb88d686843" providerId="ADAL" clId="{2E1FB7BB-5827-4C69-88AD-66FC36631EF7}" dt="2023-09-13T21:17:47.690" v="1680" actId="1076"/>
          <ac:spMkLst>
            <pc:docMk/>
            <pc:sldMk cId="157578727" sldId="315"/>
            <ac:spMk id="14" creationId="{B8958C13-90EB-064C-87EA-9133E04487EE}"/>
          </ac:spMkLst>
        </pc:spChg>
        <pc:spChg chg="mod">
          <ac:chgData name="ANA CRISTINA ESCUDERO MORO" userId="1291e8a9-ddc5-4c49-9d2d-cbb88d686843" providerId="ADAL" clId="{2E1FB7BB-5827-4C69-88AD-66FC36631EF7}" dt="2023-09-13T21:18:20.733" v="1694" actId="14100"/>
          <ac:spMkLst>
            <pc:docMk/>
            <pc:sldMk cId="157578727" sldId="315"/>
            <ac:spMk id="15" creationId="{C0E48DAF-CB43-C89F-01C3-934215DBAC20}"/>
          </ac:spMkLst>
        </pc:spChg>
        <pc:picChg chg="add mod">
          <ac:chgData name="ANA CRISTINA ESCUDERO MORO" userId="1291e8a9-ddc5-4c49-9d2d-cbb88d686843" providerId="ADAL" clId="{2E1FB7BB-5827-4C69-88AD-66FC36631EF7}" dt="2023-09-13T21:25:27.081" v="1876" actId="1076"/>
          <ac:picMkLst>
            <pc:docMk/>
            <pc:sldMk cId="157578727" sldId="315"/>
            <ac:picMk id="6" creationId="{EFB147C6-78E9-EDCD-5375-C3CE5287B960}"/>
          </ac:picMkLst>
        </pc:picChg>
        <pc:picChg chg="add mod">
          <ac:chgData name="ANA CRISTINA ESCUDERO MORO" userId="1291e8a9-ddc5-4c49-9d2d-cbb88d686843" providerId="ADAL" clId="{2E1FB7BB-5827-4C69-88AD-66FC36631EF7}" dt="2023-09-13T21:26:24.105" v="1895" actId="1035"/>
          <ac:picMkLst>
            <pc:docMk/>
            <pc:sldMk cId="157578727" sldId="315"/>
            <ac:picMk id="9" creationId="{56B6911C-2F03-97F2-ECC8-4ADB3CB55721}"/>
          </ac:picMkLst>
        </pc:picChg>
        <pc:picChg chg="del">
          <ac:chgData name="ANA CRISTINA ESCUDERO MORO" userId="1291e8a9-ddc5-4c49-9d2d-cbb88d686843" providerId="ADAL" clId="{2E1FB7BB-5827-4C69-88AD-66FC36631EF7}" dt="2023-09-13T21:16:39.108" v="1672" actId="478"/>
          <ac:picMkLst>
            <pc:docMk/>
            <pc:sldMk cId="157578727" sldId="315"/>
            <ac:picMk id="13" creationId="{03C52450-95A6-ADC9-5B52-405E10F247FF}"/>
          </ac:picMkLst>
        </pc:picChg>
        <pc:picChg chg="add mod">
          <ac:chgData name="ANA CRISTINA ESCUDERO MORO" userId="1291e8a9-ddc5-4c49-9d2d-cbb88d686843" providerId="ADAL" clId="{2E1FB7BB-5827-4C69-88AD-66FC36631EF7}" dt="2023-09-13T21:30:01.530" v="1968" actId="1076"/>
          <ac:picMkLst>
            <pc:docMk/>
            <pc:sldMk cId="157578727" sldId="315"/>
            <ac:picMk id="16" creationId="{2BB6AFFF-21D2-EF3E-DBF9-BF1D2C535F10}"/>
          </ac:picMkLst>
        </pc:picChg>
      </pc:sldChg>
      <pc:sldChg chg="addSp delSp modSp add mod ord">
        <pc:chgData name="ANA CRISTINA ESCUDERO MORO" userId="1291e8a9-ddc5-4c49-9d2d-cbb88d686843" providerId="ADAL" clId="{2E1FB7BB-5827-4C69-88AD-66FC36631EF7}" dt="2023-09-15T17:45:53.380" v="2508"/>
        <pc:sldMkLst>
          <pc:docMk/>
          <pc:sldMk cId="451507375" sldId="316"/>
        </pc:sldMkLst>
        <pc:spChg chg="add del mod">
          <ac:chgData name="ANA CRISTINA ESCUDERO MORO" userId="1291e8a9-ddc5-4c49-9d2d-cbb88d686843" providerId="ADAL" clId="{2E1FB7BB-5827-4C69-88AD-66FC36631EF7}" dt="2023-09-15T16:53:25.328" v="2043" actId="478"/>
          <ac:spMkLst>
            <pc:docMk/>
            <pc:sldMk cId="451507375" sldId="316"/>
            <ac:spMk id="4" creationId="{CF50AE1D-F6BD-F2F9-3984-66DBA248E074}"/>
          </ac:spMkLst>
        </pc:spChg>
        <pc:spChg chg="del">
          <ac:chgData name="ANA CRISTINA ESCUDERO MORO" userId="1291e8a9-ddc5-4c49-9d2d-cbb88d686843" providerId="ADAL" clId="{2E1FB7BB-5827-4C69-88AD-66FC36631EF7}" dt="2023-09-15T16:53:27.778" v="2044" actId="478"/>
          <ac:spMkLst>
            <pc:docMk/>
            <pc:sldMk cId="451507375" sldId="316"/>
            <ac:spMk id="8" creationId="{97D35B5D-45F2-014A-9F4D-73368D17F2EC}"/>
          </ac:spMkLst>
        </pc:spChg>
        <pc:spChg chg="del">
          <ac:chgData name="ANA CRISTINA ESCUDERO MORO" userId="1291e8a9-ddc5-4c49-9d2d-cbb88d686843" providerId="ADAL" clId="{2E1FB7BB-5827-4C69-88AD-66FC36631EF7}" dt="2023-09-15T16:53:30.895" v="2045" actId="478"/>
          <ac:spMkLst>
            <pc:docMk/>
            <pc:sldMk cId="451507375" sldId="316"/>
            <ac:spMk id="10" creationId="{AD1CE979-0507-8B4C-A81A-5AA322036F66}"/>
          </ac:spMkLst>
        </pc:spChg>
        <pc:spChg chg="del">
          <ac:chgData name="ANA CRISTINA ESCUDERO MORO" userId="1291e8a9-ddc5-4c49-9d2d-cbb88d686843" providerId="ADAL" clId="{2E1FB7BB-5827-4C69-88AD-66FC36631EF7}" dt="2023-09-15T16:53:32.595" v="2046" actId="478"/>
          <ac:spMkLst>
            <pc:docMk/>
            <pc:sldMk cId="451507375" sldId="316"/>
            <ac:spMk id="11" creationId="{11D4F80B-D4AE-FA32-C6E0-CA467F986994}"/>
          </ac:spMkLst>
        </pc:spChg>
        <pc:spChg chg="del">
          <ac:chgData name="ANA CRISTINA ESCUDERO MORO" userId="1291e8a9-ddc5-4c49-9d2d-cbb88d686843" providerId="ADAL" clId="{2E1FB7BB-5827-4C69-88AD-66FC36631EF7}" dt="2023-09-15T16:53:30.895" v="2045" actId="478"/>
          <ac:spMkLst>
            <pc:docMk/>
            <pc:sldMk cId="451507375" sldId="316"/>
            <ac:spMk id="12" creationId="{DE43C56D-7393-0210-2049-744EAA15F08D}"/>
          </ac:spMkLst>
        </pc:spChg>
        <pc:spChg chg="add mod">
          <ac:chgData name="ANA CRISTINA ESCUDERO MORO" userId="1291e8a9-ddc5-4c49-9d2d-cbb88d686843" providerId="ADAL" clId="{2E1FB7BB-5827-4C69-88AD-66FC36631EF7}" dt="2023-09-15T17:40:40.566" v="2471" actId="20577"/>
          <ac:spMkLst>
            <pc:docMk/>
            <pc:sldMk cId="451507375" sldId="316"/>
            <ac:spMk id="13" creationId="{728514B9-8D1A-DF04-F2C8-7DA9CC9EF605}"/>
          </ac:spMkLst>
        </pc:spChg>
        <pc:spChg chg="del">
          <ac:chgData name="ANA CRISTINA ESCUDERO MORO" userId="1291e8a9-ddc5-4c49-9d2d-cbb88d686843" providerId="ADAL" clId="{2E1FB7BB-5827-4C69-88AD-66FC36631EF7}" dt="2023-09-15T16:53:30.895" v="2045" actId="478"/>
          <ac:spMkLst>
            <pc:docMk/>
            <pc:sldMk cId="451507375" sldId="316"/>
            <ac:spMk id="14" creationId="{B8958C13-90EB-064C-87EA-9133E04487EE}"/>
          </ac:spMkLst>
        </pc:spChg>
        <pc:spChg chg="del">
          <ac:chgData name="ANA CRISTINA ESCUDERO MORO" userId="1291e8a9-ddc5-4c49-9d2d-cbb88d686843" providerId="ADAL" clId="{2E1FB7BB-5827-4C69-88AD-66FC36631EF7}" dt="2023-09-15T16:53:30.895" v="2045" actId="478"/>
          <ac:spMkLst>
            <pc:docMk/>
            <pc:sldMk cId="451507375" sldId="316"/>
            <ac:spMk id="15" creationId="{C0E48DAF-CB43-C89F-01C3-934215DBAC20}"/>
          </ac:spMkLst>
        </pc:spChg>
        <pc:picChg chg="del">
          <ac:chgData name="ANA CRISTINA ESCUDERO MORO" userId="1291e8a9-ddc5-4c49-9d2d-cbb88d686843" providerId="ADAL" clId="{2E1FB7BB-5827-4C69-88AD-66FC36631EF7}" dt="2023-09-15T16:53:18.195" v="2042" actId="478"/>
          <ac:picMkLst>
            <pc:docMk/>
            <pc:sldMk cId="451507375" sldId="316"/>
            <ac:picMk id="6" creationId="{EFB147C6-78E9-EDCD-5375-C3CE5287B960}"/>
          </ac:picMkLst>
        </pc:picChg>
        <pc:picChg chg="add mod">
          <ac:chgData name="ANA CRISTINA ESCUDERO MORO" userId="1291e8a9-ddc5-4c49-9d2d-cbb88d686843" providerId="ADAL" clId="{2E1FB7BB-5827-4C69-88AD-66FC36631EF7}" dt="2023-09-15T17:40:10.367" v="2422" actId="1076"/>
          <ac:picMkLst>
            <pc:docMk/>
            <pc:sldMk cId="451507375" sldId="316"/>
            <ac:picMk id="7" creationId="{EC570C78-2EBF-AF57-FC73-442C327F4B4B}"/>
          </ac:picMkLst>
        </pc:picChg>
        <pc:picChg chg="del">
          <ac:chgData name="ANA CRISTINA ESCUDERO MORO" userId="1291e8a9-ddc5-4c49-9d2d-cbb88d686843" providerId="ADAL" clId="{2E1FB7BB-5827-4C69-88AD-66FC36631EF7}" dt="2023-09-15T16:53:30.895" v="2045" actId="478"/>
          <ac:picMkLst>
            <pc:docMk/>
            <pc:sldMk cId="451507375" sldId="316"/>
            <ac:picMk id="9" creationId="{56B6911C-2F03-97F2-ECC8-4ADB3CB55721}"/>
          </ac:picMkLst>
        </pc:picChg>
        <pc:picChg chg="del">
          <ac:chgData name="ANA CRISTINA ESCUDERO MORO" userId="1291e8a9-ddc5-4c49-9d2d-cbb88d686843" providerId="ADAL" clId="{2E1FB7BB-5827-4C69-88AD-66FC36631EF7}" dt="2023-09-15T16:53:30.895" v="2045" actId="478"/>
          <ac:picMkLst>
            <pc:docMk/>
            <pc:sldMk cId="451507375" sldId="316"/>
            <ac:picMk id="16" creationId="{2BB6AFFF-21D2-EF3E-DBF9-BF1D2C535F10}"/>
          </ac:picMkLst>
        </pc:picChg>
      </pc:sldChg>
      <pc:sldChg chg="addSp delSp modSp add mod">
        <pc:chgData name="ANA CRISTINA ESCUDERO MORO" userId="1291e8a9-ddc5-4c49-9d2d-cbb88d686843" providerId="ADAL" clId="{2E1FB7BB-5827-4C69-88AD-66FC36631EF7}" dt="2023-09-15T17:48:17.606" v="2532" actId="14100"/>
        <pc:sldMkLst>
          <pc:docMk/>
          <pc:sldMk cId="316751377" sldId="317"/>
        </pc:sldMkLst>
        <pc:spChg chg="mod">
          <ac:chgData name="ANA CRISTINA ESCUDERO MORO" userId="1291e8a9-ddc5-4c49-9d2d-cbb88d686843" providerId="ADAL" clId="{2E1FB7BB-5827-4C69-88AD-66FC36631EF7}" dt="2023-09-15T17:03:38.089" v="2075" actId="20577"/>
          <ac:spMkLst>
            <pc:docMk/>
            <pc:sldMk cId="316751377" sldId="317"/>
            <ac:spMk id="2" creationId="{3224AAB6-B962-6EFA-D003-15EAE5A56644}"/>
          </ac:spMkLst>
        </pc:spChg>
        <pc:spChg chg="add mod">
          <ac:chgData name="ANA CRISTINA ESCUDERO MORO" userId="1291e8a9-ddc5-4c49-9d2d-cbb88d686843" providerId="ADAL" clId="{2E1FB7BB-5827-4C69-88AD-66FC36631EF7}" dt="2023-09-15T17:45:30.786" v="2506" actId="122"/>
          <ac:spMkLst>
            <pc:docMk/>
            <pc:sldMk cId="316751377" sldId="317"/>
            <ac:spMk id="5" creationId="{310FA6B7-7F5B-5FF3-9150-791EE543C68D}"/>
          </ac:spMkLst>
        </pc:spChg>
        <pc:picChg chg="add mod">
          <ac:chgData name="ANA CRISTINA ESCUDERO MORO" userId="1291e8a9-ddc5-4c49-9d2d-cbb88d686843" providerId="ADAL" clId="{2E1FB7BB-5827-4C69-88AD-66FC36631EF7}" dt="2023-09-15T17:48:17.606" v="2532" actId="14100"/>
          <ac:picMkLst>
            <pc:docMk/>
            <pc:sldMk cId="316751377" sldId="317"/>
            <ac:picMk id="4" creationId="{B62EF064-A518-3C72-474A-BDCEDE837029}"/>
          </ac:picMkLst>
        </pc:picChg>
        <pc:picChg chg="del">
          <ac:chgData name="ANA CRISTINA ESCUDERO MORO" userId="1291e8a9-ddc5-4c49-9d2d-cbb88d686843" providerId="ADAL" clId="{2E1FB7BB-5827-4C69-88AD-66FC36631EF7}" dt="2023-09-15T17:01:38.308" v="2056" actId="478"/>
          <ac:picMkLst>
            <pc:docMk/>
            <pc:sldMk cId="316751377" sldId="317"/>
            <ac:picMk id="7" creationId="{EC570C78-2EBF-AF57-FC73-442C327F4B4B}"/>
          </ac:picMkLst>
        </pc:picChg>
      </pc:sldChg>
      <pc:sldChg chg="addSp delSp modSp add mod ord">
        <pc:chgData name="ANA CRISTINA ESCUDERO MORO" userId="1291e8a9-ddc5-4c49-9d2d-cbb88d686843" providerId="ADAL" clId="{2E1FB7BB-5827-4C69-88AD-66FC36631EF7}" dt="2023-09-15T17:14:06.480" v="2141" actId="14100"/>
        <pc:sldMkLst>
          <pc:docMk/>
          <pc:sldMk cId="2629706136" sldId="318"/>
        </pc:sldMkLst>
        <pc:spChg chg="mod">
          <ac:chgData name="ANA CRISTINA ESCUDERO MORO" userId="1291e8a9-ddc5-4c49-9d2d-cbb88d686843" providerId="ADAL" clId="{2E1FB7BB-5827-4C69-88AD-66FC36631EF7}" dt="2023-09-15T17:13:13.516" v="2135" actId="20577"/>
          <ac:spMkLst>
            <pc:docMk/>
            <pc:sldMk cId="2629706136" sldId="318"/>
            <ac:spMk id="2" creationId="{3224AAB6-B962-6EFA-D003-15EAE5A56644}"/>
          </ac:spMkLst>
        </pc:spChg>
        <pc:picChg chg="add del mod modCrop">
          <ac:chgData name="ANA CRISTINA ESCUDERO MORO" userId="1291e8a9-ddc5-4c49-9d2d-cbb88d686843" providerId="ADAL" clId="{2E1FB7BB-5827-4C69-88AD-66FC36631EF7}" dt="2023-09-15T17:12:24.899" v="2127" actId="478"/>
          <ac:picMkLst>
            <pc:docMk/>
            <pc:sldMk cId="2629706136" sldId="318"/>
            <ac:picMk id="4" creationId="{E8E6FE12-59FF-4027-3969-2B04C67FAD44}"/>
          </ac:picMkLst>
        </pc:picChg>
        <pc:picChg chg="add del mod">
          <ac:chgData name="ANA CRISTINA ESCUDERO MORO" userId="1291e8a9-ddc5-4c49-9d2d-cbb88d686843" providerId="ADAL" clId="{2E1FB7BB-5827-4C69-88AD-66FC36631EF7}" dt="2023-09-15T17:13:51.182" v="2138" actId="478"/>
          <ac:picMkLst>
            <pc:docMk/>
            <pc:sldMk cId="2629706136" sldId="318"/>
            <ac:picMk id="6" creationId="{57B05B08-407A-46DA-B57B-2BBFDCB14514}"/>
          </ac:picMkLst>
        </pc:picChg>
        <pc:picChg chg="del">
          <ac:chgData name="ANA CRISTINA ESCUDERO MORO" userId="1291e8a9-ddc5-4c49-9d2d-cbb88d686843" providerId="ADAL" clId="{2E1FB7BB-5827-4C69-88AD-66FC36631EF7}" dt="2023-09-15T17:06:56.753" v="2116" actId="478"/>
          <ac:picMkLst>
            <pc:docMk/>
            <pc:sldMk cId="2629706136" sldId="318"/>
            <ac:picMk id="7" creationId="{EC570C78-2EBF-AF57-FC73-442C327F4B4B}"/>
          </ac:picMkLst>
        </pc:picChg>
        <pc:picChg chg="add mod">
          <ac:chgData name="ANA CRISTINA ESCUDERO MORO" userId="1291e8a9-ddc5-4c49-9d2d-cbb88d686843" providerId="ADAL" clId="{2E1FB7BB-5827-4C69-88AD-66FC36631EF7}" dt="2023-09-15T17:14:06.480" v="2141" actId="14100"/>
          <ac:picMkLst>
            <pc:docMk/>
            <pc:sldMk cId="2629706136" sldId="318"/>
            <ac:picMk id="9" creationId="{F1648207-9D84-C014-F17E-54D322B5E4F3}"/>
          </ac:picMkLst>
        </pc:picChg>
      </pc:sldChg>
      <pc:sldChg chg="addSp modSp add mod">
        <pc:chgData name="ANA CRISTINA ESCUDERO MORO" userId="1291e8a9-ddc5-4c49-9d2d-cbb88d686843" providerId="ADAL" clId="{2E1FB7BB-5827-4C69-88AD-66FC36631EF7}" dt="2023-09-15T17:15:37.106" v="2251" actId="403"/>
        <pc:sldMkLst>
          <pc:docMk/>
          <pc:sldMk cId="2544015709" sldId="319"/>
        </pc:sldMkLst>
        <pc:spChg chg="add mod">
          <ac:chgData name="ANA CRISTINA ESCUDERO MORO" userId="1291e8a9-ddc5-4c49-9d2d-cbb88d686843" providerId="ADAL" clId="{2E1FB7BB-5827-4C69-88AD-66FC36631EF7}" dt="2023-09-15T17:15:37.106" v="2251" actId="403"/>
          <ac:spMkLst>
            <pc:docMk/>
            <pc:sldMk cId="2544015709" sldId="319"/>
            <ac:spMk id="3" creationId="{839370BA-B882-637E-1230-8684CF6B6961}"/>
          </ac:spMkLst>
        </pc:spChg>
        <pc:picChg chg="mod">
          <ac:chgData name="ANA CRISTINA ESCUDERO MORO" userId="1291e8a9-ddc5-4c49-9d2d-cbb88d686843" providerId="ADAL" clId="{2E1FB7BB-5827-4C69-88AD-66FC36631EF7}" dt="2023-09-15T17:14:17.702" v="2142" actId="1076"/>
          <ac:picMkLst>
            <pc:docMk/>
            <pc:sldMk cId="2544015709" sldId="319"/>
            <ac:picMk id="4" creationId="{E8E6FE12-59FF-4027-3969-2B04C67FAD44}"/>
          </ac:picMkLst>
        </pc:picChg>
      </pc:sldChg>
      <pc:sldChg chg="addSp delSp modSp add mod">
        <pc:chgData name="ANA CRISTINA ESCUDERO MORO" userId="1291e8a9-ddc5-4c49-9d2d-cbb88d686843" providerId="ADAL" clId="{2E1FB7BB-5827-4C69-88AD-66FC36631EF7}" dt="2023-09-15T17:48:55.719" v="2538" actId="1076"/>
        <pc:sldMkLst>
          <pc:docMk/>
          <pc:sldMk cId="37901980" sldId="320"/>
        </pc:sldMkLst>
        <pc:spChg chg="add del mod ord">
          <ac:chgData name="ANA CRISTINA ESCUDERO MORO" userId="1291e8a9-ddc5-4c49-9d2d-cbb88d686843" providerId="ADAL" clId="{2E1FB7BB-5827-4C69-88AD-66FC36631EF7}" dt="2023-09-15T17:48:55.719" v="2538" actId="1076"/>
          <ac:spMkLst>
            <pc:docMk/>
            <pc:sldMk cId="37901980" sldId="320"/>
            <ac:spMk id="3" creationId="{839370BA-B882-637E-1230-8684CF6B6961}"/>
          </ac:spMkLst>
        </pc:spChg>
        <pc:spChg chg="add mod">
          <ac:chgData name="ANA CRISTINA ESCUDERO MORO" userId="1291e8a9-ddc5-4c49-9d2d-cbb88d686843" providerId="ADAL" clId="{2E1FB7BB-5827-4C69-88AD-66FC36631EF7}" dt="2023-09-15T17:20:18.929" v="2354" actId="688"/>
          <ac:spMkLst>
            <pc:docMk/>
            <pc:sldMk cId="37901980" sldId="320"/>
            <ac:spMk id="7" creationId="{241FF4A0-93DF-2F95-9842-D1CA69D3610C}"/>
          </ac:spMkLst>
        </pc:spChg>
        <pc:picChg chg="del">
          <ac:chgData name="ANA CRISTINA ESCUDERO MORO" userId="1291e8a9-ddc5-4c49-9d2d-cbb88d686843" providerId="ADAL" clId="{2E1FB7BB-5827-4C69-88AD-66FC36631EF7}" dt="2023-09-15T17:18:35.863" v="2293" actId="478"/>
          <ac:picMkLst>
            <pc:docMk/>
            <pc:sldMk cId="37901980" sldId="320"/>
            <ac:picMk id="4" creationId="{E8E6FE12-59FF-4027-3969-2B04C67FAD44}"/>
          </ac:picMkLst>
        </pc:picChg>
        <pc:picChg chg="add mod">
          <ac:chgData name="ANA CRISTINA ESCUDERO MORO" userId="1291e8a9-ddc5-4c49-9d2d-cbb88d686843" providerId="ADAL" clId="{2E1FB7BB-5827-4C69-88AD-66FC36631EF7}" dt="2023-09-15T17:18:51.030" v="2297" actId="1076"/>
          <ac:picMkLst>
            <pc:docMk/>
            <pc:sldMk cId="37901980" sldId="320"/>
            <ac:picMk id="6" creationId="{44D70E65-0382-D499-63A5-3AA0AC1BA12E}"/>
          </ac:picMkLst>
        </pc:picChg>
      </pc:sldChg>
      <pc:sldChg chg="addSp delSp modSp add mod">
        <pc:chgData name="ANA CRISTINA ESCUDERO MORO" userId="1291e8a9-ddc5-4c49-9d2d-cbb88d686843" providerId="ADAL" clId="{2E1FB7BB-5827-4C69-88AD-66FC36631EF7}" dt="2023-09-15T17:21:47.244" v="2376" actId="1036"/>
        <pc:sldMkLst>
          <pc:docMk/>
          <pc:sldMk cId="2074965795" sldId="321"/>
        </pc:sldMkLst>
        <pc:spChg chg="del">
          <ac:chgData name="ANA CRISTINA ESCUDERO MORO" userId="1291e8a9-ddc5-4c49-9d2d-cbb88d686843" providerId="ADAL" clId="{2E1FB7BB-5827-4C69-88AD-66FC36631EF7}" dt="2023-09-15T17:21:34.512" v="2358" actId="478"/>
          <ac:spMkLst>
            <pc:docMk/>
            <pc:sldMk cId="2074965795" sldId="321"/>
            <ac:spMk id="3" creationId="{839370BA-B882-637E-1230-8684CF6B6961}"/>
          </ac:spMkLst>
        </pc:spChg>
        <pc:spChg chg="del">
          <ac:chgData name="ANA CRISTINA ESCUDERO MORO" userId="1291e8a9-ddc5-4c49-9d2d-cbb88d686843" providerId="ADAL" clId="{2E1FB7BB-5827-4C69-88AD-66FC36631EF7}" dt="2023-09-15T17:21:33.178" v="2357" actId="478"/>
          <ac:spMkLst>
            <pc:docMk/>
            <pc:sldMk cId="2074965795" sldId="321"/>
            <ac:spMk id="7" creationId="{241FF4A0-93DF-2F95-9842-D1CA69D3610C}"/>
          </ac:spMkLst>
        </pc:spChg>
        <pc:picChg chg="add mod">
          <ac:chgData name="ANA CRISTINA ESCUDERO MORO" userId="1291e8a9-ddc5-4c49-9d2d-cbb88d686843" providerId="ADAL" clId="{2E1FB7BB-5827-4C69-88AD-66FC36631EF7}" dt="2023-09-15T17:21:47.244" v="2376" actId="1036"/>
          <ac:picMkLst>
            <pc:docMk/>
            <pc:sldMk cId="2074965795" sldId="321"/>
            <ac:picMk id="5" creationId="{CB98E09D-9803-19F1-300F-061C18B4C38E}"/>
          </ac:picMkLst>
        </pc:picChg>
        <pc:picChg chg="del">
          <ac:chgData name="ANA CRISTINA ESCUDERO MORO" userId="1291e8a9-ddc5-4c49-9d2d-cbb88d686843" providerId="ADAL" clId="{2E1FB7BB-5827-4C69-88AD-66FC36631EF7}" dt="2023-09-15T17:21:35.293" v="2359" actId="478"/>
          <ac:picMkLst>
            <pc:docMk/>
            <pc:sldMk cId="2074965795" sldId="321"/>
            <ac:picMk id="6" creationId="{44D70E65-0382-D499-63A5-3AA0AC1BA12E}"/>
          </ac:picMkLst>
        </pc:picChg>
      </pc:sldChg>
      <pc:sldChg chg="addSp delSp modSp add mod">
        <pc:chgData name="ANA CRISTINA ESCUDERO MORO" userId="1291e8a9-ddc5-4c49-9d2d-cbb88d686843" providerId="ADAL" clId="{2E1FB7BB-5827-4C69-88AD-66FC36631EF7}" dt="2023-09-15T17:55:48.523" v="2639" actId="20577"/>
        <pc:sldMkLst>
          <pc:docMk/>
          <pc:sldMk cId="565460716" sldId="322"/>
        </pc:sldMkLst>
        <pc:spChg chg="mod">
          <ac:chgData name="ANA CRISTINA ESCUDERO MORO" userId="1291e8a9-ddc5-4c49-9d2d-cbb88d686843" providerId="ADAL" clId="{2E1FB7BB-5827-4C69-88AD-66FC36631EF7}" dt="2023-09-15T17:46:56.829" v="2525" actId="20577"/>
          <ac:spMkLst>
            <pc:docMk/>
            <pc:sldMk cId="565460716" sldId="322"/>
            <ac:spMk id="2" creationId="{3224AAB6-B962-6EFA-D003-15EAE5A56644}"/>
          </ac:spMkLst>
        </pc:spChg>
        <pc:spChg chg="del">
          <ac:chgData name="ANA CRISTINA ESCUDERO MORO" userId="1291e8a9-ddc5-4c49-9d2d-cbb88d686843" providerId="ADAL" clId="{2E1FB7BB-5827-4C69-88AD-66FC36631EF7}" dt="2023-09-15T17:47:00.796" v="2526" actId="478"/>
          <ac:spMkLst>
            <pc:docMk/>
            <pc:sldMk cId="565460716" sldId="322"/>
            <ac:spMk id="5" creationId="{310FA6B7-7F5B-5FF3-9150-791EE543C68D}"/>
          </ac:spMkLst>
        </pc:spChg>
        <pc:spChg chg="add mod">
          <ac:chgData name="ANA CRISTINA ESCUDERO MORO" userId="1291e8a9-ddc5-4c49-9d2d-cbb88d686843" providerId="ADAL" clId="{2E1FB7BB-5827-4C69-88AD-66FC36631EF7}" dt="2023-09-15T17:51:14.832" v="2571" actId="1076"/>
          <ac:spMkLst>
            <pc:docMk/>
            <pc:sldMk cId="565460716" sldId="322"/>
            <ac:spMk id="7" creationId="{C24501BF-8D9D-1719-CC6C-C7766B1021D1}"/>
          </ac:spMkLst>
        </pc:spChg>
        <pc:spChg chg="add mod">
          <ac:chgData name="ANA CRISTINA ESCUDERO MORO" userId="1291e8a9-ddc5-4c49-9d2d-cbb88d686843" providerId="ADAL" clId="{2E1FB7BB-5827-4C69-88AD-66FC36631EF7}" dt="2023-09-15T17:50:49.987" v="2569" actId="14100"/>
          <ac:spMkLst>
            <pc:docMk/>
            <pc:sldMk cId="565460716" sldId="322"/>
            <ac:spMk id="8" creationId="{5B1E3B3D-BDF0-D909-9D78-F8DBA95B6FA3}"/>
          </ac:spMkLst>
        </pc:spChg>
        <pc:spChg chg="add mod">
          <ac:chgData name="ANA CRISTINA ESCUDERO MORO" userId="1291e8a9-ddc5-4c49-9d2d-cbb88d686843" providerId="ADAL" clId="{2E1FB7BB-5827-4C69-88AD-66FC36631EF7}" dt="2023-09-15T17:50:43.683" v="2566" actId="1076"/>
          <ac:spMkLst>
            <pc:docMk/>
            <pc:sldMk cId="565460716" sldId="322"/>
            <ac:spMk id="9" creationId="{3FC2D6A8-42E3-0C99-2570-93BCD273243A}"/>
          </ac:spMkLst>
        </pc:spChg>
        <pc:spChg chg="add mod">
          <ac:chgData name="ANA CRISTINA ESCUDERO MORO" userId="1291e8a9-ddc5-4c49-9d2d-cbb88d686843" providerId="ADAL" clId="{2E1FB7BB-5827-4C69-88AD-66FC36631EF7}" dt="2023-09-15T17:55:48.523" v="2639" actId="20577"/>
          <ac:spMkLst>
            <pc:docMk/>
            <pc:sldMk cId="565460716" sldId="322"/>
            <ac:spMk id="10" creationId="{37C63728-5C53-CBCC-718C-7E3A1F92050C}"/>
          </ac:spMkLst>
        </pc:spChg>
        <pc:picChg chg="del">
          <ac:chgData name="ANA CRISTINA ESCUDERO MORO" userId="1291e8a9-ddc5-4c49-9d2d-cbb88d686843" providerId="ADAL" clId="{2E1FB7BB-5827-4C69-88AD-66FC36631EF7}" dt="2023-09-15T17:46:29.212" v="2510" actId="478"/>
          <ac:picMkLst>
            <pc:docMk/>
            <pc:sldMk cId="565460716" sldId="322"/>
            <ac:picMk id="4" creationId="{B62EF064-A518-3C72-474A-BDCEDE837029}"/>
          </ac:picMkLst>
        </pc:picChg>
        <pc:picChg chg="add mod">
          <ac:chgData name="ANA CRISTINA ESCUDERO MORO" userId="1291e8a9-ddc5-4c49-9d2d-cbb88d686843" providerId="ADAL" clId="{2E1FB7BB-5827-4C69-88AD-66FC36631EF7}" dt="2023-09-15T17:47:21.976" v="2530" actId="1076"/>
          <ac:picMkLst>
            <pc:docMk/>
            <pc:sldMk cId="565460716" sldId="322"/>
            <ac:picMk id="6" creationId="{D450EA04-2401-2F9E-D807-8FAB2CD04FCB}"/>
          </ac:picMkLst>
        </pc:picChg>
      </pc:sldChg>
      <pc:sldChg chg="addSp delSp modSp add del mod">
        <pc:chgData name="ANA CRISTINA ESCUDERO MORO" userId="1291e8a9-ddc5-4c49-9d2d-cbb88d686843" providerId="ADAL" clId="{2E1FB7BB-5827-4C69-88AD-66FC36631EF7}" dt="2023-09-15T18:05:30.917" v="2749" actId="47"/>
        <pc:sldMkLst>
          <pc:docMk/>
          <pc:sldMk cId="1647212139" sldId="323"/>
        </pc:sldMkLst>
        <pc:spChg chg="mod">
          <ac:chgData name="ANA CRISTINA ESCUDERO MORO" userId="1291e8a9-ddc5-4c49-9d2d-cbb88d686843" providerId="ADAL" clId="{2E1FB7BB-5827-4C69-88AD-66FC36631EF7}" dt="2023-09-15T17:54:59.090" v="2613" actId="6549"/>
          <ac:spMkLst>
            <pc:docMk/>
            <pc:sldMk cId="1647212139" sldId="323"/>
            <ac:spMk id="2" creationId="{3224AAB6-B962-6EFA-D003-15EAE5A56644}"/>
          </ac:spMkLst>
        </pc:spChg>
        <pc:spChg chg="mod ord">
          <ac:chgData name="ANA CRISTINA ESCUDERO MORO" userId="1291e8a9-ddc5-4c49-9d2d-cbb88d686843" providerId="ADAL" clId="{2E1FB7BB-5827-4C69-88AD-66FC36631EF7}" dt="2023-09-15T18:00:38.859" v="2694" actId="164"/>
          <ac:spMkLst>
            <pc:docMk/>
            <pc:sldMk cId="1647212139" sldId="323"/>
            <ac:spMk id="7" creationId="{C24501BF-8D9D-1719-CC6C-C7766B1021D1}"/>
          </ac:spMkLst>
        </pc:spChg>
        <pc:spChg chg="mod ord">
          <ac:chgData name="ANA CRISTINA ESCUDERO MORO" userId="1291e8a9-ddc5-4c49-9d2d-cbb88d686843" providerId="ADAL" clId="{2E1FB7BB-5827-4C69-88AD-66FC36631EF7}" dt="2023-09-15T18:00:38.859" v="2694" actId="164"/>
          <ac:spMkLst>
            <pc:docMk/>
            <pc:sldMk cId="1647212139" sldId="323"/>
            <ac:spMk id="8" creationId="{5B1E3B3D-BDF0-D909-9D78-F8DBA95B6FA3}"/>
          </ac:spMkLst>
        </pc:spChg>
        <pc:spChg chg="del">
          <ac:chgData name="ANA CRISTINA ESCUDERO MORO" userId="1291e8a9-ddc5-4c49-9d2d-cbb88d686843" providerId="ADAL" clId="{2E1FB7BB-5827-4C69-88AD-66FC36631EF7}" dt="2023-09-15T17:53:03.726" v="2603" actId="478"/>
          <ac:spMkLst>
            <pc:docMk/>
            <pc:sldMk cId="1647212139" sldId="323"/>
            <ac:spMk id="9" creationId="{3FC2D6A8-42E3-0C99-2570-93BCD273243A}"/>
          </ac:spMkLst>
        </pc:spChg>
        <pc:spChg chg="mod">
          <ac:chgData name="ANA CRISTINA ESCUDERO MORO" userId="1291e8a9-ddc5-4c49-9d2d-cbb88d686843" providerId="ADAL" clId="{2E1FB7BB-5827-4C69-88AD-66FC36631EF7}" dt="2023-09-15T18:04:46.301" v="2726"/>
          <ac:spMkLst>
            <pc:docMk/>
            <pc:sldMk cId="1647212139" sldId="323"/>
            <ac:spMk id="12" creationId="{FA8BB4CD-DD78-75B2-20A8-569C9E343AA5}"/>
          </ac:spMkLst>
        </pc:spChg>
        <pc:spChg chg="mod">
          <ac:chgData name="ANA CRISTINA ESCUDERO MORO" userId="1291e8a9-ddc5-4c49-9d2d-cbb88d686843" providerId="ADAL" clId="{2E1FB7BB-5827-4C69-88AD-66FC36631EF7}" dt="2023-09-15T18:04:46.301" v="2726"/>
          <ac:spMkLst>
            <pc:docMk/>
            <pc:sldMk cId="1647212139" sldId="323"/>
            <ac:spMk id="13" creationId="{EFBEC3D6-50F9-34C0-CB14-11B0F9877A3F}"/>
          </ac:spMkLst>
        </pc:spChg>
        <pc:grpChg chg="add del mod">
          <ac:chgData name="ANA CRISTINA ESCUDERO MORO" userId="1291e8a9-ddc5-4c49-9d2d-cbb88d686843" providerId="ADAL" clId="{2E1FB7BB-5827-4C69-88AD-66FC36631EF7}" dt="2023-09-15T18:04:42.386" v="2725" actId="21"/>
          <ac:grpSpMkLst>
            <pc:docMk/>
            <pc:sldMk cId="1647212139" sldId="323"/>
            <ac:grpSpMk id="5" creationId="{67AF6960-323E-3170-3DE2-338886FF0C13}"/>
          </ac:grpSpMkLst>
        </pc:grpChg>
        <pc:grpChg chg="add del mod">
          <ac:chgData name="ANA CRISTINA ESCUDERO MORO" userId="1291e8a9-ddc5-4c49-9d2d-cbb88d686843" providerId="ADAL" clId="{2E1FB7BB-5827-4C69-88AD-66FC36631EF7}" dt="2023-09-15T18:04:48.385" v="2727" actId="478"/>
          <ac:grpSpMkLst>
            <pc:docMk/>
            <pc:sldMk cId="1647212139" sldId="323"/>
            <ac:grpSpMk id="10" creationId="{2D81CF09-D382-1F7E-FE7B-6F47EAEEDB57}"/>
          </ac:grpSpMkLst>
        </pc:grpChg>
        <pc:picChg chg="add mod">
          <ac:chgData name="ANA CRISTINA ESCUDERO MORO" userId="1291e8a9-ddc5-4c49-9d2d-cbb88d686843" providerId="ADAL" clId="{2E1FB7BB-5827-4C69-88AD-66FC36631EF7}" dt="2023-09-15T18:00:38.859" v="2694" actId="164"/>
          <ac:picMkLst>
            <pc:docMk/>
            <pc:sldMk cId="1647212139" sldId="323"/>
            <ac:picMk id="4" creationId="{D86E4F32-6D45-B492-E6C6-642A9FB6789D}"/>
          </ac:picMkLst>
        </pc:picChg>
        <pc:picChg chg="del">
          <ac:chgData name="ANA CRISTINA ESCUDERO MORO" userId="1291e8a9-ddc5-4c49-9d2d-cbb88d686843" providerId="ADAL" clId="{2E1FB7BB-5827-4C69-88AD-66FC36631EF7}" dt="2023-09-15T17:51:36.426" v="2573" actId="478"/>
          <ac:picMkLst>
            <pc:docMk/>
            <pc:sldMk cId="1647212139" sldId="323"/>
            <ac:picMk id="6" creationId="{D450EA04-2401-2F9E-D807-8FAB2CD04FCB}"/>
          </ac:picMkLst>
        </pc:picChg>
        <pc:picChg chg="mod">
          <ac:chgData name="ANA CRISTINA ESCUDERO MORO" userId="1291e8a9-ddc5-4c49-9d2d-cbb88d686843" providerId="ADAL" clId="{2E1FB7BB-5827-4C69-88AD-66FC36631EF7}" dt="2023-09-15T18:04:46.301" v="2726"/>
          <ac:picMkLst>
            <pc:docMk/>
            <pc:sldMk cId="1647212139" sldId="323"/>
            <ac:picMk id="11" creationId="{96B1AC87-93FC-AA07-6F58-A77074DA61EB}"/>
          </ac:picMkLst>
        </pc:picChg>
      </pc:sldChg>
      <pc:sldChg chg="addSp delSp modSp add mod ord modClrScheme chgLayout">
        <pc:chgData name="ANA CRISTINA ESCUDERO MORO" userId="1291e8a9-ddc5-4c49-9d2d-cbb88d686843" providerId="ADAL" clId="{2E1FB7BB-5827-4C69-88AD-66FC36631EF7}" dt="2023-09-15T18:18:55.309" v="2958" actId="20577"/>
        <pc:sldMkLst>
          <pc:docMk/>
          <pc:sldMk cId="3490380307" sldId="324"/>
        </pc:sldMkLst>
        <pc:spChg chg="mod">
          <ac:chgData name="ANA CRISTINA ESCUDERO MORO" userId="1291e8a9-ddc5-4c49-9d2d-cbb88d686843" providerId="ADAL" clId="{2E1FB7BB-5827-4C69-88AD-66FC36631EF7}" dt="2023-09-15T18:18:55.309" v="2958" actId="20577"/>
          <ac:spMkLst>
            <pc:docMk/>
            <pc:sldMk cId="3490380307" sldId="324"/>
            <ac:spMk id="2" creationId="{3224AAB6-B962-6EFA-D003-15EAE5A56644}"/>
          </ac:spMkLst>
        </pc:spChg>
        <pc:spChg chg="add del mod">
          <ac:chgData name="ANA CRISTINA ESCUDERO MORO" userId="1291e8a9-ddc5-4c49-9d2d-cbb88d686843" providerId="ADAL" clId="{2E1FB7BB-5827-4C69-88AD-66FC36631EF7}" dt="2023-09-15T17:56:29.189" v="2645" actId="478"/>
          <ac:spMkLst>
            <pc:docMk/>
            <pc:sldMk cId="3490380307" sldId="324"/>
            <ac:spMk id="3" creationId="{AD1A4B8C-8827-EDC8-E2A8-F8EDD7A37919}"/>
          </ac:spMkLst>
        </pc:spChg>
        <pc:spChg chg="del">
          <ac:chgData name="ANA CRISTINA ESCUDERO MORO" userId="1291e8a9-ddc5-4c49-9d2d-cbb88d686843" providerId="ADAL" clId="{2E1FB7BB-5827-4C69-88AD-66FC36631EF7}" dt="2023-09-15T17:56:24.956" v="2642" actId="478"/>
          <ac:spMkLst>
            <pc:docMk/>
            <pc:sldMk cId="3490380307" sldId="324"/>
            <ac:spMk id="7" creationId="{C24501BF-8D9D-1719-CC6C-C7766B1021D1}"/>
          </ac:spMkLst>
        </pc:spChg>
        <pc:spChg chg="del">
          <ac:chgData name="ANA CRISTINA ESCUDERO MORO" userId="1291e8a9-ddc5-4c49-9d2d-cbb88d686843" providerId="ADAL" clId="{2E1FB7BB-5827-4C69-88AD-66FC36631EF7}" dt="2023-09-15T17:56:26.073" v="2643" actId="478"/>
          <ac:spMkLst>
            <pc:docMk/>
            <pc:sldMk cId="3490380307" sldId="324"/>
            <ac:spMk id="8" creationId="{5B1E3B3D-BDF0-D909-9D78-F8DBA95B6FA3}"/>
          </ac:spMkLst>
        </pc:spChg>
        <pc:spChg chg="add del mod">
          <ac:chgData name="ANA CRISTINA ESCUDERO MORO" userId="1291e8a9-ddc5-4c49-9d2d-cbb88d686843" providerId="ADAL" clId="{2E1FB7BB-5827-4C69-88AD-66FC36631EF7}" dt="2023-09-15T17:56:51.439" v="2648" actId="478"/>
          <ac:spMkLst>
            <pc:docMk/>
            <pc:sldMk cId="3490380307" sldId="324"/>
            <ac:spMk id="11" creationId="{B497967D-91F6-9F03-D27A-B365440FCD34}"/>
          </ac:spMkLst>
        </pc:spChg>
        <pc:spChg chg="add mod">
          <ac:chgData name="ANA CRISTINA ESCUDERO MORO" userId="1291e8a9-ddc5-4c49-9d2d-cbb88d686843" providerId="ADAL" clId="{2E1FB7BB-5827-4C69-88AD-66FC36631EF7}" dt="2023-09-15T18:07:22.687" v="2791" actId="14100"/>
          <ac:spMkLst>
            <pc:docMk/>
            <pc:sldMk cId="3490380307" sldId="324"/>
            <ac:spMk id="12" creationId="{89BECC24-067F-8D98-4893-B58CADB1A188}"/>
          </ac:spMkLst>
        </pc:spChg>
        <pc:spChg chg="add mod">
          <ac:chgData name="ANA CRISTINA ESCUDERO MORO" userId="1291e8a9-ddc5-4c49-9d2d-cbb88d686843" providerId="ADAL" clId="{2E1FB7BB-5827-4C69-88AD-66FC36631EF7}" dt="2023-09-15T18:00:04.692" v="2693" actId="164"/>
          <ac:spMkLst>
            <pc:docMk/>
            <pc:sldMk cId="3490380307" sldId="324"/>
            <ac:spMk id="13" creationId="{720C4FE5-078E-8039-18E8-2EC5A75A9654}"/>
          </ac:spMkLst>
        </pc:spChg>
        <pc:spChg chg="add mod">
          <ac:chgData name="ANA CRISTINA ESCUDERO MORO" userId="1291e8a9-ddc5-4c49-9d2d-cbb88d686843" providerId="ADAL" clId="{2E1FB7BB-5827-4C69-88AD-66FC36631EF7}" dt="2023-09-15T18:00:04.692" v="2693" actId="164"/>
          <ac:spMkLst>
            <pc:docMk/>
            <pc:sldMk cId="3490380307" sldId="324"/>
            <ac:spMk id="14" creationId="{4C23D503-270A-4E39-930E-AE263944F2DA}"/>
          </ac:spMkLst>
        </pc:spChg>
        <pc:grpChg chg="add mod">
          <ac:chgData name="ANA CRISTINA ESCUDERO MORO" userId="1291e8a9-ddc5-4c49-9d2d-cbb88d686843" providerId="ADAL" clId="{2E1FB7BB-5827-4C69-88AD-66FC36631EF7}" dt="2023-09-15T18:00:04.692" v="2693" actId="164"/>
          <ac:grpSpMkLst>
            <pc:docMk/>
            <pc:sldMk cId="3490380307" sldId="324"/>
            <ac:grpSpMk id="15" creationId="{BDE83BE6-8E9C-6314-3564-9E2E16A5CC79}"/>
          </ac:grpSpMkLst>
        </pc:grpChg>
        <pc:picChg chg="del">
          <ac:chgData name="ANA CRISTINA ESCUDERO MORO" userId="1291e8a9-ddc5-4c49-9d2d-cbb88d686843" providerId="ADAL" clId="{2E1FB7BB-5827-4C69-88AD-66FC36631EF7}" dt="2023-09-15T17:56:24.106" v="2641" actId="478"/>
          <ac:picMkLst>
            <pc:docMk/>
            <pc:sldMk cId="3490380307" sldId="324"/>
            <ac:picMk id="4" creationId="{D86E4F32-6D45-B492-E6C6-642A9FB6789D}"/>
          </ac:picMkLst>
        </pc:picChg>
        <pc:picChg chg="add mod">
          <ac:chgData name="ANA CRISTINA ESCUDERO MORO" userId="1291e8a9-ddc5-4c49-9d2d-cbb88d686843" providerId="ADAL" clId="{2E1FB7BB-5827-4C69-88AD-66FC36631EF7}" dt="2023-09-15T18:00:04.692" v="2693" actId="164"/>
          <ac:picMkLst>
            <pc:docMk/>
            <pc:sldMk cId="3490380307" sldId="324"/>
            <ac:picMk id="6" creationId="{7E2C5686-7E0D-5FEB-D920-F2B9DA9A936C}"/>
          </ac:picMkLst>
        </pc:picChg>
        <pc:picChg chg="add mod">
          <ac:chgData name="ANA CRISTINA ESCUDERO MORO" userId="1291e8a9-ddc5-4c49-9d2d-cbb88d686843" providerId="ADAL" clId="{2E1FB7BB-5827-4C69-88AD-66FC36631EF7}" dt="2023-09-15T17:58:46.954" v="2666" actId="1076"/>
          <ac:picMkLst>
            <pc:docMk/>
            <pc:sldMk cId="3490380307" sldId="324"/>
            <ac:picMk id="10" creationId="{8EA5D051-E9AD-43C5-5313-F83C1576B78A}"/>
          </ac:picMkLst>
        </pc:picChg>
      </pc:sldChg>
      <pc:sldChg chg="addSp delSp modSp add mod modClrScheme chgLayout">
        <pc:chgData name="ANA CRISTINA ESCUDERO MORO" userId="1291e8a9-ddc5-4c49-9d2d-cbb88d686843" providerId="ADAL" clId="{2E1FB7BB-5827-4C69-88AD-66FC36631EF7}" dt="2023-09-15T18:04:15.284" v="2724" actId="478"/>
        <pc:sldMkLst>
          <pc:docMk/>
          <pc:sldMk cId="1296553651" sldId="325"/>
        </pc:sldMkLst>
        <pc:spChg chg="mod">
          <ac:chgData name="ANA CRISTINA ESCUDERO MORO" userId="1291e8a9-ddc5-4c49-9d2d-cbb88d686843" providerId="ADAL" clId="{2E1FB7BB-5827-4C69-88AD-66FC36631EF7}" dt="2023-09-15T18:04:11.647" v="2723" actId="26606"/>
          <ac:spMkLst>
            <pc:docMk/>
            <pc:sldMk cId="1296553651" sldId="325"/>
            <ac:spMk id="2" creationId="{3224AAB6-B962-6EFA-D003-15EAE5A56644}"/>
          </ac:spMkLst>
        </pc:spChg>
        <pc:spChg chg="del">
          <ac:chgData name="ANA CRISTINA ESCUDERO MORO" userId="1291e8a9-ddc5-4c49-9d2d-cbb88d686843" providerId="ADAL" clId="{2E1FB7BB-5827-4C69-88AD-66FC36631EF7}" dt="2023-09-15T18:02:23.669" v="2701" actId="478"/>
          <ac:spMkLst>
            <pc:docMk/>
            <pc:sldMk cId="1296553651" sldId="325"/>
            <ac:spMk id="7" creationId="{C24501BF-8D9D-1719-CC6C-C7766B1021D1}"/>
          </ac:spMkLst>
        </pc:spChg>
        <pc:spChg chg="del">
          <ac:chgData name="ANA CRISTINA ESCUDERO MORO" userId="1291e8a9-ddc5-4c49-9d2d-cbb88d686843" providerId="ADAL" clId="{2E1FB7BB-5827-4C69-88AD-66FC36631EF7}" dt="2023-09-15T18:02:20.988" v="2699" actId="478"/>
          <ac:spMkLst>
            <pc:docMk/>
            <pc:sldMk cId="1296553651" sldId="325"/>
            <ac:spMk id="8" creationId="{5B1E3B3D-BDF0-D909-9D78-F8DBA95B6FA3}"/>
          </ac:spMkLst>
        </pc:spChg>
        <pc:spChg chg="del">
          <ac:chgData name="ANA CRISTINA ESCUDERO MORO" userId="1291e8a9-ddc5-4c49-9d2d-cbb88d686843" providerId="ADAL" clId="{2E1FB7BB-5827-4C69-88AD-66FC36631EF7}" dt="2023-09-15T18:02:22.503" v="2700" actId="478"/>
          <ac:spMkLst>
            <pc:docMk/>
            <pc:sldMk cId="1296553651" sldId="325"/>
            <ac:spMk id="9" creationId="{3FC2D6A8-42E3-0C99-2570-93BCD273243A}"/>
          </ac:spMkLst>
        </pc:spChg>
        <pc:spChg chg="del">
          <ac:chgData name="ANA CRISTINA ESCUDERO MORO" userId="1291e8a9-ddc5-4c49-9d2d-cbb88d686843" providerId="ADAL" clId="{2E1FB7BB-5827-4C69-88AD-66FC36631EF7}" dt="2023-09-15T18:02:24.985" v="2702" actId="478"/>
          <ac:spMkLst>
            <pc:docMk/>
            <pc:sldMk cId="1296553651" sldId="325"/>
            <ac:spMk id="10" creationId="{37C63728-5C53-CBCC-718C-7E3A1F92050C}"/>
          </ac:spMkLst>
        </pc:spChg>
        <pc:spChg chg="add del mod">
          <ac:chgData name="ANA CRISTINA ESCUDERO MORO" userId="1291e8a9-ddc5-4c49-9d2d-cbb88d686843" providerId="ADAL" clId="{2E1FB7BB-5827-4C69-88AD-66FC36631EF7}" dt="2023-09-15T18:04:15.284" v="2724" actId="478"/>
          <ac:spMkLst>
            <pc:docMk/>
            <pc:sldMk cId="1296553651" sldId="325"/>
            <ac:spMk id="11" creationId="{5DBC3B2D-42F0-8366-C8B7-564B44F400BE}"/>
          </ac:spMkLst>
        </pc:spChg>
        <pc:picChg chg="add mod">
          <ac:chgData name="ANA CRISTINA ESCUDERO MORO" userId="1291e8a9-ddc5-4c49-9d2d-cbb88d686843" providerId="ADAL" clId="{2E1FB7BB-5827-4C69-88AD-66FC36631EF7}" dt="2023-09-15T18:04:11.647" v="2723" actId="26606"/>
          <ac:picMkLst>
            <pc:docMk/>
            <pc:sldMk cId="1296553651" sldId="325"/>
            <ac:picMk id="4" creationId="{55D8FB18-8167-F049-1B5E-F6C21D4810FF}"/>
          </ac:picMkLst>
        </pc:picChg>
        <pc:picChg chg="del">
          <ac:chgData name="ANA CRISTINA ESCUDERO MORO" userId="1291e8a9-ddc5-4c49-9d2d-cbb88d686843" providerId="ADAL" clId="{2E1FB7BB-5827-4C69-88AD-66FC36631EF7}" dt="2023-09-15T18:02:19.586" v="2698" actId="478"/>
          <ac:picMkLst>
            <pc:docMk/>
            <pc:sldMk cId="1296553651" sldId="325"/>
            <ac:picMk id="6" creationId="{D450EA04-2401-2F9E-D807-8FAB2CD04FCB}"/>
          </ac:picMkLst>
        </pc:picChg>
      </pc:sldChg>
      <pc:sldChg chg="addSp delSp modSp add mod">
        <pc:chgData name="ANA CRISTINA ESCUDERO MORO" userId="1291e8a9-ddc5-4c49-9d2d-cbb88d686843" providerId="ADAL" clId="{2E1FB7BB-5827-4C69-88AD-66FC36631EF7}" dt="2023-09-15T18:19:15.025" v="2972" actId="20577"/>
        <pc:sldMkLst>
          <pc:docMk/>
          <pc:sldMk cId="1623177784" sldId="326"/>
        </pc:sldMkLst>
        <pc:spChg chg="mod">
          <ac:chgData name="ANA CRISTINA ESCUDERO MORO" userId="1291e8a9-ddc5-4c49-9d2d-cbb88d686843" providerId="ADAL" clId="{2E1FB7BB-5827-4C69-88AD-66FC36631EF7}" dt="2023-09-15T18:19:15.025" v="2972" actId="20577"/>
          <ac:spMkLst>
            <pc:docMk/>
            <pc:sldMk cId="1623177784" sldId="326"/>
            <ac:spMk id="2" creationId="{3224AAB6-B962-6EFA-D003-15EAE5A56644}"/>
          </ac:spMkLst>
        </pc:spChg>
        <pc:spChg chg="mod">
          <ac:chgData name="ANA CRISTINA ESCUDERO MORO" userId="1291e8a9-ddc5-4c49-9d2d-cbb88d686843" providerId="ADAL" clId="{2E1FB7BB-5827-4C69-88AD-66FC36631EF7}" dt="2023-09-15T18:04:57.417" v="2730"/>
          <ac:spMkLst>
            <pc:docMk/>
            <pc:sldMk cId="1623177784" sldId="326"/>
            <ac:spMk id="6" creationId="{969529F7-05E3-67E0-50B7-97F8F6B9CF6B}"/>
          </ac:spMkLst>
        </pc:spChg>
        <pc:spChg chg="mod">
          <ac:chgData name="ANA CRISTINA ESCUDERO MORO" userId="1291e8a9-ddc5-4c49-9d2d-cbb88d686843" providerId="ADAL" clId="{2E1FB7BB-5827-4C69-88AD-66FC36631EF7}" dt="2023-09-15T18:04:57.417" v="2730"/>
          <ac:spMkLst>
            <pc:docMk/>
            <pc:sldMk cId="1623177784" sldId="326"/>
            <ac:spMk id="7" creationId="{B9069B56-0C70-CBDE-DA45-E95D3A36C2E7}"/>
          </ac:spMkLst>
        </pc:spChg>
        <pc:grpChg chg="add mod">
          <ac:chgData name="ANA CRISTINA ESCUDERO MORO" userId="1291e8a9-ddc5-4c49-9d2d-cbb88d686843" providerId="ADAL" clId="{2E1FB7BB-5827-4C69-88AD-66FC36631EF7}" dt="2023-09-15T18:05:15.699" v="2733" actId="1076"/>
          <ac:grpSpMkLst>
            <pc:docMk/>
            <pc:sldMk cId="1623177784" sldId="326"/>
            <ac:grpSpMk id="3" creationId="{B9B61BDD-D1FF-2AB9-A464-7AEBA1C8D14A}"/>
          </ac:grpSpMkLst>
        </pc:grpChg>
        <pc:picChg chg="del">
          <ac:chgData name="ANA CRISTINA ESCUDERO MORO" userId="1291e8a9-ddc5-4c49-9d2d-cbb88d686843" providerId="ADAL" clId="{2E1FB7BB-5827-4C69-88AD-66FC36631EF7}" dt="2023-09-15T18:04:56.451" v="2729" actId="478"/>
          <ac:picMkLst>
            <pc:docMk/>
            <pc:sldMk cId="1623177784" sldId="326"/>
            <ac:picMk id="4" creationId="{55D8FB18-8167-F049-1B5E-F6C21D4810FF}"/>
          </ac:picMkLst>
        </pc:picChg>
        <pc:picChg chg="mod">
          <ac:chgData name="ANA CRISTINA ESCUDERO MORO" userId="1291e8a9-ddc5-4c49-9d2d-cbb88d686843" providerId="ADAL" clId="{2E1FB7BB-5827-4C69-88AD-66FC36631EF7}" dt="2023-09-15T18:04:57.417" v="2730"/>
          <ac:picMkLst>
            <pc:docMk/>
            <pc:sldMk cId="1623177784" sldId="326"/>
            <ac:picMk id="5" creationId="{D3778FFC-0865-C635-47C0-6A3202C130FC}"/>
          </ac:picMkLst>
        </pc:picChg>
      </pc:sldChg>
      <pc:sldChg chg="addSp delSp modSp add mod">
        <pc:chgData name="ANA CRISTINA ESCUDERO MORO" userId="1291e8a9-ddc5-4c49-9d2d-cbb88d686843" providerId="ADAL" clId="{2E1FB7BB-5827-4C69-88AD-66FC36631EF7}" dt="2023-09-15T18:20:08.742" v="3006"/>
        <pc:sldMkLst>
          <pc:docMk/>
          <pc:sldMk cId="1848860655" sldId="327"/>
        </pc:sldMkLst>
        <pc:spChg chg="del mod">
          <ac:chgData name="ANA CRISTINA ESCUDERO MORO" userId="1291e8a9-ddc5-4c49-9d2d-cbb88d686843" providerId="ADAL" clId="{2E1FB7BB-5827-4C69-88AD-66FC36631EF7}" dt="2023-09-15T18:20:06.476" v="3005" actId="478"/>
          <ac:spMkLst>
            <pc:docMk/>
            <pc:sldMk cId="1848860655" sldId="327"/>
            <ac:spMk id="2" creationId="{3224AAB6-B962-6EFA-D003-15EAE5A56644}"/>
          </ac:spMkLst>
        </pc:spChg>
        <pc:spChg chg="del">
          <ac:chgData name="ANA CRISTINA ESCUDERO MORO" userId="1291e8a9-ddc5-4c49-9d2d-cbb88d686843" providerId="ADAL" clId="{2E1FB7BB-5827-4C69-88AD-66FC36631EF7}" dt="2023-09-15T18:15:40.827" v="2849" actId="478"/>
          <ac:spMkLst>
            <pc:docMk/>
            <pc:sldMk cId="1848860655" sldId="327"/>
            <ac:spMk id="12" creationId="{89BECC24-067F-8D98-4893-B58CADB1A188}"/>
          </ac:spMkLst>
        </pc:spChg>
        <pc:spChg chg="add mod">
          <ac:chgData name="ANA CRISTINA ESCUDERO MORO" userId="1291e8a9-ddc5-4c49-9d2d-cbb88d686843" providerId="ADAL" clId="{2E1FB7BB-5827-4C69-88AD-66FC36631EF7}" dt="2023-09-15T18:20:08.742" v="3006"/>
          <ac:spMkLst>
            <pc:docMk/>
            <pc:sldMk cId="1848860655" sldId="327"/>
            <ac:spMk id="16" creationId="{50E18EE3-BA14-3D83-E57F-9C9BFD3A2390}"/>
          </ac:spMkLst>
        </pc:spChg>
        <pc:grpChg chg="del">
          <ac:chgData name="ANA CRISTINA ESCUDERO MORO" userId="1291e8a9-ddc5-4c49-9d2d-cbb88d686843" providerId="ADAL" clId="{2E1FB7BB-5827-4C69-88AD-66FC36631EF7}" dt="2023-09-15T18:12:34.813" v="2832" actId="478"/>
          <ac:grpSpMkLst>
            <pc:docMk/>
            <pc:sldMk cId="1848860655" sldId="327"/>
            <ac:grpSpMk id="15" creationId="{BDE83BE6-8E9C-6314-3564-9E2E16A5CC79}"/>
          </ac:grpSpMkLst>
        </pc:grpChg>
        <pc:picChg chg="add del mod">
          <ac:chgData name="ANA CRISTINA ESCUDERO MORO" userId="1291e8a9-ddc5-4c49-9d2d-cbb88d686843" providerId="ADAL" clId="{2E1FB7BB-5827-4C69-88AD-66FC36631EF7}" dt="2023-09-15T18:12:54.946" v="2835" actId="478"/>
          <ac:picMkLst>
            <pc:docMk/>
            <pc:sldMk cId="1848860655" sldId="327"/>
            <ac:picMk id="4" creationId="{EC292194-9000-F9B1-7575-D36BEFDD441D}"/>
          </ac:picMkLst>
        </pc:picChg>
        <pc:picChg chg="add mod">
          <ac:chgData name="ANA CRISTINA ESCUDERO MORO" userId="1291e8a9-ddc5-4c49-9d2d-cbb88d686843" providerId="ADAL" clId="{2E1FB7BB-5827-4C69-88AD-66FC36631EF7}" dt="2023-09-15T18:16:06.436" v="2853" actId="1076"/>
          <ac:picMkLst>
            <pc:docMk/>
            <pc:sldMk cId="1848860655" sldId="327"/>
            <ac:picMk id="7" creationId="{946ECE70-1A15-EC2E-EA2B-C7612209A125}"/>
          </ac:picMkLst>
        </pc:picChg>
        <pc:picChg chg="add del mod">
          <ac:chgData name="ANA CRISTINA ESCUDERO MORO" userId="1291e8a9-ddc5-4c49-9d2d-cbb88d686843" providerId="ADAL" clId="{2E1FB7BB-5827-4C69-88AD-66FC36631EF7}" dt="2023-09-15T18:16:20.977" v="2855" actId="21"/>
          <ac:picMkLst>
            <pc:docMk/>
            <pc:sldMk cId="1848860655" sldId="327"/>
            <ac:picMk id="9" creationId="{B1357166-311C-5829-F690-E44D2AC34A3F}"/>
          </ac:picMkLst>
        </pc:picChg>
        <pc:picChg chg="del">
          <ac:chgData name="ANA CRISTINA ESCUDERO MORO" userId="1291e8a9-ddc5-4c49-9d2d-cbb88d686843" providerId="ADAL" clId="{2E1FB7BB-5827-4C69-88AD-66FC36631EF7}" dt="2023-09-15T18:12:35.879" v="2833" actId="478"/>
          <ac:picMkLst>
            <pc:docMk/>
            <pc:sldMk cId="1848860655" sldId="327"/>
            <ac:picMk id="10" creationId="{8EA5D051-E9AD-43C5-5313-F83C1576B78A}"/>
          </ac:picMkLst>
        </pc:picChg>
      </pc:sldChg>
      <pc:sldChg chg="addSp delSp modSp add mod">
        <pc:chgData name="ANA CRISTINA ESCUDERO MORO" userId="1291e8a9-ddc5-4c49-9d2d-cbb88d686843" providerId="ADAL" clId="{2E1FB7BB-5827-4C69-88AD-66FC36631EF7}" dt="2023-09-15T18:19:01.427" v="2965" actId="20577"/>
        <pc:sldMkLst>
          <pc:docMk/>
          <pc:sldMk cId="1002070713" sldId="328"/>
        </pc:sldMkLst>
        <pc:spChg chg="mod">
          <ac:chgData name="ANA CRISTINA ESCUDERO MORO" userId="1291e8a9-ddc5-4c49-9d2d-cbb88d686843" providerId="ADAL" clId="{2E1FB7BB-5827-4C69-88AD-66FC36631EF7}" dt="2023-09-15T18:19:01.427" v="2965" actId="20577"/>
          <ac:spMkLst>
            <pc:docMk/>
            <pc:sldMk cId="1002070713" sldId="328"/>
            <ac:spMk id="2" creationId="{3224AAB6-B962-6EFA-D003-15EAE5A56644}"/>
          </ac:spMkLst>
        </pc:spChg>
        <pc:spChg chg="del">
          <ac:chgData name="ANA CRISTINA ESCUDERO MORO" userId="1291e8a9-ddc5-4c49-9d2d-cbb88d686843" providerId="ADAL" clId="{2E1FB7BB-5827-4C69-88AD-66FC36631EF7}" dt="2023-09-15T18:15:09.027" v="2843" actId="478"/>
          <ac:spMkLst>
            <pc:docMk/>
            <pc:sldMk cId="1002070713" sldId="328"/>
            <ac:spMk id="12" creationId="{89BECC24-067F-8D98-4893-B58CADB1A188}"/>
          </ac:spMkLst>
        </pc:spChg>
        <pc:grpChg chg="del">
          <ac:chgData name="ANA CRISTINA ESCUDERO MORO" userId="1291e8a9-ddc5-4c49-9d2d-cbb88d686843" providerId="ADAL" clId="{2E1FB7BB-5827-4C69-88AD-66FC36631EF7}" dt="2023-09-15T18:14:10.678" v="2841" actId="478"/>
          <ac:grpSpMkLst>
            <pc:docMk/>
            <pc:sldMk cId="1002070713" sldId="328"/>
            <ac:grpSpMk id="15" creationId="{BDE83BE6-8E9C-6314-3564-9E2E16A5CC79}"/>
          </ac:grpSpMkLst>
        </pc:grpChg>
        <pc:picChg chg="add mod">
          <ac:chgData name="ANA CRISTINA ESCUDERO MORO" userId="1291e8a9-ddc5-4c49-9d2d-cbb88d686843" providerId="ADAL" clId="{2E1FB7BB-5827-4C69-88AD-66FC36631EF7}" dt="2023-09-15T18:15:20.226" v="2846" actId="1076"/>
          <ac:picMkLst>
            <pc:docMk/>
            <pc:sldMk cId="1002070713" sldId="328"/>
            <ac:picMk id="4" creationId="{3B043C3D-A82A-433D-9444-A23AFC553B0D}"/>
          </ac:picMkLst>
        </pc:picChg>
        <pc:picChg chg="del">
          <ac:chgData name="ANA CRISTINA ESCUDERO MORO" userId="1291e8a9-ddc5-4c49-9d2d-cbb88d686843" providerId="ADAL" clId="{2E1FB7BB-5827-4C69-88AD-66FC36631EF7}" dt="2023-09-15T18:14:11.678" v="2842" actId="478"/>
          <ac:picMkLst>
            <pc:docMk/>
            <pc:sldMk cId="1002070713" sldId="328"/>
            <ac:picMk id="10" creationId="{8EA5D051-E9AD-43C5-5313-F83C1576B78A}"/>
          </ac:picMkLst>
        </pc:picChg>
      </pc:sldChg>
      <pc:sldChg chg="addSp delSp modSp add mod">
        <pc:chgData name="ANA CRISTINA ESCUDERO MORO" userId="1291e8a9-ddc5-4c49-9d2d-cbb88d686843" providerId="ADAL" clId="{2E1FB7BB-5827-4C69-88AD-66FC36631EF7}" dt="2023-09-15T18:19:44.475" v="3002" actId="20577"/>
        <pc:sldMkLst>
          <pc:docMk/>
          <pc:sldMk cId="2092143360" sldId="329"/>
        </pc:sldMkLst>
        <pc:spChg chg="mod">
          <ac:chgData name="ANA CRISTINA ESCUDERO MORO" userId="1291e8a9-ddc5-4c49-9d2d-cbb88d686843" providerId="ADAL" clId="{2E1FB7BB-5827-4C69-88AD-66FC36631EF7}" dt="2023-09-15T18:19:44.475" v="3002" actId="20577"/>
          <ac:spMkLst>
            <pc:docMk/>
            <pc:sldMk cId="2092143360" sldId="329"/>
            <ac:spMk id="2" creationId="{3224AAB6-B962-6EFA-D003-15EAE5A56644}"/>
          </ac:spMkLst>
        </pc:spChg>
        <pc:picChg chg="add mod">
          <ac:chgData name="ANA CRISTINA ESCUDERO MORO" userId="1291e8a9-ddc5-4c49-9d2d-cbb88d686843" providerId="ADAL" clId="{2E1FB7BB-5827-4C69-88AD-66FC36631EF7}" dt="2023-09-15T18:16:50.294" v="2862" actId="1076"/>
          <ac:picMkLst>
            <pc:docMk/>
            <pc:sldMk cId="2092143360" sldId="329"/>
            <ac:picMk id="3" creationId="{04046280-FBEE-8430-35BC-2E2DC406702F}"/>
          </ac:picMkLst>
        </pc:picChg>
        <pc:picChg chg="del">
          <ac:chgData name="ANA CRISTINA ESCUDERO MORO" userId="1291e8a9-ddc5-4c49-9d2d-cbb88d686843" providerId="ADAL" clId="{2E1FB7BB-5827-4C69-88AD-66FC36631EF7}" dt="2023-09-15T18:16:39.343" v="2857" actId="478"/>
          <ac:picMkLst>
            <pc:docMk/>
            <pc:sldMk cId="2092143360" sldId="329"/>
            <ac:picMk id="7" creationId="{946ECE70-1A15-EC2E-EA2B-C7612209A125}"/>
          </ac:picMkLst>
        </pc:picChg>
      </pc:sldChg>
      <pc:sldChg chg="addSp delSp modSp add mod">
        <pc:chgData name="ANA CRISTINA ESCUDERO MORO" userId="1291e8a9-ddc5-4c49-9d2d-cbb88d686843" providerId="ADAL" clId="{2E1FB7BB-5827-4C69-88AD-66FC36631EF7}" dt="2023-09-15T18:22:08.775" v="3011" actId="1076"/>
        <pc:sldMkLst>
          <pc:docMk/>
          <pc:sldMk cId="979313899" sldId="330"/>
        </pc:sldMkLst>
        <pc:picChg chg="del">
          <ac:chgData name="ANA CRISTINA ESCUDERO MORO" userId="1291e8a9-ddc5-4c49-9d2d-cbb88d686843" providerId="ADAL" clId="{2E1FB7BB-5827-4C69-88AD-66FC36631EF7}" dt="2023-09-15T18:21:55.257" v="3008" actId="478"/>
          <ac:picMkLst>
            <pc:docMk/>
            <pc:sldMk cId="979313899" sldId="330"/>
            <ac:picMk id="3" creationId="{04046280-FBEE-8430-35BC-2E2DC406702F}"/>
          </ac:picMkLst>
        </pc:picChg>
        <pc:picChg chg="add mod">
          <ac:chgData name="ANA CRISTINA ESCUDERO MORO" userId="1291e8a9-ddc5-4c49-9d2d-cbb88d686843" providerId="ADAL" clId="{2E1FB7BB-5827-4C69-88AD-66FC36631EF7}" dt="2023-09-15T18:22:08.775" v="3011" actId="1076"/>
          <ac:picMkLst>
            <pc:docMk/>
            <pc:sldMk cId="979313899" sldId="330"/>
            <ac:picMk id="5" creationId="{619F9113-E805-F5BD-4823-EBF42344E7AC}"/>
          </ac:picMkLst>
        </pc:picChg>
      </pc:sldChg>
      <pc:sldChg chg="addSp delSp modSp add mod">
        <pc:chgData name="ANA CRISTINA ESCUDERO MORO" userId="1291e8a9-ddc5-4c49-9d2d-cbb88d686843" providerId="ADAL" clId="{2E1FB7BB-5827-4C69-88AD-66FC36631EF7}" dt="2023-09-15T18:27:35.893" v="3024" actId="1076"/>
        <pc:sldMkLst>
          <pc:docMk/>
          <pc:sldMk cId="2809968915" sldId="331"/>
        </pc:sldMkLst>
        <pc:picChg chg="add del mod">
          <ac:chgData name="ANA CRISTINA ESCUDERO MORO" userId="1291e8a9-ddc5-4c49-9d2d-cbb88d686843" providerId="ADAL" clId="{2E1FB7BB-5827-4C69-88AD-66FC36631EF7}" dt="2023-09-15T18:27:28.236" v="3020" actId="478"/>
          <ac:picMkLst>
            <pc:docMk/>
            <pc:sldMk cId="2809968915" sldId="331"/>
            <ac:picMk id="4" creationId="{F24BE590-2659-8B87-139B-EBD40BD20B68}"/>
          </ac:picMkLst>
        </pc:picChg>
        <pc:picChg chg="del">
          <ac:chgData name="ANA CRISTINA ESCUDERO MORO" userId="1291e8a9-ddc5-4c49-9d2d-cbb88d686843" providerId="ADAL" clId="{2E1FB7BB-5827-4C69-88AD-66FC36631EF7}" dt="2023-09-15T18:22:31.906" v="3013" actId="478"/>
          <ac:picMkLst>
            <pc:docMk/>
            <pc:sldMk cId="2809968915" sldId="331"/>
            <ac:picMk id="5" creationId="{619F9113-E805-F5BD-4823-EBF42344E7AC}"/>
          </ac:picMkLst>
        </pc:picChg>
        <pc:picChg chg="add mod">
          <ac:chgData name="ANA CRISTINA ESCUDERO MORO" userId="1291e8a9-ddc5-4c49-9d2d-cbb88d686843" providerId="ADAL" clId="{2E1FB7BB-5827-4C69-88AD-66FC36631EF7}" dt="2023-09-15T18:27:35.893" v="3024" actId="1076"/>
          <ac:picMkLst>
            <pc:docMk/>
            <pc:sldMk cId="2809968915" sldId="331"/>
            <ac:picMk id="7" creationId="{C1B7CEA7-BDEE-A264-B70D-DC078021128C}"/>
          </ac:picMkLst>
        </pc:picChg>
      </pc:sldChg>
    </pc:docChg>
  </pc:docChgLst>
  <pc:docChgLst>
    <pc:chgData name="ANA CRISTINA ESCUDERO MORO" userId="1291e8a9-ddc5-4c49-9d2d-cbb88d686843" providerId="ADAL" clId="{654F944D-F7EB-4C6D-A2B2-49A6AE0A75F9}"/>
    <pc:docChg chg="undo redo custSel addSld modSld">
      <pc:chgData name="ANA CRISTINA ESCUDERO MORO" userId="1291e8a9-ddc5-4c49-9d2d-cbb88d686843" providerId="ADAL" clId="{654F944D-F7EB-4C6D-A2B2-49A6AE0A75F9}" dt="2023-09-17T21:36:32.377" v="70"/>
      <pc:docMkLst>
        <pc:docMk/>
      </pc:docMkLst>
      <pc:sldChg chg="modSp">
        <pc:chgData name="ANA CRISTINA ESCUDERO MORO" userId="1291e8a9-ddc5-4c49-9d2d-cbb88d686843" providerId="ADAL" clId="{654F944D-F7EB-4C6D-A2B2-49A6AE0A75F9}" dt="2023-09-17T21:11:51.732" v="0" actId="20577"/>
        <pc:sldMkLst>
          <pc:docMk/>
          <pc:sldMk cId="265522590" sldId="308"/>
        </pc:sldMkLst>
        <pc:graphicFrameChg chg="mod">
          <ac:chgData name="ANA CRISTINA ESCUDERO MORO" userId="1291e8a9-ddc5-4c49-9d2d-cbb88d686843" providerId="ADAL" clId="{654F944D-F7EB-4C6D-A2B2-49A6AE0A75F9}" dt="2023-09-17T21:11:51.732" v="0" actId="20577"/>
          <ac:graphicFrameMkLst>
            <pc:docMk/>
            <pc:sldMk cId="265522590" sldId="308"/>
            <ac:graphicFrameMk id="4" creationId="{59F5A1AC-D08D-42AE-B94A-1CAFB517D846}"/>
          </ac:graphicFrameMkLst>
        </pc:graphicFrameChg>
      </pc:sldChg>
      <pc:sldChg chg="modSp mod">
        <pc:chgData name="ANA CRISTINA ESCUDERO MORO" userId="1291e8a9-ddc5-4c49-9d2d-cbb88d686843" providerId="ADAL" clId="{654F944D-F7EB-4C6D-A2B2-49A6AE0A75F9}" dt="2023-09-17T21:27:00.506" v="2" actId="20577"/>
        <pc:sldMkLst>
          <pc:docMk/>
          <pc:sldMk cId="1203037167" sldId="333"/>
        </pc:sldMkLst>
        <pc:spChg chg="mod">
          <ac:chgData name="ANA CRISTINA ESCUDERO MORO" userId="1291e8a9-ddc5-4c49-9d2d-cbb88d686843" providerId="ADAL" clId="{654F944D-F7EB-4C6D-A2B2-49A6AE0A75F9}" dt="2023-09-17T21:27:00.506" v="2" actId="20577"/>
          <ac:spMkLst>
            <pc:docMk/>
            <pc:sldMk cId="1203037167" sldId="333"/>
            <ac:spMk id="3" creationId="{0882FF2B-2A1C-418D-9E36-C893F17E2098}"/>
          </ac:spMkLst>
        </pc:spChg>
      </pc:sldChg>
      <pc:sldChg chg="modSp mod">
        <pc:chgData name="ANA CRISTINA ESCUDERO MORO" userId="1291e8a9-ddc5-4c49-9d2d-cbb88d686843" providerId="ADAL" clId="{654F944D-F7EB-4C6D-A2B2-49A6AE0A75F9}" dt="2023-09-17T21:32:11.287" v="23" actId="20577"/>
        <pc:sldMkLst>
          <pc:docMk/>
          <pc:sldMk cId="61003644" sldId="335"/>
        </pc:sldMkLst>
        <pc:spChg chg="mod">
          <ac:chgData name="ANA CRISTINA ESCUDERO MORO" userId="1291e8a9-ddc5-4c49-9d2d-cbb88d686843" providerId="ADAL" clId="{654F944D-F7EB-4C6D-A2B2-49A6AE0A75F9}" dt="2023-09-17T21:32:11.287" v="23" actId="20577"/>
          <ac:spMkLst>
            <pc:docMk/>
            <pc:sldMk cId="61003644" sldId="335"/>
            <ac:spMk id="6" creationId="{9B5BC03B-4180-4328-B7AB-8C24F5160CA4}"/>
          </ac:spMkLst>
        </pc:spChg>
      </pc:sldChg>
      <pc:sldChg chg="modSp mod">
        <pc:chgData name="ANA CRISTINA ESCUDERO MORO" userId="1291e8a9-ddc5-4c49-9d2d-cbb88d686843" providerId="ADAL" clId="{654F944D-F7EB-4C6D-A2B2-49A6AE0A75F9}" dt="2023-09-17T21:33:54.954" v="60" actId="12"/>
        <pc:sldMkLst>
          <pc:docMk/>
          <pc:sldMk cId="2289219457" sldId="336"/>
        </pc:sldMkLst>
        <pc:spChg chg="mod">
          <ac:chgData name="ANA CRISTINA ESCUDERO MORO" userId="1291e8a9-ddc5-4c49-9d2d-cbb88d686843" providerId="ADAL" clId="{654F944D-F7EB-4C6D-A2B2-49A6AE0A75F9}" dt="2023-09-17T21:33:54.954" v="60" actId="12"/>
          <ac:spMkLst>
            <pc:docMk/>
            <pc:sldMk cId="2289219457" sldId="336"/>
            <ac:spMk id="3" creationId="{BFD445BA-826A-40D4-8F9C-80E89CB1B116}"/>
          </ac:spMkLst>
        </pc:spChg>
      </pc:sldChg>
      <pc:sldChg chg="modSp mod">
        <pc:chgData name="ANA CRISTINA ESCUDERO MORO" userId="1291e8a9-ddc5-4c49-9d2d-cbb88d686843" providerId="ADAL" clId="{654F944D-F7EB-4C6D-A2B2-49A6AE0A75F9}" dt="2023-09-17T21:34:09.687" v="61" actId="313"/>
        <pc:sldMkLst>
          <pc:docMk/>
          <pc:sldMk cId="2737629435" sldId="337"/>
        </pc:sldMkLst>
        <pc:spChg chg="mod">
          <ac:chgData name="ANA CRISTINA ESCUDERO MORO" userId="1291e8a9-ddc5-4c49-9d2d-cbb88d686843" providerId="ADAL" clId="{654F944D-F7EB-4C6D-A2B2-49A6AE0A75F9}" dt="2023-09-17T21:34:09.687" v="61" actId="313"/>
          <ac:spMkLst>
            <pc:docMk/>
            <pc:sldMk cId="2737629435" sldId="337"/>
            <ac:spMk id="3" creationId="{1BC4E337-CF65-42BC-896C-4812C546DA23}"/>
          </ac:spMkLst>
        </pc:spChg>
      </pc:sldChg>
      <pc:sldChg chg="modSp mod">
        <pc:chgData name="ANA CRISTINA ESCUDERO MORO" userId="1291e8a9-ddc5-4c49-9d2d-cbb88d686843" providerId="ADAL" clId="{654F944D-F7EB-4C6D-A2B2-49A6AE0A75F9}" dt="2023-09-17T21:34:35.778" v="62" actId="123"/>
        <pc:sldMkLst>
          <pc:docMk/>
          <pc:sldMk cId="1052632487" sldId="342"/>
        </pc:sldMkLst>
        <pc:spChg chg="mod">
          <ac:chgData name="ANA CRISTINA ESCUDERO MORO" userId="1291e8a9-ddc5-4c49-9d2d-cbb88d686843" providerId="ADAL" clId="{654F944D-F7EB-4C6D-A2B2-49A6AE0A75F9}" dt="2023-09-17T21:34:35.778" v="62" actId="123"/>
          <ac:spMkLst>
            <pc:docMk/>
            <pc:sldMk cId="1052632487" sldId="342"/>
            <ac:spMk id="3" creationId="{8EE84559-9551-4A98-9FAC-B0FFCD86C97A}"/>
          </ac:spMkLst>
        </pc:spChg>
      </pc:sldChg>
      <pc:sldChg chg="modSp mod">
        <pc:chgData name="ANA CRISTINA ESCUDERO MORO" userId="1291e8a9-ddc5-4c49-9d2d-cbb88d686843" providerId="ADAL" clId="{654F944D-F7EB-4C6D-A2B2-49A6AE0A75F9}" dt="2023-09-17T21:34:46.886" v="63" actId="123"/>
        <pc:sldMkLst>
          <pc:docMk/>
          <pc:sldMk cId="4011210174" sldId="343"/>
        </pc:sldMkLst>
        <pc:spChg chg="mod">
          <ac:chgData name="ANA CRISTINA ESCUDERO MORO" userId="1291e8a9-ddc5-4c49-9d2d-cbb88d686843" providerId="ADAL" clId="{654F944D-F7EB-4C6D-A2B2-49A6AE0A75F9}" dt="2023-09-17T21:34:46.886" v="63" actId="123"/>
          <ac:spMkLst>
            <pc:docMk/>
            <pc:sldMk cId="4011210174" sldId="343"/>
            <ac:spMk id="3" creationId="{5C8BFD83-73C8-43B6-A461-02656A6216C7}"/>
          </ac:spMkLst>
        </pc:spChg>
      </pc:sldChg>
      <pc:sldChg chg="modSp mod">
        <pc:chgData name="ANA CRISTINA ESCUDERO MORO" userId="1291e8a9-ddc5-4c49-9d2d-cbb88d686843" providerId="ADAL" clId="{654F944D-F7EB-4C6D-A2B2-49A6AE0A75F9}" dt="2023-09-17T21:34:52.233" v="64" actId="123"/>
        <pc:sldMkLst>
          <pc:docMk/>
          <pc:sldMk cId="2345276434" sldId="344"/>
        </pc:sldMkLst>
        <pc:spChg chg="mod">
          <ac:chgData name="ANA CRISTINA ESCUDERO MORO" userId="1291e8a9-ddc5-4c49-9d2d-cbb88d686843" providerId="ADAL" clId="{654F944D-F7EB-4C6D-A2B2-49A6AE0A75F9}" dt="2023-09-17T21:34:52.233" v="64" actId="123"/>
          <ac:spMkLst>
            <pc:docMk/>
            <pc:sldMk cId="2345276434" sldId="344"/>
            <ac:spMk id="3" creationId="{459E556A-AAF3-41A4-9C96-4D7E03B86A7E}"/>
          </ac:spMkLst>
        </pc:spChg>
      </pc:sldChg>
      <pc:sldChg chg="modSp mod">
        <pc:chgData name="ANA CRISTINA ESCUDERO MORO" userId="1291e8a9-ddc5-4c49-9d2d-cbb88d686843" providerId="ADAL" clId="{654F944D-F7EB-4C6D-A2B2-49A6AE0A75F9}" dt="2023-09-17T21:35:31.687" v="67" actId="123"/>
        <pc:sldMkLst>
          <pc:docMk/>
          <pc:sldMk cId="1863549656" sldId="345"/>
        </pc:sldMkLst>
        <pc:spChg chg="mod">
          <ac:chgData name="ANA CRISTINA ESCUDERO MORO" userId="1291e8a9-ddc5-4c49-9d2d-cbb88d686843" providerId="ADAL" clId="{654F944D-F7EB-4C6D-A2B2-49A6AE0A75F9}" dt="2023-09-17T21:35:31.687" v="67" actId="123"/>
          <ac:spMkLst>
            <pc:docMk/>
            <pc:sldMk cId="1863549656" sldId="345"/>
            <ac:spMk id="3" creationId="{C06070B8-CDF7-45EC-93DB-3B9C486034B7}"/>
          </ac:spMkLst>
        </pc:spChg>
      </pc:sldChg>
      <pc:sldChg chg="modSp mod">
        <pc:chgData name="ANA CRISTINA ESCUDERO MORO" userId="1291e8a9-ddc5-4c49-9d2d-cbb88d686843" providerId="ADAL" clId="{654F944D-F7EB-4C6D-A2B2-49A6AE0A75F9}" dt="2023-09-17T21:35:24.907" v="66" actId="123"/>
        <pc:sldMkLst>
          <pc:docMk/>
          <pc:sldMk cId="1198437054" sldId="346"/>
        </pc:sldMkLst>
        <pc:spChg chg="mod">
          <ac:chgData name="ANA CRISTINA ESCUDERO MORO" userId="1291e8a9-ddc5-4c49-9d2d-cbb88d686843" providerId="ADAL" clId="{654F944D-F7EB-4C6D-A2B2-49A6AE0A75F9}" dt="2023-09-17T21:35:24.907" v="66" actId="123"/>
          <ac:spMkLst>
            <pc:docMk/>
            <pc:sldMk cId="1198437054" sldId="346"/>
            <ac:spMk id="17" creationId="{864B3155-1C15-4E92-BEF2-14D410FE31C5}"/>
          </ac:spMkLst>
        </pc:spChg>
      </pc:sldChg>
      <pc:sldChg chg="modSp mod">
        <pc:chgData name="ANA CRISTINA ESCUDERO MORO" userId="1291e8a9-ddc5-4c49-9d2d-cbb88d686843" providerId="ADAL" clId="{654F944D-F7EB-4C6D-A2B2-49A6AE0A75F9}" dt="2023-09-17T21:29:32.729" v="3" actId="20577"/>
        <pc:sldMkLst>
          <pc:docMk/>
          <pc:sldMk cId="2062722998" sldId="347"/>
        </pc:sldMkLst>
        <pc:spChg chg="mod">
          <ac:chgData name="ANA CRISTINA ESCUDERO MORO" userId="1291e8a9-ddc5-4c49-9d2d-cbb88d686843" providerId="ADAL" clId="{654F944D-F7EB-4C6D-A2B2-49A6AE0A75F9}" dt="2023-09-17T21:29:32.729" v="3" actId="20577"/>
          <ac:spMkLst>
            <pc:docMk/>
            <pc:sldMk cId="2062722998" sldId="347"/>
            <ac:spMk id="3" creationId="{BB6ED7A5-CF3D-4C51-9846-91216C0C9808}"/>
          </ac:spMkLst>
        </pc:spChg>
      </pc:sldChg>
      <pc:sldChg chg="modSp mod">
        <pc:chgData name="ANA CRISTINA ESCUDERO MORO" userId="1291e8a9-ddc5-4c49-9d2d-cbb88d686843" providerId="ADAL" clId="{654F944D-F7EB-4C6D-A2B2-49A6AE0A75F9}" dt="2023-09-17T21:35:37.946" v="68" actId="123"/>
        <pc:sldMkLst>
          <pc:docMk/>
          <pc:sldMk cId="2416289921" sldId="348"/>
        </pc:sldMkLst>
        <pc:spChg chg="mod">
          <ac:chgData name="ANA CRISTINA ESCUDERO MORO" userId="1291e8a9-ddc5-4c49-9d2d-cbb88d686843" providerId="ADAL" clId="{654F944D-F7EB-4C6D-A2B2-49A6AE0A75F9}" dt="2023-09-17T21:35:37.946" v="68" actId="123"/>
          <ac:spMkLst>
            <pc:docMk/>
            <pc:sldMk cId="2416289921" sldId="348"/>
            <ac:spMk id="3" creationId="{B533EBF9-635E-4477-A068-89B64B4669B7}"/>
          </ac:spMkLst>
        </pc:spChg>
      </pc:sldChg>
      <pc:sldChg chg="modSp mod">
        <pc:chgData name="ANA CRISTINA ESCUDERO MORO" userId="1291e8a9-ddc5-4c49-9d2d-cbb88d686843" providerId="ADAL" clId="{654F944D-F7EB-4C6D-A2B2-49A6AE0A75F9}" dt="2023-09-17T21:35:48.010" v="69" actId="123"/>
        <pc:sldMkLst>
          <pc:docMk/>
          <pc:sldMk cId="4199173070" sldId="351"/>
        </pc:sldMkLst>
        <pc:spChg chg="mod">
          <ac:chgData name="ANA CRISTINA ESCUDERO MORO" userId="1291e8a9-ddc5-4c49-9d2d-cbb88d686843" providerId="ADAL" clId="{654F944D-F7EB-4C6D-A2B2-49A6AE0A75F9}" dt="2023-09-17T21:35:48.010" v="69" actId="123"/>
          <ac:spMkLst>
            <pc:docMk/>
            <pc:sldMk cId="4199173070" sldId="351"/>
            <ac:spMk id="3" creationId="{F595B385-A805-416A-A599-7B25DF3F0107}"/>
          </ac:spMkLst>
        </pc:spChg>
      </pc:sldChg>
      <pc:sldChg chg="add">
        <pc:chgData name="ANA CRISTINA ESCUDERO MORO" userId="1291e8a9-ddc5-4c49-9d2d-cbb88d686843" providerId="ADAL" clId="{654F944D-F7EB-4C6D-A2B2-49A6AE0A75F9}" dt="2023-09-17T21:36:32.377" v="70"/>
        <pc:sldMkLst>
          <pc:docMk/>
          <pc:sldMk cId="2328941738" sldId="355"/>
        </pc:sldMkLst>
      </pc:sldChg>
    </pc:docChg>
  </pc:docChgLst>
  <pc:docChgLst>
    <pc:chgData clId="Web-{155EFA83-D207-E711-9E30-232ED2D79B28}"/>
    <pc:docChg chg="modSld">
      <pc:chgData name="" userId="" providerId="" clId="Web-{155EFA83-D207-E711-9E30-232ED2D79B28}" dt="2023-09-16T06:08:48.437" v="2" actId="1076"/>
      <pc:docMkLst>
        <pc:docMk/>
      </pc:docMkLst>
      <pc:sldChg chg="modSp">
        <pc:chgData name="" userId="" providerId="" clId="Web-{155EFA83-D207-E711-9E30-232ED2D79B28}" dt="2023-09-16T06:08:48.437" v="2" actId="1076"/>
        <pc:sldMkLst>
          <pc:docMk/>
          <pc:sldMk cId="895915843" sldId="266"/>
        </pc:sldMkLst>
        <pc:picChg chg="mod">
          <ac:chgData name="" userId="" providerId="" clId="Web-{155EFA83-D207-E711-9E30-232ED2D79B28}" dt="2023-09-16T06:08:48.437" v="2" actId="1076"/>
          <ac:picMkLst>
            <pc:docMk/>
            <pc:sldMk cId="895915843" sldId="266"/>
            <ac:picMk id="8" creationId="{BCA75029-5F0F-8967-C8F4-8C63D7B473C2}"/>
          </ac:picMkLst>
        </pc:picChg>
        <pc:picChg chg="mod">
          <ac:chgData name="" userId="" providerId="" clId="Web-{155EFA83-D207-E711-9E30-232ED2D79B28}" dt="2023-09-16T06:08:42.234" v="0" actId="1076"/>
          <ac:picMkLst>
            <pc:docMk/>
            <pc:sldMk cId="895915843" sldId="266"/>
            <ac:picMk id="12" creationId="{59EDD458-F532-BD20-93F4-C34B0B678AD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3d4" qsCatId="3D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0" dirty="0"/>
            <a:t>Crear una estructura de evaluación. Pestañas y columnas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s-ES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s-ES" noProof="0" dirty="0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0" dirty="0"/>
            <a:t>Introducción de notas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s-ES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s-ES" noProof="0" dirty="0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0" dirty="0"/>
            <a:t>Ordenar tipos de notas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s-ES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s-ES" noProof="0" dirty="0"/>
        </a:p>
      </dgm:t>
    </dgm:pt>
    <dgm:pt modelId="{D7E0AB2A-2E1B-43A9-B712-CB6571347C30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A867CC0A-8359-481C-B5DB-93D81D98731B}" type="pres">
      <dgm:prSet presAssocID="{40FC4FFE-8987-4A26-B7F4-8A516F18ADAE}" presName="compNode" presStyleCnt="0"/>
      <dgm:spPr/>
    </dgm:pt>
    <dgm:pt modelId="{B42751E9-297E-4E0E-B7A7-9B0B212EA665}" type="pres">
      <dgm:prSet presAssocID="{40FC4FFE-8987-4A26-B7F4-8A516F18ADAE}" presName="bgRect" presStyleLbl="bgShp" presStyleIdx="0" presStyleCnt="3"/>
      <dgm:spPr/>
    </dgm:pt>
    <dgm:pt modelId="{DA47080C-80F2-4AAC-923C-C015778071F0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zarra con relleno sólido"/>
        </a:ext>
      </dgm:extLst>
    </dgm:pt>
    <dgm:pt modelId="{F3834A58-6094-46D6-90E5-AA1FA64B9381}" type="pres">
      <dgm:prSet presAssocID="{40FC4FFE-8987-4A26-B7F4-8A516F18ADAE}" presName="spaceRect" presStyleCnt="0"/>
      <dgm:spPr/>
    </dgm:pt>
    <dgm:pt modelId="{FC498E11-9276-41C4-B52A-1AC157D82819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A1DE21D9-0FDD-49A3-A703-F0BE041D5BFB}" type="pres">
      <dgm:prSet presAssocID="{5B62599A-5C9B-48E7-896E-EA782AC60C8B}" presName="sibTrans" presStyleCnt="0"/>
      <dgm:spPr/>
    </dgm:pt>
    <dgm:pt modelId="{FAAE3EFE-2E80-4290-A781-DB8D03A4533F}" type="pres">
      <dgm:prSet presAssocID="{49225C73-1633-42F1-AB3B-7CB183E5F8B8}" presName="compNode" presStyleCnt="0"/>
      <dgm:spPr/>
    </dgm:pt>
    <dgm:pt modelId="{576B0B68-E865-4052-9E83-D1725B5B5B63}" type="pres">
      <dgm:prSet presAssocID="{49225C73-1633-42F1-AB3B-7CB183E5F8B8}" presName="bgRect" presStyleLbl="bgShp" presStyleIdx="1" presStyleCnt="3"/>
      <dgm:spPr/>
    </dgm:pt>
    <dgm:pt modelId="{A36F0F4C-1923-47CE-99F4-35ED1C48F4B2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mitir con relleno sólido"/>
        </a:ext>
      </dgm:extLst>
    </dgm:pt>
    <dgm:pt modelId="{F5892476-0BBF-4646-8485-283C630DCE98}" type="pres">
      <dgm:prSet presAssocID="{49225C73-1633-42F1-AB3B-7CB183E5F8B8}" presName="spaceRect" presStyleCnt="0"/>
      <dgm:spPr/>
    </dgm:pt>
    <dgm:pt modelId="{3F3FCA04-D65F-4BDF-AF13-0DFC3873D345}" type="pres">
      <dgm:prSet presAssocID="{49225C73-1633-42F1-AB3B-7CB183E5F8B8}" presName="parTx" presStyleLbl="revTx" presStyleIdx="1" presStyleCnt="3">
        <dgm:presLayoutVars>
          <dgm:chMax val="0"/>
          <dgm:chPref val="0"/>
        </dgm:presLayoutVars>
      </dgm:prSet>
      <dgm:spPr/>
    </dgm:pt>
    <dgm:pt modelId="{F152E7B1-9EDF-43BB-A3D0-BD8FC6E4D348}" type="pres">
      <dgm:prSet presAssocID="{9646853A-8964-4519-A5B1-0B7D18B2983D}" presName="sibTrans" presStyleCnt="0"/>
      <dgm:spPr/>
    </dgm:pt>
    <dgm:pt modelId="{46347E40-6DFD-4BB9-A82E-E2806DE35879}" type="pres">
      <dgm:prSet presAssocID="{1C383F32-22E8-4F62-A3E0-BDC3D5F48992}" presName="compNode" presStyleCnt="0"/>
      <dgm:spPr/>
    </dgm:pt>
    <dgm:pt modelId="{EEA8CBD8-AB09-4509-802F-7F0DCFB07C46}" type="pres">
      <dgm:prSet presAssocID="{1C383F32-22E8-4F62-A3E0-BDC3D5F48992}" presName="bgRect" presStyleLbl="bgShp" presStyleIdx="2" presStyleCnt="3"/>
      <dgm:spPr/>
    </dgm:pt>
    <dgm:pt modelId="{A35BA0A1-ED87-4ACE-B5F4-B2F68ACCA29F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1B70D016-C9F8-424A-9091-DBCDD5C07BF6}" type="pres">
      <dgm:prSet presAssocID="{1C383F32-22E8-4F62-A3E0-BDC3D5F48992}" presName="spaceRect" presStyleCnt="0"/>
      <dgm:spPr/>
    </dgm:pt>
    <dgm:pt modelId="{2E4477CA-456E-4375-AAA1-B1BF30542F0C}" type="pres">
      <dgm:prSet presAssocID="{1C383F32-22E8-4F62-A3E0-BDC3D5F489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1E59081A-2945-4ACE-9EC3-46450C0F8770}" type="presOf" srcId="{01A66772-F185-4D58-B8BB-E9370D7A7A2B}" destId="{D7E0AB2A-2E1B-43A9-B712-CB6571347C30}" srcOrd="0" destOrd="0" presId="urn:microsoft.com/office/officeart/2018/2/layout/IconVerticalSolidList"/>
    <dgm:cxn modelId="{DA1F2331-59D3-4696-9C0B-0C6C16A23230}" type="presOf" srcId="{1C383F32-22E8-4F62-A3E0-BDC3D5F48992}" destId="{2E4477CA-456E-4375-AAA1-B1BF30542F0C}" srcOrd="0" destOrd="0" presId="urn:microsoft.com/office/officeart/2018/2/layout/IconVerticalSolidList"/>
    <dgm:cxn modelId="{C2494941-4341-4059-96E1-1B22326EE35D}" type="presOf" srcId="{40FC4FFE-8987-4A26-B7F4-8A516F18ADAE}" destId="{FC498E11-9276-41C4-B52A-1AC157D82819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8154ACA2-3FCE-4332-97B5-0DAEB79AD46A}" type="presOf" srcId="{49225C73-1633-42F1-AB3B-7CB183E5F8B8}" destId="{3F3FCA04-D65F-4BDF-AF13-0DFC3873D345}" srcOrd="0" destOrd="0" presId="urn:microsoft.com/office/officeart/2018/2/layout/IconVerticalSolidList"/>
    <dgm:cxn modelId="{758769D5-1D76-4D7E-9970-0638ACA91C06}" type="presParOf" srcId="{D7E0AB2A-2E1B-43A9-B712-CB6571347C30}" destId="{A867CC0A-8359-481C-B5DB-93D81D98731B}" srcOrd="0" destOrd="0" presId="urn:microsoft.com/office/officeart/2018/2/layout/IconVerticalSolidList"/>
    <dgm:cxn modelId="{6EC69AEE-FED7-4910-B275-8B1242D61046}" type="presParOf" srcId="{A867CC0A-8359-481C-B5DB-93D81D98731B}" destId="{B42751E9-297E-4E0E-B7A7-9B0B212EA665}" srcOrd="0" destOrd="0" presId="urn:microsoft.com/office/officeart/2018/2/layout/IconVerticalSolidList"/>
    <dgm:cxn modelId="{D7F41FB7-0EE2-491B-97B1-6854ED1A3570}" type="presParOf" srcId="{A867CC0A-8359-481C-B5DB-93D81D98731B}" destId="{DA47080C-80F2-4AAC-923C-C015778071F0}" srcOrd="1" destOrd="0" presId="urn:microsoft.com/office/officeart/2018/2/layout/IconVerticalSolidList"/>
    <dgm:cxn modelId="{1000231D-33AB-4D91-86C4-4C3888CC8E8C}" type="presParOf" srcId="{A867CC0A-8359-481C-B5DB-93D81D98731B}" destId="{F3834A58-6094-46D6-90E5-AA1FA64B9381}" srcOrd="2" destOrd="0" presId="urn:microsoft.com/office/officeart/2018/2/layout/IconVerticalSolidList"/>
    <dgm:cxn modelId="{878A5375-8217-439E-8939-4027C2436B7A}" type="presParOf" srcId="{A867CC0A-8359-481C-B5DB-93D81D98731B}" destId="{FC498E11-9276-41C4-B52A-1AC157D82819}" srcOrd="3" destOrd="0" presId="urn:microsoft.com/office/officeart/2018/2/layout/IconVerticalSolidList"/>
    <dgm:cxn modelId="{18032600-2356-49E3-9A65-FCF65A80E827}" type="presParOf" srcId="{D7E0AB2A-2E1B-43A9-B712-CB6571347C30}" destId="{A1DE21D9-0FDD-49A3-A703-F0BE041D5BFB}" srcOrd="1" destOrd="0" presId="urn:microsoft.com/office/officeart/2018/2/layout/IconVerticalSolidList"/>
    <dgm:cxn modelId="{056C4F1C-8BB6-49E8-A0DE-FB1E87C1D149}" type="presParOf" srcId="{D7E0AB2A-2E1B-43A9-B712-CB6571347C30}" destId="{FAAE3EFE-2E80-4290-A781-DB8D03A4533F}" srcOrd="2" destOrd="0" presId="urn:microsoft.com/office/officeart/2018/2/layout/IconVerticalSolidList"/>
    <dgm:cxn modelId="{7997A6BB-A35D-4082-A5C7-01346819E355}" type="presParOf" srcId="{FAAE3EFE-2E80-4290-A781-DB8D03A4533F}" destId="{576B0B68-E865-4052-9E83-D1725B5B5B63}" srcOrd="0" destOrd="0" presId="urn:microsoft.com/office/officeart/2018/2/layout/IconVerticalSolidList"/>
    <dgm:cxn modelId="{AFBEA596-576F-4B41-AA5A-FB6158FED7A5}" type="presParOf" srcId="{FAAE3EFE-2E80-4290-A781-DB8D03A4533F}" destId="{A36F0F4C-1923-47CE-99F4-35ED1C48F4B2}" srcOrd="1" destOrd="0" presId="urn:microsoft.com/office/officeart/2018/2/layout/IconVerticalSolidList"/>
    <dgm:cxn modelId="{F0EE31DD-4B9E-4C7E-9A5E-C588495A2B74}" type="presParOf" srcId="{FAAE3EFE-2E80-4290-A781-DB8D03A4533F}" destId="{F5892476-0BBF-4646-8485-283C630DCE98}" srcOrd="2" destOrd="0" presId="urn:microsoft.com/office/officeart/2018/2/layout/IconVerticalSolidList"/>
    <dgm:cxn modelId="{9D8C8807-1C98-4AC2-84BB-C74782459F76}" type="presParOf" srcId="{FAAE3EFE-2E80-4290-A781-DB8D03A4533F}" destId="{3F3FCA04-D65F-4BDF-AF13-0DFC3873D345}" srcOrd="3" destOrd="0" presId="urn:microsoft.com/office/officeart/2018/2/layout/IconVerticalSolidList"/>
    <dgm:cxn modelId="{CFF1B881-1BE5-41BE-8DC2-50E3EB54FA1C}" type="presParOf" srcId="{D7E0AB2A-2E1B-43A9-B712-CB6571347C30}" destId="{F152E7B1-9EDF-43BB-A3D0-BD8FC6E4D348}" srcOrd="3" destOrd="0" presId="urn:microsoft.com/office/officeart/2018/2/layout/IconVerticalSolidList"/>
    <dgm:cxn modelId="{EFAD490A-88BF-4F27-A39D-E2144579D79F}" type="presParOf" srcId="{D7E0AB2A-2E1B-43A9-B712-CB6571347C30}" destId="{46347E40-6DFD-4BB9-A82E-E2806DE35879}" srcOrd="4" destOrd="0" presId="urn:microsoft.com/office/officeart/2018/2/layout/IconVerticalSolidList"/>
    <dgm:cxn modelId="{E810C4D1-7520-4162-BB60-BF9F60B23F36}" type="presParOf" srcId="{46347E40-6DFD-4BB9-A82E-E2806DE35879}" destId="{EEA8CBD8-AB09-4509-802F-7F0DCFB07C46}" srcOrd="0" destOrd="0" presId="urn:microsoft.com/office/officeart/2018/2/layout/IconVerticalSolidList"/>
    <dgm:cxn modelId="{09D70F9D-C155-4F83-A863-5B0DD285BB54}" type="presParOf" srcId="{46347E40-6DFD-4BB9-A82E-E2806DE35879}" destId="{A35BA0A1-ED87-4ACE-B5F4-B2F68ACCA29F}" srcOrd="1" destOrd="0" presId="urn:microsoft.com/office/officeart/2018/2/layout/IconVerticalSolidList"/>
    <dgm:cxn modelId="{4E547A29-77AC-45EB-94CD-85E568E85305}" type="presParOf" srcId="{46347E40-6DFD-4BB9-A82E-E2806DE35879}" destId="{1B70D016-C9F8-424A-9091-DBCDD5C07BF6}" srcOrd="2" destOrd="0" presId="urn:microsoft.com/office/officeart/2018/2/layout/IconVerticalSolidList"/>
    <dgm:cxn modelId="{CB8A2F40-5959-4177-A482-1393D9B33917}" type="presParOf" srcId="{46347E40-6DFD-4BB9-A82E-E2806DE35879}" destId="{2E4477CA-456E-4375-AAA1-B1BF30542F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751E9-297E-4E0E-B7A7-9B0B212EA665}">
      <dsp:nvSpPr>
        <dsp:cNvPr id="0" name=""/>
        <dsp:cNvSpPr/>
      </dsp:nvSpPr>
      <dsp:spPr>
        <a:xfrm>
          <a:off x="0" y="459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7080C-80F2-4AAC-923C-C015778071F0}">
      <dsp:nvSpPr>
        <dsp:cNvPr id="0" name=""/>
        <dsp:cNvSpPr/>
      </dsp:nvSpPr>
      <dsp:spPr>
        <a:xfrm>
          <a:off x="324969" y="242171"/>
          <a:ext cx="590852" cy="590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98E11-9276-41C4-B52A-1AC157D82819}">
      <dsp:nvSpPr>
        <dsp:cNvPr id="0" name=""/>
        <dsp:cNvSpPr/>
      </dsp:nvSpPr>
      <dsp:spPr>
        <a:xfrm>
          <a:off x="1240791" y="459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rtlCol="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noProof="0" dirty="0"/>
            <a:t>Crear una estructura de evaluación. Pestañas y columnas</a:t>
          </a:r>
        </a:p>
      </dsp:txBody>
      <dsp:txXfrm>
        <a:off x="1240791" y="459"/>
        <a:ext cx="8817608" cy="1074277"/>
      </dsp:txXfrm>
    </dsp:sp>
    <dsp:sp modelId="{576B0B68-E865-4052-9E83-D1725B5B5B63}">
      <dsp:nvSpPr>
        <dsp:cNvPr id="0" name=""/>
        <dsp:cNvSpPr/>
      </dsp:nvSpPr>
      <dsp:spPr>
        <a:xfrm>
          <a:off x="0" y="1343306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F0F4C-1923-47CE-99F4-35ED1C48F4B2}">
      <dsp:nvSpPr>
        <dsp:cNvPr id="0" name=""/>
        <dsp:cNvSpPr/>
      </dsp:nvSpPr>
      <dsp:spPr>
        <a:xfrm>
          <a:off x="324969" y="1585019"/>
          <a:ext cx="590852" cy="590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FCA04-D65F-4BDF-AF13-0DFC3873D345}">
      <dsp:nvSpPr>
        <dsp:cNvPr id="0" name=""/>
        <dsp:cNvSpPr/>
      </dsp:nvSpPr>
      <dsp:spPr>
        <a:xfrm>
          <a:off x="1240791" y="1343306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rtlCol="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noProof="0" dirty="0"/>
            <a:t>Introducción de notas</a:t>
          </a:r>
        </a:p>
      </dsp:txBody>
      <dsp:txXfrm>
        <a:off x="1240791" y="1343306"/>
        <a:ext cx="8817608" cy="1074277"/>
      </dsp:txXfrm>
    </dsp:sp>
    <dsp:sp modelId="{EEA8CBD8-AB09-4509-802F-7F0DCFB07C46}">
      <dsp:nvSpPr>
        <dsp:cNvPr id="0" name=""/>
        <dsp:cNvSpPr/>
      </dsp:nvSpPr>
      <dsp:spPr>
        <a:xfrm>
          <a:off x="0" y="2686153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BA0A1-ED87-4ACE-B5F4-B2F68ACCA29F}">
      <dsp:nvSpPr>
        <dsp:cNvPr id="0" name=""/>
        <dsp:cNvSpPr/>
      </dsp:nvSpPr>
      <dsp:spPr>
        <a:xfrm>
          <a:off x="324969" y="2927866"/>
          <a:ext cx="590852" cy="590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477CA-456E-4375-AAA1-B1BF30542F0C}">
      <dsp:nvSpPr>
        <dsp:cNvPr id="0" name=""/>
        <dsp:cNvSpPr/>
      </dsp:nvSpPr>
      <dsp:spPr>
        <a:xfrm>
          <a:off x="1240791" y="2686153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rtlCol="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noProof="0" dirty="0"/>
            <a:t>Ordenar tipos de notas</a:t>
          </a:r>
        </a:p>
      </dsp:txBody>
      <dsp:txXfrm>
        <a:off x="1240791" y="2686153"/>
        <a:ext cx="8817608" cy="1074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0D87-A058-41BC-B628-951D113E4000}" type="datetimeFigureOut">
              <a:rPr lang="es-ES" smtClean="0"/>
              <a:t>13/05/2024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1D957-6418-4247-965A-E9AC6F85B6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25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24:13.1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1027 377,'-2'-2,"0"0,0 0,1 0,-1 1,0-1,-1 0,1 1,0 0,0-1,-1 1,1 0,-1 0,1 0,-4 0,-37-10,41 11,-13-3,-1 1,0 1,0 0,0 1,0 1,0 0,0 1,0 1,1 1,-1 0,-14 6,22-7,1 1,-1-1,1 1,0 1,0 0,0 0,1 0,-1 0,1 1,1 0,-1 1,1-1,0 1,0 0,1 0,0 0,1 1,-1 0,1-1,1 1,-1 0,-1 14,2-6,1 1,1 0,0-1,1 1,1 0,1-1,0 1,1-1,0 0,2 0,0-1,1 1,0-1,1-1,1 1,0-1,18 21,-15-22,1 0,0 0,1-1,1-1,-1 0,2-1,-1-1,1 0,1-1,0-1,0 0,0-1,0-1,1-1,0-1,22 2,-29-4,0-1,1-1,-1 0,1-1,-1 0,0 0,0-1,0-1,0 0,-1 0,13-7,-9 2,0-1,0 0,0-1,-1 0,-1-1,0 0,10-14,-7 5,0 0,-2-1,0 0,-1-1,-2-1,0 0,-2 0,0-1,7-49,-13 57,-1-1,-1 1,0-1,-1 1,-1-1,-1 1,-1 0,0 0,-1 0,-1 0,0 1,-1 0,-17-28,16 31,-1 1,0 1,-1 0,0 0,-1 1,0 0,0 1,-1 0,0 1,-1 0,0 1,0 0,0 1,-1 1,0 0,-29-6,19 9,0 0,-1 2,1 0,-1 2,1 0,-1 2,1 1,0 1,1 1,0 1,0 0,0 2,1 1,1 1,-25 17,33-19,-1 0,2 1,0 0,0 1,1 1,0-1,1 2,1-1,0 1,-10 22,15-25,0 1,0-1,1 1,0 0,1 0,1 0,0 1,0-1,2 0,-1 0,1 0,1 1,0-1,1-1,5 16,2-3,1 0,1-1,0 0,2-1,1-1,0 0,2-1,0 0,36 30,-27-29,1 0,0-2,2 0,0-3,1 0,0-2,37 13,-52-23,-1 0,1 0,0-1,0-1,1 0,-1-2,0 1,0-2,1 0,-1-1,22-5,-28 4,-1 0,0 0,-1-1,1 1,-1-2,0 1,0-1,0 0,0-1,-1 0,0 0,0 0,0 0,-1-1,0 0,-1 0,1-1,-2 1,1-1,-1 0,5-15,-4 6,-1 0,0-1,-2 1,0-1,0 1,-2-1,0 0,-1 1,-1-1,-1 1,-8-24,7 26,0 0,-1 0,-1 1,0 0,-1 1,-1-1,0 2,0-1,-1 1,-1 1,0-1,-1 2,-14-11,21 18,1 0,-1 1,0-1,0 1,0 0,0 1,0-1,0 1,0 0,0 0,-1 1,1-1,0 1,-1 0,1 1,0-1,-7 2,4 1,-1 0,0 1,1-1,-1 1,1 1,0 0,1 0,-1 0,-7 9,-4 4,2 0,0 2,1 0,1 1,1 0,-13 30,17-32,1 1,2 0,0 0,1 1,1 0,1 0,1 0,0 1,2-1,2 37,0-45,1 1,1-1,0 0,1 0,0 0,1-1,0 1,1-1,0 0,1-1,1 0,0 0,0 0,1-1,0 0,1-1,0 0,13 9,-9-9,0 0,0-1,1-1,1-1,-1 0,1-1,0 0,0-1,0-1,1-1,-1 0,24-1,-17-2,0-1,0-1,-1-1,1-1,-1-1,1-1,-2 0,35-18,-37 14,0 0,0-1,-1-1,0-1,-1 0,-1-1,0-1,26-35,-33 38,-1-1,0 0,-1 0,0 0,-1-1,-1 1,0-2,-1 1,-1 0,0-1,-1 0,-1 1,0-18,-3 13,1 1,-2 0,-1-1,0 2,-2-1,0 0,-1 1,0 0,-2 1,-11-18,6 14,-1 0,-1 2,-1-1,-1 2,-1 0,-40-28,18 19,-2 3,0 1,-1 2,-2 2,0 2,0 2,-74-13,54 15,-126-6,163 19,1 0,-1 2,1 1,-1 1,1 2,0 0,-28 12,46-14,1 0,0 0,0 1,0 1,0 0,1 0,0 0,1 1,-1 0,1 1,0-1,1 1,0 1,0-1,1 1,-5 10,5-7,1 0,1 1,-1-1,2 1,0 0,0-1,2 1,-1 0,1 0,1 0,1 0,4 19,1-2,2-2,1 1,2-1,0-1,2 0,1-1,27 36,-29-44,2 0,0-1,0-1,2 0,0-1,1-1,0 0,1-2,0 0,35 15,-42-23,0 0,1-1,-1 0,0-1,1-1,0 0,-1 0,1-1,0-1,-1 0,1-1,-1 0,14-5,-18 5,0-1,0 0,-1-1,1 1,-1-2,0 1,0-1,-1 0,1 0,-1-1,0 1,-1-1,1-1,-1 1,0-1,-1 0,0 0,0 0,0-1,4-14,-4 5,-1-1,-1 1,-1-1,0 1,-1-1,-1 1,-1-1,0 1,-1-1,-1 1,-1 0,0 1,-1-1,-11-19,-7-13,-3 1,-2 2,-44-55,50 69,-2 2,-1 1,-2 1,0 1,-2 1,-1 2,-40-24,66 45,0 1,-1-1,1 1,-1 0,0 0,0 0,1 1,-1 0,0 0,0 0,-9 1,11 1,1-1,-1 1,1 0,-1 0,1 0,-1 1,1-1,0 1,0 0,0 0,0 0,0 0,0 1,0-1,1 1,-1-1,1 1,0 0,0 0,-3 5,-3 8,1 0,0 0,1 1,1 0,0 0,2 1,0 0,1-1,0 1,2 30,2-16,1 0,1-1,2 0,1 0,14 37,-14-49,1 0,1-1,0 0,1-1,1 0,1-1,0 0,1-1,1 0,0-1,1-1,1 0,0-1,1 0,0-2,0 0,1-1,0-1,1 0,0-1,0-1,1-1,-1-1,1-1,0-1,0 0,0-1,0-2,1 0,-1-1,-1 0,1-2,0-1,-1 0,0-1,22-11,-29 12,-1-1,-1-1,1 1,-1-2,0 1,-1-1,0-1,0 0,-1 0,0 0,0-1,-1-1,0 1,-1-1,-1 0,1 0,2-13,-4 11,-1-1,-1 1,0-1,-1 0,0 0,-1 0,-1 1,0-1,-1 0,0 1,-1-1,-1 1,0-1,-1 1,-6-12,-3-1,-1 1,0 1,-2 1,-1 0,-1 1,-1 1,-1 1,0 1,-1 0,-2 2,1 1,-2 1,0 0,-45-17,30 16,-1 2,-1 1,0 2,-1 2,0 2,0 2,0 1,-1 3,-48 4,71-1,0 0,0 2,0 0,1 2,0 0,0 1,0 2,1-1,0 2,1 1,-21 15,30-19,1 0,0 1,0 0,1 1,0-1,0 1,1 1,1-1,-1 1,1 0,1 0,0 1,1-1,-1 1,2 0,0 0,0 0,1 0,0 0,1 0,1 0,2 22,4-4,0 0,2 0,1 0,1-1,17 30,22 33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41:25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0,12 0,538 20,-394-4,232 54,-303-51,2-2,0-5,172 2,46-16,-294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41:26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1,'0'0,"0"0,0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41:28.3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1037 157,'0'0,"-6"0,-53-5,1 2,-1 3,1 3,0 2,-101 22,125-19,0 1,1 2,0 2,1 1,1 1,0 2,1 1,0 1,2 1,-48 46,64-53,0 0,1 2,0-1,1 1,1 1,0 0,1 0,1 0,1 1,0 0,1 1,-3 21,7-29,0 0,0 0,1 0,0 0,1 0,0 0,1 0,0-1,0 1,1 0,0-1,1 0,0 0,1 0,0 0,0 0,1-1,0 0,0 0,1-1,0 0,0 0,11 8,-3-6,0 0,0-1,0-1,1 0,0-1,0-1,1 0,0-1,-1-1,1-1,1 0,-1-1,0-1,0 0,32-6,2-3,0-3,-2-1,1-3,47-22,-40 14,-1-4,77-48,-111 61,0-1,-1 0,-1-2,-1 0,0-1,-1-1,-1-1,19-31,-30 42,-1-1,0 0,-1 0,0-1,0 1,-1-1,-1 0,0 0,-1 0,0 0,0 0,-2 0,1 0,-2 0,1 0,-2 0,1 0,-2 1,0-1,0 1,-1 0,0 0,-1 1,0-1,-12-14,6 10,-1 0,0 1,-1 0,0 1,-1 1,-1 0,0 1,-1 1,0 0,0 1,-1 1,0 1,0 0,-1 2,-25-5,7 5,-1 2,0 2,0 2,0 1,0 1,0 3,1 1,0 1,0 3,-60 25,67-23,0 1,1 2,0 1,2 1,0 1,1 2,1 0,1 2,0 1,2 0,2 2,-30 46,41-58,2 1,0 0,1 0,0 1,1 0,1-1,0 2,1-1,1 0,1 1,0-1,1 1,3 26,0-28,1 0,0 0,1-1,0 0,2 0,-1 0,2 0,0-1,0-1,1 1,1-1,0-1,0 0,22 18,-11-13,1 0,1-1,0-1,1-1,1-2,0 0,32 9,-39-15,1 0,0-1,0-1,0-1,0-1,0-1,0 0,1-1,-1-1,0-1,19-6,-31 7,0 0,0-1,0 0,-1 0,1-1,-1 0,0 0,0 0,-1-1,1 0,-1 0,0 0,0-1,6-9,-6 6,0 0,0-1,-1 0,0 0,-1 0,0 0,-1-1,0 1,0-13,-1-2,-1 0,-2 1,0-1,-1 0,-2 1,-1 0,-16-44,11 42,-1 1,-1 1,-1 0,-1 1,-2 1,0 0,-1 1,-1 1,-1 1,-39-30,-20-3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50:45.0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585 273,'-26'-25,"23"21,-1 0,1 1,-1 0,0 0,0 0,0 0,0 1,0-1,-1 1,1 0,-1 0,1 1,-1-1,0 1,1 0,-1 0,0 1,0-1,-7 1,13 0,-1-1,0 1,0 0,0-1,1 1,-1-1,0 1,0-1,0 1,0-1,0 1,0-1,0 1,0-1,0 1,0 0,0-1,0 1,0-1,-1 1,1-1,0 1,0-1,0 1,-1 0,1-1,0 1,0-1,-1 1,1 0,0-1,-1 1,1 0,-1 0,1-1,0 1,-1 0,0-1,-20-18,8 12,-1 0,0 1,-1 0,0 1,0 1,0 0,0 1,-1 0,1 2,-1 0,1 0,-1 2,1 0,-1 1,1 0,-1 1,-18 6,32-8,-1 0,1 0,0 0,0 0,0 1,-1-1,1 0,1 1,-1-1,0 1,0 0,1 0,-1 0,0-1,1 2,0-1,0 0,-1 0,1 0,1 0,-1 1,0-1,0 4,1-1,0-1,0 0,1 0,-1 0,1 1,0-1,1 0,-1 0,1-1,-1 1,1 0,4 6,3 2,1 1,-1-2,2 1,0-1,0-1,21 15,-21-18,1-1,0 0,0-1,1-1,0 0,0 0,0-1,0-1,0 0,21-1,-29-1,0 0,0 0,1-1,-1 0,0 0,0 0,0-1,0 0,-1 0,1 0,0 0,-1-1,5-3,-6 4,0-1,-1 0,1 0,-1 0,0 0,0-1,0 1,0 0,-1-1,1 0,-1 1,0-1,0 0,0 1,-1-1,1 0,-1 0,0 0,0-6,-1 0,-1 1,0-1,0 1,-1 0,0 0,-1 0,0 0,0 1,-1-1,0 1,0 0,-1 0,0 1,0 0,-1 0,0 0,0 1,-9-6,-6-4,-1 1,0 1,-1 1,0 1,-30-10,30 14,1 0,-31-4,49 10,-1 1,0 1,0-1,0 1,0 0,0 0,0 0,0 1,0 0,0 0,1 1,-1 0,0 0,1 0,-7 4,11-5,0 0,-1 0,1 0,0 0,0 0,0 0,0 0,0 1,0-1,1 1,-1-1,0 0,1 1,-1-1,0 3,0 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50:47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1 144,'41'-15,"-1"0,0-2,0-1,-2-2,54-38,-93 58,-1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5:10:48.5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1,'0'0,"0"0,0 0,0 0,0 0,12 0,1262 45,-692-9,-98-8,-442-25,0 2,-1 2,49 14,-74-17,0-2,0 0,0 0,0-2,0 0,22-3,-21 1,-1 1,1 1,-1 0,0 2,29 4,-35-3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5:10:50.1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1 180,'39'3,"721"3,2-55,-314 13,956-54,1275 76,-2337 29,-338-15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6:43:40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6:43:41.1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488 551,'-30'-17,"-18"-16,-1 2,-1 3,-74-31,-1-1,121 58,0 0,0 0,0 0,0-1,1 1,-1-1,1 0,0 0,0-1,0 1,0 0,0-1,1 0,0 0,0 1,0-1,0-1,0 1,1 0,-2-6,3 3,0 1,0-1,0 0,1 0,0 0,0 0,1 0,0 0,0 1,0-1,1 1,5-9,1-3,2-1,0 1,1 1,0 0,2 1,28-28,-36 41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7:00:31.8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73,'0'0,"0"0,0 0,0 0,23 0,722 16,836-74,-376 28,-913 31,-54 14,-153-6,131-4,-212 0,0-2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28:20.5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81,'0'0,"26"-15,-16 8,1 1,0 0,0 1,1 0,-1 0,1 2,0-1,22-2,10 1,50 1,-56 3,307-7,383 41,-52-11,-515-23,-162 22,0-7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7:00:33.2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45,'35'9,"220"43,2-11,370 11,208-78,-4-62,-714 74,27-3,264-27,-1 34,-316 19,148 33,-150-23,143 12,-217-31,-12-1,-1 1,1 0,0 0,0 0,0 0,0 0,0 0,0 1,0-1,-1 1,1 0,0 0,4 2,-5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7:00:34.1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1,'0'0,"0"0,0 0,0 0,0 0,0 0,13 9,7-1,1 0,0-1,0-1,1-1,39 3,-10 0,543 51,5-48,-367-9,-219-3,0 2,0-1,0 2,0 0,-1 0,21 7,-13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7:00:35.1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583 176,'-2'-2,"0"-1,0 1,0-1,0 1,0 0,-1 0,1 0,-1 0,-5-2,1-1,-6-5,0 0,-1 1,0 1,-1 0,0 1,0 0,0 1,-1 1,-22-4,-63-19,71 18,-2 2,1 1,-1 1,-48-2,12 10,63-2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9:39:04.3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9:39:05.8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9:39:01.1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9:40:49.4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1,'0'0,"2"0,3 0,4 0,1 0,0 0,-2 0,-3 0,-1 0,-2 0,-2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9:40:54.0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9:40:56.1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9:41:01.4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28:21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0,'0'0,"0"0,0 0,22 0,314 2,337 45,-460-19,220-1,-253-23,-132-1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19:41:01.9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32:09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40,'34'-19,"-7"13,0 1,1 1,-1 1,1 1,0 1,46 6,-10-2,222 12,492 90,-751-103,-20-2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32:13.3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2,'34'-1,"-23"2,531-3,572 4,-814 18,22-1,437-9,-554-9,-207-1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32:15.2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75,'0'0,"0"0,0 0,37 0,-3 0,642 25,270 2,-776-29,914-77,-751 45,-219 26,-1 4,208 21,-289-16,-25-1,0 0,-1 0,1 0,0 1,-1 0,1 1,0-1,9 4,-13-2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39:28.5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93,'0'0,"0"0,0 0,0 0,7 0,0-2,0 1,0-1,0 0,13-6,12-3,59-10,2 4,174-10,197 26,-221 4,92-3,-335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39:29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0 310,'0'0,"0"0,0 0,9-15,-1 5,1 1,0 0,1 0,0 1,0 1,1 0,22-11,88-33,-100 43,88-29,2 5,0 4,2 6,128-10,-94 24,157 12,-66 8,-20 2,295-15,-508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7T07:39:31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0 323,'27'-16,"1"1,0 2,0 0,1 2,1 1,0 1,36-5,4-3,94-28,256-62,-322 88,0 4,136-4,335 22,-355 16,36 0,189-19,-428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48C3-5470-49F0-A6A8-81A4E098E8AA}" type="datetimeFigureOut">
              <a:rPr lang="es-ES" noProof="0" smtClean="0"/>
              <a:t>13/05/2024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EDEC-BB94-4EA8-9F33-1F68F3F7AC5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0466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76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95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233FA3-C322-486D-9525-F5C2A402577E}" type="datetime1">
              <a:rPr lang="es-ES" noProof="0" smtClean="0"/>
              <a:t>13/05/2024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A6DD3D-1007-4431-9B0E-8A3D13A682CF}" type="datetime1">
              <a:rPr lang="es-ES" noProof="0" smtClean="0"/>
              <a:t>13/05/2024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8C3E3C-5F33-4F97-B210-E9727AA57220}" type="datetime1">
              <a:rPr lang="es-ES" noProof="0" smtClean="0"/>
              <a:t>13/05/2024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8E1951-676F-4919-8708-D1CBCB74B51D}" type="datetime1">
              <a:rPr lang="es-ES" noProof="0" smtClean="0"/>
              <a:t>13/05/2024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B6680-7098-44B7-83E1-5EBD657592DE}" type="datetime1">
              <a:rPr lang="es-ES" noProof="0" smtClean="0"/>
              <a:t>13/05/2024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5541C9-2B34-4DE7-8BD0-64853908EC78}" type="datetime1">
              <a:rPr lang="es-ES" noProof="0" smtClean="0"/>
              <a:t>13/05/2024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705853-737B-419B-88D6-378BF02A9277}" type="datetime1">
              <a:rPr lang="es-ES" noProof="0" smtClean="0"/>
              <a:t>13/05/2024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8EB8EEA-5D2E-4A84-A0FE-A16B020ED21B}" type="datetime1">
              <a:rPr lang="es-ES" noProof="0" smtClean="0"/>
              <a:t>13/05/2024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F6C614E-8FE0-47DD-82B6-EBC4EC8CFF78}" type="datetime1">
              <a:rPr lang="es-ES" noProof="0" smtClean="0"/>
              <a:t>13/05/2024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395992-2030-4B1D-B418-D498AFCFA3BC}" type="datetime1">
              <a:rPr lang="es-ES" noProof="0" smtClean="0"/>
              <a:t>13/05/2024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customXml" Target="../ink/ink14.xml"/><Relationship Id="rId10" Type="http://schemas.openxmlformats.org/officeDocument/2006/relationships/image" Target="../media/image350.png"/><Relationship Id="rId4" Type="http://schemas.openxmlformats.org/officeDocument/2006/relationships/image" Target="../media/image300.png"/><Relationship Id="rId9" Type="http://schemas.openxmlformats.org/officeDocument/2006/relationships/customXml" Target="../ink/ink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450.png"/><Relationship Id="rId4" Type="http://schemas.openxmlformats.org/officeDocument/2006/relationships/customXml" Target="../ink/ink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customXml" Target="../ink/ink2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customXml" Target="../ink/ink20.xml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customXml" Target="../ink/ink22.xml"/><Relationship Id="rId14" Type="http://schemas.openxmlformats.org/officeDocument/2006/relationships/customXml" Target="../ink/ink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image" Target="../media/image55.png"/><Relationship Id="rId7" Type="http://schemas.openxmlformats.org/officeDocument/2006/relationships/customXml" Target="../ink/ink27.xml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customXml" Target="../ink/ink26.xml"/><Relationship Id="rId10" Type="http://schemas.openxmlformats.org/officeDocument/2006/relationships/customXml" Target="../ink/ink30.xml"/><Relationship Id="rId4" Type="http://schemas.openxmlformats.org/officeDocument/2006/relationships/image" Target="../media/image48.png"/><Relationship Id="rId9" Type="http://schemas.openxmlformats.org/officeDocument/2006/relationships/customXml" Target="../ink/ink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hite-baby-s-breath-flower-flowers-background-tree-pink-texture-wallpaper-quagp/download/1600x900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antropica.com.mx/ojs/index.php/AntropicaRCSH/licencia-creative-commons" TargetMode="Externa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customXml" Target="../ink/ink4.xml"/><Relationship Id="rId12" Type="http://schemas.openxmlformats.org/officeDocument/2006/relationships/image" Target="../media/image1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6.xml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customXml" Target="../ink/ink3.xml"/><Relationship Id="rId9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customXml" Target="../ink/ink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7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ángulo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7"/>
            <a:ext cx="4990147" cy="3494791"/>
          </a:xfrm>
        </p:spPr>
        <p:txBody>
          <a:bodyPr rtlCol="0">
            <a:normAutofit/>
          </a:bodyPr>
          <a:lstStyle/>
          <a:p>
            <a:pPr algn="ctr"/>
            <a:r>
              <a:rPr lang="es-ES" dirty="0"/>
              <a:t>Additio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Imagen que contiene Texto">
            <a:extLst>
              <a:ext uri="{FF2B5EF4-FFF2-40B4-BE49-F238E27FC236}">
                <a16:creationId xmlns:a16="http://schemas.microsoft.com/office/drawing/2014/main" id="{59EDD458-F532-BD20-93F4-C34B0B678A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1290"/>
          <a:stretch/>
        </p:blipFill>
        <p:spPr>
          <a:xfrm>
            <a:off x="6785391" y="4754846"/>
            <a:ext cx="1659014" cy="1643062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8350DF4-1BCA-7D3E-377E-AA02EEE89FF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9FF"/>
              </a:clrFrom>
              <a:clrTo>
                <a:srgbClr val="FCF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2678" y="4738896"/>
            <a:ext cx="1659014" cy="16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4C16F-0715-4470-8A52-EBA1D282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1460DA-002B-46CD-B12C-00B983D1D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392732" cy="3674033"/>
          </a:xfrm>
        </p:spPr>
        <p:txBody>
          <a:bodyPr>
            <a:normAutofit/>
          </a:bodyPr>
          <a:lstStyle/>
          <a:p>
            <a:r>
              <a:rPr lang="es-ES" sz="2400" dirty="0"/>
              <a:t>También se puede modificar desde la opción Instrumentos evaluación/Tipos de evaluación:</a:t>
            </a:r>
          </a:p>
          <a:p>
            <a:pPr lvl="1"/>
            <a:r>
              <a:rPr lang="es-ES" sz="2400" dirty="0"/>
              <a:t>Texto</a:t>
            </a:r>
          </a:p>
          <a:p>
            <a:pPr lvl="1"/>
            <a:r>
              <a:rPr lang="es-ES" sz="2400" dirty="0"/>
              <a:t>Teclado numérico</a:t>
            </a:r>
          </a:p>
          <a:p>
            <a:pPr lvl="1"/>
            <a:r>
              <a:rPr lang="es-ES" sz="2400" dirty="0"/>
              <a:t>Selector numérico</a:t>
            </a:r>
          </a:p>
          <a:p>
            <a:pPr lvl="1"/>
            <a:r>
              <a:rPr lang="es-ES" sz="2400" dirty="0"/>
              <a:t>Selector de iconos</a:t>
            </a:r>
          </a:p>
          <a:p>
            <a:pPr lvl="1"/>
            <a:r>
              <a:rPr lang="es-ES" sz="2400" dirty="0"/>
              <a:t>Asistencia</a:t>
            </a:r>
          </a:p>
          <a:p>
            <a:pPr lvl="1"/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122789-1571-4FFA-ABD4-D7B2B940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46" y="1737360"/>
            <a:ext cx="1771595" cy="21426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E57743-DAE4-4EFC-B1AA-F3691DF7B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901" y="3578082"/>
            <a:ext cx="3798747" cy="28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4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92A95-FC76-4266-96A4-3F384E9B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F5F3EF-A6D6-4291-BE69-4C2DF8D0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429461" cy="3760891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Selector numérico</a:t>
            </a:r>
            <a:r>
              <a:rPr lang="es-ES" dirty="0"/>
              <a:t>. Permite modificar los valores que se muestran para elegir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EA6BB0-CEC6-40B5-9514-2D17FF552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766552"/>
            <a:ext cx="3954703" cy="32351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E152639-B076-49C4-B02B-C09F58E22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60" y="2766552"/>
            <a:ext cx="3670047" cy="302489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3152C90-8A57-465E-9FA7-6585D10954A3}"/>
              </a:ext>
            </a:extLst>
          </p:cNvPr>
          <p:cNvSpPr txBox="1"/>
          <p:nvPr/>
        </p:nvSpPr>
        <p:spPr>
          <a:xfrm>
            <a:off x="6347012" y="2198788"/>
            <a:ext cx="531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Asistencia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53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D4D5D-09DA-4C04-80A6-7A171BCA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F29124C-62DF-46F5-BDCE-11E964596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r>
              <a:rPr lang="es-ES" sz="3300" b="1" dirty="0">
                <a:solidFill>
                  <a:schemeClr val="tx1"/>
                </a:solidFill>
              </a:rPr>
              <a:t>Columnas.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7B3B91D-61A3-4828-B894-AD9E6213D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13" y="2584139"/>
            <a:ext cx="5079076" cy="2595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C5C2A9C1-88BA-4DFA-85BD-212A829B2A1D}"/>
                  </a:ext>
                </a:extLst>
              </p14:cNvPr>
              <p14:cNvContentPartPr/>
              <p14:nvPr/>
            </p14:nvContentPartPr>
            <p14:xfrm>
              <a:off x="7348722" y="2750082"/>
              <a:ext cx="210600" cy="1386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C5C2A9C1-88BA-4DFA-85BD-212A829B2A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5082" y="2642442"/>
                <a:ext cx="3182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C60DCC37-66D5-4CB3-9F5B-269FD2A1E0DC}"/>
                  </a:ext>
                </a:extLst>
              </p14:cNvPr>
              <p14:cNvContentPartPr/>
              <p14:nvPr/>
            </p14:nvContentPartPr>
            <p14:xfrm>
              <a:off x="7389762" y="2773482"/>
              <a:ext cx="105120" cy="5184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C60DCC37-66D5-4CB3-9F5B-269FD2A1E0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6122" y="2665842"/>
                <a:ext cx="212760" cy="267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0882FF2B-2A1C-418D-9E36-C893F17E2098}"/>
              </a:ext>
            </a:extLst>
          </p:cNvPr>
          <p:cNvSpPr txBox="1"/>
          <p:nvPr/>
        </p:nvSpPr>
        <p:spPr>
          <a:xfrm>
            <a:off x="1097280" y="3105834"/>
            <a:ext cx="442536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dirty="0"/>
              <a:t>Rellenar mínimo esos dos campos: </a:t>
            </a:r>
            <a:r>
              <a:rPr lang="es-ES" sz="2400" dirty="0">
                <a:highlight>
                  <a:srgbClr val="FFFF00"/>
                </a:highlight>
              </a:rPr>
              <a:t>El nombre y el tipo de evaluación</a:t>
            </a:r>
            <a:r>
              <a:rPr lang="es-ES" sz="2400" dirty="0"/>
              <a:t>.</a:t>
            </a:r>
            <a:endParaRPr lang="es-ES" sz="2400" kern="12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C18FE520-BC9F-4CF2-B539-4253DA5E7320}"/>
                  </a:ext>
                </a:extLst>
              </p14:cNvPr>
              <p14:cNvContentPartPr/>
              <p14:nvPr/>
            </p14:nvContentPartPr>
            <p14:xfrm>
              <a:off x="4435937" y="3323703"/>
              <a:ext cx="1022040" cy="5832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C18FE520-BC9F-4CF2-B539-4253DA5E73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2297" y="3216063"/>
                <a:ext cx="112968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51B57C4-12AC-4BC8-8AF7-078AAE60A7FD}"/>
                  </a:ext>
                </a:extLst>
              </p14:cNvPr>
              <p14:cNvContentPartPr/>
              <p14:nvPr/>
            </p14:nvContentPartPr>
            <p14:xfrm>
              <a:off x="1282337" y="3562383"/>
              <a:ext cx="2318400" cy="680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51B57C4-12AC-4BC8-8AF7-078AAE60A7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8697" y="3454383"/>
                <a:ext cx="2426040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03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44CB5-675B-4759-ACBC-7CEC5A30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8F7C25D-C0C0-474A-9CE2-A03C6E06D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890" y="2064657"/>
            <a:ext cx="4623790" cy="3760788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49FF26F-7D56-4809-9F2C-E99514DCCEA2}"/>
              </a:ext>
            </a:extLst>
          </p:cNvPr>
          <p:cNvSpPr txBox="1"/>
          <p:nvPr/>
        </p:nvSpPr>
        <p:spPr>
          <a:xfrm>
            <a:off x="1480458" y="2467429"/>
            <a:ext cx="4615542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800" b="1" dirty="0"/>
              <a:t>Tipos de evaluación:</a:t>
            </a:r>
          </a:p>
          <a:p>
            <a:endParaRPr lang="es-E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Teclado numérico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Selector numérico 0-10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Selector numérico 0-100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Selector de iconos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Positivos y negativos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2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FF809-3048-41AE-A803-D7A66907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6ED7A5-CF3D-4C51-9846-91216C0C9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123638" cy="3760891"/>
          </a:xfrm>
        </p:spPr>
        <p:txBody>
          <a:bodyPr/>
          <a:lstStyle/>
          <a:p>
            <a:r>
              <a:rPr lang="es-ES" sz="2400" b="1" i="1" dirty="0"/>
              <a:t>Tipos de evaluación:</a:t>
            </a:r>
          </a:p>
          <a:p>
            <a:r>
              <a:rPr lang="es-ES" b="1" i="1" dirty="0"/>
              <a:t>Texto</a:t>
            </a:r>
            <a:r>
              <a:rPr lang="es-ES" dirty="0"/>
              <a:t>. Para introducir una columna con comentarios o notas.</a:t>
            </a:r>
          </a:p>
          <a:p>
            <a:r>
              <a:rPr lang="es-ES" b="1" i="1" dirty="0"/>
              <a:t>Teclado numérico</a:t>
            </a:r>
            <a:r>
              <a:rPr lang="es-ES" dirty="0"/>
              <a:t>. Se introduce la nota desde el teclado. Se pueden introducir notas con valores enteros y decimales. Para los decimales, PONER COMA.</a:t>
            </a:r>
          </a:p>
          <a:p>
            <a:r>
              <a:rPr lang="es-ES" b="1" i="1" dirty="0"/>
              <a:t>Selector numérico</a:t>
            </a:r>
            <a:r>
              <a:rPr lang="es-ES" dirty="0"/>
              <a:t>. Se selecciona la nota que se muestra.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DB9A5F2-BA75-4800-81F0-AD11D966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890" y="2064658"/>
            <a:ext cx="2612110" cy="21245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DF13B7-FFBA-46FC-8CD1-EC31FF3A4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767" y="4189234"/>
            <a:ext cx="2593233" cy="2124576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F1F307C-36AD-4E47-A5E7-F72F67030B2E}"/>
              </a:ext>
            </a:extLst>
          </p:cNvPr>
          <p:cNvCxnSpPr/>
          <p:nvPr/>
        </p:nvCxnSpPr>
        <p:spPr>
          <a:xfrm>
            <a:off x="4766872" y="4826833"/>
            <a:ext cx="1618938" cy="3147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72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3A47-FAFE-47C9-9881-535E9CF5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E3BFEF-5870-42D5-8E12-2CB952643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3632" y="2137701"/>
            <a:ext cx="3667637" cy="311511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5BC03B-4180-4328-B7AB-8C24F5160CA4}"/>
              </a:ext>
            </a:extLst>
          </p:cNvPr>
          <p:cNvSpPr txBox="1"/>
          <p:nvPr/>
        </p:nvSpPr>
        <p:spPr>
          <a:xfrm>
            <a:off x="177130" y="1929620"/>
            <a:ext cx="811751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b="1" dirty="0"/>
              <a:t>Tipos de evaluación</a:t>
            </a:r>
            <a:endParaRPr lang="es-ES" dirty="0"/>
          </a:p>
          <a:p>
            <a:r>
              <a:rPr lang="es-ES" sz="1800" kern="1200" dirty="0">
                <a:latin typeface="+mn-lt"/>
                <a:ea typeface="+mn-ea"/>
                <a:cs typeface="+mn-cs"/>
              </a:rPr>
              <a:t>S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i desplegamos “Otras opciones” veremos que se pueden cambiar otros parámetros:</a:t>
            </a:r>
            <a:endParaRPr lang="es-ES" sz="2400" b="1" kern="1200" dirty="0">
              <a:latin typeface="+mn-lt"/>
            </a:endParaRPr>
          </a:p>
          <a:p>
            <a:pPr algn="just"/>
            <a:endParaRPr lang="es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i="1" u="sng" dirty="0"/>
              <a:t>Subtítulo de la columna </a:t>
            </a:r>
            <a:r>
              <a:rPr lang="es-ES" sz="2400" dirty="0"/>
              <a:t>(puede ser información que nos sea útil como el título del tema, el porcentaje que se le asigna para la nota final…)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i="1" u="sng" dirty="0"/>
              <a:t>Valores condicionales</a:t>
            </a:r>
            <a:r>
              <a:rPr lang="es-ES" sz="2400" dirty="0"/>
              <a:t>: Permite asignar un valor a la columna si se cumple cierta condición. Y podemos hacer que se use o no en las fórmulas.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i="1" u="sng" dirty="0"/>
              <a:t>Colores condicionales: </a:t>
            </a:r>
            <a:r>
              <a:rPr lang="es-ES" sz="2400" dirty="0"/>
              <a:t>No hace falta volverlo a configurar porque ya lo hemos hecho</a:t>
            </a:r>
            <a:endParaRPr lang="es-ES" sz="2400" kern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0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89FD9-79D7-42E6-9389-8FC9D999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D445BA-826A-40D4-8F9C-80E89CB1B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06" y="1974742"/>
            <a:ext cx="10713564" cy="434004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ES" b="1" dirty="0"/>
              <a:t>T</a:t>
            </a:r>
            <a:r>
              <a:rPr lang="es-ES" b="1" dirty="0">
                <a:latin typeface="Calibri"/>
                <a:ea typeface="Calibri"/>
                <a:cs typeface="Calibri"/>
              </a:rPr>
              <a:t>ipos de evaluación</a:t>
            </a:r>
          </a:p>
          <a:p>
            <a:pPr>
              <a:lnSpc>
                <a:spcPct val="130000"/>
              </a:lnSpc>
            </a:pPr>
            <a:r>
              <a:rPr lang="es-ES" b="1" i="1" u="sng" dirty="0"/>
              <a:t>Color de fondo</a:t>
            </a:r>
            <a:r>
              <a:rPr lang="es-ES" b="1" i="1" dirty="0"/>
              <a:t>: Resulta útil poner un color de fondo para distinguir mejor unas columnas de otras.</a:t>
            </a:r>
          </a:p>
          <a:p>
            <a:pPr>
              <a:lnSpc>
                <a:spcPct val="130000"/>
              </a:lnSpc>
            </a:pPr>
            <a:r>
              <a:rPr lang="es-ES" b="1" i="1" u="sng" dirty="0"/>
              <a:t>Nota máxima:</a:t>
            </a:r>
            <a:r>
              <a:rPr lang="es-ES" b="1" i="1" dirty="0"/>
              <a:t> En principio 10. Podemos decir que se muestre para ver sobre que nota está calculada nuestra columna. </a:t>
            </a:r>
          </a:p>
          <a:p>
            <a:pPr>
              <a:lnSpc>
                <a:spcPct val="130000"/>
              </a:lnSpc>
            </a:pPr>
            <a:r>
              <a:rPr lang="es-ES" b="1" i="1" u="sng" dirty="0"/>
              <a:t>Visibilidad: </a:t>
            </a:r>
            <a:r>
              <a:rPr lang="es-ES" b="1" i="1" dirty="0"/>
              <a:t>Privado porque nuestro </a:t>
            </a:r>
            <a:r>
              <a:rPr lang="es-ES" b="1" i="1" err="1"/>
              <a:t>additio</a:t>
            </a:r>
            <a:r>
              <a:rPr lang="es-ES" b="1" i="1" dirty="0"/>
              <a:t> no conecta con otros profesores ni alumnos ni familias. </a:t>
            </a:r>
          </a:p>
          <a:p>
            <a:pPr>
              <a:lnSpc>
                <a:spcPct val="130000"/>
              </a:lnSpc>
            </a:pPr>
            <a:r>
              <a:rPr lang="es-ES" b="1" i="1" u="sng" dirty="0"/>
              <a:t>Ancho de la columna</a:t>
            </a:r>
            <a:r>
              <a:rPr lang="es-ES" b="1" i="1" dirty="0"/>
              <a:t>: Por si es muy grande o muy estrecha </a:t>
            </a:r>
          </a:p>
          <a:p>
            <a:pPr>
              <a:lnSpc>
                <a:spcPct val="130000"/>
              </a:lnSpc>
            </a:pPr>
            <a:r>
              <a:rPr lang="es-ES" b="1" i="1" u="sng" dirty="0"/>
              <a:t>Ocultar columna: </a:t>
            </a:r>
            <a:r>
              <a:rPr lang="es-ES" b="1" i="1" dirty="0"/>
              <a:t>SI no queremos que se muestre </a:t>
            </a:r>
          </a:p>
          <a:p>
            <a:pPr>
              <a:lnSpc>
                <a:spcPct val="130000"/>
              </a:lnSpc>
            </a:pPr>
            <a:r>
              <a:rPr lang="es-ES" b="1" i="1" u="sng" dirty="0"/>
              <a:t>Mostrar media de la columna: </a:t>
            </a:r>
            <a:r>
              <a:rPr lang="es-ES" b="1" i="1" dirty="0"/>
              <a:t>Nos da una media de los valores en la parte inferior </a:t>
            </a:r>
          </a:p>
          <a:p>
            <a:pPr>
              <a:lnSpc>
                <a:spcPct val="130000"/>
              </a:lnSpc>
            </a:pPr>
            <a:r>
              <a:rPr lang="es-ES" b="1" i="1" dirty="0"/>
              <a:t>Bloquear columna: Para que no se pueda modificar la columna</a:t>
            </a:r>
          </a:p>
        </p:txBody>
      </p:sp>
    </p:spTree>
    <p:extLst>
      <p:ext uri="{BB962C8B-B14F-4D97-AF65-F5344CB8AC3E}">
        <p14:creationId xmlns:p14="http://schemas.microsoft.com/office/powerpoint/2010/main" val="228921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DAEDF-4E8F-4765-9ACF-7AE50D36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C4E337-CF65-42BC-896C-4812C546D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CATEGORIAS</a:t>
            </a:r>
          </a:p>
          <a:p>
            <a:r>
              <a:rPr lang="es-ES" dirty="0"/>
              <a:t>Permiten agrupar varias columnas.</a:t>
            </a:r>
          </a:p>
          <a:p>
            <a:r>
              <a:rPr lang="es-ES" dirty="0"/>
              <a:t>Crear una columna/Cálculos/Categoría</a:t>
            </a:r>
          </a:p>
          <a:p>
            <a:endParaRPr lang="es-ES" dirty="0"/>
          </a:p>
          <a:p>
            <a:r>
              <a:rPr lang="es-ES" dirty="0"/>
              <a:t>: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577AA5-3EF2-418C-9D44-20A0E112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716" y="2108201"/>
            <a:ext cx="4866963" cy="408330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2DBD9DD4-681B-47AA-A74C-5D1DF7A8FD52}"/>
              </a:ext>
            </a:extLst>
          </p:cNvPr>
          <p:cNvSpPr/>
          <p:nvPr/>
        </p:nvSpPr>
        <p:spPr>
          <a:xfrm>
            <a:off x="6288715" y="3627620"/>
            <a:ext cx="1521160" cy="52465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62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63FD6-A01E-4A23-8893-90DAF9A6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7186BC-4498-4D9D-880D-7BB1FFB6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14" y="2108201"/>
            <a:ext cx="5706086" cy="3760891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s-ES" b="1" dirty="0"/>
              <a:t>CATEGORIAS</a:t>
            </a:r>
          </a:p>
          <a:p>
            <a:r>
              <a:rPr lang="es-ES" sz="2400" dirty="0"/>
              <a:t>Varias opciones:</a:t>
            </a:r>
          </a:p>
          <a:p>
            <a:pPr marL="383540" lvl="1"/>
            <a:r>
              <a:rPr lang="es-ES" sz="2400" dirty="0"/>
              <a:t>Fundamental indicar el nombre y el tipo de cálculo.</a:t>
            </a:r>
          </a:p>
          <a:p>
            <a:r>
              <a:rPr lang="es-ES" sz="2400" dirty="0"/>
              <a:t>Otras opciones:</a:t>
            </a:r>
          </a:p>
          <a:p>
            <a:pPr marL="383540" lvl="1"/>
            <a:r>
              <a:rPr lang="es-ES" sz="2400" dirty="0"/>
              <a:t>Color de fondo</a:t>
            </a:r>
          </a:p>
          <a:p>
            <a:pPr marL="383540" lvl="1"/>
            <a:r>
              <a:rPr lang="es-ES" sz="2400" dirty="0"/>
              <a:t>Redondeo</a:t>
            </a:r>
          </a:p>
          <a:p>
            <a:pPr marL="383540" lvl="1"/>
            <a:r>
              <a:rPr lang="es-ES" sz="2400" dirty="0"/>
              <a:t>Valores condicionales</a:t>
            </a:r>
          </a:p>
          <a:p>
            <a:pPr marL="383540" lvl="1"/>
            <a:r>
              <a:rPr lang="es-ES" sz="2400" dirty="0"/>
              <a:t>..…</a:t>
            </a:r>
          </a:p>
          <a:p>
            <a:pPr marL="383540" lvl="1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561F23-4BF6-4724-A9F2-7D9E5CE07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183615"/>
            <a:ext cx="4406389" cy="36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B9E59-B031-40D5-A7F2-22E0145B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84559-9551-4A98-9FAC-B0FFCD86C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47" y="2108201"/>
            <a:ext cx="4118487" cy="3760891"/>
          </a:xfrm>
        </p:spPr>
        <p:txBody>
          <a:bodyPr>
            <a:normAutofit/>
          </a:bodyPr>
          <a:lstStyle/>
          <a:p>
            <a:r>
              <a:rPr lang="es-ES" b="1" dirty="0"/>
              <a:t>Categorías. Tipos de cálculo:</a:t>
            </a:r>
          </a:p>
          <a:p>
            <a:pPr lvl="1"/>
            <a:r>
              <a:rPr lang="es-ES" dirty="0"/>
              <a:t>Media</a:t>
            </a:r>
          </a:p>
          <a:p>
            <a:pPr lvl="1"/>
            <a:r>
              <a:rPr lang="es-ES" dirty="0"/>
              <a:t>Media ponderada</a:t>
            </a:r>
          </a:p>
          <a:p>
            <a:pPr lvl="1"/>
            <a:r>
              <a:rPr lang="es-ES" dirty="0"/>
              <a:t>Suma</a:t>
            </a:r>
          </a:p>
          <a:p>
            <a:pPr marL="201168" lvl="1" indent="0" algn="just">
              <a:buNone/>
            </a:pPr>
            <a:r>
              <a:rPr lang="es-ES" dirty="0" err="1"/>
              <a:t>Adittio</a:t>
            </a:r>
            <a:r>
              <a:rPr lang="es-ES" dirty="0"/>
              <a:t> permite configurar de una forma sencilla los cálculos entre las distintas columnas que pertenecen a una CATEGORÍA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marL="201168" lvl="1" indent="0">
              <a:buNone/>
            </a:pPr>
            <a:r>
              <a:rPr lang="es-ES" dirty="0"/>
              <a:t>Una vez configurada: Guardar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22F00C-1572-4B24-8E1A-544FA553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6" y="2022407"/>
            <a:ext cx="2271238" cy="193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9276D2-B7BF-405D-9C80-F7A4401B3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98" y="2022407"/>
            <a:ext cx="4415969" cy="42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3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 anchor="b">
            <a:normAutofit/>
          </a:bodyPr>
          <a:lstStyle/>
          <a:p>
            <a:r>
              <a:rPr lang="es-ES" dirty="0"/>
              <a:t>Segunda parte: introducción de notas</a:t>
            </a:r>
          </a:p>
        </p:txBody>
      </p:sp>
      <p:graphicFrame>
        <p:nvGraphicFramePr>
          <p:cNvPr id="4" name="Marcador de contenido 2" descr="Gráfico de SmartArt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041864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4F45E-6FD0-4DEE-96DF-6C18253B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8BFD83-73C8-43B6-A461-02656A621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842" y="2108202"/>
            <a:ext cx="6343837" cy="1849202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es-ES" dirty="0"/>
              <a:t>Una vez creada la categoría se pueden añadir las columnas necesarias para esa categoría:</a:t>
            </a:r>
          </a:p>
          <a:p>
            <a:pPr algn="just"/>
            <a:r>
              <a:rPr lang="es-ES" dirty="0"/>
              <a:t>Por ejemplo, vamos a crear una columna para la prueba específica de la unidad 1.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FF93C3-20D7-4B93-B59F-AB8E1018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9429"/>
            <a:ext cx="3495799" cy="40784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DBA51D6-1345-445F-B21D-4A73B6FE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09" y="3878542"/>
            <a:ext cx="4477431" cy="25107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D986F25-2DD4-4443-A8BE-DEFC76BDAAA9}"/>
              </a:ext>
            </a:extLst>
          </p:cNvPr>
          <p:cNvSpPr/>
          <p:nvPr/>
        </p:nvSpPr>
        <p:spPr>
          <a:xfrm>
            <a:off x="3069577" y="2323475"/>
            <a:ext cx="1352521" cy="4646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77F33EE7-50D9-4FEB-B44B-4612A6FAD8A9}"/>
                  </a:ext>
                </a:extLst>
              </p14:cNvPr>
              <p14:cNvContentPartPr/>
              <p14:nvPr/>
            </p14:nvContentPartPr>
            <p14:xfrm>
              <a:off x="4072527" y="2487724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77F33EE7-50D9-4FEB-B44B-4612A6FAD8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8527" y="238008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C834C4F-374C-4C6E-95EA-52D584915581}"/>
                  </a:ext>
                </a:extLst>
              </p14:cNvPr>
              <p14:cNvContentPartPr/>
              <p14:nvPr/>
            </p14:nvContentPartPr>
            <p14:xfrm>
              <a:off x="3949767" y="2381524"/>
              <a:ext cx="175680" cy="1987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C834C4F-374C-4C6E-95EA-52D5849155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6127" y="2273884"/>
                <a:ext cx="283320" cy="4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1210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C883F-385B-490F-A4B9-FAB36F2A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E556A-AAF3-41A4-9C96-4D7E03B8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571889" cy="1159655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es-ES" dirty="0"/>
              <a:t>Es fundamental como mínimo configurar el </a:t>
            </a:r>
            <a:r>
              <a:rPr lang="es-ES" b="1" i="1" u="sng" dirty="0"/>
              <a:t>nombre y tipo de evaluación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D2FBA6-7A1E-4B57-8C5D-43CF7AB6B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9" y="1948721"/>
            <a:ext cx="4810953" cy="402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76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62A32-6E78-44FF-9238-526AE39C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6070B8-CDF7-45EC-93DB-3B9C4860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26" y="2123191"/>
            <a:ext cx="5660078" cy="3760891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Al crear la categoría por defecto </a:t>
            </a:r>
            <a:r>
              <a:rPr lang="es-ES" dirty="0" err="1"/>
              <a:t>Adittio</a:t>
            </a:r>
            <a:r>
              <a:rPr lang="es-ES" dirty="0"/>
              <a:t> calcula la nota media de las columnas que se encuentran dentro de ella.</a:t>
            </a:r>
          </a:p>
          <a:p>
            <a:pPr algn="just"/>
            <a:r>
              <a:rPr lang="es-ES" dirty="0"/>
              <a:t>Se pueden modificar las ponderaciones pinchando en el icono de la carpeta. Si pinchamos en esta opción, aparece el menú de la imagen: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Añadir columna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Modificar ponderaciones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Editar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Plegar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ACA0C65-5E6F-4BD1-8000-E8FA4CB9E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82" y="4515454"/>
            <a:ext cx="2960253" cy="18305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D97C3B-B957-E905-C87A-20AEA1FAB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175587"/>
            <a:ext cx="5772150" cy="22860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460E802-2DA9-4625-B44B-6A3601CA2A9D}"/>
              </a:ext>
            </a:extLst>
          </p:cNvPr>
          <p:cNvCxnSpPr>
            <a:cxnSpLocks/>
          </p:cNvCxnSpPr>
          <p:nvPr/>
        </p:nvCxnSpPr>
        <p:spPr>
          <a:xfrm flipV="1">
            <a:off x="4318666" y="3544050"/>
            <a:ext cx="4686924" cy="12505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4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0D5A4-E17A-4CC7-B395-ED21D7EF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2CA74A-8701-4D7C-98C1-AD2E0FCEF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482" y="2151088"/>
            <a:ext cx="3474167" cy="2148371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E660D7F-3F38-41A9-8AB9-6652604AE909}"/>
              </a:ext>
            </a:extLst>
          </p:cNvPr>
          <p:cNvSpPr txBox="1"/>
          <p:nvPr/>
        </p:nvSpPr>
        <p:spPr>
          <a:xfrm>
            <a:off x="846944" y="2151088"/>
            <a:ext cx="282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opción interesante: </a:t>
            </a:r>
            <a:r>
              <a:rPr lang="es-ES" dirty="0">
                <a:highlight>
                  <a:srgbClr val="FFFF00"/>
                </a:highlight>
              </a:rPr>
              <a:t>Modificar ponderaciones</a:t>
            </a:r>
            <a:r>
              <a:rPr lang="es-ES" dirty="0"/>
              <a:t>.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3736B493-01ED-4220-8C19-6B347F83F76F}"/>
                  </a:ext>
                </a:extLst>
              </p14:cNvPr>
              <p14:cNvContentPartPr/>
              <p14:nvPr/>
            </p14:nvContentPartPr>
            <p14:xfrm>
              <a:off x="5912847" y="3396364"/>
              <a:ext cx="1581840" cy="320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3736B493-01ED-4220-8C19-6B347F83F7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9207" y="3288724"/>
                <a:ext cx="16894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227AC72B-4C7D-46DA-9E6C-6165354973AA}"/>
                  </a:ext>
                </a:extLst>
              </p14:cNvPr>
              <p14:cNvContentPartPr/>
              <p14:nvPr/>
            </p14:nvContentPartPr>
            <p14:xfrm>
              <a:off x="5881527" y="3267844"/>
              <a:ext cx="1666800" cy="7200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227AC72B-4C7D-46DA-9E6C-6165354973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7887" y="3159844"/>
                <a:ext cx="17744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D3D55D48-252B-4383-9897-49C3B2DD4520}"/>
                  </a:ext>
                </a:extLst>
              </p14:cNvPr>
              <p14:cNvContentPartPr/>
              <p14:nvPr/>
            </p14:nvContentPartPr>
            <p14:xfrm>
              <a:off x="5687127" y="3365404"/>
              <a:ext cx="642960" cy="561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3D55D48-252B-4383-9897-49C3B2DD45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3487" y="3257764"/>
                <a:ext cx="7506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C1EEAEA-A8A0-4D01-A2D0-46450767A891}"/>
                  </a:ext>
                </a:extLst>
              </p14:cNvPr>
              <p14:cNvContentPartPr/>
              <p14:nvPr/>
            </p14:nvContentPartPr>
            <p14:xfrm>
              <a:off x="5871087" y="3364684"/>
              <a:ext cx="209880" cy="63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C1EEAEA-A8A0-4D01-A2D0-46450767A8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7447" y="3257044"/>
                <a:ext cx="317520" cy="279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864B3155-1C15-4E92-BEF2-14D410FE31C5}"/>
              </a:ext>
            </a:extLst>
          </p:cNvPr>
          <p:cNvSpPr txBox="1"/>
          <p:nvPr/>
        </p:nvSpPr>
        <p:spPr>
          <a:xfrm>
            <a:off x="959370" y="4875092"/>
            <a:ext cx="6970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Se pueden modificar las ponderaciones en función de los criterios de calificación que se especifiquen en la programación.</a:t>
            </a:r>
          </a:p>
          <a:p>
            <a:pPr algn="just"/>
            <a:r>
              <a:rPr lang="es-ES" dirty="0"/>
              <a:t>En la parte inferior, se puede omitir aplicar ponderaciones si la celda no tuviera notas.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DEE0112-3708-472F-A702-E025865862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9797" y="3225273"/>
            <a:ext cx="3578352" cy="2960768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F16E421F-5137-4F9C-A0CA-0393DC18C809}"/>
              </a:ext>
            </a:extLst>
          </p:cNvPr>
          <p:cNvSpPr/>
          <p:nvPr/>
        </p:nvSpPr>
        <p:spPr>
          <a:xfrm>
            <a:off x="9954180" y="5453640"/>
            <a:ext cx="1800000" cy="900000"/>
          </a:xfrm>
          <a:prstGeom prst="ellipse">
            <a:avLst/>
          </a:prstGeom>
          <a:solidFill>
            <a:srgbClr val="E71224">
              <a:alpha val="5000"/>
            </a:srgbClr>
          </a:solidFill>
          <a:ln w="90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712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8D14F281-43CF-48EA-B040-7AE9962953B7}"/>
                  </a:ext>
                </a:extLst>
              </p14:cNvPr>
              <p14:cNvContentPartPr/>
              <p14:nvPr/>
            </p14:nvContentPartPr>
            <p14:xfrm>
              <a:off x="5715042" y="3966522"/>
              <a:ext cx="360" cy="3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8D14F281-43CF-48EA-B040-7AE9962953B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06042" y="39578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6AE19C11-77CA-482F-99A1-22DFD7F767BD}"/>
                  </a:ext>
                </a:extLst>
              </p14:cNvPr>
              <p14:cNvContentPartPr/>
              <p14:nvPr/>
            </p14:nvContentPartPr>
            <p14:xfrm>
              <a:off x="4921602" y="3885882"/>
              <a:ext cx="360" cy="36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6AE19C11-77CA-482F-99A1-22DFD7F767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12602" y="387688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43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83A07-CE7A-46C7-8281-FB732A5D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3EBF9-635E-4477-A068-89B64B46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680038" cy="944281"/>
          </a:xfrm>
        </p:spPr>
        <p:txBody>
          <a:bodyPr/>
          <a:lstStyle/>
          <a:p>
            <a:pPr algn="just"/>
            <a:r>
              <a:rPr lang="es-ES" dirty="0"/>
              <a:t>La opción de Plegar permite encoger las columnas de una categoría en una única columna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8A17B41-0177-4BF1-8F70-E72F9DA1A8C7}"/>
                  </a:ext>
                </a:extLst>
              </p14:cNvPr>
              <p14:cNvContentPartPr/>
              <p14:nvPr/>
            </p14:nvContentPartPr>
            <p14:xfrm>
              <a:off x="2191722" y="2446962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8A17B41-0177-4BF1-8F70-E72F9DA1A8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3082" y="243832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2083FDE3-F8BE-428E-A027-38A5BC6D6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235" y="2108201"/>
            <a:ext cx="3474167" cy="2148371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22AD999B-F515-445E-89E2-E2935E866079}"/>
              </a:ext>
            </a:extLst>
          </p:cNvPr>
          <p:cNvSpPr/>
          <p:nvPr/>
        </p:nvSpPr>
        <p:spPr>
          <a:xfrm>
            <a:off x="8920440" y="3683700"/>
            <a:ext cx="720000" cy="36000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712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9757548D-C924-4E17-B6A3-161968CB11E2}"/>
                  </a:ext>
                </a:extLst>
              </p14:cNvPr>
              <p14:cNvContentPartPr/>
              <p14:nvPr/>
            </p14:nvContentPartPr>
            <p14:xfrm>
              <a:off x="10710402" y="5613162"/>
              <a:ext cx="2052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9757548D-C924-4E17-B6A3-161968CB11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01762" y="5604522"/>
                <a:ext cx="38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45649D84-DCCE-4887-AA44-181BE74B6C02}"/>
                  </a:ext>
                </a:extLst>
              </p14:cNvPr>
              <p14:cNvContentPartPr/>
              <p14:nvPr/>
            </p14:nvContentPartPr>
            <p14:xfrm>
              <a:off x="2594922" y="2232042"/>
              <a:ext cx="360" cy="3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45649D84-DCCE-4887-AA44-181BE74B6C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5922" y="22234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F3339EA4-83D9-41CE-B5DC-47F1BAB8E914}"/>
                  </a:ext>
                </a:extLst>
              </p14:cNvPr>
              <p14:cNvContentPartPr/>
              <p14:nvPr/>
            </p14:nvContentPartPr>
            <p14:xfrm>
              <a:off x="2366682" y="2419962"/>
              <a:ext cx="360" cy="3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F3339EA4-83D9-41CE-B5DC-47F1BAB8E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7682" y="24113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FBD0B42B-D4FB-421A-8612-180CD99AA5DD}"/>
                  </a:ext>
                </a:extLst>
              </p14:cNvPr>
              <p14:cNvContentPartPr/>
              <p14:nvPr/>
            </p14:nvContentPartPr>
            <p14:xfrm>
              <a:off x="2487642" y="2259042"/>
              <a:ext cx="360" cy="3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FBD0B42B-D4FB-421A-8612-180CD99AA5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8642" y="22500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5DFA62F8-BC93-4537-A135-C52D2CBBDE7C}"/>
                  </a:ext>
                </a:extLst>
              </p14:cNvPr>
              <p14:cNvContentPartPr/>
              <p14:nvPr/>
            </p14:nvContentPartPr>
            <p14:xfrm>
              <a:off x="1636962" y="2313762"/>
              <a:ext cx="360" cy="3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5DFA62F8-BC93-4537-A135-C52D2CBBDE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7962" y="230512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6289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B9B3F-0F5A-4A00-BCEF-E7311E71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5B385-A805-416A-A599-7B25DF3F0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Configurar tipo de evaluación- Cálculos</a:t>
            </a:r>
          </a:p>
          <a:p>
            <a:pPr lvl="1" algn="just"/>
            <a:r>
              <a:rPr lang="es-ES" dirty="0"/>
              <a:t>Media aritmética</a:t>
            </a:r>
          </a:p>
          <a:p>
            <a:pPr lvl="1" algn="just"/>
            <a:r>
              <a:rPr lang="es-ES" dirty="0"/>
              <a:t>Media ponderada</a:t>
            </a:r>
          </a:p>
          <a:p>
            <a:pPr lvl="1" algn="just"/>
            <a:r>
              <a:rPr lang="es-ES" dirty="0"/>
              <a:t>Fórmula calculada</a:t>
            </a:r>
          </a:p>
          <a:p>
            <a:pPr lvl="1" algn="just"/>
            <a:r>
              <a:rPr lang="es-ES" dirty="0"/>
              <a:t>Suma</a:t>
            </a:r>
          </a:p>
          <a:p>
            <a:pPr lvl="1" algn="just"/>
            <a:r>
              <a:rPr lang="es-ES" dirty="0"/>
              <a:t>Max</a:t>
            </a:r>
          </a:p>
          <a:p>
            <a:pPr lvl="1" algn="just"/>
            <a:r>
              <a:rPr lang="es-ES" dirty="0"/>
              <a:t>Min</a:t>
            </a:r>
          </a:p>
          <a:p>
            <a:pPr lvl="1" algn="just"/>
            <a:r>
              <a:rPr lang="es-ES" dirty="0"/>
              <a:t>Cálculo de nota de asistencia</a:t>
            </a:r>
          </a:p>
          <a:p>
            <a:pPr lvl="1" algn="just"/>
            <a:r>
              <a:rPr lang="es-ES" dirty="0"/>
              <a:t>Cálculo de porcentaje de asistencia</a:t>
            </a:r>
          </a:p>
          <a:p>
            <a:pPr lvl="1" algn="just"/>
            <a:r>
              <a:rPr lang="es-ES" dirty="0"/>
              <a:t>Recuento de faltas de asistencia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8B7F38-947C-4CC0-84BE-119953C3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737360"/>
            <a:ext cx="5496692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73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3749F-9FF1-4A87-9858-4DE0A33A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70" y="286603"/>
            <a:ext cx="9878209" cy="1450757"/>
          </a:xfrm>
        </p:spPr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2017E8-29D3-4CBE-922C-6530DA5BA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MEDIA ARITMÉTICA					MEDIA PONDERADA</a:t>
            </a:r>
          </a:p>
          <a:p>
            <a:r>
              <a:rPr lang="es-ES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F2CD1B-7B28-4B06-9BFE-3BC52FACD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663921"/>
            <a:ext cx="4030591" cy="33791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AE34CF-6725-4845-A663-483582F53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187" y="2663921"/>
            <a:ext cx="4030591" cy="343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48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8D74C-C05A-4487-A899-734FC4CF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775036-8239-4401-BDB6-7D9E58C0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148854" cy="3727823"/>
          </a:xfrm>
        </p:spPr>
        <p:txBody>
          <a:bodyPr/>
          <a:lstStyle/>
          <a:p>
            <a:r>
              <a:rPr lang="es-ES" dirty="0"/>
              <a:t>FORMULA CALCULADA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29CEB3-6D7C-4E22-9433-CDD54AAF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66" y="2525986"/>
            <a:ext cx="4335620" cy="37278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FB7359-0CA2-4A19-BEE3-F4578D4D18D5}"/>
              </a:ext>
            </a:extLst>
          </p:cNvPr>
          <p:cNvSpPr txBox="1"/>
          <p:nvPr/>
        </p:nvSpPr>
        <p:spPr>
          <a:xfrm>
            <a:off x="6703357" y="2143312"/>
            <a:ext cx="303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ASISTENCIA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9805CC-4675-4F9C-9FBA-B9DFF88AB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64016"/>
            <a:ext cx="4862277" cy="348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4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A2F12-20E1-40F9-94BE-0A797FAC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71321-F572-4ADA-AF0A-ED811F068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PORCENTAJE DE ASISTENCIA   		RECUENTO DE ASISTENCIA		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F99541-957E-4EE0-80BF-D8588F0E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518" y="2473375"/>
            <a:ext cx="3887557" cy="33957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CB6A9F-8702-4425-881A-E6F7A24B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12" y="2473375"/>
            <a:ext cx="4506817" cy="38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97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flor rosa&#10;&#10;Descripción generada automáticamente con confianza media">
            <a:extLst>
              <a:ext uri="{FF2B5EF4-FFF2-40B4-BE49-F238E27FC236}">
                <a16:creationId xmlns:a16="http://schemas.microsoft.com/office/drawing/2014/main" id="{7E1B74A4-6EA1-157A-530E-119DB18CB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45"/>
          <a:stretch/>
        </p:blipFill>
        <p:spPr>
          <a:xfrm>
            <a:off x="-29561" y="-1"/>
            <a:ext cx="12221561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DDED2E-0704-F414-3CE8-F02139DB32CD}"/>
              </a:ext>
            </a:extLst>
          </p:cNvPr>
          <p:cNvSpPr txBox="1"/>
          <p:nvPr/>
        </p:nvSpPr>
        <p:spPr>
          <a:xfrm rot="20739304">
            <a:off x="940008" y="587723"/>
            <a:ext cx="47367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>
                <a:solidFill>
                  <a:srgbClr val="002060"/>
                </a:solidFill>
                <a:latin typeface="Brush Script MT" panose="03060802040406070304" pitchFamily="66" charset="0"/>
              </a:rPr>
              <a:t>Gracias</a:t>
            </a:r>
          </a:p>
        </p:txBody>
      </p:sp>
      <p:pic>
        <p:nvPicPr>
          <p:cNvPr id="6" name="Imagen 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B7446C2-B1F0-D55A-5EC5-15D08FB4E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9560" y="6326207"/>
            <a:ext cx="1525852" cy="5340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53D5110-67D2-EC96-28FF-5AAA608A641B}"/>
              </a:ext>
            </a:extLst>
          </p:cNvPr>
          <p:cNvSpPr txBox="1"/>
          <p:nvPr/>
        </p:nvSpPr>
        <p:spPr>
          <a:xfrm>
            <a:off x="-29560" y="7172792"/>
            <a:ext cx="193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5" tooltip="https://www.antropica.com.mx/ojs/index.php/AntropicaRCSH/licencia-creative-commons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6" tooltip="https://creativecommons.org/licenses/by-nc-sa/3.0/"/>
              </a:rPr>
              <a:t>CC BY-SA-NC</a:t>
            </a:r>
            <a:endParaRPr lang="es-ES" sz="900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06CE766-7898-9AA3-B6BE-C984FA1F2D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CF9FF"/>
              </a:clrFrom>
              <a:clrTo>
                <a:srgbClr val="FCF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4092" y="6007967"/>
            <a:ext cx="850033" cy="85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295A58-E3D0-9804-CA08-2770E91D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66176"/>
          </a:xfrm>
        </p:spPr>
        <p:txBody>
          <a:bodyPr>
            <a:normAutofit/>
          </a:bodyPr>
          <a:lstStyle/>
          <a:p>
            <a:r>
              <a:rPr lang="es-ES" sz="3300" b="1" dirty="0">
                <a:solidFill>
                  <a:schemeClr val="tx1"/>
                </a:solidFill>
              </a:rPr>
              <a:t>Pestañas. Permiten organizar más fácilmente los datos en el cuaderno.</a:t>
            </a:r>
          </a:p>
          <a:p>
            <a:endParaRPr lang="es-ES" sz="33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54A51D-1286-4F97-B483-D2E4296CF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299" y="2796484"/>
            <a:ext cx="3247678" cy="1786976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3A1F2FC-7A59-40CA-B769-B2E1D0597793}"/>
              </a:ext>
            </a:extLst>
          </p:cNvPr>
          <p:cNvCxnSpPr>
            <a:cxnSpLocks/>
          </p:cNvCxnSpPr>
          <p:nvPr/>
        </p:nvCxnSpPr>
        <p:spPr>
          <a:xfrm flipV="1">
            <a:off x="3993776" y="3300932"/>
            <a:ext cx="1781522" cy="1280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B43F96-AC2C-4878-8503-F86AF5C14AB3}"/>
              </a:ext>
            </a:extLst>
          </p:cNvPr>
          <p:cNvSpPr txBox="1"/>
          <p:nvPr/>
        </p:nvSpPr>
        <p:spPr>
          <a:xfrm>
            <a:off x="1344706" y="3488664"/>
            <a:ext cx="264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Pulsar el botón </a:t>
            </a:r>
            <a:r>
              <a:rPr lang="es-ES" dirty="0">
                <a:highlight>
                  <a:srgbClr val="FFFF00"/>
                </a:highlight>
              </a:rPr>
              <a:t>Pestañas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5608CD7-A1ED-4F43-BB4F-2F11BFCD6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31" y="4417511"/>
            <a:ext cx="3862436" cy="19698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5AB6B129-6C89-4D72-BB39-9132948E2CF3}"/>
                  </a:ext>
                </a:extLst>
              </p14:cNvPr>
              <p14:cNvContentPartPr/>
              <p14:nvPr/>
            </p14:nvContentPartPr>
            <p14:xfrm>
              <a:off x="2894802" y="5643402"/>
              <a:ext cx="601560" cy="43236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5AB6B129-6C89-4D72-BB39-9132948E2C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0802" y="5535762"/>
                <a:ext cx="709200" cy="6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107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Crear una estructura de datos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508A7114-922D-4CD4-A8B0-024B964CBFE0}"/>
                  </a:ext>
                </a:extLst>
              </p14:cNvPr>
              <p14:cNvContentPartPr/>
              <p14:nvPr/>
            </p14:nvContentPartPr>
            <p14:xfrm>
              <a:off x="3843402" y="3413562"/>
              <a:ext cx="805320" cy="3240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508A7114-922D-4CD4-A8B0-024B964CBF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9402" y="3305922"/>
                <a:ext cx="9129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1286B494-AE5F-4DED-99F1-C6662D792A68}"/>
                  </a:ext>
                </a:extLst>
              </p14:cNvPr>
              <p14:cNvContentPartPr/>
              <p14:nvPr/>
            </p14:nvContentPartPr>
            <p14:xfrm>
              <a:off x="3852402" y="3447762"/>
              <a:ext cx="686160" cy="403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1286B494-AE5F-4DED-99F1-C6662D792A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8762" y="3339762"/>
                <a:ext cx="793800" cy="2559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Imagen 10">
            <a:extLst>
              <a:ext uri="{FF2B5EF4-FFF2-40B4-BE49-F238E27FC236}">
                <a16:creationId xmlns:a16="http://schemas.microsoft.com/office/drawing/2014/main" id="{9692DB93-77BD-4586-90A2-D444B9BC10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896" y="2132190"/>
            <a:ext cx="4380196" cy="32813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FC7791C0-8E8D-407D-8ECD-87A9834AEF5A}"/>
                  </a:ext>
                </a:extLst>
              </p14:cNvPr>
              <p14:cNvContentPartPr/>
              <p14:nvPr/>
            </p14:nvContentPartPr>
            <p14:xfrm>
              <a:off x="6975762" y="2493402"/>
              <a:ext cx="516960" cy="471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FC7791C0-8E8D-407D-8ECD-87A9834AEF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22122" y="2385402"/>
                <a:ext cx="6246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A2E0DC06-2AE5-4BBE-849A-5706D6E20BD1}"/>
                  </a:ext>
                </a:extLst>
              </p14:cNvPr>
              <p14:cNvContentPartPr/>
              <p14:nvPr/>
            </p14:nvContentPartPr>
            <p14:xfrm>
              <a:off x="3231042" y="3101442"/>
              <a:ext cx="1183680" cy="1908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A2E0DC06-2AE5-4BBE-849A-5706D6E20B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77402" y="2993442"/>
                <a:ext cx="12913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8EC002A5-1D07-40F7-9134-47303B6805E7}"/>
                  </a:ext>
                </a:extLst>
              </p14:cNvPr>
              <p14:cNvContentPartPr/>
              <p14:nvPr/>
            </p14:nvContentPartPr>
            <p14:xfrm>
              <a:off x="3250482" y="3550002"/>
              <a:ext cx="1416240" cy="4608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8EC002A5-1D07-40F7-9134-47303B6805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96842" y="3442002"/>
                <a:ext cx="1523880" cy="2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70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Crear una estructura de evaluación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940BC1-3A41-433A-9A82-B0A29ABC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90" y="2263676"/>
            <a:ext cx="3105583" cy="27340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E4CE8CE-2194-45FB-84AA-1D61985361B5}"/>
              </a:ext>
            </a:extLst>
          </p:cNvPr>
          <p:cNvSpPr txBox="1"/>
          <p:nvPr/>
        </p:nvSpPr>
        <p:spPr>
          <a:xfrm flipH="1">
            <a:off x="5048026" y="2263676"/>
            <a:ext cx="546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puede cambiar el orden de pestañas.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CD0278A-5B1E-4946-AA9F-704710243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918" y="2734982"/>
            <a:ext cx="2070848" cy="141728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7128E15-B59B-45EE-A0D9-0505BACB7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214" y="2734982"/>
            <a:ext cx="4132280" cy="31010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E8895679-A4F7-4F65-AD37-F90D4938FAC8}"/>
                  </a:ext>
                </a:extLst>
              </p14:cNvPr>
              <p14:cNvContentPartPr/>
              <p14:nvPr/>
            </p14:nvContentPartPr>
            <p14:xfrm>
              <a:off x="10974282" y="5266482"/>
              <a:ext cx="569160" cy="3384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E8895679-A4F7-4F65-AD37-F90D4938FA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20642" y="5158842"/>
                <a:ext cx="6768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A5A04DA0-6BF9-4DEB-BE94-AA0018BFBBAB}"/>
                  </a:ext>
                </a:extLst>
              </p14:cNvPr>
              <p14:cNvContentPartPr/>
              <p14:nvPr/>
            </p14:nvContentPartPr>
            <p14:xfrm>
              <a:off x="10842522" y="5036442"/>
              <a:ext cx="850320" cy="11196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A5A04DA0-6BF9-4DEB-BE94-AA0018BFBB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8522" y="4928442"/>
                <a:ext cx="9579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40CEF9F1-6B04-4876-B98E-910176DC160F}"/>
                  </a:ext>
                </a:extLst>
              </p14:cNvPr>
              <p14:cNvContentPartPr/>
              <p14:nvPr/>
            </p14:nvContentPartPr>
            <p14:xfrm>
              <a:off x="9802842" y="5460522"/>
              <a:ext cx="1019880" cy="1166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40CEF9F1-6B04-4876-B98E-910176DC16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48842" y="5352522"/>
                <a:ext cx="112752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401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532B4-CD8D-4679-9F2B-F8BAEC4A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C2B42D1-5097-4986-A838-49C8EAD92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627" y="2323352"/>
            <a:ext cx="5562252" cy="376078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0683DA74-928E-417F-8468-0DE2155FE11E}"/>
                  </a:ext>
                </a:extLst>
              </p14:cNvPr>
              <p14:cNvContentPartPr/>
              <p14:nvPr/>
            </p14:nvContentPartPr>
            <p14:xfrm>
              <a:off x="837042" y="3341562"/>
              <a:ext cx="698760" cy="608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0683DA74-928E-417F-8468-0DE2155FE1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042" y="3233562"/>
                <a:ext cx="8064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0A4E9E9B-4AD6-44B5-82C9-75C56BA0B8F2}"/>
                  </a:ext>
                </a:extLst>
              </p14:cNvPr>
              <p14:cNvContentPartPr/>
              <p14:nvPr/>
            </p14:nvContentPartPr>
            <p14:xfrm>
              <a:off x="5433162" y="4004682"/>
              <a:ext cx="36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0A4E9E9B-4AD6-44B5-82C9-75C56BA0B8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9522" y="389704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75F5E91F-CAF3-4BDF-A3C4-04015FF4BA27}"/>
                  </a:ext>
                </a:extLst>
              </p14:cNvPr>
              <p14:cNvContentPartPr/>
              <p14:nvPr/>
            </p14:nvContentPartPr>
            <p14:xfrm>
              <a:off x="5163522" y="3718122"/>
              <a:ext cx="444240" cy="35388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75F5E91F-CAF3-4BDF-A3C4-04015FF4BA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9882" y="3610122"/>
                <a:ext cx="551880" cy="5695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E97B726-C3EE-4225-AEF6-D4B85148B77E}"/>
              </a:ext>
            </a:extLst>
          </p:cNvPr>
          <p:cNvSpPr txBox="1"/>
          <p:nvPr/>
        </p:nvSpPr>
        <p:spPr>
          <a:xfrm>
            <a:off x="6629400" y="2579378"/>
            <a:ext cx="4329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pueden ordenar: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Pestañas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Alumnos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Columnas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Asistencia</a:t>
            </a:r>
          </a:p>
        </p:txBody>
      </p:sp>
    </p:spTree>
    <p:extLst>
      <p:ext uri="{BB962C8B-B14F-4D97-AF65-F5344CB8AC3E}">
        <p14:creationId xmlns:p14="http://schemas.microsoft.com/office/powerpoint/2010/main" val="146079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EDA8D-B9B5-42E0-B4A1-0739A0B3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C4A6E2-F7A3-406D-84A5-6338795B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497838" cy="3760891"/>
          </a:xfrm>
        </p:spPr>
        <p:txBody>
          <a:bodyPr/>
          <a:lstStyle/>
          <a:p>
            <a:r>
              <a:rPr lang="es-ES" sz="2400" b="1" dirty="0"/>
              <a:t>CONFIGURACION DE LAS NOTAS</a:t>
            </a:r>
          </a:p>
          <a:p>
            <a:r>
              <a:rPr lang="es-ES" sz="2400" b="1" dirty="0"/>
              <a:t>Se pueden configurar las notas para que salgan de varios colores en función de las notas:</a:t>
            </a:r>
          </a:p>
          <a:p>
            <a:endParaRPr lang="es-ES" sz="2400" b="1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4B7BBD-F6B4-4B56-8360-5FBBF1D9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637" y="1630781"/>
            <a:ext cx="3267043" cy="465611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18BF22F-2E9A-488A-B21D-7E5FC07E9A59}"/>
              </a:ext>
            </a:extLst>
          </p:cNvPr>
          <p:cNvSpPr/>
          <p:nvPr/>
        </p:nvSpPr>
        <p:spPr>
          <a:xfrm>
            <a:off x="8077716" y="4329404"/>
            <a:ext cx="2167296" cy="5784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70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B2602-996A-4ABC-AC59-1B906D79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E7D038-0E35-449C-A58F-0FD0D905B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Pulsar en colores condicionales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3A5A92-989A-4883-B9F2-B4ED19F2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602" y="2002406"/>
            <a:ext cx="5620534" cy="3972479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192EC9E3-DF3E-418F-AAF0-669EAF0E77B4}"/>
              </a:ext>
            </a:extLst>
          </p:cNvPr>
          <p:cNvSpPr/>
          <p:nvPr/>
        </p:nvSpPr>
        <p:spPr>
          <a:xfrm>
            <a:off x="4804348" y="5231567"/>
            <a:ext cx="1881266" cy="743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60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EE38D-5DC4-43D7-83DA-ECE431ED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estructura de evaluación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1ACA60D-C19D-4354-AA74-E93E51908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582" y="2241901"/>
            <a:ext cx="6474776" cy="3334440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683A6E-34DE-4B3A-BF93-EF2FB96D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108201"/>
            <a:ext cx="3955033" cy="231389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49E70E0-F876-4826-99EC-9084A76F9D4C}"/>
              </a:ext>
            </a:extLst>
          </p:cNvPr>
          <p:cNvSpPr/>
          <p:nvPr/>
        </p:nvSpPr>
        <p:spPr>
          <a:xfrm>
            <a:off x="2443397" y="3222886"/>
            <a:ext cx="1214203" cy="5696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44018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97_TF11437505.potx" id="{A814AFD0-4982-44B2-B11C-36632E99DE22}" vid="{FCAA5BDB-2F44-4F34-9873-F8ED54E0AC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E97282DF82E94A9F70CAF842F94441" ma:contentTypeVersion="8" ma:contentTypeDescription="Crear nuevo documento." ma:contentTypeScope="" ma:versionID="38f517dd235395380a53c335acd8388e">
  <xsd:schema xmlns:xsd="http://www.w3.org/2001/XMLSchema" xmlns:xs="http://www.w3.org/2001/XMLSchema" xmlns:p="http://schemas.microsoft.com/office/2006/metadata/properties" xmlns:ns2="e69a02d5-c30d-44c9-952b-ac0cb978bda0" targetNamespace="http://schemas.microsoft.com/office/2006/metadata/properties" ma:root="true" ma:fieldsID="82972da5d9c67bc5bd4b18212bec927c" ns2:_="">
    <xsd:import namespace="e69a02d5-c30d-44c9-952b-ac0cb978b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a02d5-c30d-44c9-952b-ac0cb978bd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9C7490-8E59-4999-BD22-736CEF4B94BB}"/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ac506b39-0ecd-420f-866c-21a66e4b2d4f"/>
    <ds:schemaRef ds:uri="edccdc30-0030-4929-ae85-da1316c504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{188AFDC8-E19A-4DF3-A5D8-7153EB84DA72}tf11437505_win32</Template>
  <TotalTime>1490</TotalTime>
  <Words>823</Words>
  <Application>Microsoft Office PowerPoint</Application>
  <PresentationFormat>Panorámica</PresentationFormat>
  <Paragraphs>131</Paragraphs>
  <Slides>29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Brush Script MT</vt:lpstr>
      <vt:lpstr>Calibri</vt:lpstr>
      <vt:lpstr>Georgia Pro Cond Light</vt:lpstr>
      <vt:lpstr>Speak Pro</vt:lpstr>
      <vt:lpstr>RetrospectVTI</vt:lpstr>
      <vt:lpstr>Additio</vt:lpstr>
      <vt:lpstr>Segunda parte: introducción de notas</vt:lpstr>
      <vt:lpstr>Crear una estructura de evaluación </vt:lpstr>
      <vt:lpstr>Crear una estructura de datos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Crear una estructura de evaluación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del profesor con Additio</dc:title>
  <dc:creator>ANA CRISTINA ESCUDERO MORO</dc:creator>
  <cp:lastModifiedBy>ANA CRISTINA ESCUDERO MORO</cp:lastModifiedBy>
  <cp:revision>89</cp:revision>
  <dcterms:created xsi:type="dcterms:W3CDTF">2023-08-29T09:49:20Z</dcterms:created>
  <dcterms:modified xsi:type="dcterms:W3CDTF">2024-05-13T10:49:05Z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0x010100A3E97282DF82E94A9F70CAF842F94441</vt:lpwstr>
  </property>
</Properties>
</file>