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68" r:id="rId4"/>
    <p:sldId id="269" r:id="rId5"/>
    <p:sldId id="265" r:id="rId6"/>
    <p:sldId id="271" r:id="rId7"/>
    <p:sldId id="272" r:id="rId8"/>
    <p:sldId id="273" r:id="rId9"/>
    <p:sldId id="264" r:id="rId10"/>
    <p:sldId id="262" r:id="rId11"/>
    <p:sldId id="267" r:id="rId12"/>
    <p:sldId id="263" r:id="rId13"/>
    <p:sldId id="274" r:id="rId14"/>
    <p:sldId id="266" r:id="rId15"/>
    <p:sldId id="270" r:id="rId16"/>
    <p:sldId id="275" r:id="rId17"/>
    <p:sldId id="276" r:id="rId18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6395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58A6B77-4CD0-4837-888F-5450ED07382F}" type="datetime1">
              <a:rPr lang="es-ES" smtClean="0"/>
              <a:t>30/05/2021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FBF568D-E0C5-4F7A-80C1-F7598EC89943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Haga clic para modificar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2583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4069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6798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0180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7198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noProof="0" smtClean="0"/>
              <a:pPr/>
              <a:t>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0358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1506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6657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7837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9583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Autofit/>
          </a:bodyPr>
          <a:lstStyle>
            <a:lvl1pPr algn="l" rtl="0">
              <a:defRPr sz="48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Autofit/>
          </a:bodyPr>
          <a:lstStyle>
            <a:lvl1pPr algn="l" rtl="0">
              <a:defRPr sz="2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97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0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11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5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26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29BEB8-9E7D-46F8-9D38-0DF867B65F6C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C5E9C56-EA05-4307-85E4-BF6C05199383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" name="Gru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a libre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a libre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1" name="Forma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  <p:sp>
          <p:nvSpPr>
            <p:cNvPr id="12" name="Forma libre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E4B513-C016-45E9-9D12-97C0FE834FFB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08D2A3-9C84-40EA-B90D-CE0CB003F11C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3FC754-5105-4120-96BF-E066A80C9168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84E01D-FE59-4730-AF0E-FE450E404B97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A526C-96C5-4D92-AB97-D8ADC29D42FE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8706A-82CB-4CEF-A1F3-DFFE07174E7B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8843A6-40B9-4C41-B2F4-377E2A54BFAD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ECB6EA-8F6B-4084-8E83-2F4BA16ACF8E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6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39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7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7458E2-43B4-47F5-9309-6BEE53513121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9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1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8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2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9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80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83" name="Marcador de posición de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76D7C-62EF-4BA7-B64B-98976BFFC620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Editar estilos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6DF62A26-CBD6-46C0-96AB-9CE431FD79E9}" type="datetime1">
              <a:rPr lang="es-ES" noProof="0" smtClean="0"/>
              <a:pPr/>
              <a:t>30/05/2021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Materiales educativos para fechas señaladas</a:t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1478280"/>
          </a:xfrm>
        </p:spPr>
        <p:txBody>
          <a:bodyPr rtlCol="0"/>
          <a:lstStyle/>
          <a:p>
            <a:pPr algn="ctr" rtl="0"/>
            <a:r>
              <a:rPr lang="es-ES" dirty="0" smtClean="0"/>
              <a:t>CEIP Liminares</a:t>
            </a:r>
          </a:p>
          <a:p>
            <a:pPr algn="ctr" rtl="0"/>
            <a:r>
              <a:rPr lang="es-ES" dirty="0" smtClean="0"/>
              <a:t>Lumbrales</a:t>
            </a:r>
          </a:p>
          <a:p>
            <a:pPr algn="ctr" rtl="0"/>
            <a:r>
              <a:rPr lang="es-ES" dirty="0" smtClean="0"/>
              <a:t>(Salamanca)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/>
          <p:cNvSpPr>
            <a:spLocks noGrp="1"/>
          </p:cNvSpPr>
          <p:nvPr>
            <p:ph type="title"/>
          </p:nvPr>
        </p:nvSpPr>
        <p:spPr>
          <a:xfrm>
            <a:off x="908458" y="163286"/>
            <a:ext cx="10058402" cy="1219200"/>
          </a:xfrm>
        </p:spPr>
        <p:txBody>
          <a:bodyPr/>
          <a:lstStyle/>
          <a:p>
            <a:r>
              <a:rPr lang="es-ES" dirty="0" smtClean="0"/>
              <a:t>Celebración de la Navidad.</a:t>
            </a:r>
            <a:endParaRPr lang="es-ES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>
              <a:buNone/>
            </a:pPr>
            <a:r>
              <a:rPr lang="es-ES" dirty="0"/>
              <a:t>El día 22 se </a:t>
            </a:r>
            <a:r>
              <a:rPr lang="es-ES" dirty="0" smtClean="0"/>
              <a:t>realizaron </a:t>
            </a:r>
            <a:r>
              <a:rPr lang="es-ES" dirty="0"/>
              <a:t>distintos talleres</a:t>
            </a:r>
            <a:r>
              <a:rPr lang="es-ES" dirty="0" smtClean="0"/>
              <a:t>:</a:t>
            </a:r>
            <a:r>
              <a:rPr lang="es-ES" dirty="0"/>
              <a:t> </a:t>
            </a:r>
          </a:p>
          <a:p>
            <a:pPr lvl="0"/>
            <a:r>
              <a:rPr lang="es-ES" dirty="0"/>
              <a:t>Proyección por grupos del vídeo con las actuaciones de todos los alumnos del centro.</a:t>
            </a:r>
          </a:p>
          <a:p>
            <a:pPr lvl="0"/>
            <a:r>
              <a:rPr lang="es-ES" dirty="0"/>
              <a:t>Elaboración se tarjetas navideñas que </a:t>
            </a:r>
            <a:r>
              <a:rPr lang="es-ES" dirty="0" smtClean="0"/>
              <a:t>fueron </a:t>
            </a:r>
            <a:r>
              <a:rPr lang="es-ES" dirty="0"/>
              <a:t>enviadas a los internos de las residencias de mayores de la localidad.</a:t>
            </a:r>
          </a:p>
          <a:p>
            <a:pPr lvl="0"/>
            <a:r>
              <a:rPr lang="es-ES" dirty="0"/>
              <a:t>Pasatiempos relacionados con la Navidad.</a:t>
            </a:r>
          </a:p>
          <a:p>
            <a:pPr lvl="0"/>
            <a:r>
              <a:rPr lang="es-ES" dirty="0"/>
              <a:t>Proyección por grupos de una película navideña.</a:t>
            </a:r>
          </a:p>
          <a:p>
            <a:pPr rtl="0"/>
            <a:endParaRPr lang="es-ES" dirty="0"/>
          </a:p>
        </p:txBody>
      </p:sp>
      <p:sp>
        <p:nvSpPr>
          <p:cNvPr id="16" name="Estrella de 5 puntas 15"/>
          <p:cNvSpPr/>
          <p:nvPr/>
        </p:nvSpPr>
        <p:spPr>
          <a:xfrm>
            <a:off x="8360229" y="849086"/>
            <a:ext cx="875211" cy="85344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strella de 5 puntas 16"/>
          <p:cNvSpPr/>
          <p:nvPr/>
        </p:nvSpPr>
        <p:spPr>
          <a:xfrm>
            <a:off x="9235440" y="1300843"/>
            <a:ext cx="757646" cy="67491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strella de 5 puntas 17"/>
          <p:cNvSpPr/>
          <p:nvPr/>
        </p:nvSpPr>
        <p:spPr>
          <a:xfrm>
            <a:off x="9235440" y="483326"/>
            <a:ext cx="757646" cy="58891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strella de 6 puntas 18"/>
          <p:cNvSpPr/>
          <p:nvPr/>
        </p:nvSpPr>
        <p:spPr>
          <a:xfrm>
            <a:off x="10267997" y="829492"/>
            <a:ext cx="718457" cy="808808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Día de la Hispanidad</a:t>
            </a:r>
            <a:endParaRPr lang="es-ES" dirty="0"/>
          </a:p>
        </p:txBody>
      </p:sp>
      <p:sp>
        <p:nvSpPr>
          <p:cNvPr id="7" name="Marcador de posición de texto 6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r>
              <a:rPr lang="es-ES" dirty="0" smtClean="0"/>
              <a:t>Danzas del mundo para celebrar el día de la Paz en infantil</a:t>
            </a:r>
            <a:endParaRPr lang="es-ES" dirty="0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2" r="6962"/>
          <a:stretch>
            <a:fillRect/>
          </a:stretch>
        </p:blipFill>
        <p:spPr/>
      </p:pic>
      <p:sp>
        <p:nvSpPr>
          <p:cNvPr id="10" name="Marcador de posición de texto 9"/>
          <p:cNvSpPr>
            <a:spLocks noGrp="1"/>
          </p:cNvSpPr>
          <p:nvPr>
            <p:ph type="body" sz="half" idx="19"/>
          </p:nvPr>
        </p:nvSpPr>
        <p:spPr/>
        <p:txBody>
          <a:bodyPr rtlCol="0"/>
          <a:lstStyle/>
          <a:p>
            <a:pPr rtl="0"/>
            <a:r>
              <a:rPr lang="es-ES" dirty="0" smtClean="0"/>
              <a:t>Elaboración de un mural sobre un cuadro de Picasso en Primaria.</a:t>
            </a:r>
            <a:endParaRPr lang="es-ES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5" r="17035"/>
          <a:stretch>
            <a:fillRect/>
          </a:stretch>
        </p:blipFill>
        <p:spPr>
          <a:xfrm>
            <a:off x="1261344" y="1900210"/>
            <a:ext cx="3937671" cy="2573131"/>
          </a:xfr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08413" y="465908"/>
            <a:ext cx="6858002" cy="1828800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es-ES" dirty="0" smtClean="0"/>
              <a:t>Carnaval: Taller de máscaras y </a:t>
            </a:r>
            <a:r>
              <a:rPr lang="es-ES" dirty="0" err="1" smtClean="0"/>
              <a:t>photocall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23370" r="12706" b="15825"/>
          <a:stretch/>
        </p:blipFill>
        <p:spPr>
          <a:xfrm>
            <a:off x="4820785" y="2442754"/>
            <a:ext cx="6204858" cy="35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Día de la Igualdad y la Mujer trabajadora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5590"/>
          <a:stretch/>
        </p:blipFill>
        <p:spPr>
          <a:xfrm rot="5400000">
            <a:off x="2590363" y="2889202"/>
            <a:ext cx="3657598" cy="2411401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463" y="1678577"/>
            <a:ext cx="2901768" cy="38666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6" y="2052501"/>
            <a:ext cx="2671626" cy="20424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r="21533"/>
          <a:stretch/>
        </p:blipFill>
        <p:spPr>
          <a:xfrm>
            <a:off x="9980024" y="2196736"/>
            <a:ext cx="1867988" cy="368372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 flipH="1">
            <a:off x="519422" y="4438737"/>
            <a:ext cx="1992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Marcapáginas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227462" y="5923702"/>
            <a:ext cx="339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Carteles, poesías, murales…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009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67096" y="300446"/>
            <a:ext cx="8360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La primavera: decoración, </a:t>
            </a:r>
            <a:r>
              <a:rPr lang="es-ES" sz="3200" dirty="0" err="1" smtClean="0"/>
              <a:t>gimkana</a:t>
            </a:r>
            <a:r>
              <a:rPr lang="es-ES" sz="3200" dirty="0" smtClean="0"/>
              <a:t>,…</a:t>
            </a:r>
            <a:endParaRPr lang="es-E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r="3305" b="3975"/>
          <a:stretch/>
        </p:blipFill>
        <p:spPr>
          <a:xfrm rot="21006419">
            <a:off x="407865" y="1496086"/>
            <a:ext cx="6400801" cy="38304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 r="4357"/>
          <a:stretch/>
        </p:blipFill>
        <p:spPr>
          <a:xfrm rot="6122240">
            <a:off x="8063561" y="2935111"/>
            <a:ext cx="4376060" cy="27627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236">
            <a:off x="4140924" y="3700762"/>
            <a:ext cx="3679235" cy="27594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63" y="1565625"/>
            <a:ext cx="2879954" cy="215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1835" y="429010"/>
            <a:ext cx="3840480" cy="864213"/>
          </a:xfrm>
        </p:spPr>
        <p:txBody>
          <a:bodyPr rtlCol="0"/>
          <a:lstStyle/>
          <a:p>
            <a:pPr rtl="0">
              <a:lnSpc>
                <a:spcPct val="100000"/>
              </a:lnSpc>
            </a:pPr>
            <a:r>
              <a:rPr lang="es-ES" dirty="0" smtClean="0"/>
              <a:t>Día del libro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1203258">
            <a:off x="328306" y="287553"/>
            <a:ext cx="3933723" cy="5574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r="5172"/>
          <a:stretch/>
        </p:blipFill>
        <p:spPr>
          <a:xfrm rot="230269">
            <a:off x="8222546" y="1599589"/>
            <a:ext cx="3896800" cy="23015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24" y="1293223"/>
            <a:ext cx="3879668" cy="517289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t="17990" r="26953" b="22435"/>
          <a:stretch/>
        </p:blipFill>
        <p:spPr>
          <a:xfrm>
            <a:off x="8320669" y="3827417"/>
            <a:ext cx="2050869" cy="263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Día de Castilla y León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065212" y="2274837"/>
            <a:ext cx="99075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Infantil: Colorear la bandera de la Comunidad.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Primaria: Lectura y actividades de investigación sobre Castilla y León.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Realización de un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puzzle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las provincias de Castilla y León.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Mural sobre la comunidad.</a:t>
            </a:r>
            <a:endParaRPr lang="es-ES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Relacionar el día del libro con el día de la Comunidad investigando sobre la Villa del libro, </a:t>
            </a:r>
            <a:r>
              <a:rPr lang="es-ES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Urueña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3323908" cy="1497874"/>
          </a:xfrm>
        </p:spPr>
        <p:txBody>
          <a:bodyPr/>
          <a:lstStyle/>
          <a:p>
            <a:r>
              <a:rPr lang="es-ES" dirty="0" smtClean="0"/>
              <a:t>Día contra el </a:t>
            </a:r>
            <a:r>
              <a:rPr lang="es-ES" dirty="0" err="1" smtClean="0"/>
              <a:t>bulling</a:t>
            </a:r>
            <a:r>
              <a:rPr lang="es-ES" dirty="0" smtClean="0"/>
              <a:t> o acoso escolar.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8" r="7039" b="16491"/>
          <a:stretch/>
        </p:blipFill>
        <p:spPr>
          <a:xfrm>
            <a:off x="2727166" y="2625634"/>
            <a:ext cx="2850674" cy="278238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304800"/>
            <a:ext cx="6606813" cy="43563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4854" r="14805"/>
          <a:stretch/>
        </p:blipFill>
        <p:spPr>
          <a:xfrm rot="20495900">
            <a:off x="388803" y="2547256"/>
            <a:ext cx="2508069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6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r>
              <a:rPr lang="es-ES" dirty="0"/>
              <a:t>Esta actividad estará centrada en el trabajo en torno a los siguientes días: </a:t>
            </a:r>
            <a:br>
              <a:rPr lang="es-ES" dirty="0"/>
            </a:br>
            <a:endParaRPr lang="es-ES" dirty="0"/>
          </a:p>
        </p:txBody>
      </p:sp>
      <p:sp>
        <p:nvSpPr>
          <p:cNvPr id="14" name="Marcador de posición de contenido 13"/>
          <p:cNvSpPr>
            <a:spLocks noGrp="1"/>
          </p:cNvSpPr>
          <p:nvPr>
            <p:ph idx="1"/>
          </p:nvPr>
        </p:nvSpPr>
        <p:spPr>
          <a:xfrm>
            <a:off x="1065214" y="1737360"/>
            <a:ext cx="9790020" cy="3448595"/>
          </a:xfrm>
        </p:spPr>
        <p:txBody>
          <a:bodyPr numCol="2" rtlCol="0">
            <a:normAutofit fontScale="62500" lnSpcReduction="20000"/>
          </a:bodyPr>
          <a:lstStyle/>
          <a:p>
            <a:pPr marL="0" indent="0">
              <a:buNone/>
            </a:pPr>
            <a:r>
              <a:rPr lang="es-ES" dirty="0"/>
              <a:t> </a:t>
            </a:r>
          </a:p>
          <a:p>
            <a:pPr lvl="0"/>
            <a:r>
              <a:rPr lang="es-ES" dirty="0"/>
              <a:t>Día internacional de la eliminación de la Violencia en contra de la Mujer.</a:t>
            </a:r>
          </a:p>
          <a:p>
            <a:pPr lvl="0"/>
            <a:r>
              <a:rPr lang="es-ES" dirty="0"/>
              <a:t>El otoño.</a:t>
            </a:r>
          </a:p>
          <a:p>
            <a:pPr lvl="0"/>
            <a:r>
              <a:rPr lang="es-ES" dirty="0"/>
              <a:t>Día del niño.</a:t>
            </a:r>
          </a:p>
          <a:p>
            <a:pPr lvl="0"/>
            <a:r>
              <a:rPr lang="es-ES" dirty="0"/>
              <a:t>Día de la Hispanidad</a:t>
            </a:r>
          </a:p>
          <a:p>
            <a:pPr lvl="0"/>
            <a:r>
              <a:rPr lang="es-ES" dirty="0"/>
              <a:t>Día de la Constitución.</a:t>
            </a:r>
          </a:p>
          <a:p>
            <a:pPr lvl="0"/>
            <a:r>
              <a:rPr lang="es-ES" dirty="0"/>
              <a:t>Celebración de la Navidad.</a:t>
            </a:r>
          </a:p>
          <a:p>
            <a:pPr lvl="0"/>
            <a:r>
              <a:rPr lang="es-ES" dirty="0"/>
              <a:t>Día de la Paz.</a:t>
            </a:r>
          </a:p>
          <a:p>
            <a:pPr lvl="0"/>
            <a:endParaRPr lang="es-ES" dirty="0" smtClean="0"/>
          </a:p>
          <a:p>
            <a:pPr lvl="0"/>
            <a:endParaRPr lang="es-ES" dirty="0"/>
          </a:p>
          <a:p>
            <a:pPr lvl="0"/>
            <a:r>
              <a:rPr lang="es-ES" dirty="0" smtClean="0"/>
              <a:t>Carnaval</a:t>
            </a:r>
            <a:r>
              <a:rPr lang="es-ES" dirty="0"/>
              <a:t>.</a:t>
            </a:r>
          </a:p>
          <a:p>
            <a:pPr lvl="0"/>
            <a:r>
              <a:rPr lang="es-ES" dirty="0"/>
              <a:t>Día de la igualdad y la mujer trabajadora</a:t>
            </a:r>
          </a:p>
          <a:p>
            <a:pPr lvl="0"/>
            <a:r>
              <a:rPr lang="es-ES" dirty="0"/>
              <a:t>La primavera.</a:t>
            </a:r>
          </a:p>
          <a:p>
            <a:pPr lvl="0"/>
            <a:r>
              <a:rPr lang="es-ES" dirty="0"/>
              <a:t>Día del libro.</a:t>
            </a:r>
          </a:p>
          <a:p>
            <a:pPr lvl="0"/>
            <a:r>
              <a:rPr lang="es-ES" dirty="0"/>
              <a:t>Día de Castilla y León.</a:t>
            </a:r>
          </a:p>
          <a:p>
            <a:pPr lvl="0"/>
            <a:r>
              <a:rPr lang="es-ES" dirty="0"/>
              <a:t>Día contra el acoso escolar.</a:t>
            </a:r>
          </a:p>
          <a:p>
            <a:pPr marL="0" indent="0" rtl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 dirty="0"/>
              <a:t>Día de la </a:t>
            </a:r>
            <a:r>
              <a:rPr lang="es-ES" dirty="0" smtClean="0"/>
              <a:t>Hispanidad: celebrando la interculturalidad.</a:t>
            </a:r>
            <a:endParaRPr lang="es-ES" dirty="0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6" r="13336"/>
          <a:stretch>
            <a:fillRect/>
          </a:stretch>
        </p:blipFill>
        <p:spPr/>
      </p:pic>
      <p:sp>
        <p:nvSpPr>
          <p:cNvPr id="9" name="Marcador de posición de texto 8"/>
          <p:cNvSpPr>
            <a:spLocks noGrp="1"/>
          </p:cNvSpPr>
          <p:nvPr>
            <p:ph type="body" sz="half" idx="2"/>
          </p:nvPr>
        </p:nvSpPr>
        <p:spPr>
          <a:xfrm>
            <a:off x="1235211" y="4947405"/>
            <a:ext cx="2918777" cy="914400"/>
          </a:xfrm>
        </p:spPr>
        <p:txBody>
          <a:bodyPr rtlCol="0">
            <a:normAutofit/>
          </a:bodyPr>
          <a:lstStyle/>
          <a:p>
            <a:pPr rtl="0"/>
            <a:r>
              <a:rPr lang="es-ES" dirty="0" smtClean="0"/>
              <a:t>Viseras elaboradas por los alumnos/as de E. infantil.</a:t>
            </a:r>
            <a:endParaRPr lang="es-ES" dirty="0"/>
          </a:p>
        </p:txBody>
      </p:sp>
      <p:pic>
        <p:nvPicPr>
          <p:cNvPr id="3" name="Marcador de posición de imagen 2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11667"/>
          <a:stretch>
            <a:fillRect/>
          </a:stretch>
        </p:blipFill>
        <p:spPr/>
      </p:pic>
      <p:sp>
        <p:nvSpPr>
          <p:cNvPr id="13" name="Marcador de posición de texto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r>
              <a:rPr lang="es-ES" dirty="0" smtClean="0"/>
              <a:t>Fichas trabajadas por alumnos/as de 1º, 2º, 3º y 4º de Primaria.</a:t>
            </a:r>
            <a:endParaRPr lang="es-ES" dirty="0"/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r="1115"/>
          <a:stretch>
            <a:fillRect/>
          </a:stretch>
        </p:blipFill>
        <p:spPr/>
      </p:pic>
      <p:sp>
        <p:nvSpPr>
          <p:cNvPr id="14" name="Marcador de posición de texto 13"/>
          <p:cNvSpPr>
            <a:spLocks noGrp="1"/>
          </p:cNvSpPr>
          <p:nvPr>
            <p:ph type="body" sz="half" idx="22"/>
          </p:nvPr>
        </p:nvSpPr>
        <p:spPr>
          <a:xfrm>
            <a:off x="8209082" y="4947404"/>
            <a:ext cx="2743200" cy="106151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es-ES" dirty="0" smtClean="0"/>
              <a:t>Mural elaborado por los alumnos/as de 5º y 6º de Primaria como producto final de un juego cooperativo y </a:t>
            </a:r>
            <a:r>
              <a:rPr lang="es-ES" dirty="0" err="1" smtClean="0"/>
              <a:t>gimkana</a:t>
            </a:r>
            <a:r>
              <a:rPr lang="es-E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>
              <a:lnSpc>
                <a:spcPct val="100000"/>
              </a:lnSpc>
            </a:pPr>
            <a:r>
              <a:rPr lang="es-ES" sz="3600" dirty="0" smtClean="0"/>
              <a:t>El Otoño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pic>
        <p:nvPicPr>
          <p:cNvPr id="2" name="Marcador de posición de imagen 1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8" b="16928"/>
          <a:stretch>
            <a:fillRect/>
          </a:stretch>
        </p:blipFill>
        <p:spPr>
          <a:xfrm>
            <a:off x="840795" y="992777"/>
            <a:ext cx="3886200" cy="4598126"/>
          </a:xfrm>
        </p:spPr>
      </p:pic>
      <p:pic>
        <p:nvPicPr>
          <p:cNvPr id="5" name="Marcador de posición de imagen 4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8" b="28358"/>
          <a:stretch>
            <a:fillRect/>
          </a:stretch>
        </p:blipFill>
        <p:spPr/>
      </p:pic>
      <p:sp>
        <p:nvSpPr>
          <p:cNvPr id="10" name="Marcador de posición de texto 9"/>
          <p:cNvSpPr>
            <a:spLocks noGrp="1"/>
          </p:cNvSpPr>
          <p:nvPr>
            <p:ph type="body" sz="half" idx="21"/>
          </p:nvPr>
        </p:nvSpPr>
        <p:spPr>
          <a:xfrm>
            <a:off x="9066214" y="2080043"/>
            <a:ext cx="2286000" cy="3248729"/>
          </a:xfrm>
        </p:spPr>
        <p:txBody>
          <a:bodyPr rtlCol="0"/>
          <a:lstStyle/>
          <a:p>
            <a:pPr rtl="0"/>
            <a:r>
              <a:rPr lang="es-ES" dirty="0" smtClean="0"/>
              <a:t>Recogida de frutos y elementos propios de la naturaleza relacionados con el otoño y elaboración de adornos decorativos para pasillos, ventanas,…</a:t>
            </a:r>
          </a:p>
          <a:p>
            <a:pPr rtl="0"/>
            <a:r>
              <a:rPr lang="es-ES" dirty="0" smtClean="0"/>
              <a:t>Aprendizaje y recitado de poesías sobre el otoño.</a:t>
            </a:r>
            <a:endParaRPr lang="es-ES" dirty="0"/>
          </a:p>
        </p:txBody>
      </p:sp>
      <p:pic>
        <p:nvPicPr>
          <p:cNvPr id="11" name="Marcador de posición de imagen 10"/>
          <p:cNvPicPr>
            <a:picLocks noGrp="1" noChangeAspect="1"/>
          </p:cNvPicPr>
          <p:nvPr>
            <p:ph type="pic" sz="quarter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9" b="21129"/>
          <a:stretch>
            <a:fillRect/>
          </a:stretch>
        </p:blipFill>
        <p:spPr>
          <a:xfrm>
            <a:off x="5546780" y="529603"/>
            <a:ext cx="2993366" cy="2409540"/>
          </a:xfrm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 smtClean="0"/>
              <a:t>Halloween: Decoración de puertas.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2" b="14243"/>
          <a:stretch/>
        </p:blipFill>
        <p:spPr>
          <a:xfrm rot="5400000">
            <a:off x="-231141" y="2290717"/>
            <a:ext cx="3179355" cy="16459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14455" r="6375" b="13752"/>
          <a:stretch/>
        </p:blipFill>
        <p:spPr>
          <a:xfrm rot="5400000">
            <a:off x="1579210" y="2744600"/>
            <a:ext cx="3017519" cy="181294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2" r="7325" b="16219"/>
          <a:stretch/>
        </p:blipFill>
        <p:spPr>
          <a:xfrm rot="5400000">
            <a:off x="3275394" y="3864792"/>
            <a:ext cx="3304905" cy="18026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23166" r="5980" b="13046"/>
          <a:stretch/>
        </p:blipFill>
        <p:spPr>
          <a:xfrm rot="5400000">
            <a:off x="5030773" y="3246124"/>
            <a:ext cx="3540037" cy="18810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2" r="9095" b="11086"/>
          <a:stretch/>
        </p:blipFill>
        <p:spPr>
          <a:xfrm rot="5400000">
            <a:off x="7119256" y="2323374"/>
            <a:ext cx="2886892" cy="158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Halloween: Decoración de </a:t>
            </a:r>
            <a:r>
              <a:rPr lang="es-ES" dirty="0" smtClean="0"/>
              <a:t>escaleras y pasillos.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6912" y="2237014"/>
            <a:ext cx="4833257" cy="36249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3245" y="2393768"/>
            <a:ext cx="4415246" cy="33114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725" y="1828800"/>
            <a:ext cx="3936275" cy="295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Halloween: </a:t>
            </a:r>
            <a:r>
              <a:rPr lang="es-ES" dirty="0" smtClean="0"/>
              <a:t>Murales.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r="20620"/>
          <a:stretch/>
        </p:blipFill>
        <p:spPr>
          <a:xfrm rot="5400000">
            <a:off x="4012743" y="1801859"/>
            <a:ext cx="3056711" cy="34763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69" b="3260"/>
          <a:stretch/>
        </p:blipFill>
        <p:spPr>
          <a:xfrm rot="10800000">
            <a:off x="7703823" y="3004458"/>
            <a:ext cx="2291440" cy="31873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6" y="2011680"/>
            <a:ext cx="3037115" cy="40494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354" y="413657"/>
            <a:ext cx="3217818" cy="24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0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Derechos del niño/a: murales, flores, juego.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1768" y="1773009"/>
            <a:ext cx="2587172" cy="19403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0633">
            <a:off x="449794" y="2183750"/>
            <a:ext cx="3193143" cy="239485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935" y="4111171"/>
            <a:ext cx="2897775" cy="21733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3" y="1985554"/>
            <a:ext cx="5480594" cy="30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60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Día contra la violencia de género.</a:t>
            </a:r>
            <a:endParaRPr lang="es-ES" dirty="0"/>
          </a:p>
        </p:txBody>
      </p:sp>
      <p:sp>
        <p:nvSpPr>
          <p:cNvPr id="12" name="Marcador de contenido 1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dirty="0" smtClean="0"/>
              <a:t>Cuentacuentos sobre la igualdad en Infantil.</a:t>
            </a:r>
            <a:endParaRPr lang="es-ES" dirty="0"/>
          </a:p>
          <a:p>
            <a:r>
              <a:rPr lang="es-ES" dirty="0" smtClean="0"/>
              <a:t>Entrevista a mujeres importantes de su familia en 1º y 2º E. Primaria.</a:t>
            </a:r>
          </a:p>
          <a:p>
            <a:pPr lvl="0"/>
            <a:r>
              <a:rPr lang="es-ES" dirty="0"/>
              <a:t>I</a:t>
            </a:r>
            <a:r>
              <a:rPr lang="es-ES" dirty="0" smtClean="0"/>
              <a:t>nvención </a:t>
            </a:r>
            <a:r>
              <a:rPr lang="es-ES" dirty="0"/>
              <a:t>de diálogos entre “Números y letras”: los números son hombres y las letras, mujeres. Ambos son importantes en nuestra vida, y ambos merecen nuestro respeto</a:t>
            </a:r>
            <a:r>
              <a:rPr lang="es-ES" dirty="0" smtClean="0"/>
              <a:t>. </a:t>
            </a:r>
            <a:r>
              <a:rPr lang="es-ES" dirty="0"/>
              <a:t>3º y 4º de </a:t>
            </a:r>
            <a:r>
              <a:rPr lang="es-ES" dirty="0" smtClean="0"/>
              <a:t>EP. </a:t>
            </a:r>
            <a:endParaRPr lang="es-ES" dirty="0"/>
          </a:p>
          <a:p>
            <a:pPr lvl="0"/>
            <a:r>
              <a:rPr lang="es-ES" dirty="0"/>
              <a:t>D</a:t>
            </a:r>
            <a:r>
              <a:rPr lang="es-ES" dirty="0" smtClean="0"/>
              <a:t>ebate </a:t>
            </a:r>
            <a:r>
              <a:rPr lang="es-ES" dirty="0"/>
              <a:t>sobre la importancia de la igualdad de género, análisis de cuentos e identificación de estereotipos, invención de historias en las que los protagonistas rompan con esos roles que se suponen de chicos y de chicas</a:t>
            </a:r>
            <a:r>
              <a:rPr lang="es-ES" dirty="0" smtClean="0"/>
              <a:t>. </a:t>
            </a:r>
            <a:r>
              <a:rPr lang="es-ES" dirty="0"/>
              <a:t>5º y 6º de </a:t>
            </a:r>
            <a:r>
              <a:rPr lang="es-ES" dirty="0" smtClean="0"/>
              <a:t>EP. 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ustración de naturalez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3_TF03431377_TF03431377.potx" id="{173A8E5F-E093-4109-A5F4-14D2A0DC49D0}" vid="{EB6DDEBC-A3DA-4194-A0FB-2A77B1D3F949}"/>
    </a:ext>
  </a:extLst>
</a:theme>
</file>

<file path=ppt/theme/theme2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arcoíris</Template>
  <TotalTime>162</TotalTime>
  <Words>414</Words>
  <Application>Microsoft Office PowerPoint</Application>
  <PresentationFormat>Panorámica</PresentationFormat>
  <Paragraphs>70</Paragraphs>
  <Slides>17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Segoe Print</vt:lpstr>
      <vt:lpstr>Times New Roman</vt:lpstr>
      <vt:lpstr>Ilustración de naturaleza 16x9</vt:lpstr>
      <vt:lpstr>Materiales educativos para fechas señaladas </vt:lpstr>
      <vt:lpstr>Esta actividad estará centrada en el trabajo en torno a los siguientes días:  </vt:lpstr>
      <vt:lpstr>Día de la Hispanidad: celebrando la interculturalidad.</vt:lpstr>
      <vt:lpstr>El Otoño   </vt:lpstr>
      <vt:lpstr>Halloween: Decoración de puertas.</vt:lpstr>
      <vt:lpstr>Halloween: Decoración de escaleras y pasillos.</vt:lpstr>
      <vt:lpstr>Halloween: Murales.</vt:lpstr>
      <vt:lpstr>Derechos del niño/a: murales, flores, juego.</vt:lpstr>
      <vt:lpstr>Día contra la violencia de género.</vt:lpstr>
      <vt:lpstr>Celebración de la Navidad.</vt:lpstr>
      <vt:lpstr>Día de la Hispanidad</vt:lpstr>
      <vt:lpstr>Carnaval: Taller de máscaras y photocall.</vt:lpstr>
      <vt:lpstr>Día de la Igualdad y la Mujer trabajadora</vt:lpstr>
      <vt:lpstr>Presentación de PowerPoint</vt:lpstr>
      <vt:lpstr>Día del libro</vt:lpstr>
      <vt:lpstr>Día de Castilla y León</vt:lpstr>
      <vt:lpstr>Día contra el bulling o acoso escolar.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Materiales educativos para fechas señaladas</dc:title>
  <dc:creator>Usuario</dc:creator>
  <cp:lastModifiedBy>Usuario</cp:lastModifiedBy>
  <cp:revision>17</cp:revision>
  <dcterms:created xsi:type="dcterms:W3CDTF">2021-05-25T16:33:18Z</dcterms:created>
  <dcterms:modified xsi:type="dcterms:W3CDTF">2021-05-30T18:26:37Z</dcterms:modified>
</cp:coreProperties>
</file>