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xml" ContentType="application/xml"/>
  <Override PartName="/ppt/presentation.xml" ContentType="application/vnd.openxmlformats-officedocument.presentationml.presentation.main+xml"/>
  <Override PartName="/ppt/slides/slide86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104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105.xml" ContentType="application/vnd.openxmlformats-officedocument.presentationml.slide+xml"/>
  <Override PartName="/ppt/slides/slide52.xml" ContentType="application/vnd.openxmlformats-officedocument.presentationml.slide+xml"/>
  <Override PartName="/ppt/slides/slide103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62.xml" ContentType="application/vnd.openxmlformats-officedocument.presentationml.slide+xml"/>
  <Override PartName="/ppt/slides/slide61.xml" ContentType="application/vnd.openxmlformats-officedocument.presentationml.slide+xml"/>
  <Override PartName="/ppt/slides/slide101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102.xml" ContentType="application/vnd.openxmlformats-officedocument.presentationml.slide+xml"/>
  <Override PartName="/ppt/slides/slide51.xml" ContentType="application/vnd.openxmlformats-officedocument.presentationml.slide+xml"/>
  <Override PartName="/ppt/slides/slide106.xml" ContentType="application/vnd.openxmlformats-officedocument.presentationml.slide+xml"/>
  <Override PartName="/ppt/slides/slide50.xml" ContentType="application/vnd.openxmlformats-officedocument.presentationml.slide+xml"/>
  <Override PartName="/ppt/slides/slide43.xml" ContentType="application/vnd.openxmlformats-officedocument.presentationml.slide+xml"/>
  <Override PartName="/ppt/slides/slide110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111.xml" ContentType="application/vnd.openxmlformats-officedocument.presentationml.slide+xml"/>
  <Override PartName="/ppt/slides/slide40.xml" ContentType="application/vnd.openxmlformats-officedocument.presentationml.slide+xml"/>
  <Override PartName="/ppt/slides/slide44.xml" ContentType="application/vnd.openxmlformats-officedocument.presentationml.slide+xml"/>
  <Override PartName="/ppt/slides/slide87.xml" ContentType="application/vnd.openxmlformats-officedocument.presentationml.slide+xml"/>
  <Override PartName="/ppt/slides/slide45.xml" ContentType="application/vnd.openxmlformats-officedocument.presentationml.slide+xml"/>
  <Override PartName="/ppt/slides/slide49.xml" ContentType="application/vnd.openxmlformats-officedocument.presentationml.slide+xml"/>
  <Override PartName="/ppt/slides/slide107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108.xml" ContentType="application/vnd.openxmlformats-officedocument.presentationml.slide+xml"/>
  <Override PartName="/ppt/slides/slide46.xml" ContentType="application/vnd.openxmlformats-officedocument.presentationml.slide+xml"/>
  <Override PartName="/ppt/slides/slide100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80.xml" ContentType="application/vnd.openxmlformats-officedocument.presentationml.slide+xml"/>
  <Override PartName="/ppt/slides/slide92.xml" ContentType="application/vnd.openxmlformats-officedocument.presentationml.slide+xml"/>
  <Override PartName="/ppt/slides/slide79.xml" ContentType="application/vnd.openxmlformats-officedocument.presentationml.slide+xml"/>
  <Override PartName="/ppt/slides/slide78.xml" ContentType="application/vnd.openxmlformats-officedocument.presentationml.slide+xml"/>
  <Override PartName="/ppt/slides/slide93.xml" ContentType="application/vnd.openxmlformats-officedocument.presentationml.slide+xml"/>
  <Override PartName="/ppt/slides/slide77.xml" ContentType="application/vnd.openxmlformats-officedocument.presentationml.slide+xml"/>
  <Override PartName="/ppt/slides/slide81.xml" ContentType="application/vnd.openxmlformats-officedocument.presentationml.slide+xml"/>
  <Override PartName="/ppt/slides/slide91.xml" ContentType="application/vnd.openxmlformats-officedocument.presentationml.slide+xml"/>
  <Override PartName="/ppt/slides/slide82.xml" ContentType="application/vnd.openxmlformats-officedocument.presentationml.slide+xml"/>
  <Override PartName="/ppt/slides/slide88.xml" ContentType="application/vnd.openxmlformats-officedocument.presentationml.slide+xml"/>
  <Override PartName="/ppt/slides/slide85.xml" ContentType="application/vnd.openxmlformats-officedocument.presentationml.slide+xml"/>
  <Override PartName="/ppt/slides/slide84.xml" ContentType="application/vnd.openxmlformats-officedocument.presentationml.slide+xml"/>
  <Override PartName="/ppt/slides/slide89.xml" ContentType="application/vnd.openxmlformats-officedocument.presentationml.slide+xml"/>
  <Override PartName="/ppt/slides/slide83.xml" ContentType="application/vnd.openxmlformats-officedocument.presentationml.slide+xml"/>
  <Override PartName="/ppt/slides/slide90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75.xml" ContentType="application/vnd.openxmlformats-officedocument.presentationml.slide+xml"/>
  <Override PartName="/ppt/slides/slide68.xml" ContentType="application/vnd.openxmlformats-officedocument.presentationml.slide+xml"/>
  <Override PartName="/ppt/slides/slide98.xml" ContentType="application/vnd.openxmlformats-officedocument.presentationml.slide+xml"/>
  <Override PartName="/ppt/slides/slide67.xml" ContentType="application/vnd.openxmlformats-officedocument.presentationml.slide+xml"/>
  <Override PartName="/ppt/slides/slide66.xml" ContentType="application/vnd.openxmlformats-officedocument.presentationml.slide+xml"/>
  <Override PartName="/ppt/slides/slide99.xml" ContentType="application/vnd.openxmlformats-officedocument.presentationml.slide+xml"/>
  <Override PartName="/ppt/slides/slide65.xml" ContentType="application/vnd.openxmlformats-officedocument.presentationml.slide+xml"/>
  <Override PartName="/ppt/slides/slide69.xml" ContentType="application/vnd.openxmlformats-officedocument.presentationml.slide+xml"/>
  <Override PartName="/ppt/slides/slide97.xml" ContentType="application/vnd.openxmlformats-officedocument.presentationml.slide+xml"/>
  <Override PartName="/ppt/slides/slide70.xml" ContentType="application/vnd.openxmlformats-officedocument.presentationml.slide+xml"/>
  <Override PartName="/ppt/slides/slide74.xml" ContentType="application/vnd.openxmlformats-officedocument.presentationml.slide+xml"/>
  <Override PartName="/ppt/slides/slide95.xml" ContentType="application/vnd.openxmlformats-officedocument.presentationml.slide+xml"/>
  <Override PartName="/ppt/slides/slide73.xml" ContentType="application/vnd.openxmlformats-officedocument.presentationml.slide+xml"/>
  <Override PartName="/ppt/slides/slide72.xml" ContentType="application/vnd.openxmlformats-officedocument.presentationml.slide+xml"/>
  <Override PartName="/ppt/slides/slide96.xml" ContentType="application/vnd.openxmlformats-officedocument.presentationml.slide+xml"/>
  <Override PartName="/ppt/slides/slide71.xml" ContentType="application/vnd.openxmlformats-officedocument.presentationml.slide+xml"/>
  <Override PartName="/ppt/slides/slide39.xml" ContentType="application/vnd.openxmlformats-officedocument.presentationml.slide+xml"/>
  <Override PartName="/ppt/slides/slide109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25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24.xml" ContentType="application/vnd.openxmlformats-officedocument.presentationml.slide+xml"/>
  <Override PartName="/ppt/slides/slide38.xml" ContentType="application/vnd.openxmlformats-officedocument.presentationml.slide+xml"/>
  <Override PartName="/ppt/slides/slide20.xml" ContentType="application/vnd.openxmlformats-officedocument.presentationml.slide+xml"/>
  <Override PartName="/ppt/slides/slide23.xml" ContentType="application/vnd.openxmlformats-officedocument.presentationml.slide+xml"/>
  <Override PartName="/ppt/slides/slide121.xml" ContentType="application/vnd.openxmlformats-officedocument.presentationml.slide+xml"/>
  <Override PartName="/ppt/slides/slide22.xml" ContentType="application/vnd.openxmlformats-officedocument.presentationml.slide+xml"/>
  <Override PartName="/ppt/slides/slide122.xml" ContentType="application/vnd.openxmlformats-officedocument.presentationml.slide+xml"/>
  <Override PartName="/ppt/slides/slide21.xml" ContentType="application/vnd.openxmlformats-officedocument.presentationml.slide+xml"/>
  <Override PartName="/ppt/slides/slide123.xml" ContentType="application/vnd.openxmlformats-officedocument.presentationml.slide+xml"/>
  <Override PartName="/ppt/slides/slide126.xml" ContentType="application/vnd.openxmlformats-officedocument.presentationml.slide+xml"/>
  <Override PartName="/ppt/slides/slide13.xml" ContentType="application/vnd.openxmlformats-officedocument.presentationml.slide+xml"/>
  <Override PartName="/ppt/slides/slide127.xml" ContentType="application/vnd.openxmlformats-officedocument.presentationml.slide+xml"/>
  <Override PartName="/ppt/slides/slide6.xml" ContentType="application/vnd.openxmlformats-officedocument.presentationml.slide+xml"/>
  <Override PartName="/ppt/slides/slide130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129.xml" ContentType="application/vnd.openxmlformats-officedocument.presentationml.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28.xml" ContentType="application/vnd.openxmlformats-officedocument.presentationml.slide+xml"/>
  <Override PartName="/ppt/slides/slide9.xml" ContentType="application/vnd.openxmlformats-officedocument.presentationml.slide+xml"/>
  <Override PartName="/ppt/slides/slide120.xml" ContentType="application/vnd.openxmlformats-officedocument.presentationml.slide+xml"/>
  <Override PartName="/ppt/slides/slide19.xml" ContentType="application/vnd.openxmlformats-officedocument.presentationml.slide+xml"/>
  <Override PartName="/ppt/slides/slide119.xml" ContentType="application/vnd.openxmlformats-officedocument.presentationml.slide+xml"/>
  <Override PartName="/ppt/slides/slide32.xml" ContentType="application/vnd.openxmlformats-officedocument.presentationml.slide+xml"/>
  <Override PartName="/ppt/slides/slide115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116.xml" ContentType="application/vnd.openxmlformats-officedocument.presentationml.slide+xml"/>
  <Override PartName="/ppt/slides/slide33.xml" ContentType="application/vnd.openxmlformats-officedocument.presentationml.slide+xml"/>
  <Override PartName="/ppt/slides/slide114.xml" ContentType="application/vnd.openxmlformats-officedocument.presentationml.slide+xml"/>
  <Override PartName="/ppt/slides/slide34.xml" ContentType="application/vnd.openxmlformats-officedocument.presentationml.slide+xml"/>
  <Override PartName="/ppt/slides/slide112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113.xml" ContentType="application/vnd.openxmlformats-officedocument.presentationml.slide+xml"/>
  <Override PartName="/ppt/slides/slide35.xml" ContentType="application/vnd.openxmlformats-officedocument.presentationml.slide+xml"/>
  <Override PartName="/ppt/slides/slide29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118.xml" ContentType="application/vnd.openxmlformats-officedocument.presentationml.slide+xml"/>
  <Override PartName="/ppt/slides/slide27.xml" ContentType="application/vnd.openxmlformats-officedocument.presentationml.slide+xml"/>
  <Override PartName="/ppt/slides/slide117.xml" ContentType="application/vnd.openxmlformats-officedocument.presentationml.slide+xml"/>
  <Override PartName="/ppt/slides/slide26.xml" ContentType="application/vnd.openxmlformats-officedocument.presentationml.slide+xml"/>
  <Override PartName="/ppt/slides/slide28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77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2"/>
  </p:notesMasterIdLst>
  <p:sldIdLst>
    <p:sldId id="256" r:id="rId2"/>
    <p:sldId id="384" r:id="rId3"/>
    <p:sldId id="320" r:id="rId4"/>
    <p:sldId id="378" r:id="rId5"/>
    <p:sldId id="379" r:id="rId6"/>
    <p:sldId id="322" r:id="rId7"/>
    <p:sldId id="323" r:id="rId8"/>
    <p:sldId id="487" r:id="rId9"/>
    <p:sldId id="257" r:id="rId10"/>
    <p:sldId id="258" r:id="rId11"/>
    <p:sldId id="259" r:id="rId12"/>
    <p:sldId id="260" r:id="rId13"/>
    <p:sldId id="261" r:id="rId14"/>
    <p:sldId id="262" r:id="rId15"/>
    <p:sldId id="324" r:id="rId16"/>
    <p:sldId id="325" r:id="rId17"/>
    <p:sldId id="326" r:id="rId18"/>
    <p:sldId id="380" r:id="rId19"/>
    <p:sldId id="381" r:id="rId20"/>
    <p:sldId id="327" r:id="rId21"/>
    <p:sldId id="328" r:id="rId22"/>
    <p:sldId id="329" r:id="rId23"/>
    <p:sldId id="330" r:id="rId24"/>
    <p:sldId id="333" r:id="rId25"/>
    <p:sldId id="331" r:id="rId26"/>
    <p:sldId id="332" r:id="rId27"/>
    <p:sldId id="334" r:id="rId28"/>
    <p:sldId id="335" r:id="rId29"/>
    <p:sldId id="336" r:id="rId30"/>
    <p:sldId id="337" r:id="rId31"/>
    <p:sldId id="338" r:id="rId32"/>
    <p:sldId id="339" r:id="rId33"/>
    <p:sldId id="340" r:id="rId34"/>
    <p:sldId id="342" r:id="rId35"/>
    <p:sldId id="485" r:id="rId36"/>
    <p:sldId id="486" r:id="rId37"/>
    <p:sldId id="358" r:id="rId38"/>
    <p:sldId id="357" r:id="rId39"/>
    <p:sldId id="354" r:id="rId40"/>
    <p:sldId id="483" r:id="rId41"/>
    <p:sldId id="484" r:id="rId42"/>
    <p:sldId id="355" r:id="rId43"/>
    <p:sldId id="361" r:id="rId44"/>
    <p:sldId id="360" r:id="rId45"/>
    <p:sldId id="362" r:id="rId46"/>
    <p:sldId id="341" r:id="rId47"/>
    <p:sldId id="353" r:id="rId48"/>
    <p:sldId id="343" r:id="rId49"/>
    <p:sldId id="344" r:id="rId50"/>
    <p:sldId id="345" r:id="rId51"/>
    <p:sldId id="346" r:id="rId52"/>
    <p:sldId id="347" r:id="rId53"/>
    <p:sldId id="348" r:id="rId54"/>
    <p:sldId id="349" r:id="rId55"/>
    <p:sldId id="352" r:id="rId56"/>
    <p:sldId id="350" r:id="rId57"/>
    <p:sldId id="421" r:id="rId58"/>
    <p:sldId id="423" r:id="rId59"/>
    <p:sldId id="422" r:id="rId60"/>
    <p:sldId id="424" r:id="rId61"/>
    <p:sldId id="426" r:id="rId62"/>
    <p:sldId id="427" r:id="rId63"/>
    <p:sldId id="428" r:id="rId64"/>
    <p:sldId id="429" r:id="rId65"/>
    <p:sldId id="382" r:id="rId66"/>
    <p:sldId id="383" r:id="rId67"/>
    <p:sldId id="430" r:id="rId68"/>
    <p:sldId id="458" r:id="rId69"/>
    <p:sldId id="431" r:id="rId70"/>
    <p:sldId id="432" r:id="rId71"/>
    <p:sldId id="433" r:id="rId72"/>
    <p:sldId id="434" r:id="rId73"/>
    <p:sldId id="435" r:id="rId74"/>
    <p:sldId id="436" r:id="rId75"/>
    <p:sldId id="437" r:id="rId76"/>
    <p:sldId id="438" r:id="rId77"/>
    <p:sldId id="439" r:id="rId78"/>
    <p:sldId id="440" r:id="rId79"/>
    <p:sldId id="441" r:id="rId80"/>
    <p:sldId id="442" r:id="rId81"/>
    <p:sldId id="443" r:id="rId82"/>
    <p:sldId id="444" r:id="rId83"/>
    <p:sldId id="445" r:id="rId84"/>
    <p:sldId id="446" r:id="rId85"/>
    <p:sldId id="447" r:id="rId86"/>
    <p:sldId id="448" r:id="rId87"/>
    <p:sldId id="451" r:id="rId88"/>
    <p:sldId id="449" r:id="rId89"/>
    <p:sldId id="450" r:id="rId90"/>
    <p:sldId id="499" r:id="rId91"/>
    <p:sldId id="500" r:id="rId92"/>
    <p:sldId id="501" r:id="rId93"/>
    <p:sldId id="452" r:id="rId94"/>
    <p:sldId id="453" r:id="rId95"/>
    <p:sldId id="454" r:id="rId96"/>
    <p:sldId id="455" r:id="rId97"/>
    <p:sldId id="456" r:id="rId98"/>
    <p:sldId id="457" r:id="rId99"/>
    <p:sldId id="460" r:id="rId100"/>
    <p:sldId id="461" r:id="rId101"/>
    <p:sldId id="459" r:id="rId102"/>
    <p:sldId id="482" r:id="rId103"/>
    <p:sldId id="488" r:id="rId104"/>
    <p:sldId id="489" r:id="rId105"/>
    <p:sldId id="490" r:id="rId106"/>
    <p:sldId id="491" r:id="rId107"/>
    <p:sldId id="493" r:id="rId108"/>
    <p:sldId id="492" r:id="rId109"/>
    <p:sldId id="494" r:id="rId110"/>
    <p:sldId id="495" r:id="rId111"/>
    <p:sldId id="496" r:id="rId112"/>
    <p:sldId id="497" r:id="rId113"/>
    <p:sldId id="498" r:id="rId114"/>
    <p:sldId id="462" r:id="rId115"/>
    <p:sldId id="463" r:id="rId116"/>
    <p:sldId id="464" r:id="rId117"/>
    <p:sldId id="465" r:id="rId118"/>
    <p:sldId id="466" r:id="rId119"/>
    <p:sldId id="468" r:id="rId120"/>
    <p:sldId id="469" r:id="rId121"/>
    <p:sldId id="467" r:id="rId122"/>
    <p:sldId id="470" r:id="rId123"/>
    <p:sldId id="471" r:id="rId124"/>
    <p:sldId id="472" r:id="rId125"/>
    <p:sldId id="473" r:id="rId126"/>
    <p:sldId id="474" r:id="rId127"/>
    <p:sldId id="476" r:id="rId128"/>
    <p:sldId id="477" r:id="rId129"/>
    <p:sldId id="478" r:id="rId130"/>
    <p:sldId id="479" r:id="rId13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 horzBarState="maximized">
    <p:restoredLeft sz="15517" autoAdjust="0"/>
    <p:restoredTop sz="93265" autoAdjust="0"/>
  </p:normalViewPr>
  <p:slideViewPr>
    <p:cSldViewPr snapToGrid="0">
      <p:cViewPr varScale="1">
        <p:scale>
          <a:sx n="76" d="100"/>
          <a:sy n="76" d="100"/>
        </p:scale>
        <p:origin x="-120" y="-2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customXml" Target="../customXml/item2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viewProps" Target="viewProps.xml"/><Relationship Id="rId139" Type="http://schemas.openxmlformats.org/officeDocument/2006/relationships/customXml" Target="../customXml/item3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BA504B-A782-4EA6-B68C-DCFA6E57B407}" type="datetimeFigureOut">
              <a:rPr lang="es-ES" smtClean="0"/>
              <a:pPr/>
              <a:t>15/02/2022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3AE0D7-DE73-4F40-B8B0-E85C0FB5E2D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493832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3AE0D7-DE73-4F40-B8B0-E85C0FB5E2D9}" type="slidenum">
              <a:rPr lang="es-ES" smtClean="0"/>
              <a:pPr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490301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034109817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115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794100064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116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73289200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117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0110002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118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95534356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119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108362920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121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56695430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122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845951986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123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257412594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124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708537495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125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2152717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622559455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126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301401457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127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938448656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128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73280368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129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896095831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3AE0D7-DE73-4F40-B8B0-E85C0FB5E2D9}" type="slidenum">
              <a:rPr lang="es-ES" smtClean="0"/>
              <a:pPr/>
              <a:t>130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950956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9289372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7409127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0732818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6304918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5161262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7769206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251553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807793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6525370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7517246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0437076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8880431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5503523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0827866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052134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1491651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148633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3372807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298821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3793411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2596081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812551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2732090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3525521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5888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1201358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8324628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7603559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6859264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49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068288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5023941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50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967475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51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83424781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52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0671427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53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3711512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54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4703441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55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3379978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56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6710593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57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26662352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58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04647563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59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249095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80034652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60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12979976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61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47533938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62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8144042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63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96401426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64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1304898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65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42491174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66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9233923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68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96861837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69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27956769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70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902496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26504141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71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3955861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72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92006732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73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50988287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74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47110370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75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86528208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76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93155990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77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71739621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78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79744149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79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98345508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80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7302862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75672891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81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33215814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82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33047782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83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80913308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84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69212399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85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97071392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86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99377450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87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47122554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88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26432326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89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47175597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90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108220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40627633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91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2709455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93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59929509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94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8867793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95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28602386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96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19305175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97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9969515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98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17714107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99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8185675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100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72196201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101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128820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92403541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104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87076316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105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7156973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106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06756197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107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72527507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108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70933639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109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60470131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110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25986185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111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973054374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112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3372841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pPr/>
              <a:t>113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24854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5BDAE2F-3F5A-400E-AC52-15BBB115FA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A8CA70AC-A0FA-4B53-BBEE-2D6A946A66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AC808FF-41E1-472B-8EA9-E82F45347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9924-58B3-471B-89A5-F54477AD031F}" type="datetimeFigureOut">
              <a:rPr lang="es-ES" smtClean="0"/>
              <a:pPr/>
              <a:t>15/02/2022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B157236-264C-40E4-BEBB-09F09A9B7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8BDB5C5-30B4-4CF5-816B-2582CAA67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9516-AB77-41CF-BC8F-B7C8F54F6CE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811292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8B9F4B6-6DD3-466F-8680-280F833C6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602A1E79-0C6A-4E21-8883-132E4D2616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C252C74-BE6A-426B-ADC3-86A92906D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9924-58B3-471B-89A5-F54477AD031F}" type="datetimeFigureOut">
              <a:rPr lang="es-ES" smtClean="0"/>
              <a:pPr/>
              <a:t>15/02/2022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9BBB604-D4CC-47D6-875E-7635C580B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BD73A62-F0FD-424E-BC14-8B051C04D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9516-AB77-41CF-BC8F-B7C8F54F6CE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889787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C09F186D-4446-40B2-B214-BF5EFB2391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862E7705-EA67-4DA1-B94C-85511F6A85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3AFE0CA-5623-4AD7-95D4-8BF65C1ED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9924-58B3-471B-89A5-F54477AD031F}" type="datetimeFigureOut">
              <a:rPr lang="es-ES" smtClean="0"/>
              <a:pPr/>
              <a:t>15/02/2022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13CE7E3-F936-4EE0-9630-4687AFA31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529EE96-42E8-4D90-97F3-5C63ACF89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9516-AB77-41CF-BC8F-B7C8F54F6CE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411110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A5B0229-3D20-43C5-B2C2-37A77C947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430E49A-333D-487A-87F6-FE8020FE13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D791B2C-CCA2-4BAC-B179-C2D9AA300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9924-58B3-471B-89A5-F54477AD031F}" type="datetimeFigureOut">
              <a:rPr lang="es-ES" smtClean="0"/>
              <a:pPr/>
              <a:t>15/02/2022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A07123A-D6A5-4C1F-988A-7723F0C9F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FD11365-266B-44FD-8C99-E55E696B3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9516-AB77-41CF-BC8F-B7C8F54F6CE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543181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6D9DFE2-78B3-4809-AE09-604ED4DFB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DC6BC0EB-E441-4568-8163-0FFC8203F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5D7BF7D-B688-4F0C-89D7-7AB3D6FD8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9924-58B3-471B-89A5-F54477AD031F}" type="datetimeFigureOut">
              <a:rPr lang="es-ES" smtClean="0"/>
              <a:pPr/>
              <a:t>15/02/2022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DFB49BB-4718-4FF0-A5BA-F8F1BAB18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B10D26F-7AED-4A71-8F52-106A6350B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9516-AB77-41CF-BC8F-B7C8F54F6CE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946456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3176B0E-5717-4A17-BE96-B6A3CF07D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B45F8BC-EF93-460F-BCF3-589D4FD631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7B390317-A2AD-48E1-99FA-DD3935128A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FCB33D8E-013D-4127-AB78-47A7FDC11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9924-58B3-471B-89A5-F54477AD031F}" type="datetimeFigureOut">
              <a:rPr lang="es-ES" smtClean="0"/>
              <a:pPr/>
              <a:t>15/02/2022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7490570A-18D3-4517-B513-0D7DFC8DD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E636A596-4D58-4BC8-8601-14870A98E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9516-AB77-41CF-BC8F-B7C8F54F6CE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128049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43141B4-8EFB-40C2-96C6-7A5B37E1B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F8B3EC18-7BAA-4AE3-904F-75E2A142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1119757D-135B-4355-A5BB-F9CC40B2E7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016E93F0-FF0C-45C3-BC61-74C4C54B61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4F8582B3-2A6D-4DED-BA93-5789BF221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7B8B5CEB-C4A9-4D11-A82A-ACD6CA9D1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9924-58B3-471B-89A5-F54477AD031F}" type="datetimeFigureOut">
              <a:rPr lang="es-ES" smtClean="0"/>
              <a:pPr/>
              <a:t>15/02/2022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B8D90277-2388-4B59-B10F-C84A4BAC4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5AA11D4C-F4D4-443B-AFA5-B2F253356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9516-AB77-41CF-BC8F-B7C8F54F6CE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070789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D1B7356-BB8E-4CED-9EC8-31616FD35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2204D90A-FCCD-4C2A-89E4-614E054E0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9924-58B3-471B-89A5-F54477AD031F}" type="datetimeFigureOut">
              <a:rPr lang="es-ES" smtClean="0"/>
              <a:pPr/>
              <a:t>15/02/2022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26CD2D0D-42B6-41F5-B5B4-494772E92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1A29F3CC-00ED-4D97-A621-A6823C774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9516-AB77-41CF-BC8F-B7C8F54F6CE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6945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A7415918-0BDF-4A01-B593-01ED1BE53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9924-58B3-471B-89A5-F54477AD031F}" type="datetimeFigureOut">
              <a:rPr lang="es-ES" smtClean="0"/>
              <a:pPr/>
              <a:t>15/02/2022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60BE14B5-7D1F-4095-944D-6A43D8142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8BEED88F-5C16-4326-8ED2-E4B8D4A83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9516-AB77-41CF-BC8F-B7C8F54F6CE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70070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E4A9E8B-9BEF-4423-B32A-A51746243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371CDB6-4C13-4490-A907-A05CE9140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6648F084-07B2-453B-BA1A-DCF41556CA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F2FB29A9-AFEA-4F53-971E-12209AF4E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9924-58B3-471B-89A5-F54477AD031F}" type="datetimeFigureOut">
              <a:rPr lang="es-ES" smtClean="0"/>
              <a:pPr/>
              <a:t>15/02/2022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494884EF-63B1-4BDF-B029-ABEDA8029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061E5807-2B9C-4AC9-B0FF-71960B8CC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9516-AB77-41CF-BC8F-B7C8F54F6CE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173578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1BB6BEA-ECF0-4BF5-82CC-E22C918DD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722C84FA-E8E3-455E-AB33-498EB626E0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982F8A99-1613-45DB-8C0C-FE6A9AD915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09C33C39-01FD-4187-A075-F8D6F40A6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9924-58B3-471B-89A5-F54477AD031F}" type="datetimeFigureOut">
              <a:rPr lang="es-ES" smtClean="0"/>
              <a:pPr/>
              <a:t>15/02/2022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89FE1C2C-5603-4C38-B52F-7DC59D0FE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5B027F57-CF4C-4527-BB3F-45302CBE1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9516-AB77-41CF-BC8F-B7C8F54F6CE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869787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6FEEB876-62B5-4C31-B7A0-BF5708612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F48B8C65-8134-4D62-A52A-7D76EF3D3D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A6F56F7-9423-4E4D-A8DA-C88C2991BE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89924-58B3-471B-89A5-F54477AD031F}" type="datetimeFigureOut">
              <a:rPr lang="es-ES" smtClean="0"/>
              <a:pPr/>
              <a:t>15/02/2022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24378FB-3CC3-4214-A4B6-10A9096EA5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1A8BC39-24AA-47F5-924B-AAFF38DA8E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E9516-AB77-41CF-BC8F-B7C8F54F6CE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09266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3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3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3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3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3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3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3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3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3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3.jpe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3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3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3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3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3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3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3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3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3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3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3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3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3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3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3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3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3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3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3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3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3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3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3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3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3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3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3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3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3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395469EC-40DB-46C0-BDFB-8CD95D89DF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8407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971F7B2F-1BAF-469C-BF71-4129D80F220F}"/>
              </a:ext>
            </a:extLst>
          </p:cNvPr>
          <p:cNvSpPr/>
          <p:nvPr/>
        </p:nvSpPr>
        <p:spPr>
          <a:xfrm>
            <a:off x="3334215" y="345687"/>
            <a:ext cx="4861932" cy="4125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CAJITAS DE VOCABULARIO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139786D8-045F-442C-A69D-D210BE26A4F6}"/>
              </a:ext>
            </a:extLst>
          </p:cNvPr>
          <p:cNvSpPr/>
          <p:nvPr/>
        </p:nvSpPr>
        <p:spPr>
          <a:xfrm>
            <a:off x="6096000" y="1076092"/>
            <a:ext cx="4828478" cy="446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¿ CON QUIÉN ?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88AC2DA0-4D92-4082-BC15-A2A99648209C}"/>
              </a:ext>
            </a:extLst>
          </p:cNvPr>
          <p:cNvSpPr/>
          <p:nvPr/>
        </p:nvSpPr>
        <p:spPr>
          <a:xfrm>
            <a:off x="574288" y="1076092"/>
            <a:ext cx="4828478" cy="446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¿DÓNDE FUI?  ¿ QUÉ HICE ?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xmlns="" id="{29BC55C1-41DD-4F02-AC8D-B5F2FFB6F842}"/>
              </a:ext>
            </a:extLst>
          </p:cNvPr>
          <p:cNvSpPr/>
          <p:nvPr/>
        </p:nvSpPr>
        <p:spPr>
          <a:xfrm>
            <a:off x="856143" y="1839950"/>
            <a:ext cx="4264768" cy="4159407"/>
          </a:xfrm>
          <a:prstGeom prst="roundRect">
            <a:avLst/>
          </a:prstGeom>
          <a:solidFill>
            <a:schemeClr val="accent2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3600" b="1" dirty="0">
                <a:solidFill>
                  <a:srgbClr val="FFFFFF"/>
                </a:solidFill>
                <a:effectLst/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Patinar</a:t>
            </a:r>
            <a:endParaRPr lang="es-E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3600" b="1" dirty="0">
                <a:solidFill>
                  <a:srgbClr val="FFFFFF"/>
                </a:solidFill>
                <a:effectLst/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Tocar la flauta</a:t>
            </a:r>
            <a:endParaRPr lang="es-E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3600" b="1" dirty="0">
                <a:solidFill>
                  <a:srgbClr val="FFFFFF"/>
                </a:solidFill>
                <a:effectLst/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Tocar la guitarra</a:t>
            </a:r>
            <a:endParaRPr lang="es-E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3600" b="1" dirty="0">
                <a:solidFill>
                  <a:srgbClr val="FFFFFF"/>
                </a:solidFill>
                <a:effectLst/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Pintar/pintura</a:t>
            </a:r>
            <a:endParaRPr lang="es-E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s-ES" sz="3600" b="1" dirty="0">
                <a:solidFill>
                  <a:srgbClr val="FFFFFF"/>
                </a:solidFill>
                <a:effectLst/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Jugar  al fútbol</a:t>
            </a:r>
            <a:endParaRPr lang="es-E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xmlns="" id="{98047352-DE69-4E55-91F5-40A3C0BF7843}"/>
              </a:ext>
            </a:extLst>
          </p:cNvPr>
          <p:cNvSpPr/>
          <p:nvPr/>
        </p:nvSpPr>
        <p:spPr>
          <a:xfrm>
            <a:off x="6269130" y="1761889"/>
            <a:ext cx="4655348" cy="4159407"/>
          </a:xfrm>
          <a:prstGeom prst="roundRect">
            <a:avLst/>
          </a:prstGeom>
          <a:solidFill>
            <a:schemeClr val="accent2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3600" b="1" dirty="0">
                <a:solidFill>
                  <a:srgbClr val="FFFFFF"/>
                </a:solidFill>
                <a:effectLst/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Amigo Pepe</a:t>
            </a:r>
            <a:endParaRPr lang="es-E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3600" b="1" dirty="0">
                <a:solidFill>
                  <a:srgbClr val="FFFFFF"/>
                </a:solidFill>
                <a:effectLst/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Hermana Eva</a:t>
            </a:r>
            <a:endParaRPr lang="es-E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3600" b="1" dirty="0">
                <a:solidFill>
                  <a:srgbClr val="FFFFFF"/>
                </a:solidFill>
                <a:effectLst/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Primo Luis</a:t>
            </a:r>
            <a:endParaRPr lang="es-E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3600" b="1" dirty="0">
                <a:solidFill>
                  <a:srgbClr val="FFFFFF"/>
                </a:solidFill>
                <a:effectLst/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Amiga Luna</a:t>
            </a:r>
            <a:endParaRPr lang="es-E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s-ES" sz="3600" b="1" dirty="0">
                <a:solidFill>
                  <a:srgbClr val="FFFFFF"/>
                </a:solidFill>
                <a:effectLst/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Hermano Hugo</a:t>
            </a:r>
            <a:endParaRPr lang="es-E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423783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20033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E6EAA53-E4A8-43C0-9DC2-1797904A961F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DESCRIPCIÓN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D05E7DD0-3DA0-4D0E-8A64-3CF27BE98137}"/>
              </a:ext>
            </a:extLst>
          </p:cNvPr>
          <p:cNvSpPr/>
          <p:nvPr/>
        </p:nvSpPr>
        <p:spPr>
          <a:xfrm>
            <a:off x="5595582" y="283779"/>
            <a:ext cx="4662515" cy="294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RÚBRICA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6CFEEFC4-29AE-41B7-9A07-5F07CE4EBC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545" t="38621" r="31192" b="12490"/>
          <a:stretch/>
        </p:blipFill>
        <p:spPr>
          <a:xfrm>
            <a:off x="4651505" y="1036583"/>
            <a:ext cx="6783749" cy="514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363809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20033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E6EAA53-E4A8-43C0-9DC2-1797904A961F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DESCRIPCIÓN 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xmlns="" id="{045D4538-A605-49E1-B932-DC5010832740}"/>
              </a:ext>
            </a:extLst>
          </p:cNvPr>
          <p:cNvSpPr/>
          <p:nvPr/>
        </p:nvSpPr>
        <p:spPr>
          <a:xfrm>
            <a:off x="5862864" y="524280"/>
            <a:ext cx="4560329" cy="13663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/>
              <a:t>TEXTUALIZACIÓN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xmlns="" id="{FEC13611-216E-4A19-889F-96BA79467DD5}"/>
              </a:ext>
            </a:extLst>
          </p:cNvPr>
          <p:cNvSpPr/>
          <p:nvPr/>
        </p:nvSpPr>
        <p:spPr>
          <a:xfrm>
            <a:off x="5862861" y="2152098"/>
            <a:ext cx="4560329" cy="13663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/>
              <a:t>REVISIÓN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xmlns="" id="{3333D9D0-4A69-4923-BB2D-8BB951EC9526}"/>
              </a:ext>
            </a:extLst>
          </p:cNvPr>
          <p:cNvSpPr/>
          <p:nvPr/>
        </p:nvSpPr>
        <p:spPr>
          <a:xfrm>
            <a:off x="5862861" y="3822643"/>
            <a:ext cx="4560329" cy="13663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/>
              <a:t>TEXTO DEFINITIVO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xmlns="" id="{4253DBD2-6EEB-4CB1-87D1-E281524D4E89}"/>
              </a:ext>
            </a:extLst>
          </p:cNvPr>
          <p:cNvSpPr/>
          <p:nvPr/>
        </p:nvSpPr>
        <p:spPr>
          <a:xfrm>
            <a:off x="5862861" y="5493188"/>
            <a:ext cx="4560329" cy="13663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/>
              <a:t>FUNCIONALIDAD</a:t>
            </a:r>
          </a:p>
        </p:txBody>
      </p:sp>
    </p:spTree>
    <p:extLst>
      <p:ext uri="{BB962C8B-B14F-4D97-AF65-F5344CB8AC3E}">
        <p14:creationId xmlns:p14="http://schemas.microsoft.com/office/powerpoint/2010/main" xmlns="" val="363507738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2123267" y="395561"/>
            <a:ext cx="6800015" cy="10457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/>
              <a:t>MÓDULO PRÁCTICO</a:t>
            </a:r>
          </a:p>
        </p:txBody>
      </p:sp>
      <p:sp>
        <p:nvSpPr>
          <p:cNvPr id="6" name="5 Elipse"/>
          <p:cNvSpPr/>
          <p:nvPr/>
        </p:nvSpPr>
        <p:spPr>
          <a:xfrm>
            <a:off x="915292" y="1747568"/>
            <a:ext cx="3998562" cy="220432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/>
              <a:t>TEXTO MODELO</a:t>
            </a:r>
          </a:p>
          <a:p>
            <a:pPr algn="ctr"/>
            <a:r>
              <a:rPr lang="es-ES" dirty="0"/>
              <a:t>(NARRACIÓN, DESCRIPCIÓN…)</a:t>
            </a:r>
          </a:p>
        </p:txBody>
      </p:sp>
      <p:sp>
        <p:nvSpPr>
          <p:cNvPr id="7" name="6 Elipse"/>
          <p:cNvSpPr/>
          <p:nvPr/>
        </p:nvSpPr>
        <p:spPr>
          <a:xfrm>
            <a:off x="5948767" y="1919207"/>
            <a:ext cx="3998562" cy="220432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PLANIFICACIÓN </a:t>
            </a:r>
          </a:p>
          <a:p>
            <a:pPr algn="ctr"/>
            <a:endParaRPr lang="es-ES" dirty="0"/>
          </a:p>
        </p:txBody>
      </p:sp>
      <p:sp>
        <p:nvSpPr>
          <p:cNvPr id="8" name="6 Elipse">
            <a:extLst>
              <a:ext uri="{FF2B5EF4-FFF2-40B4-BE49-F238E27FC236}">
                <a16:creationId xmlns:a16="http://schemas.microsoft.com/office/drawing/2014/main" xmlns="" id="{15E408B1-79F2-40B3-8BA3-3125D932F235}"/>
              </a:ext>
            </a:extLst>
          </p:cNvPr>
          <p:cNvSpPr/>
          <p:nvPr/>
        </p:nvSpPr>
        <p:spPr>
          <a:xfrm>
            <a:off x="1035180" y="4258116"/>
            <a:ext cx="3998562" cy="220432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TAREAS DE PREESCRITURA </a:t>
            </a:r>
          </a:p>
          <a:p>
            <a:pPr algn="ctr"/>
            <a:endParaRPr lang="es-ES" dirty="0"/>
          </a:p>
        </p:txBody>
      </p:sp>
      <p:sp>
        <p:nvSpPr>
          <p:cNvPr id="9" name="6 Elipse">
            <a:extLst>
              <a:ext uri="{FF2B5EF4-FFF2-40B4-BE49-F238E27FC236}">
                <a16:creationId xmlns:a16="http://schemas.microsoft.com/office/drawing/2014/main" xmlns="" id="{AAEAB337-E666-4577-9282-150CFFE2380D}"/>
              </a:ext>
            </a:extLst>
          </p:cNvPr>
          <p:cNvSpPr/>
          <p:nvPr/>
        </p:nvSpPr>
        <p:spPr>
          <a:xfrm>
            <a:off x="5827898" y="4394393"/>
            <a:ext cx="3998562" cy="220432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/>
              <a:t>TEXTUALIZACIÓN Y CORRECCIÓN</a:t>
            </a:r>
          </a:p>
          <a:p>
            <a:pPr algn="ctr"/>
            <a:r>
              <a:rPr lang="es-ES" sz="1400" dirty="0"/>
              <a:t>(</a:t>
            </a:r>
            <a:r>
              <a:rPr lang="es-ES" dirty="0"/>
              <a:t> </a:t>
            </a:r>
            <a:r>
              <a:rPr lang="es-ES" sz="1400" dirty="0"/>
              <a:t>SUGERENCIAS DIDÁCTICAS)</a:t>
            </a:r>
            <a:endParaRPr lang="es-ES" dirty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l Resumen | El resumen">
            <a:extLst>
              <a:ext uri="{FF2B5EF4-FFF2-40B4-BE49-F238E27FC236}">
                <a16:creationId xmlns:a16="http://schemas.microsoft.com/office/drawing/2014/main" xmlns="" id="{91D65BE0-5E30-42BB-A218-C14BE9A5C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8109" y="0"/>
            <a:ext cx="9210142" cy="689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4086869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20033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4AB61C1C-7C76-4527-AC9A-450607993E73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RESUMEN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B1303D34-0419-45A5-854C-4AB4F4CA7D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86" t="37087" r="68125" b="38382"/>
          <a:stretch/>
        </p:blipFill>
        <p:spPr>
          <a:xfrm>
            <a:off x="4386359" y="1356908"/>
            <a:ext cx="7168328" cy="358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748690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20033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6D3CBA90-BEA6-47FE-B319-6D997C7C6D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05" t="38178" r="36469" b="9939"/>
          <a:stretch/>
        </p:blipFill>
        <p:spPr>
          <a:xfrm>
            <a:off x="4906436" y="417457"/>
            <a:ext cx="5905344" cy="6353457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A4BC788D-3B82-47D4-A397-83FEEA2C0CDE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RESUMEN </a:t>
            </a:r>
          </a:p>
        </p:txBody>
      </p:sp>
    </p:spTree>
    <p:extLst>
      <p:ext uri="{BB962C8B-B14F-4D97-AF65-F5344CB8AC3E}">
        <p14:creationId xmlns:p14="http://schemas.microsoft.com/office/powerpoint/2010/main" xmlns="" val="194431069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20033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3ED12D82-9C84-405D-8A8D-AADF22418F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732" t="37087" r="5544" b="36826"/>
          <a:stretch/>
        </p:blipFill>
        <p:spPr>
          <a:xfrm>
            <a:off x="4438563" y="1639938"/>
            <a:ext cx="7198266" cy="4272236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5E7A1A20-909E-44E5-9894-2685BD1D3758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RESUMEN </a:t>
            </a:r>
          </a:p>
        </p:txBody>
      </p:sp>
    </p:spTree>
    <p:extLst>
      <p:ext uri="{BB962C8B-B14F-4D97-AF65-F5344CB8AC3E}">
        <p14:creationId xmlns:p14="http://schemas.microsoft.com/office/powerpoint/2010/main" xmlns="" val="77509396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20033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98912564-43EC-4108-A9E0-EE2EB53A1C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46" t="39671" r="67455" b="9939"/>
          <a:stretch/>
        </p:blipFill>
        <p:spPr>
          <a:xfrm>
            <a:off x="4870035" y="563370"/>
            <a:ext cx="5895935" cy="6166862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B19B5C4B-D05C-4DEF-BEEA-99DC4CB805A9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RESUMEN </a:t>
            </a:r>
          </a:p>
        </p:txBody>
      </p:sp>
    </p:spTree>
    <p:extLst>
      <p:ext uri="{BB962C8B-B14F-4D97-AF65-F5344CB8AC3E}">
        <p14:creationId xmlns:p14="http://schemas.microsoft.com/office/powerpoint/2010/main" xmlns="" val="399179431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20033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63207D6-8E88-4FB5-B547-952857CE6D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05" t="39671" r="37143" b="16349"/>
          <a:stretch/>
        </p:blipFill>
        <p:spPr>
          <a:xfrm>
            <a:off x="4675908" y="666730"/>
            <a:ext cx="6427521" cy="6011267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7F3A6201-1C40-4592-93C0-EE65656E5103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RESUMEN </a:t>
            </a:r>
          </a:p>
        </p:txBody>
      </p:sp>
    </p:spTree>
    <p:extLst>
      <p:ext uri="{BB962C8B-B14F-4D97-AF65-F5344CB8AC3E}">
        <p14:creationId xmlns:p14="http://schemas.microsoft.com/office/powerpoint/2010/main" xmlns="" val="346274789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20033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E33016CD-F7C6-4068-AE95-D080B9735D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809" t="32382" r="4821" b="11269"/>
          <a:stretch/>
        </p:blipFill>
        <p:spPr>
          <a:xfrm>
            <a:off x="5512096" y="481335"/>
            <a:ext cx="5041794" cy="6060194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BEF705FB-1D2E-47F4-BAD5-20D3D740D02C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RESUMEN </a:t>
            </a:r>
          </a:p>
        </p:txBody>
      </p:sp>
    </p:spTree>
    <p:extLst>
      <p:ext uri="{BB962C8B-B14F-4D97-AF65-F5344CB8AC3E}">
        <p14:creationId xmlns:p14="http://schemas.microsoft.com/office/powerpoint/2010/main" xmlns="" val="558091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971F7B2F-1BAF-469C-BF71-4129D80F220F}"/>
              </a:ext>
            </a:extLst>
          </p:cNvPr>
          <p:cNvSpPr/>
          <p:nvPr/>
        </p:nvSpPr>
        <p:spPr>
          <a:xfrm>
            <a:off x="3155795" y="345687"/>
            <a:ext cx="5040352" cy="691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/>
              <a:t>TEXTO MODELO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xmlns="" id="{98047352-DE69-4E55-91F5-40A3C0BF7843}"/>
              </a:ext>
            </a:extLst>
          </p:cNvPr>
          <p:cNvSpPr/>
          <p:nvPr/>
        </p:nvSpPr>
        <p:spPr>
          <a:xfrm>
            <a:off x="869794" y="1538867"/>
            <a:ext cx="9909717" cy="4159407"/>
          </a:xfrm>
          <a:prstGeom prst="roundRect">
            <a:avLst/>
          </a:prstGeom>
          <a:solidFill>
            <a:schemeClr val="accent2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es-ES" sz="3200" dirty="0">
              <a:latin typeface="Escolar1" panose="000004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es-ES" sz="3200" dirty="0">
              <a:latin typeface="Escolar1" panose="000004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es-ES" sz="3200" dirty="0">
              <a:latin typeface="Escolar1" panose="000004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3200" b="1" dirty="0"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domingo fui a patinar con mi primo Luis.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3200" b="1" dirty="0"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Ayer fui a jugar al fútbol con mi amiga Luna.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3200" b="1" dirty="0"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domingo fui a pintura con mi hermana Eva.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3200" b="1" dirty="0"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domingo fui a tocar la flauta con mi amigo Pepe.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es-ES" sz="3600" b="1" dirty="0">
              <a:latin typeface="Escolar1" panose="000004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es-ES" sz="3600" dirty="0">
              <a:latin typeface="Escolar1" panose="000004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es-ES" sz="3600" dirty="0">
              <a:effectLst/>
              <a:latin typeface="Escolar1" panose="000004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721934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20033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86FB0450-E01E-42A4-B2AF-3CF44D5E43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46" t="29119" r="68463" b="18095"/>
          <a:stretch/>
        </p:blipFill>
        <p:spPr>
          <a:xfrm>
            <a:off x="5240976" y="399024"/>
            <a:ext cx="5517345" cy="6278973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92DBAC4A-C823-4253-8A99-EBDEFB0A6B3F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RESUMEN </a:t>
            </a:r>
          </a:p>
        </p:txBody>
      </p:sp>
    </p:spTree>
    <p:extLst>
      <p:ext uri="{BB962C8B-B14F-4D97-AF65-F5344CB8AC3E}">
        <p14:creationId xmlns:p14="http://schemas.microsoft.com/office/powerpoint/2010/main" xmlns="" val="131182487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20032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7765403F-7AF5-40FF-AE1D-768896849D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915" t="33164" r="51744" b="15873"/>
          <a:stretch/>
        </p:blipFill>
        <p:spPr>
          <a:xfrm>
            <a:off x="5053116" y="524054"/>
            <a:ext cx="5959753" cy="6248739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FAD1DD80-29CE-4368-9914-C09B18219C9A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RESUMEN </a:t>
            </a:r>
          </a:p>
        </p:txBody>
      </p:sp>
    </p:spTree>
    <p:extLst>
      <p:ext uri="{BB962C8B-B14F-4D97-AF65-F5344CB8AC3E}">
        <p14:creationId xmlns:p14="http://schemas.microsoft.com/office/powerpoint/2010/main" xmlns="" val="347547934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20032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6258762-8BEB-462A-BA80-B4D90BE717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05" t="43893" r="37411" b="18254"/>
          <a:stretch/>
        </p:blipFill>
        <p:spPr>
          <a:xfrm>
            <a:off x="4723391" y="506524"/>
            <a:ext cx="6619203" cy="5382647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581973A3-7F4C-4B5C-9134-B528C80414C2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RESUMEN </a:t>
            </a:r>
          </a:p>
        </p:txBody>
      </p:sp>
    </p:spTree>
    <p:extLst>
      <p:ext uri="{BB962C8B-B14F-4D97-AF65-F5344CB8AC3E}">
        <p14:creationId xmlns:p14="http://schemas.microsoft.com/office/powerpoint/2010/main" xmlns="" val="112159047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20032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E6EAA53-E4A8-43C0-9DC2-1797904A961F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RESUMEN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209657A0-7099-479B-A996-1868867D77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014" t="29119" r="20893" b="14286"/>
          <a:stretch/>
        </p:blipFill>
        <p:spPr>
          <a:xfrm>
            <a:off x="5354671" y="276015"/>
            <a:ext cx="5585472" cy="656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064236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oncurso de microrrelatos en el I.E.S. Virgen de Vico">
            <a:extLst>
              <a:ext uri="{FF2B5EF4-FFF2-40B4-BE49-F238E27FC236}">
                <a16:creationId xmlns:a16="http://schemas.microsoft.com/office/drawing/2014/main" xmlns="" id="{F5CAE1E4-CDB2-4694-8685-083016663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3791" y="651641"/>
            <a:ext cx="9634415" cy="551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3381590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20033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E6EAA53-E4A8-43C0-9DC2-1797904A961F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MICRORRELATOS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1C96B342-32E7-4EB0-ADAD-7CCF41089C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86" t="31434" r="57932" b="9940"/>
          <a:stretch/>
        </p:blipFill>
        <p:spPr>
          <a:xfrm>
            <a:off x="5301482" y="379482"/>
            <a:ext cx="4809469" cy="647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687912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20033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E6EAA53-E4A8-43C0-9DC2-1797904A961F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MICRORRELATOS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918C5402-DA4D-4E9E-8B74-415F8FB3E3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448" t="44193" r="19397" b="9639"/>
          <a:stretch/>
        </p:blipFill>
        <p:spPr>
          <a:xfrm>
            <a:off x="4505869" y="1464817"/>
            <a:ext cx="7204850" cy="327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519159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20033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E6EAA53-E4A8-43C0-9DC2-1797904A961F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MICRORRELATOS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B1574D8-6897-4905-A9AC-4244F501C2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687" t="29119" r="20258" b="35304"/>
          <a:stretch/>
        </p:blipFill>
        <p:spPr>
          <a:xfrm>
            <a:off x="4297149" y="1277425"/>
            <a:ext cx="7471687" cy="281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230746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20033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E6EAA53-E4A8-43C0-9DC2-1797904A961F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MICRORRELATOS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55C971D5-F71F-4C56-B947-A3DEAEE84E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223" t="29119" r="20345" b="23506"/>
          <a:stretch/>
        </p:blipFill>
        <p:spPr>
          <a:xfrm>
            <a:off x="4366618" y="1153458"/>
            <a:ext cx="7460617" cy="358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106522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114086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E6EAA53-E4A8-43C0-9DC2-1797904A961F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DESCRIPCIÓN 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xmlns="" id="{045D4538-A605-49E1-B932-DC5010832740}"/>
              </a:ext>
            </a:extLst>
          </p:cNvPr>
          <p:cNvSpPr/>
          <p:nvPr/>
        </p:nvSpPr>
        <p:spPr>
          <a:xfrm>
            <a:off x="5862864" y="524280"/>
            <a:ext cx="4560329" cy="13663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/>
              <a:t>BREVEDAD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xmlns="" id="{FEC13611-216E-4A19-889F-96BA79467DD5}"/>
              </a:ext>
            </a:extLst>
          </p:cNvPr>
          <p:cNvSpPr/>
          <p:nvPr/>
        </p:nvSpPr>
        <p:spPr>
          <a:xfrm>
            <a:off x="5862861" y="2152098"/>
            <a:ext cx="4560329" cy="13663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/>
              <a:t>LENGUAJE PRECISO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xmlns="" id="{3333D9D0-4A69-4923-BB2D-8BB951EC9526}"/>
              </a:ext>
            </a:extLst>
          </p:cNvPr>
          <p:cNvSpPr/>
          <p:nvPr/>
        </p:nvSpPr>
        <p:spPr>
          <a:xfrm>
            <a:off x="6048386" y="5319625"/>
            <a:ext cx="4560329" cy="13663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HECHO INSIGNIFICANTE  =  IDEA MAGNÍFICA 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xmlns="" id="{4253DBD2-6EEB-4CB1-87D1-E281524D4E89}"/>
              </a:ext>
            </a:extLst>
          </p:cNvPr>
          <p:cNvSpPr/>
          <p:nvPr/>
        </p:nvSpPr>
        <p:spPr>
          <a:xfrm>
            <a:off x="6080811" y="3773277"/>
            <a:ext cx="4560329" cy="13663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/>
              <a:t>NO RESUMEN</a:t>
            </a:r>
          </a:p>
        </p:txBody>
      </p:sp>
    </p:spTree>
    <p:extLst>
      <p:ext uri="{BB962C8B-B14F-4D97-AF65-F5344CB8AC3E}">
        <p14:creationId xmlns:p14="http://schemas.microsoft.com/office/powerpoint/2010/main" xmlns="" val="3668263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971F7B2F-1BAF-469C-BF71-4129D80F220F}"/>
              </a:ext>
            </a:extLst>
          </p:cNvPr>
          <p:cNvSpPr/>
          <p:nvPr/>
        </p:nvSpPr>
        <p:spPr>
          <a:xfrm>
            <a:off x="3155795" y="301082"/>
            <a:ext cx="5040352" cy="691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/>
              <a:t>FASE ORAL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DB868F86-922E-489C-A294-C4183E6CF615}"/>
              </a:ext>
            </a:extLst>
          </p:cNvPr>
          <p:cNvSpPr/>
          <p:nvPr/>
        </p:nvSpPr>
        <p:spPr>
          <a:xfrm>
            <a:off x="1397905" y="1405052"/>
            <a:ext cx="8069768" cy="825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/>
              <a:t>VERBALIZAMOS ORACIONES CON PALABRAS DE LAS CAJITAS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xmlns="" id="{19E523B7-5453-4C73-9615-6374AE129915}"/>
              </a:ext>
            </a:extLst>
          </p:cNvPr>
          <p:cNvSpPr/>
          <p:nvPr/>
        </p:nvSpPr>
        <p:spPr>
          <a:xfrm>
            <a:off x="844992" y="2397511"/>
            <a:ext cx="4264768" cy="4159407"/>
          </a:xfrm>
          <a:prstGeom prst="roundRect">
            <a:avLst/>
          </a:prstGeom>
          <a:solidFill>
            <a:schemeClr val="accent2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3600" b="1" dirty="0">
                <a:solidFill>
                  <a:srgbClr val="FFFFFF"/>
                </a:solidFill>
                <a:effectLst/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Patinar</a:t>
            </a:r>
            <a:endParaRPr lang="es-E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3600" b="1" dirty="0">
                <a:solidFill>
                  <a:srgbClr val="FFFFFF"/>
                </a:solidFill>
                <a:effectLst/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Tocar la flauta</a:t>
            </a:r>
            <a:endParaRPr lang="es-E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3600" b="1" dirty="0">
                <a:solidFill>
                  <a:srgbClr val="FFFFFF"/>
                </a:solidFill>
                <a:effectLst/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Tocar la guitarra</a:t>
            </a:r>
            <a:endParaRPr lang="es-E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3600" b="1" dirty="0">
                <a:solidFill>
                  <a:srgbClr val="FFFFFF"/>
                </a:solidFill>
                <a:effectLst/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Pintar/pintura</a:t>
            </a:r>
            <a:endParaRPr lang="es-E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s-ES" sz="3600" b="1" dirty="0">
                <a:solidFill>
                  <a:srgbClr val="FFFFFF"/>
                </a:solidFill>
                <a:effectLst/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Jugar  al fútbol</a:t>
            </a:r>
            <a:endParaRPr lang="es-E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xmlns="" id="{BCD7F71F-33A7-4630-93B7-583FC13F0F7E}"/>
              </a:ext>
            </a:extLst>
          </p:cNvPr>
          <p:cNvSpPr/>
          <p:nvPr/>
        </p:nvSpPr>
        <p:spPr>
          <a:xfrm>
            <a:off x="5432789" y="2397510"/>
            <a:ext cx="4655348" cy="4159407"/>
          </a:xfrm>
          <a:prstGeom prst="roundRect">
            <a:avLst/>
          </a:prstGeom>
          <a:solidFill>
            <a:schemeClr val="accent2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3600" b="1" dirty="0">
                <a:solidFill>
                  <a:srgbClr val="FFFFFF"/>
                </a:solidFill>
                <a:effectLst/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Amigo Pepe</a:t>
            </a:r>
            <a:endParaRPr lang="es-E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3600" b="1" dirty="0">
                <a:solidFill>
                  <a:srgbClr val="FFFFFF"/>
                </a:solidFill>
                <a:effectLst/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Hermana Eva</a:t>
            </a:r>
            <a:endParaRPr lang="es-E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3600" b="1" dirty="0">
                <a:solidFill>
                  <a:srgbClr val="FFFFFF"/>
                </a:solidFill>
                <a:effectLst/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Primo Luis</a:t>
            </a:r>
            <a:endParaRPr lang="es-E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3600" b="1" dirty="0">
                <a:solidFill>
                  <a:srgbClr val="FFFFFF"/>
                </a:solidFill>
                <a:effectLst/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Amiga Luna</a:t>
            </a:r>
            <a:endParaRPr lang="es-E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s-ES" sz="3600" b="1" dirty="0">
                <a:solidFill>
                  <a:srgbClr val="FFFFFF"/>
                </a:solidFill>
                <a:effectLst/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Hermano Hugo</a:t>
            </a:r>
            <a:endParaRPr lang="es-E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805567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9D6DFCA7-BFA4-4062-92EB-68ED21BC75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24" t="31417" r="23621" b="10039"/>
          <a:stretch/>
        </p:blipFill>
        <p:spPr>
          <a:xfrm>
            <a:off x="451944" y="283778"/>
            <a:ext cx="10510345" cy="663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9751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03869" y="24512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20033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E6EAA53-E4A8-43C0-9DC2-1797904A961F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MICRORRELATOS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7C05AFC-D9CF-426D-B28C-E07CD69E37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69" t="29119" r="52845" b="8990"/>
          <a:stretch/>
        </p:blipFill>
        <p:spPr>
          <a:xfrm>
            <a:off x="5319904" y="421418"/>
            <a:ext cx="4957654" cy="625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227058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03869" y="24512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20033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E6EAA53-E4A8-43C0-9DC2-1797904A961F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MICRORRELATOS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E7F63654-84B9-4994-8278-F740D38BEA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83" t="30068" r="67179" b="11264"/>
          <a:stretch/>
        </p:blipFill>
        <p:spPr>
          <a:xfrm>
            <a:off x="5052162" y="281077"/>
            <a:ext cx="5493138" cy="639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065035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03869" y="24512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20033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E6EAA53-E4A8-43C0-9DC2-1797904A961F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MICRORRELATOS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9AEBC639-76CB-4D3B-A619-8C9F454CBB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931" t="33164" r="22414" b="17548"/>
          <a:stretch/>
        </p:blipFill>
        <p:spPr>
          <a:xfrm>
            <a:off x="4332405" y="1456933"/>
            <a:ext cx="7401175" cy="375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696378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03869" y="24512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20033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E6EAA53-E4A8-43C0-9DC2-1797904A961F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MICRORRELATOS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62765833-8162-4CAC-BF52-8393AC5AF1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915" t="46904" r="22327" b="11571"/>
          <a:stretch/>
        </p:blipFill>
        <p:spPr>
          <a:xfrm>
            <a:off x="4522125" y="2137266"/>
            <a:ext cx="6919907" cy="284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175655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03869" y="24512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20033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E6EAA53-E4A8-43C0-9DC2-1797904A961F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MICRORRELATOS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651FF6B3-2D7A-4236-AAA7-92B507AEAE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545" t="29119" r="36120" b="12644"/>
          <a:stretch/>
        </p:blipFill>
        <p:spPr>
          <a:xfrm>
            <a:off x="5285645" y="245120"/>
            <a:ext cx="5308782" cy="660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859563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03869" y="24512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20033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E6EAA53-E4A8-43C0-9DC2-1797904A961F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MICRORRELATOS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64C639AB-F631-46DA-89ED-AB1CD2F52B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723" t="30068" r="50387" b="11724"/>
          <a:stretch/>
        </p:blipFill>
        <p:spPr>
          <a:xfrm>
            <a:off x="4715136" y="649468"/>
            <a:ext cx="6692145" cy="578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369070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20033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E6EAA53-E4A8-43C0-9DC2-1797904A961F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DESCRIPCIÓN 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xmlns="" id="{045D4538-A605-49E1-B932-DC5010832740}"/>
              </a:ext>
            </a:extLst>
          </p:cNvPr>
          <p:cNvSpPr/>
          <p:nvPr/>
        </p:nvSpPr>
        <p:spPr>
          <a:xfrm>
            <a:off x="5862864" y="524280"/>
            <a:ext cx="4560329" cy="13663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/>
              <a:t>TEXTUALIZACIÓN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xmlns="" id="{FEC13611-216E-4A19-889F-96BA79467DD5}"/>
              </a:ext>
            </a:extLst>
          </p:cNvPr>
          <p:cNvSpPr/>
          <p:nvPr/>
        </p:nvSpPr>
        <p:spPr>
          <a:xfrm>
            <a:off x="5862861" y="2152098"/>
            <a:ext cx="4560329" cy="13663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/>
              <a:t>REVISIÓN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xmlns="" id="{3333D9D0-4A69-4923-BB2D-8BB951EC9526}"/>
              </a:ext>
            </a:extLst>
          </p:cNvPr>
          <p:cNvSpPr/>
          <p:nvPr/>
        </p:nvSpPr>
        <p:spPr>
          <a:xfrm>
            <a:off x="5862861" y="3822643"/>
            <a:ext cx="4560329" cy="13663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/>
              <a:t>TEXTO DEFINITIVO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xmlns="" id="{4253DBD2-6EEB-4CB1-87D1-E281524D4E89}"/>
              </a:ext>
            </a:extLst>
          </p:cNvPr>
          <p:cNvSpPr/>
          <p:nvPr/>
        </p:nvSpPr>
        <p:spPr>
          <a:xfrm>
            <a:off x="5862861" y="5493188"/>
            <a:ext cx="4560329" cy="13663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/>
              <a:t>FUNCIONALIDAD</a:t>
            </a:r>
          </a:p>
        </p:txBody>
      </p:sp>
    </p:spTree>
    <p:extLst>
      <p:ext uri="{BB962C8B-B14F-4D97-AF65-F5344CB8AC3E}">
        <p14:creationId xmlns:p14="http://schemas.microsoft.com/office/powerpoint/2010/main" xmlns="" val="105064766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20033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E6EAA53-E4A8-43C0-9DC2-1797904A961F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DESCRIPCIÓN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A06FB881-C763-4280-B80E-5E11FC471E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05" t="30192" r="37931" b="13869"/>
          <a:stretch/>
        </p:blipFill>
        <p:spPr>
          <a:xfrm>
            <a:off x="5178940" y="321058"/>
            <a:ext cx="5352425" cy="656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983633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20033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E6EAA53-E4A8-43C0-9DC2-1797904A961F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DESCRIPCIÓN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1DE384BF-A528-41C5-905F-F4C92B9CF8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69" t="31743" r="54601" b="11571"/>
          <a:stretch/>
        </p:blipFill>
        <p:spPr>
          <a:xfrm>
            <a:off x="4842190" y="572813"/>
            <a:ext cx="6381606" cy="610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7892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971F7B2F-1BAF-469C-BF71-4129D80F220F}"/>
              </a:ext>
            </a:extLst>
          </p:cNvPr>
          <p:cNvSpPr/>
          <p:nvPr/>
        </p:nvSpPr>
        <p:spPr>
          <a:xfrm>
            <a:off x="1605776" y="1516565"/>
            <a:ext cx="8069768" cy="691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/>
              <a:t>TEXTUALIZACIÓN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DB868F86-922E-489C-A294-C4183E6CF615}"/>
              </a:ext>
            </a:extLst>
          </p:cNvPr>
          <p:cNvSpPr/>
          <p:nvPr/>
        </p:nvSpPr>
        <p:spPr>
          <a:xfrm>
            <a:off x="1605776" y="3612994"/>
            <a:ext cx="8069768" cy="825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/>
              <a:t>CORRECCIÓN</a:t>
            </a:r>
          </a:p>
        </p:txBody>
      </p:sp>
    </p:spTree>
    <p:extLst>
      <p:ext uri="{BB962C8B-B14F-4D97-AF65-F5344CB8AC3E}">
        <p14:creationId xmlns:p14="http://schemas.microsoft.com/office/powerpoint/2010/main" xmlns="" val="66274183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395469EC-40DB-46C0-BDFB-8CD95D89DF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8441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971F7B2F-1BAF-469C-BF71-4129D80F220F}"/>
              </a:ext>
            </a:extLst>
          </p:cNvPr>
          <p:cNvSpPr/>
          <p:nvPr/>
        </p:nvSpPr>
        <p:spPr>
          <a:xfrm>
            <a:off x="3155795" y="356838"/>
            <a:ext cx="5040352" cy="6356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/>
              <a:t>ORACIONES CON PREMIO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xmlns="" id="{98047352-DE69-4E55-91F5-40A3C0BF7843}"/>
              </a:ext>
            </a:extLst>
          </p:cNvPr>
          <p:cNvSpPr/>
          <p:nvPr/>
        </p:nvSpPr>
        <p:spPr>
          <a:xfrm>
            <a:off x="869794" y="1538867"/>
            <a:ext cx="9909717" cy="4159407"/>
          </a:xfrm>
          <a:prstGeom prst="roundRect">
            <a:avLst/>
          </a:prstGeom>
          <a:solidFill>
            <a:schemeClr val="accent2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15000"/>
              </a:lnSpc>
            </a:pPr>
            <a:endParaRPr lang="es-ES" sz="3200" dirty="0">
              <a:latin typeface="Escolar1" panose="000004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es-ES" sz="3200" dirty="0">
              <a:latin typeface="Escolar1" panose="000004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es-ES" sz="3200" dirty="0">
              <a:latin typeface="Escolar1" panose="000004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3200" b="1" dirty="0"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domingo/ Ayer fui a patinar con mi amiga Luna.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3200" b="1" dirty="0"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domingo/Ayer fui a tocar la flauta con mi hermana Eva.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es-ES" sz="3600" b="1" dirty="0">
              <a:latin typeface="Escolar1" panose="000004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es-ES" sz="3600" dirty="0">
              <a:latin typeface="Escolar1" panose="000004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es-ES" sz="3600" dirty="0">
              <a:effectLst/>
              <a:latin typeface="Escolar1" panose="000004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3919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60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6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DB5018FD-D56F-4D63-A9DD-4AD5B85AA7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687" t="29644" r="26165" b="11457"/>
          <a:stretch/>
        </p:blipFill>
        <p:spPr>
          <a:xfrm>
            <a:off x="4013233" y="375312"/>
            <a:ext cx="7595600" cy="5337518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10C41780-41A2-49DE-AFBA-FD0948E89F5D}"/>
              </a:ext>
            </a:extLst>
          </p:cNvPr>
          <p:cNvSpPr/>
          <p:nvPr/>
        </p:nvSpPr>
        <p:spPr>
          <a:xfrm>
            <a:off x="435006" y="1464816"/>
            <a:ext cx="3071674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fin de semana</a:t>
            </a:r>
          </a:p>
        </p:txBody>
      </p:sp>
    </p:spTree>
    <p:extLst>
      <p:ext uri="{BB962C8B-B14F-4D97-AF65-F5344CB8AC3E}">
        <p14:creationId xmlns:p14="http://schemas.microsoft.com/office/powerpoint/2010/main" xmlns="" val="1205687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60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6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75921788-D4B1-4065-966F-E31122DFB0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431" t="28997" r="25486" b="9939"/>
          <a:stretch/>
        </p:blipFill>
        <p:spPr>
          <a:xfrm>
            <a:off x="4063514" y="156196"/>
            <a:ext cx="7856530" cy="5612301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46620299-152F-4D32-B312-881B86944707}"/>
              </a:ext>
            </a:extLst>
          </p:cNvPr>
          <p:cNvSpPr/>
          <p:nvPr/>
        </p:nvSpPr>
        <p:spPr>
          <a:xfrm>
            <a:off x="435006" y="1464816"/>
            <a:ext cx="3071674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fin de semana</a:t>
            </a:r>
          </a:p>
        </p:txBody>
      </p:sp>
    </p:spTree>
    <p:extLst>
      <p:ext uri="{BB962C8B-B14F-4D97-AF65-F5344CB8AC3E}">
        <p14:creationId xmlns:p14="http://schemas.microsoft.com/office/powerpoint/2010/main" xmlns="" val="434597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8238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598632" y="2272685"/>
            <a:ext cx="7232811" cy="345904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Ayer fui a clase de piano con mi amiga Laura y lo pasé de maravilla. También estuve regando las plantas con mi prima Carla y lo pasé fatal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8B1A0DA4-9123-4AB1-8200-85F4FC798532}"/>
              </a:ext>
            </a:extLst>
          </p:cNvPr>
          <p:cNvSpPr/>
          <p:nvPr/>
        </p:nvSpPr>
        <p:spPr>
          <a:xfrm>
            <a:off x="435006" y="1464816"/>
            <a:ext cx="3071674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fin de semana</a:t>
            </a:r>
          </a:p>
        </p:txBody>
      </p:sp>
    </p:spTree>
    <p:extLst>
      <p:ext uri="{BB962C8B-B14F-4D97-AF65-F5344CB8AC3E}">
        <p14:creationId xmlns:p14="http://schemas.microsoft.com/office/powerpoint/2010/main" xmlns="" val="1172629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3159883" y="390974"/>
            <a:ext cx="10197745" cy="799425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8B1A0DA4-9123-4AB1-8200-85F4FC798532}"/>
              </a:ext>
            </a:extLst>
          </p:cNvPr>
          <p:cNvSpPr/>
          <p:nvPr/>
        </p:nvSpPr>
        <p:spPr>
          <a:xfrm>
            <a:off x="435006" y="1464816"/>
            <a:ext cx="3071674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fin de semana</a:t>
            </a:r>
          </a:p>
        </p:txBody>
      </p:sp>
      <p:pic>
        <p:nvPicPr>
          <p:cNvPr id="2050" name="Picture 2" descr="Pegatinas personalizadas Sticker adhesivos I impacto33">
            <a:extLst>
              <a:ext uri="{FF2B5EF4-FFF2-40B4-BE49-F238E27FC236}">
                <a16:creationId xmlns:a16="http://schemas.microsoft.com/office/drawing/2014/main" xmlns="" id="{E0A67313-E231-4815-932A-D4727DA8E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2307" y="962474"/>
            <a:ext cx="6044348" cy="604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10385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3159883" y="390974"/>
            <a:ext cx="10197745" cy="799425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8B1A0DA4-9123-4AB1-8200-85F4FC798532}"/>
              </a:ext>
            </a:extLst>
          </p:cNvPr>
          <p:cNvSpPr/>
          <p:nvPr/>
        </p:nvSpPr>
        <p:spPr>
          <a:xfrm>
            <a:off x="435006" y="1464816"/>
            <a:ext cx="3071674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fin de semana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E1F27809-A865-44AF-AB24-D409E5E5DA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601" t="33821" r="29573" b="18699"/>
          <a:stretch/>
        </p:blipFill>
        <p:spPr>
          <a:xfrm>
            <a:off x="4230342" y="762931"/>
            <a:ext cx="8972531" cy="601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0013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1906443" y="-1856732"/>
            <a:ext cx="14341698" cy="2594278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45376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6AAB3D4D-6731-4105-B264-04AC6571E4D0}"/>
              </a:ext>
            </a:extLst>
          </p:cNvPr>
          <p:cNvSpPr/>
          <p:nvPr/>
        </p:nvSpPr>
        <p:spPr>
          <a:xfrm>
            <a:off x="435006" y="1464816"/>
            <a:ext cx="2830942" cy="585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oraciones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👩🏻‍🏫 NARRACIÓN ORAL ⭐¿Qué es la narración oral para niños? (FICHA  NIVELACIÓN FORMATIVA) - YouTube">
            <a:extLst>
              <a:ext uri="{FF2B5EF4-FFF2-40B4-BE49-F238E27FC236}">
                <a16:creationId xmlns:a16="http://schemas.microsoft.com/office/drawing/2014/main" xmlns="" id="{B76303CD-6A55-4D34-90C0-5B5C4CC2E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00481" y="715019"/>
            <a:ext cx="9510133" cy="534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10A4309C-9B3A-4D18-8BE4-D1AD04CE4730}"/>
              </a:ext>
            </a:extLst>
          </p:cNvPr>
          <p:cNvSpPr/>
          <p:nvPr/>
        </p:nvSpPr>
        <p:spPr>
          <a:xfrm>
            <a:off x="6096000" y="3920359"/>
            <a:ext cx="5917324" cy="11456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>
                <a:latin typeface="Bernard MT Condensed" panose="02050806060905020404" pitchFamily="18" charset="0"/>
              </a:rPr>
              <a:t>LA NARRACIÓN ORAL Y ESCRITA</a:t>
            </a:r>
          </a:p>
        </p:txBody>
      </p:sp>
    </p:spTree>
    <p:extLst>
      <p:ext uri="{BB962C8B-B14F-4D97-AF65-F5344CB8AC3E}">
        <p14:creationId xmlns:p14="http://schemas.microsoft.com/office/powerpoint/2010/main" xmlns="" val="24801119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130268" y="46238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78EA456D-6F52-4367-88A8-503453AB96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688" t="30756" r="25873" b="10204"/>
          <a:stretch/>
        </p:blipFill>
        <p:spPr>
          <a:xfrm>
            <a:off x="4021382" y="408373"/>
            <a:ext cx="7963667" cy="5575176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49A9FAE0-9492-4933-A93A-FA38DF248084}"/>
              </a:ext>
            </a:extLst>
          </p:cNvPr>
          <p:cNvSpPr/>
          <p:nvPr/>
        </p:nvSpPr>
        <p:spPr>
          <a:xfrm>
            <a:off x="435006" y="1464816"/>
            <a:ext cx="3071674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El domingo</a:t>
            </a:r>
          </a:p>
        </p:txBody>
      </p:sp>
    </p:spTree>
    <p:extLst>
      <p:ext uri="{BB962C8B-B14F-4D97-AF65-F5344CB8AC3E}">
        <p14:creationId xmlns:p14="http://schemas.microsoft.com/office/powerpoint/2010/main" xmlns="" val="2970059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130268" y="46238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5EA97BF6-0A9B-4EF7-8102-D734B881A9C4}"/>
              </a:ext>
            </a:extLst>
          </p:cNvPr>
          <p:cNvSpPr/>
          <p:nvPr/>
        </p:nvSpPr>
        <p:spPr>
          <a:xfrm>
            <a:off x="435006" y="1464816"/>
            <a:ext cx="3071674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El domingo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3BE809AB-6CE1-4688-83D1-FC99928863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415" t="34960" r="8719" b="18699"/>
          <a:stretch/>
        </p:blipFill>
        <p:spPr>
          <a:xfrm>
            <a:off x="4188358" y="825205"/>
            <a:ext cx="7564709" cy="520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81455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598633" y="2272685"/>
            <a:ext cx="6917490" cy="244766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1800" b="1" dirty="0">
                <a:effectLst/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domingo por la mañana estuve montando en bicicleta con mi prima Juani y lo pasé de maravilla..</a:t>
            </a:r>
            <a:endParaRPr lang="es-E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1800" b="1" dirty="0">
                <a:effectLst/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mediodía comí salmón acompañado de calabacines y pepinillos en un restaurante cerca de casa y no me gustó nada. </a:t>
            </a:r>
            <a:endParaRPr lang="es-E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s-ES" sz="1800" b="1" dirty="0">
                <a:effectLst/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 la tarde estuvimos regando las plantas en casa de mi primo Darío y fue superdivertido.</a:t>
            </a:r>
            <a:endParaRPr lang="es-E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1F405B55-3E6F-4DA0-BDF6-975605B276C9}"/>
              </a:ext>
            </a:extLst>
          </p:cNvPr>
          <p:cNvSpPr/>
          <p:nvPr/>
        </p:nvSpPr>
        <p:spPr>
          <a:xfrm>
            <a:off x="435006" y="1464816"/>
            <a:ext cx="3071674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El domingo</a:t>
            </a:r>
          </a:p>
        </p:txBody>
      </p:sp>
    </p:spTree>
    <p:extLst>
      <p:ext uri="{BB962C8B-B14F-4D97-AF65-F5344CB8AC3E}">
        <p14:creationId xmlns:p14="http://schemas.microsoft.com/office/powerpoint/2010/main" xmlns="" val="16505075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130268" y="46238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xmlns="" id="{F6C32114-076D-48D2-BBB2-14D8E8A21110}"/>
              </a:ext>
            </a:extLst>
          </p:cNvPr>
          <p:cNvSpPr/>
          <p:nvPr/>
        </p:nvSpPr>
        <p:spPr>
          <a:xfrm>
            <a:off x="4145150" y="180003"/>
            <a:ext cx="7413728" cy="670147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16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TEXTO MODELO</a:t>
            </a:r>
            <a:endParaRPr lang="es-E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600" dirty="0"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s-ES" sz="1600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 de enero de 2022</a:t>
            </a:r>
            <a:endParaRPr lang="es-E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600" dirty="0"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Loli</a:t>
            </a:r>
            <a:r>
              <a:rPr lang="es-ES" sz="1600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 Martínez</a:t>
            </a:r>
            <a:endParaRPr lang="es-E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2085975" algn="l"/>
              </a:tabLst>
            </a:pPr>
            <a:r>
              <a:rPr lang="es-ES" sz="1600" b="1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	EL DOMINGO</a:t>
            </a:r>
            <a:endParaRPr lang="es-E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600" b="1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El domingo por la mañana me levanté</a:t>
            </a:r>
            <a:r>
              <a:rPr lang="es-ES" sz="1600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 muy alegre porque era el cumpleaños de mi abuelito. </a:t>
            </a:r>
            <a:r>
              <a:rPr lang="es-ES" sz="1600" b="1" dirty="0"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Lo primero que hice </a:t>
            </a:r>
            <a:r>
              <a:rPr lang="es-ES" sz="1600" dirty="0"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fue ponerme </a:t>
            </a:r>
            <a:r>
              <a:rPr lang="es-ES" sz="1600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un vestido verde con rayas azules y unos zapatitos grises.</a:t>
            </a:r>
            <a:endParaRPr lang="es-E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600" b="1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Después</a:t>
            </a:r>
            <a:r>
              <a:rPr lang="es-ES" sz="1600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 desayuné leche con magdalenas y unos poquitos cereales de chocolate.</a:t>
            </a:r>
            <a:endParaRPr lang="es-E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600" b="1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Luego</a:t>
            </a:r>
            <a:r>
              <a:rPr lang="es-ES" sz="1600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 me fui a dar un paseo con mis amigos y compramos unas golosinas en el quiosco.</a:t>
            </a:r>
            <a:endParaRPr lang="es-E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600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600" b="1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Por la tarde</a:t>
            </a:r>
            <a:r>
              <a:rPr lang="es-ES" sz="1600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 visitamos a mi abuelito y le cantamos el “cumpleaños feliz”. Se puso muy contento y nos invitó a comer paella en un restaurante.</a:t>
            </a:r>
            <a:endParaRPr lang="es-E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600" b="1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Más tarde</a:t>
            </a:r>
            <a:r>
              <a:rPr lang="es-ES" sz="1600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 volvimos a casa y leí un cuento con mamá.</a:t>
            </a:r>
            <a:endParaRPr lang="es-E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600" b="1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A continuación </a:t>
            </a:r>
            <a:r>
              <a:rPr lang="es-ES" sz="1600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me duché y me fui a la cama.</a:t>
            </a:r>
            <a:endParaRPr lang="es-E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600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Fue un día estupendo que nunca olvidaré</a:t>
            </a:r>
            <a:endParaRPr lang="es-E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3878FEE0-CB1B-4BAB-9845-29903AEE739F}"/>
              </a:ext>
            </a:extLst>
          </p:cNvPr>
          <p:cNvSpPr/>
          <p:nvPr/>
        </p:nvSpPr>
        <p:spPr>
          <a:xfrm>
            <a:off x="435006" y="1464816"/>
            <a:ext cx="3071674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El domingo</a:t>
            </a:r>
          </a:p>
        </p:txBody>
      </p:sp>
    </p:spTree>
    <p:extLst>
      <p:ext uri="{BB962C8B-B14F-4D97-AF65-F5344CB8AC3E}">
        <p14:creationId xmlns:p14="http://schemas.microsoft.com/office/powerpoint/2010/main" xmlns="" val="18310971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-138248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130268" y="46238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xmlns="" id="{02956F16-8964-4BBE-BCC0-5C1947AAD9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42412732"/>
              </p:ext>
            </p:extLst>
          </p:nvPr>
        </p:nvGraphicFramePr>
        <p:xfrm>
          <a:off x="4124137" y="452761"/>
          <a:ext cx="6518135" cy="34818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18135">
                  <a:extLst>
                    <a:ext uri="{9D8B030D-6E8A-4147-A177-3AD203B41FA5}">
                      <a16:colId xmlns:a16="http://schemas.microsoft.com/office/drawing/2014/main" xmlns="" val="2996919482"/>
                    </a:ext>
                  </a:extLst>
                </a:gridCol>
              </a:tblGrid>
              <a:tr h="6583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¿CUÁNDO?              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67" marR="50667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82654769"/>
                  </a:ext>
                </a:extLst>
              </a:tr>
              <a:tr h="4891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              ¿QUÉ  HICISTE? 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67" marR="50667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43500723"/>
                  </a:ext>
                </a:extLst>
              </a:tr>
              <a:tr h="5318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                               ¿CON QUIÉN</a:t>
                      </a:r>
                    </a:p>
                  </a:txBody>
                  <a:tcPr marL="50667" marR="50667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62139063"/>
                  </a:ext>
                </a:extLst>
              </a:tr>
              <a:tr h="4815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                                              ¿DÓNDE?</a:t>
                      </a:r>
                    </a:p>
                  </a:txBody>
                  <a:tcPr marL="50667" marR="50667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52276383"/>
                  </a:ext>
                </a:extLst>
              </a:tr>
              <a:tr h="8318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                                                      ¿TE GUSTÓ?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                                                              ¿CÓMO LO PASATE?</a:t>
                      </a:r>
                    </a:p>
                  </a:txBody>
                  <a:tcPr marL="50667" marR="50667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10376994"/>
                  </a:ext>
                </a:extLst>
              </a:tr>
              <a:tr h="4891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                                                                                        ¿POR QUÉ?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67" marR="50667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81171197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xmlns="" id="{9588DF1F-3A3E-488C-93B9-B88E249A48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7782689"/>
              </p:ext>
            </p:extLst>
          </p:nvPr>
        </p:nvGraphicFramePr>
        <p:xfrm>
          <a:off x="4124138" y="4238206"/>
          <a:ext cx="7494020" cy="26507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94020">
                  <a:extLst>
                    <a:ext uri="{9D8B030D-6E8A-4147-A177-3AD203B41FA5}">
                      <a16:colId xmlns:a16="http://schemas.microsoft.com/office/drawing/2014/main" xmlns="" val="34614740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400" dirty="0">
                          <a:effectLst/>
                        </a:rPr>
                        <a:t>El domingo por la mañana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495285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400" dirty="0">
                          <a:effectLst/>
                        </a:rPr>
                        <a:t>Luego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91849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400" dirty="0">
                          <a:effectLst/>
                        </a:rPr>
                        <a:t>Después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724343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400" dirty="0">
                          <a:effectLst/>
                        </a:rPr>
                        <a:t>Más  tarde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41654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4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400" dirty="0">
                          <a:effectLst/>
                        </a:rPr>
                        <a:t>A continuación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49244471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3286AF0C-94CD-4330-B14E-F7A2B9FFB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9518" y="3934639"/>
            <a:ext cx="1034580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MARCADORES TEMPORALES.</a:t>
            </a:r>
            <a:endParaRPr kumimoji="0" lang="es-ES" altLang="es-E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90A25B28-B04A-40D1-808A-362CE2F6889B}"/>
              </a:ext>
            </a:extLst>
          </p:cNvPr>
          <p:cNvSpPr/>
          <p:nvPr/>
        </p:nvSpPr>
        <p:spPr>
          <a:xfrm>
            <a:off x="4498520" y="0"/>
            <a:ext cx="5551002" cy="2840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PREGUNTAS PARA FORMAR ORACIONES </a:t>
            </a:r>
            <a:endParaRPr lang="es-ES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D6496718-2C2F-4C91-B52F-26636BDA3B89}"/>
              </a:ext>
            </a:extLst>
          </p:cNvPr>
          <p:cNvSpPr/>
          <p:nvPr/>
        </p:nvSpPr>
        <p:spPr>
          <a:xfrm>
            <a:off x="435006" y="1464816"/>
            <a:ext cx="3071674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El domingo</a:t>
            </a:r>
          </a:p>
        </p:txBody>
      </p:sp>
    </p:spTree>
    <p:extLst>
      <p:ext uri="{BB962C8B-B14F-4D97-AF65-F5344CB8AC3E}">
        <p14:creationId xmlns:p14="http://schemas.microsoft.com/office/powerpoint/2010/main" xmlns="" val="34265457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130268" y="46238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52C23678-18CE-4D64-A429-7719964B93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687" t="29644" r="26092" b="13786"/>
          <a:stretch/>
        </p:blipFill>
        <p:spPr>
          <a:xfrm>
            <a:off x="4001102" y="710722"/>
            <a:ext cx="7843322" cy="5285391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C4FBB598-0B7C-464F-8F7F-65D2BA922F5C}"/>
              </a:ext>
            </a:extLst>
          </p:cNvPr>
          <p:cNvSpPr/>
          <p:nvPr/>
        </p:nvSpPr>
        <p:spPr>
          <a:xfrm>
            <a:off x="435006" y="1464816"/>
            <a:ext cx="3071674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El domingo</a:t>
            </a:r>
          </a:p>
        </p:txBody>
      </p:sp>
    </p:spTree>
    <p:extLst>
      <p:ext uri="{BB962C8B-B14F-4D97-AF65-F5344CB8AC3E}">
        <p14:creationId xmlns:p14="http://schemas.microsoft.com/office/powerpoint/2010/main" xmlns="" val="2623647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130268" y="46238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E133C319-AB03-4930-A559-7D30DBDBF5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687" t="31688" r="26323" b="11068"/>
          <a:stretch/>
        </p:blipFill>
        <p:spPr>
          <a:xfrm>
            <a:off x="3975378" y="666730"/>
            <a:ext cx="7599144" cy="520731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FCDA0926-A54D-4186-9663-05C822F9A0C2}"/>
              </a:ext>
            </a:extLst>
          </p:cNvPr>
          <p:cNvSpPr/>
          <p:nvPr/>
        </p:nvSpPr>
        <p:spPr>
          <a:xfrm>
            <a:off x="435006" y="1464816"/>
            <a:ext cx="3071674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El domingo</a:t>
            </a:r>
          </a:p>
        </p:txBody>
      </p:sp>
    </p:spTree>
    <p:extLst>
      <p:ext uri="{BB962C8B-B14F-4D97-AF65-F5344CB8AC3E}">
        <p14:creationId xmlns:p14="http://schemas.microsoft.com/office/powerpoint/2010/main" xmlns="" val="42001953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149074" y="666730"/>
            <a:ext cx="6917490" cy="627560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es-ES" sz="2800" dirty="0">
                <a:latin typeface="Bauhaus 93" panose="04030905020B02020C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TEXTUALIZACIÓN</a:t>
            </a: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>
              <a:lnSpc>
                <a:spcPct val="115000"/>
              </a:lnSpc>
              <a:spcAft>
                <a:spcPts val="1000"/>
              </a:spcAft>
            </a:pPr>
            <a:r>
              <a:rPr lang="es-ES" sz="1800" b="1" dirty="0">
                <a:effectLst/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 puse el chándal rojo y las zapatillas negras que </a:t>
            </a:r>
            <a:r>
              <a:rPr lang="es-ES" sz="1800" b="1" u="sng" dirty="0">
                <a:effectLst/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 regaló mi primo David</a:t>
            </a:r>
            <a:endParaRPr lang="es-ES" sz="1800" u="sng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>
              <a:lnSpc>
                <a:spcPct val="115000"/>
              </a:lnSpc>
              <a:spcAft>
                <a:spcPts val="1000"/>
              </a:spcAft>
            </a:pPr>
            <a:r>
              <a:rPr lang="es-ES" sz="1800" b="1" dirty="0">
                <a:effectLst/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 que el sol salía por la ventana y me puse </a:t>
            </a:r>
            <a:r>
              <a:rPr lang="es-ES" sz="1800" b="1" u="sng" dirty="0">
                <a:effectLst/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muy contento</a:t>
            </a:r>
            <a:endParaRPr lang="es-ES" sz="1800" u="sng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>
              <a:lnSpc>
                <a:spcPct val="115000"/>
              </a:lnSpc>
              <a:spcAft>
                <a:spcPts val="1000"/>
              </a:spcAft>
            </a:pPr>
            <a:r>
              <a:rPr lang="es-ES" sz="1800" b="1" dirty="0">
                <a:effectLst/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 eché una siesta de </a:t>
            </a:r>
            <a:r>
              <a:rPr lang="es-ES" sz="1800" b="1" u="sng" dirty="0">
                <a:effectLst/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dos horas </a:t>
            </a:r>
            <a:r>
              <a:rPr lang="es-ES" sz="1800" b="1" dirty="0">
                <a:effectLst/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porque estaba muy cansado</a:t>
            </a:r>
            <a:endParaRPr lang="es-E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es-ES" sz="2800" dirty="0">
                <a:latin typeface="Bauhaus 93" panose="04030905020B02020C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CORRECCIÓN</a:t>
            </a: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732E0264-A763-4094-A963-F749131116F1}"/>
              </a:ext>
            </a:extLst>
          </p:cNvPr>
          <p:cNvSpPr/>
          <p:nvPr/>
        </p:nvSpPr>
        <p:spPr>
          <a:xfrm>
            <a:off x="5027379" y="1730570"/>
            <a:ext cx="3524948" cy="182967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2400" b="1" dirty="0">
                <a:effectLst/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Regaló mi primo David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2400" b="1" dirty="0">
                <a:effectLst/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Muy contento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s-ES" sz="2400" b="1" dirty="0">
                <a:effectLst/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Dos horas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C25B0B05-F532-4970-B008-37F1C80AE3A2}"/>
              </a:ext>
            </a:extLst>
          </p:cNvPr>
          <p:cNvSpPr/>
          <p:nvPr/>
        </p:nvSpPr>
        <p:spPr>
          <a:xfrm>
            <a:off x="435006" y="1464816"/>
            <a:ext cx="3071674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El domingo</a:t>
            </a:r>
          </a:p>
        </p:txBody>
      </p:sp>
    </p:spTree>
    <p:extLst>
      <p:ext uri="{BB962C8B-B14F-4D97-AF65-F5344CB8AC3E}">
        <p14:creationId xmlns:p14="http://schemas.microsoft.com/office/powerpoint/2010/main" xmlns="" val="37927084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16892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F5B8F73-AB04-482D-88E6-73042748FDFB}"/>
              </a:ext>
            </a:extLst>
          </p:cNvPr>
          <p:cNvSpPr/>
          <p:nvPr/>
        </p:nvSpPr>
        <p:spPr>
          <a:xfrm rot="10800000" flipV="1">
            <a:off x="6106900" y="180002"/>
            <a:ext cx="3080158" cy="3082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RÚBRICA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4B32F9E9-2AA5-4407-8666-34F218D1F6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447" t="29972" r="11893" b="14821"/>
          <a:stretch/>
        </p:blipFill>
        <p:spPr>
          <a:xfrm>
            <a:off x="4498520" y="607610"/>
            <a:ext cx="6856020" cy="6142602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4CA20F88-5C2D-4C8D-AA0F-F3E50A1D20C3}"/>
              </a:ext>
            </a:extLst>
          </p:cNvPr>
          <p:cNvSpPr/>
          <p:nvPr/>
        </p:nvSpPr>
        <p:spPr>
          <a:xfrm>
            <a:off x="435006" y="1464816"/>
            <a:ext cx="3071674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El domingo</a:t>
            </a:r>
          </a:p>
        </p:txBody>
      </p:sp>
    </p:spTree>
    <p:extLst>
      <p:ext uri="{BB962C8B-B14F-4D97-AF65-F5344CB8AC3E}">
        <p14:creationId xmlns:p14="http://schemas.microsoft.com/office/powerpoint/2010/main" xmlns="" val="35443906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6AAB3D4D-6731-4105-B264-04AC6571E4D0}"/>
              </a:ext>
            </a:extLst>
          </p:cNvPr>
          <p:cNvSpPr/>
          <p:nvPr/>
        </p:nvSpPr>
        <p:spPr>
          <a:xfrm>
            <a:off x="435006" y="1464816"/>
            <a:ext cx="2818734" cy="585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El domingo. Vivencias propias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021382" y="88777"/>
            <a:ext cx="7821430" cy="701849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800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20 de diciembre de 2021</a:t>
            </a:r>
            <a:endParaRPr lang="es-E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800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Juana Martínez</a:t>
            </a:r>
            <a:endParaRPr lang="es-E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2085975" algn="l"/>
              </a:tabLst>
            </a:pPr>
            <a:r>
              <a:rPr lang="es-ES" sz="1800" b="1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s-ES" sz="1400" b="1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EL DOMINGO</a:t>
            </a:r>
            <a:endParaRPr lang="es-ES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400" b="1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El domingo por la mañana me levanté</a:t>
            </a:r>
            <a:r>
              <a:rPr lang="es-ES" sz="1400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 emocionado porque había llegado el día que tanto tiempo llevaba esperando. </a:t>
            </a:r>
            <a:endParaRPr lang="es-ES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400" b="1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Me puse</a:t>
            </a:r>
            <a:r>
              <a:rPr lang="es-ES" sz="1400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 un traje de color azul y camisa blanca. Además, una pajarita de color rojo, como los artistas. ¡Era la boda de mi prima Sara!</a:t>
            </a:r>
            <a:endParaRPr lang="es-ES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400" b="1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A las 10, </a:t>
            </a:r>
            <a:r>
              <a:rPr lang="es-ES" sz="1400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desayuné con mucho cuidado para no mancharme el traje: leche desnatada, un poco de miel y dos tostadas (sin aceite).</a:t>
            </a:r>
            <a:endParaRPr lang="es-ES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400" b="1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Después salimos todos de casa </a:t>
            </a:r>
            <a:r>
              <a:rPr lang="es-ES" sz="1400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guapísimos (sobre todo mi mamá, que parecía una novia) y fuimos a la iglesia a esperar a mi prima. </a:t>
            </a:r>
            <a:r>
              <a:rPr lang="es-ES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400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Lo que más me gustó fue cuando se dijeron que se querían y se dieron un beso. De lo demás, ni me enteré.</a:t>
            </a:r>
            <a:endParaRPr lang="es-ES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400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400" b="1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Por la tarde</a:t>
            </a:r>
            <a:r>
              <a:rPr lang="es-ES" sz="1400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 fuimos al banquete a un hotel precioso que se llamaba “El Oasis”.</a:t>
            </a:r>
            <a:endParaRPr lang="es-ES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400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Nunca en mi vida he comido tanto: croquetas, gambas, langostinos, cigalas, pescado, cordero, tarta, helado (y muchas cosas más que no sé ni cómo se llamaban). Estaba todo muy rico, sobre todo porque tenía mucha hambre. </a:t>
            </a:r>
            <a:endParaRPr lang="es-ES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400" b="1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A continuación</a:t>
            </a:r>
            <a:r>
              <a:rPr lang="es-ES" sz="1400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, nos dieron unas bolsas de chuches y nos fuimos a jugar a unos hinchables. Yo creo que me tiré por el tobogán más de 30 veces. Hice muchos amigos nuevos.</a:t>
            </a:r>
            <a:endParaRPr lang="es-ES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400" b="1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Por último</a:t>
            </a:r>
            <a:r>
              <a:rPr lang="es-ES" sz="1400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, volvimos a casa muy cansados pero contentos porque había sido un día genial.</a:t>
            </a:r>
            <a:endParaRPr lang="es-ES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5379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61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45376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6AAB3D4D-6731-4105-B264-04AC6571E4D0}"/>
              </a:ext>
            </a:extLst>
          </p:cNvPr>
          <p:cNvSpPr/>
          <p:nvPr/>
        </p:nvSpPr>
        <p:spPr>
          <a:xfrm>
            <a:off x="435006" y="1464816"/>
            <a:ext cx="2830942" cy="585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oraciones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xmlns="" id="{AD087445-0D9F-4586-A6E4-B13072D069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27149271"/>
              </p:ext>
            </p:extLst>
          </p:nvPr>
        </p:nvGraphicFramePr>
        <p:xfrm>
          <a:off x="4498520" y="433156"/>
          <a:ext cx="6523822" cy="24427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61911">
                  <a:extLst>
                    <a:ext uri="{9D8B030D-6E8A-4147-A177-3AD203B41FA5}">
                      <a16:colId xmlns:a16="http://schemas.microsoft.com/office/drawing/2014/main" xmlns="" val="3960967416"/>
                    </a:ext>
                  </a:extLst>
                </a:gridCol>
                <a:gridCol w="3261911">
                  <a:extLst>
                    <a:ext uri="{9D8B030D-6E8A-4147-A177-3AD203B41FA5}">
                      <a16:colId xmlns:a16="http://schemas.microsoft.com/office/drawing/2014/main" xmlns="" val="3750363877"/>
                    </a:ext>
                  </a:extLst>
                </a:gridCol>
              </a:tblGrid>
              <a:tr h="1019587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2000" dirty="0">
                          <a:effectLst/>
                        </a:rPr>
                        <a:t>TEMA</a:t>
                      </a:r>
                      <a:endParaRPr lang="es-ES" sz="1100" dirty="0">
                        <a:effectLst/>
                      </a:endParaRPr>
                    </a:p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s-ES" sz="1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4800">
                          <a:effectLst/>
                        </a:rPr>
                        <a:t>El desayuno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397585167"/>
                  </a:ext>
                </a:extLst>
              </a:tr>
              <a:tr h="610368">
                <a:tc rowSpan="2"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r>
                        <a:rPr lang="es-ES" sz="1800" dirty="0">
                          <a:effectLst/>
                        </a:rPr>
                        <a:t> PREGUNTAS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¿ CUÁNDO?</a:t>
                      </a: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974574783"/>
                  </a:ext>
                </a:extLst>
              </a:tr>
              <a:tr h="77768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1600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¿ QUÉ ?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59037037"/>
                  </a:ext>
                </a:extLst>
              </a:tr>
            </a:tbl>
          </a:graphicData>
        </a:graphic>
      </p:graphicFrame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F87292B8-6910-487F-8909-20A8DCDC78F5}"/>
              </a:ext>
            </a:extLst>
          </p:cNvPr>
          <p:cNvSpPr/>
          <p:nvPr/>
        </p:nvSpPr>
        <p:spPr>
          <a:xfrm>
            <a:off x="4606775" y="2966211"/>
            <a:ext cx="2461260" cy="215201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Esta mañana</a:t>
            </a:r>
            <a:endParaRPr lang="es-ES" sz="11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Ayer         hoy</a:t>
            </a:r>
            <a:endParaRPr lang="es-ES" sz="11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El sábado por la mañana</a:t>
            </a:r>
            <a:endParaRPr lang="es-ES" sz="11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El otro día</a:t>
            </a:r>
            <a:endParaRPr lang="es-ES" sz="11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Luego,        Después</a:t>
            </a:r>
            <a:endParaRPr lang="es-ES" sz="11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xmlns="" id="{55682837-6F01-44E4-BFC0-F108C809F55F}"/>
              </a:ext>
            </a:extLst>
          </p:cNvPr>
          <p:cNvSpPr/>
          <p:nvPr/>
        </p:nvSpPr>
        <p:spPr>
          <a:xfrm>
            <a:off x="7943025" y="2966211"/>
            <a:ext cx="2461260" cy="2152015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Leche</a:t>
            </a:r>
            <a:endParaRPr lang="es-E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Leche con magdalenas</a:t>
            </a:r>
            <a:endParaRPr lang="es-E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Zumo</a:t>
            </a:r>
            <a:endParaRPr lang="es-E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Pan con tomate</a:t>
            </a:r>
            <a:endParaRPr lang="es-E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Tostadas con aceite</a:t>
            </a:r>
            <a:endParaRPr lang="es-E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Galletas de chocolate</a:t>
            </a:r>
            <a:endParaRPr lang="es-E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xmlns="" id="{CA3D0FF9-9B14-4AE3-854A-9A46EE663A94}"/>
              </a:ext>
            </a:extLst>
          </p:cNvPr>
          <p:cNvSpPr/>
          <p:nvPr/>
        </p:nvSpPr>
        <p:spPr>
          <a:xfrm>
            <a:off x="5075758" y="5217802"/>
            <a:ext cx="5064125" cy="209105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lvl="0" indent="-342900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es-ES" sz="18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Ayer desayuné leche.</a:t>
            </a:r>
            <a:endParaRPr lang="es-ES" sz="11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es-ES" sz="18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Hoy he desayunado zumo.</a:t>
            </a:r>
            <a:endParaRPr lang="es-ES" sz="11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es-ES" sz="18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El sábado por la mañana desayuné leche y galletas de chocolate.</a:t>
            </a:r>
            <a:endParaRPr lang="es-ES" sz="11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es-ES" sz="18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El otro día desayuné pan con tomate.</a:t>
            </a:r>
            <a:endParaRPr lang="es-ES" sz="11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6000"/>
              </a:lnSpc>
              <a:spcAft>
                <a:spcPts val="800"/>
              </a:spcAft>
            </a:pPr>
            <a:endParaRPr lang="es-E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78137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1269725-B7D1-4CE3-B99B-7492F19331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840" t="30550" r="26457" b="13657"/>
          <a:stretch/>
        </p:blipFill>
        <p:spPr>
          <a:xfrm>
            <a:off x="4102394" y="623886"/>
            <a:ext cx="7805407" cy="5244933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1B65EEA2-4584-4040-865D-9A10A813FC35}"/>
              </a:ext>
            </a:extLst>
          </p:cNvPr>
          <p:cNvSpPr/>
          <p:nvPr/>
        </p:nvSpPr>
        <p:spPr>
          <a:xfrm>
            <a:off x="435006" y="1464816"/>
            <a:ext cx="2818734" cy="585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El domingo. Vivencias propias</a:t>
            </a:r>
          </a:p>
        </p:txBody>
      </p:sp>
    </p:spTree>
    <p:extLst>
      <p:ext uri="{BB962C8B-B14F-4D97-AF65-F5344CB8AC3E}">
        <p14:creationId xmlns:p14="http://schemas.microsoft.com/office/powerpoint/2010/main" xmlns="" val="17520824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26F3636-E122-484C-92F9-3CAFC8F87E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597" t="29126" r="26675" b="17152"/>
          <a:stretch/>
        </p:blipFill>
        <p:spPr>
          <a:xfrm>
            <a:off x="3955837" y="666730"/>
            <a:ext cx="7964205" cy="5262969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F1DD275D-2C65-452B-A4D2-CCD63C78D2F0}"/>
              </a:ext>
            </a:extLst>
          </p:cNvPr>
          <p:cNvSpPr/>
          <p:nvPr/>
        </p:nvSpPr>
        <p:spPr>
          <a:xfrm>
            <a:off x="435006" y="1464816"/>
            <a:ext cx="2818734" cy="585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El domingo. Vivencias propias</a:t>
            </a:r>
          </a:p>
        </p:txBody>
      </p:sp>
    </p:spTree>
    <p:extLst>
      <p:ext uri="{BB962C8B-B14F-4D97-AF65-F5344CB8AC3E}">
        <p14:creationId xmlns:p14="http://schemas.microsoft.com/office/powerpoint/2010/main" xmlns="" val="6061831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3295872" y="590365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1FB7B3F2-B661-48CF-8D04-5AF6C606499E}"/>
              </a:ext>
            </a:extLst>
          </p:cNvPr>
          <p:cNvSpPr/>
          <p:nvPr/>
        </p:nvSpPr>
        <p:spPr>
          <a:xfrm>
            <a:off x="4946729" y="1151094"/>
            <a:ext cx="3366984" cy="173422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Manzana 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Regaliz negro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s-E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Roscón de reyes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485645DC-59E4-45B8-B744-236193700850}"/>
              </a:ext>
            </a:extLst>
          </p:cNvPr>
          <p:cNvSpPr/>
          <p:nvPr/>
        </p:nvSpPr>
        <p:spPr>
          <a:xfrm>
            <a:off x="4950137" y="435006"/>
            <a:ext cx="3439261" cy="310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latin typeface="Aharoni" panose="02010803020104030203" pitchFamily="2" charset="-79"/>
                <a:cs typeface="Aharoni" panose="02010803020104030203" pitchFamily="2" charset="-79"/>
              </a:rPr>
              <a:t>TEXTUALIZACIÓN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E85E389A-FACA-431B-86B5-0B137548545D}"/>
              </a:ext>
            </a:extLst>
          </p:cNvPr>
          <p:cNvSpPr/>
          <p:nvPr/>
        </p:nvSpPr>
        <p:spPr>
          <a:xfrm>
            <a:off x="4412202" y="3290686"/>
            <a:ext cx="7119891" cy="2699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494155" algn="l"/>
              </a:tabLst>
            </a:pPr>
            <a:r>
              <a:rPr lang="es-ES" sz="2800" b="1" dirty="0">
                <a:effectLst/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Desayuné …..y unos trocitos de manzana. 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494155" algn="l"/>
              </a:tabLst>
            </a:pPr>
            <a:r>
              <a:rPr lang="es-ES" sz="2800" b="1" dirty="0">
                <a:effectLst/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Después de desayunar)… (quiosco…compré regaliz negro)</a:t>
            </a:r>
            <a:endParaRPr lang="es-ES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494155" algn="l"/>
              </a:tabLst>
            </a:pPr>
            <a:r>
              <a:rPr lang="es-ES" sz="2800" b="1" dirty="0">
                <a:effectLst/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Para cenar tomamos roscón de reyes.</a:t>
            </a:r>
            <a:endParaRPr lang="es-ES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3DE4BE82-44F0-47A2-A991-CF8756958481}"/>
              </a:ext>
            </a:extLst>
          </p:cNvPr>
          <p:cNvSpPr/>
          <p:nvPr/>
        </p:nvSpPr>
        <p:spPr>
          <a:xfrm>
            <a:off x="4897020" y="6422994"/>
            <a:ext cx="3439261" cy="310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latin typeface="Aharoni" panose="02010803020104030203" pitchFamily="2" charset="-79"/>
                <a:cs typeface="Aharoni" panose="02010803020104030203" pitchFamily="2" charset="-79"/>
              </a:rPr>
              <a:t>CORRECCIÓN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9652982A-7A12-4116-9C27-D3D9637A0547}"/>
              </a:ext>
            </a:extLst>
          </p:cNvPr>
          <p:cNvSpPr/>
          <p:nvPr/>
        </p:nvSpPr>
        <p:spPr>
          <a:xfrm>
            <a:off x="435006" y="1464816"/>
            <a:ext cx="2818734" cy="585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El domingo. Vivencias propias</a:t>
            </a:r>
          </a:p>
        </p:txBody>
      </p:sp>
    </p:spTree>
    <p:extLst>
      <p:ext uri="{BB962C8B-B14F-4D97-AF65-F5344CB8AC3E}">
        <p14:creationId xmlns:p14="http://schemas.microsoft.com/office/powerpoint/2010/main" xmlns="" val="8127995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16892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F5B8F73-AB04-482D-88E6-73042748FDFB}"/>
              </a:ext>
            </a:extLst>
          </p:cNvPr>
          <p:cNvSpPr/>
          <p:nvPr/>
        </p:nvSpPr>
        <p:spPr>
          <a:xfrm rot="10800000" flipV="1">
            <a:off x="6106900" y="180002"/>
            <a:ext cx="3080158" cy="3082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RÚBRICA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36B5C3B9-75C9-4B3B-8CAB-2B448C9470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155" t="32937" r="37600" b="11198"/>
          <a:stretch/>
        </p:blipFill>
        <p:spPr>
          <a:xfrm>
            <a:off x="5103878" y="596655"/>
            <a:ext cx="4830782" cy="6261345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B810A962-B9CC-4CE5-8D86-635D09F146A3}"/>
              </a:ext>
            </a:extLst>
          </p:cNvPr>
          <p:cNvSpPr/>
          <p:nvPr/>
        </p:nvSpPr>
        <p:spPr>
          <a:xfrm>
            <a:off x="435006" y="1464816"/>
            <a:ext cx="2818734" cy="585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El domingo. Vivencias propias</a:t>
            </a:r>
          </a:p>
        </p:txBody>
      </p:sp>
    </p:spTree>
    <p:extLst>
      <p:ext uri="{BB962C8B-B14F-4D97-AF65-F5344CB8AC3E}">
        <p14:creationId xmlns:p14="http://schemas.microsoft.com/office/powerpoint/2010/main" xmlns="" val="12692005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124405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6AAB3D4D-6731-4105-B264-04AC6571E4D0}"/>
              </a:ext>
            </a:extLst>
          </p:cNvPr>
          <p:cNvSpPr/>
          <p:nvPr/>
        </p:nvSpPr>
        <p:spPr>
          <a:xfrm>
            <a:off x="435006" y="1464816"/>
            <a:ext cx="2672178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DIARIO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196526" y="180003"/>
            <a:ext cx="7625920" cy="67623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912037D4-F321-4E3C-8784-10B8AB6296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69" t="29772" r="51900" b="9939"/>
          <a:stretch/>
        </p:blipFill>
        <p:spPr>
          <a:xfrm>
            <a:off x="5742785" y="267904"/>
            <a:ext cx="4852930" cy="632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60221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124405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6AAB3D4D-6731-4105-B264-04AC6571E4D0}"/>
              </a:ext>
            </a:extLst>
          </p:cNvPr>
          <p:cNvSpPr/>
          <p:nvPr/>
        </p:nvSpPr>
        <p:spPr>
          <a:xfrm>
            <a:off x="435006" y="1464816"/>
            <a:ext cx="2672178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DIARIO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196526" y="180003"/>
            <a:ext cx="7625920" cy="67623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335E6F7-DBE8-49D2-A6FD-F83A4A9E34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420" t="31688" r="33793" b="9939"/>
          <a:stretch/>
        </p:blipFill>
        <p:spPr>
          <a:xfrm>
            <a:off x="5000468" y="281308"/>
            <a:ext cx="6192522" cy="639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59072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124405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6AAB3D4D-6731-4105-B264-04AC6571E4D0}"/>
              </a:ext>
            </a:extLst>
          </p:cNvPr>
          <p:cNvSpPr/>
          <p:nvPr/>
        </p:nvSpPr>
        <p:spPr>
          <a:xfrm>
            <a:off x="435006" y="1464816"/>
            <a:ext cx="2672178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DIARIO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196526" y="180003"/>
            <a:ext cx="7625920" cy="67623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168AEA1A-C29A-434D-BE05-1A2C1A7566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420" t="31434" r="34138" b="11571"/>
          <a:stretch/>
        </p:blipFill>
        <p:spPr>
          <a:xfrm>
            <a:off x="4807086" y="368972"/>
            <a:ext cx="6286609" cy="6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15699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124405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6AAB3D4D-6731-4105-B264-04AC6571E4D0}"/>
              </a:ext>
            </a:extLst>
          </p:cNvPr>
          <p:cNvSpPr/>
          <p:nvPr/>
        </p:nvSpPr>
        <p:spPr>
          <a:xfrm>
            <a:off x="435006" y="1464816"/>
            <a:ext cx="2672178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DIARIO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16892" y="180003"/>
            <a:ext cx="7625920" cy="67623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8011AE26-CD68-4287-93C3-8DE5A25098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94" t="29772" r="52575" b="10938"/>
          <a:stretch/>
        </p:blipFill>
        <p:spPr>
          <a:xfrm>
            <a:off x="5160393" y="340539"/>
            <a:ext cx="5864959" cy="640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83780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124405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6AAB3D4D-6731-4105-B264-04AC6571E4D0}"/>
              </a:ext>
            </a:extLst>
          </p:cNvPr>
          <p:cNvSpPr/>
          <p:nvPr/>
        </p:nvSpPr>
        <p:spPr>
          <a:xfrm>
            <a:off x="435006" y="1464816"/>
            <a:ext cx="2672178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DIARIO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16892" y="180003"/>
            <a:ext cx="7625920" cy="67623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049EBE5-B491-4D0E-AD68-78274B146B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626" t="29772" r="34175" b="9939"/>
          <a:stretch/>
        </p:blipFill>
        <p:spPr>
          <a:xfrm>
            <a:off x="5116242" y="686938"/>
            <a:ext cx="5265838" cy="6115779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0136D9FA-22DC-4512-8D68-322F7C55E4BE}"/>
              </a:ext>
            </a:extLst>
          </p:cNvPr>
          <p:cNvSpPr/>
          <p:nvPr/>
        </p:nvSpPr>
        <p:spPr>
          <a:xfrm>
            <a:off x="5096693" y="311986"/>
            <a:ext cx="5495278" cy="2429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TEXTO MODELO.   DIARIO DE JUAN</a:t>
            </a:r>
          </a:p>
        </p:txBody>
      </p:sp>
    </p:spTree>
    <p:extLst>
      <p:ext uri="{BB962C8B-B14F-4D97-AF65-F5344CB8AC3E}">
        <p14:creationId xmlns:p14="http://schemas.microsoft.com/office/powerpoint/2010/main" xmlns="" val="35630908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124405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6AAB3D4D-6731-4105-B264-04AC6571E4D0}"/>
              </a:ext>
            </a:extLst>
          </p:cNvPr>
          <p:cNvSpPr/>
          <p:nvPr/>
        </p:nvSpPr>
        <p:spPr>
          <a:xfrm>
            <a:off x="435006" y="1464816"/>
            <a:ext cx="2672178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DIARIO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16892" y="180003"/>
            <a:ext cx="7625920" cy="67623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CCC0D60-8133-419B-BE67-1C4D87EBA2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568" t="30274" r="36283" b="11473"/>
          <a:stretch/>
        </p:blipFill>
        <p:spPr>
          <a:xfrm>
            <a:off x="5264135" y="280505"/>
            <a:ext cx="5468968" cy="660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933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os desayunos que (sí) son saludables para niños">
            <a:extLst>
              <a:ext uri="{FF2B5EF4-FFF2-40B4-BE49-F238E27FC236}">
                <a16:creationId xmlns:a16="http://schemas.microsoft.com/office/drawing/2014/main" xmlns="" id="{21855995-EF82-4A02-AE31-067727823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815" y="-10861"/>
            <a:ext cx="5927905" cy="305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sto debería incluir tu desayuno para ser perfecto">
            <a:extLst>
              <a:ext uri="{FF2B5EF4-FFF2-40B4-BE49-F238E27FC236}">
                <a16:creationId xmlns:a16="http://schemas.microsoft.com/office/drawing/2014/main" xmlns="" id="{C54F4B6F-1DA8-4672-8A9A-10D0EEF0C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868361"/>
            <a:ext cx="8001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ómo diseñar un desayuno saludable que te ayude a adelgazar (y 101 recetas  para inspirarte)">
            <a:extLst>
              <a:ext uri="{FF2B5EF4-FFF2-40B4-BE49-F238E27FC236}">
                <a16:creationId xmlns:a16="http://schemas.microsoft.com/office/drawing/2014/main" xmlns="" id="{8EB5348A-B6A0-4F4F-8D76-E368E8BAF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044284"/>
            <a:ext cx="5664819" cy="377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ólo una de cada cuatro personas hace un desayuno completo">
            <a:extLst>
              <a:ext uri="{FF2B5EF4-FFF2-40B4-BE49-F238E27FC236}">
                <a16:creationId xmlns:a16="http://schemas.microsoft.com/office/drawing/2014/main" xmlns="" id="{C8BA6216-D85F-44C5-AFC8-58925F740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64819" y="37170"/>
            <a:ext cx="6527181" cy="365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134945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7449882C-F6FA-4AA8-9251-49321158A3F1}"/>
              </a:ext>
            </a:extLst>
          </p:cNvPr>
          <p:cNvSpPr txBox="1"/>
          <p:nvPr/>
        </p:nvSpPr>
        <p:spPr>
          <a:xfrm>
            <a:off x="504497" y="557047"/>
            <a:ext cx="11550869" cy="7415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TAREAS DE PREESCRITURA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Lee este diario y reescríbelo para cambiarlo añadiendo, quitando o cambiando adjetivos, adverbios…, 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tratar de dar </a:t>
            </a: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otro punto de vista a los hechos ocurridos y los sentimientos del autor del diario.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“Querido diario: 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Hoy ha sido un día de carnaval. Esta mañana nos hemos disfrazado en el “cole”: Paquito, apareció vestido de “Spiderman”; Raúl, de “bruja malvada”; y Pepi, iba de “Sol”. Daba mucha risa verles vestidos de esa manera; sobre todo conociendo a Raúl, que suele ser el más gruñón de la clase. 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mi no me hace mucha gracia disfrazarme, no me divierto y me siento muy ridículo. Mis amigos se empeñaron bastante y me vestí de marioneta, pero no tenía gracia. 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Algunos maestros también se han puesto máscaras: el director, don Clemente, iba vestido con un traje corto de marinero; la señorita Josefina, de mariposa; y el de Música, de pescador.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veces pienso que hay muchos niños que no pueden disfrutar como yo de una escuela y una familia y me pongo muy triste. Recuerdo lo que leí en mi último libro, en el capítulo que hablaba de un niño que perdió a su madre en un accidente de tráfico. Me dio mucha pena y fui a abrazar muy fuerte a mi madre y a mi hermano que estaban sentados viendo la “tele”. Bueno, hasta mañana.”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Después los leéis en clase y comprobáis las diferencias entre unos y otros.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34204999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8108165D-4A24-45AA-B402-908C2B15321C}"/>
              </a:ext>
            </a:extLst>
          </p:cNvPr>
          <p:cNvSpPr txBox="1"/>
          <p:nvPr/>
        </p:nvSpPr>
        <p:spPr>
          <a:xfrm>
            <a:off x="283779" y="611804"/>
            <a:ext cx="11908221" cy="5322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</a:pPr>
            <a:r>
              <a:rPr lang="es-ES" sz="18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TAREAS DE PREESCRITURA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Transforma el diario de modo que el significado resultante  sea el contrario. Piensa que no todo se puede cambiar y trata de que el texto resultante tenga sentido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Querida Susi: Esta mañana, en la clase de Matemáticas, he recibido una gran alegría: por fin he sacado un notable en las operaciones con fracciones.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Estaba deseando llegar a casa para que lo vieran mis padres.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Durante el recreo, María Luisa me contó que por la tarde íbamos a organizar un partido de voleibol en la cancha del colegio. Al final, como estaba lloviendo, no pudimos hacerlo y decidimos ir a su casa a construir sus puzles nuevos. 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mediodía, cuando llegué a casa, lo primero que enseñé a mis padres fue el control de “mates”. Cuando lo vieron, me dieron un fuerte abrazo y muchos besos de alegría. Hacía mucho tiempo que no sentía tanta alegría. 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 la tarde, en el taller de informática, he tenido una nueva discusión con un compañero. No sé por qué siempre estamos enfadados por tonterías. 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Después de cenar me fui a la cama a leer mi nuevo libro “Viaje al centro de la Tierra”, de Julio Verne. Me encantó el principio en el que se organiza la expedición. 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Leed los textos que habéis escrito y comprobad las diferencias. Podéis hacer correcciones.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25321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124405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6AAB3D4D-6731-4105-B264-04AC6571E4D0}"/>
              </a:ext>
            </a:extLst>
          </p:cNvPr>
          <p:cNvSpPr/>
          <p:nvPr/>
        </p:nvSpPr>
        <p:spPr>
          <a:xfrm>
            <a:off x="435006" y="1464816"/>
            <a:ext cx="2672178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DIARIO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145787" y="180003"/>
            <a:ext cx="7625920" cy="67623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22AC339D-4BCA-43A4-A60B-CACE71CC0C90}"/>
              </a:ext>
            </a:extLst>
          </p:cNvPr>
          <p:cNvSpPr/>
          <p:nvPr/>
        </p:nvSpPr>
        <p:spPr>
          <a:xfrm>
            <a:off x="5424256" y="681639"/>
            <a:ext cx="5433134" cy="4718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TAREAS DE PREESCRITURA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31CCE3E7-8147-4BF0-A74B-5675CA9D5C46}"/>
              </a:ext>
            </a:extLst>
          </p:cNvPr>
          <p:cNvSpPr/>
          <p:nvPr/>
        </p:nvSpPr>
        <p:spPr>
          <a:xfrm>
            <a:off x="4627486" y="1464816"/>
            <a:ext cx="6966751" cy="28067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VUELVE A ESCRIBIR RESPETANDO LA SECUENCIA TEMPORAL LÓGICA Y UTILIZANDO MARCADORES TEMPORALES AL COMIENZO DE CADA ORACIÓN. Puedes ampliarlas </a:t>
            </a:r>
            <a:endParaRPr lang="es-E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Desayuné chocolate con bizcochos</a:t>
            </a:r>
            <a:endParaRPr lang="es-E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 puse mi jersey azul nuevo</a:t>
            </a:r>
            <a:endParaRPr lang="es-E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Comí espaguetis con tomate</a:t>
            </a:r>
            <a:endParaRPr lang="es-E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Fui al quiosco y compré unos cromos antes de comer.</a:t>
            </a:r>
            <a:endParaRPr lang="es-E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Merendé un bocadillo de salchichón</a:t>
            </a:r>
            <a:endParaRPr lang="es-E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s-ES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 fui a la cama muy contenta.</a:t>
            </a:r>
            <a:endParaRPr lang="es-E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7E240A52-B375-415C-992E-7FB2CD80B8CB}"/>
              </a:ext>
            </a:extLst>
          </p:cNvPr>
          <p:cNvSpPr/>
          <p:nvPr/>
        </p:nvSpPr>
        <p:spPr>
          <a:xfrm>
            <a:off x="5815436" y="4423201"/>
            <a:ext cx="4201978" cy="2266256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11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PRIMERO</a:t>
            </a:r>
            <a:endParaRPr lang="es-ES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11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LUEGO</a:t>
            </a:r>
            <a:endParaRPr lang="es-ES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11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DESPUÉS</a:t>
            </a:r>
            <a:endParaRPr lang="es-ES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11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MÁS TARDE</a:t>
            </a:r>
            <a:endParaRPr lang="es-ES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11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 CONTINUACIÓN</a:t>
            </a:r>
            <a:endParaRPr lang="es-ES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11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AL FINAL, POR FIN</a:t>
            </a:r>
            <a:endParaRPr lang="es-ES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1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A16C654D-734E-4876-B6A8-0EF3BFD3502B}"/>
              </a:ext>
            </a:extLst>
          </p:cNvPr>
          <p:cNvSpPr/>
          <p:nvPr/>
        </p:nvSpPr>
        <p:spPr>
          <a:xfrm rot="19697798">
            <a:off x="4511461" y="4463877"/>
            <a:ext cx="4327933" cy="4718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MARCADORES TEMPORALES</a:t>
            </a:r>
          </a:p>
        </p:txBody>
      </p:sp>
    </p:spTree>
    <p:extLst>
      <p:ext uri="{BB962C8B-B14F-4D97-AF65-F5344CB8AC3E}">
        <p14:creationId xmlns:p14="http://schemas.microsoft.com/office/powerpoint/2010/main" xmlns="" val="22936805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124405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6AAB3D4D-6731-4105-B264-04AC6571E4D0}"/>
              </a:ext>
            </a:extLst>
          </p:cNvPr>
          <p:cNvSpPr/>
          <p:nvPr/>
        </p:nvSpPr>
        <p:spPr>
          <a:xfrm>
            <a:off x="435006" y="1464816"/>
            <a:ext cx="2672178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DIARIO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145787" y="180003"/>
            <a:ext cx="7625920" cy="67623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22AC339D-4BCA-43A4-A60B-CACE71CC0C90}"/>
              </a:ext>
            </a:extLst>
          </p:cNvPr>
          <p:cNvSpPr/>
          <p:nvPr/>
        </p:nvSpPr>
        <p:spPr>
          <a:xfrm>
            <a:off x="5424256" y="681639"/>
            <a:ext cx="5433134" cy="4718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PLANIFICACIÓN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467BF76F-2F4D-4377-B38B-40C0A683C3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020" t="32937" r="53179" b="17799"/>
          <a:stretch/>
        </p:blipFill>
        <p:spPr>
          <a:xfrm>
            <a:off x="5054092" y="1262352"/>
            <a:ext cx="6069627" cy="5460692"/>
          </a:xfrm>
          <a:prstGeom prst="rect">
            <a:avLst/>
          </a:prstGeom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xmlns="" id="{A4AD3825-D4A0-4452-87DB-88363FF40B3E}"/>
              </a:ext>
            </a:extLst>
          </p:cNvPr>
          <p:cNvSpPr/>
          <p:nvPr/>
        </p:nvSpPr>
        <p:spPr>
          <a:xfrm>
            <a:off x="8930936" y="2947386"/>
            <a:ext cx="2585185" cy="115409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s-ES" dirty="0"/>
              <a:t>DIADEMA AZUL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s-ES" dirty="0"/>
              <a:t>PIÑA EN ALMÍBAR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s-ES" dirty="0"/>
              <a:t>DRON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36744356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549916" y="180003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6AAB3D4D-6731-4105-B264-04AC6571E4D0}"/>
              </a:ext>
            </a:extLst>
          </p:cNvPr>
          <p:cNvSpPr/>
          <p:nvPr/>
        </p:nvSpPr>
        <p:spPr>
          <a:xfrm>
            <a:off x="435006" y="1464816"/>
            <a:ext cx="2672178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485645DC-59E4-45B8-B744-236193700850}"/>
              </a:ext>
            </a:extLst>
          </p:cNvPr>
          <p:cNvSpPr/>
          <p:nvPr/>
        </p:nvSpPr>
        <p:spPr>
          <a:xfrm>
            <a:off x="5468645" y="1145320"/>
            <a:ext cx="5015883" cy="603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latin typeface="Aharoni" panose="02010803020104030203" pitchFamily="2" charset="-79"/>
                <a:cs typeface="Aharoni" panose="02010803020104030203" pitchFamily="2" charset="-79"/>
              </a:rPr>
              <a:t>TEXTUALIZACIÓN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3DE4BE82-44F0-47A2-A991-CF8756958481}"/>
              </a:ext>
            </a:extLst>
          </p:cNvPr>
          <p:cNvSpPr/>
          <p:nvPr/>
        </p:nvSpPr>
        <p:spPr>
          <a:xfrm>
            <a:off x="5468645" y="5739413"/>
            <a:ext cx="4443070" cy="603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latin typeface="Aharoni" panose="02010803020104030203" pitchFamily="2" charset="-79"/>
                <a:cs typeface="Aharoni" panose="02010803020104030203" pitchFamily="2" charset="-79"/>
              </a:rPr>
              <a:t>CORRECCIÓN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xmlns="" id="{2FD98F95-DD28-4F3B-A389-779CF24B1BFD}"/>
              </a:ext>
            </a:extLst>
          </p:cNvPr>
          <p:cNvSpPr/>
          <p:nvPr/>
        </p:nvSpPr>
        <p:spPr>
          <a:xfrm>
            <a:off x="6464408" y="2013011"/>
            <a:ext cx="2585185" cy="115409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s-ES" dirty="0"/>
              <a:t>DIADEMA AZUL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s-ES" dirty="0"/>
              <a:t>PIÑA EN ALMÍBAR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s-ES" dirty="0"/>
              <a:t>DRON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es-ES" dirty="0"/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xmlns="" id="{6D8B6489-4F7C-46AA-9D92-72B0ACCAEE0F}"/>
              </a:ext>
            </a:extLst>
          </p:cNvPr>
          <p:cNvSpPr/>
          <p:nvPr/>
        </p:nvSpPr>
        <p:spPr>
          <a:xfrm>
            <a:off x="4572000" y="3323979"/>
            <a:ext cx="6791417" cy="19822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1.- DIADEMA AZUL ( Me la puse en el baño )</a:t>
            </a:r>
          </a:p>
          <a:p>
            <a:pPr algn="ctr"/>
            <a:r>
              <a:rPr lang="es-ES" dirty="0"/>
              <a:t>2.- PIÑA EN ALMÍBAR ( Postre de la comida)</a:t>
            </a:r>
          </a:p>
          <a:p>
            <a:pPr algn="ctr"/>
            <a:r>
              <a:rPr lang="es-ES" dirty="0"/>
              <a:t>3.- DRON. ( Después de desayunar jugué con él) </a:t>
            </a:r>
          </a:p>
        </p:txBody>
      </p:sp>
    </p:spTree>
    <p:extLst>
      <p:ext uri="{BB962C8B-B14F-4D97-AF65-F5344CB8AC3E}">
        <p14:creationId xmlns:p14="http://schemas.microsoft.com/office/powerpoint/2010/main" xmlns="" val="42677818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6AAB3D4D-6731-4105-B264-04AC6571E4D0}"/>
              </a:ext>
            </a:extLst>
          </p:cNvPr>
          <p:cNvSpPr/>
          <p:nvPr/>
        </p:nvSpPr>
        <p:spPr>
          <a:xfrm>
            <a:off x="435006" y="1464816"/>
            <a:ext cx="2672178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16892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F5B8F73-AB04-482D-88E6-73042748FDFB}"/>
              </a:ext>
            </a:extLst>
          </p:cNvPr>
          <p:cNvSpPr/>
          <p:nvPr/>
        </p:nvSpPr>
        <p:spPr>
          <a:xfrm rot="10800000" flipV="1">
            <a:off x="6106900" y="180002"/>
            <a:ext cx="3080158" cy="3082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RÚBRICA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3E9273A-34F7-4A5A-8733-0D4302E941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35" t="29772" r="55291" b="9602"/>
          <a:stretch/>
        </p:blipFill>
        <p:spPr>
          <a:xfrm>
            <a:off x="5216934" y="566568"/>
            <a:ext cx="5711478" cy="630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09029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6AAB3D4D-6731-4105-B264-04AC6571E4D0}"/>
              </a:ext>
            </a:extLst>
          </p:cNvPr>
          <p:cNvSpPr/>
          <p:nvPr/>
        </p:nvSpPr>
        <p:spPr>
          <a:xfrm>
            <a:off x="430924" y="1464816"/>
            <a:ext cx="2676260" cy="6372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 CON FANTASÍA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16892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6D1F88AF-23BE-4CF2-96AF-89573C723739}"/>
              </a:ext>
            </a:extLst>
          </p:cNvPr>
          <p:cNvSpPr/>
          <p:nvPr/>
        </p:nvSpPr>
        <p:spPr>
          <a:xfrm>
            <a:off x="6045886" y="554955"/>
            <a:ext cx="3653870" cy="367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PLANIFICACIÓN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C1D49C9B-E818-456D-848B-389B68B57D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611" t="29772" r="56529" b="10938"/>
          <a:stretch/>
        </p:blipFill>
        <p:spPr>
          <a:xfrm>
            <a:off x="4984128" y="987516"/>
            <a:ext cx="5777386" cy="569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19657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6AAB3D4D-6731-4105-B264-04AC6571E4D0}"/>
              </a:ext>
            </a:extLst>
          </p:cNvPr>
          <p:cNvSpPr/>
          <p:nvPr/>
        </p:nvSpPr>
        <p:spPr>
          <a:xfrm>
            <a:off x="435006" y="1464816"/>
            <a:ext cx="2665546" cy="5741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 CON FANTASÍA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16892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D544D6B-F602-4F1D-AB9D-F9E7DA7B18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490" t="28738" r="26893" b="9601"/>
          <a:stretch/>
        </p:blipFill>
        <p:spPr>
          <a:xfrm>
            <a:off x="4410384" y="666730"/>
            <a:ext cx="7210486" cy="5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72485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6AAB3D4D-6731-4105-B264-04AC6571E4D0}"/>
              </a:ext>
            </a:extLst>
          </p:cNvPr>
          <p:cNvSpPr/>
          <p:nvPr/>
        </p:nvSpPr>
        <p:spPr>
          <a:xfrm>
            <a:off x="435005" y="1464816"/>
            <a:ext cx="2787461" cy="542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 CON FANTASÍA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16892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56ADD46-86CC-433A-9D58-53708CBBF9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709" t="31688" r="26674" b="26321"/>
          <a:stretch/>
        </p:blipFill>
        <p:spPr>
          <a:xfrm>
            <a:off x="4410383" y="786133"/>
            <a:ext cx="7253279" cy="392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40329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16892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7FD935AD-1C17-4B7E-8469-CAB792B6BC9C}"/>
              </a:ext>
            </a:extLst>
          </p:cNvPr>
          <p:cNvSpPr/>
          <p:nvPr/>
        </p:nvSpPr>
        <p:spPr>
          <a:xfrm>
            <a:off x="5299969" y="408372"/>
            <a:ext cx="5841507" cy="435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TAREAS DE PREESCRITURA</a:t>
            </a: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xmlns="" id="{5B2BEDC0-FF0B-42DC-B5D9-0CD81862C8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83496136"/>
              </p:ext>
            </p:extLst>
          </p:nvPr>
        </p:nvGraphicFramePr>
        <p:xfrm>
          <a:off x="4781900" y="1447983"/>
          <a:ext cx="6763896" cy="7917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5139">
                  <a:extLst>
                    <a:ext uri="{9D8B030D-6E8A-4147-A177-3AD203B41FA5}">
                      <a16:colId xmlns:a16="http://schemas.microsoft.com/office/drawing/2014/main" xmlns="" val="1413416940"/>
                    </a:ext>
                  </a:extLst>
                </a:gridCol>
                <a:gridCol w="4108757">
                  <a:extLst>
                    <a:ext uri="{9D8B030D-6E8A-4147-A177-3AD203B41FA5}">
                      <a16:colId xmlns:a16="http://schemas.microsoft.com/office/drawing/2014/main" xmlns="" val="3177973822"/>
                    </a:ext>
                  </a:extLst>
                </a:gridCol>
              </a:tblGrid>
              <a:tr h="7917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400" dirty="0">
                          <a:effectLst/>
                        </a:rPr>
                        <a:t>IDEAS. AL DESPERTAR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400" dirty="0">
                          <a:effectLst/>
                        </a:rPr>
                        <a:t>Despertador. Mucho sueño. Dormí mal. Pesadillas.</a:t>
                      </a:r>
                      <a:endParaRPr lang="es-ES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400" dirty="0">
                          <a:effectLst/>
                        </a:rPr>
                        <a:t>Mariposas negras. 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309903448"/>
                  </a:ext>
                </a:extLst>
              </a:tr>
            </a:tbl>
          </a:graphicData>
        </a:graphic>
      </p:graphicFrame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xmlns="" id="{197EEBEA-0250-4E50-A77F-09051E47F8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06887607"/>
              </p:ext>
            </p:extLst>
          </p:nvPr>
        </p:nvGraphicFramePr>
        <p:xfrm>
          <a:off x="4847208" y="2711146"/>
          <a:ext cx="6668914" cy="9814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10995">
                  <a:extLst>
                    <a:ext uri="{9D8B030D-6E8A-4147-A177-3AD203B41FA5}">
                      <a16:colId xmlns:a16="http://schemas.microsoft.com/office/drawing/2014/main" xmlns="" val="2948213628"/>
                    </a:ext>
                  </a:extLst>
                </a:gridCol>
                <a:gridCol w="4157919">
                  <a:extLst>
                    <a:ext uri="{9D8B030D-6E8A-4147-A177-3AD203B41FA5}">
                      <a16:colId xmlns:a16="http://schemas.microsoft.com/office/drawing/2014/main" xmlns="" val="3932310138"/>
                    </a:ext>
                  </a:extLst>
                </a:gridCol>
              </a:tblGrid>
              <a:tr h="8632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400" dirty="0">
                          <a:effectLst/>
                        </a:rPr>
                        <a:t>IDEAS. AL VESTIRME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400" dirty="0">
                          <a:effectLst/>
                        </a:rPr>
                        <a:t>No encontraba ropa. Pantalones vaqueros voladores, camisa de lucecitas, zapatillas deporte. Mamá, cambiarme, ponerme chándal, educación física cole. Mal humor. 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4670198"/>
                  </a:ext>
                </a:extLst>
              </a:tr>
            </a:tbl>
          </a:graphicData>
        </a:graphic>
      </p:graphicFrame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xmlns="" id="{F6650002-D98B-4BBE-A5A2-7BC4737FF6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74627378"/>
              </p:ext>
            </p:extLst>
          </p:nvPr>
        </p:nvGraphicFramePr>
        <p:xfrm>
          <a:off x="4781900" y="4157335"/>
          <a:ext cx="6670294" cy="8674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86826">
                  <a:extLst>
                    <a:ext uri="{9D8B030D-6E8A-4147-A177-3AD203B41FA5}">
                      <a16:colId xmlns:a16="http://schemas.microsoft.com/office/drawing/2014/main" xmlns="" val="2091829271"/>
                    </a:ext>
                  </a:extLst>
                </a:gridCol>
                <a:gridCol w="4183468">
                  <a:extLst>
                    <a:ext uri="{9D8B030D-6E8A-4147-A177-3AD203B41FA5}">
                      <a16:colId xmlns:a16="http://schemas.microsoft.com/office/drawing/2014/main" xmlns="" val="1203072127"/>
                    </a:ext>
                  </a:extLst>
                </a:gridCol>
              </a:tblGrid>
              <a:tr h="8674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400" dirty="0">
                          <a:effectLst/>
                        </a:rPr>
                        <a:t>IDEAS. DESAYUNO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400" dirty="0">
                          <a:effectLst/>
                        </a:rPr>
                        <a:t>Leche magdalenas. Al mojar cambio color leche. Sabor a pepinillos. No desayunar. Mamá enfadada. Fui al cole, mal cuerpo.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06973080"/>
                  </a:ext>
                </a:extLst>
              </a:tr>
            </a:tbl>
          </a:graphicData>
        </a:graphic>
      </p:graphicFrame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xmlns="" id="{5103F2DA-431E-40B0-A7D7-25128F1F5C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25591129"/>
              </p:ext>
            </p:extLst>
          </p:nvPr>
        </p:nvGraphicFramePr>
        <p:xfrm>
          <a:off x="4780520" y="5323552"/>
          <a:ext cx="6670294" cy="8674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66938">
                  <a:extLst>
                    <a:ext uri="{9D8B030D-6E8A-4147-A177-3AD203B41FA5}">
                      <a16:colId xmlns:a16="http://schemas.microsoft.com/office/drawing/2014/main" xmlns="" val="2779275833"/>
                    </a:ext>
                  </a:extLst>
                </a:gridCol>
                <a:gridCol w="4203356">
                  <a:extLst>
                    <a:ext uri="{9D8B030D-6E8A-4147-A177-3AD203B41FA5}">
                      <a16:colId xmlns:a16="http://schemas.microsoft.com/office/drawing/2014/main" xmlns="" val="2301385772"/>
                    </a:ext>
                  </a:extLst>
                </a:gridCol>
              </a:tblGrid>
              <a:tr h="8674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400" dirty="0">
                          <a:effectLst/>
                        </a:rPr>
                        <a:t>IDEAS</a:t>
                      </a:r>
                      <a:r>
                        <a:rPr lang="es-ES_tradnl" sz="1200" dirty="0">
                          <a:effectLst/>
                        </a:rPr>
                        <a:t> RECREO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 dirty="0">
                          <a:effectLst/>
                        </a:rPr>
                        <a:t>Jugar </a:t>
                      </a:r>
                      <a:r>
                        <a:rPr lang="es-ES_tradnl" sz="1200" dirty="0" err="1">
                          <a:effectLst/>
                        </a:rPr>
                        <a:t>escacesto</a:t>
                      </a:r>
                      <a:r>
                        <a:rPr lang="es-ES_tradnl" sz="1200" dirty="0">
                          <a:effectLst/>
                        </a:rPr>
                        <a:t> (volar desde escaleras hasta canasta. Encestar) Ganó Miguel. Alas nuevas. Tramposo. Enfado.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34289662"/>
                  </a:ext>
                </a:extLst>
              </a:tr>
            </a:tbl>
          </a:graphicData>
        </a:graphic>
      </p:graphicFrame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F0D28CF4-B64E-4564-B9C7-FA68474F6F7D}"/>
              </a:ext>
            </a:extLst>
          </p:cNvPr>
          <p:cNvSpPr/>
          <p:nvPr/>
        </p:nvSpPr>
        <p:spPr>
          <a:xfrm>
            <a:off x="435005" y="1464816"/>
            <a:ext cx="2787461" cy="542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 CON FANTASÍA</a:t>
            </a:r>
          </a:p>
        </p:txBody>
      </p:sp>
    </p:spTree>
    <p:extLst>
      <p:ext uri="{BB962C8B-B14F-4D97-AF65-F5344CB8AC3E}">
        <p14:creationId xmlns:p14="http://schemas.microsoft.com/office/powerpoint/2010/main" xmlns="" val="296196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61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45376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6AAB3D4D-6731-4105-B264-04AC6571E4D0}"/>
              </a:ext>
            </a:extLst>
          </p:cNvPr>
          <p:cNvSpPr/>
          <p:nvPr/>
        </p:nvSpPr>
        <p:spPr>
          <a:xfrm>
            <a:off x="435006" y="1464816"/>
            <a:ext cx="2830942" cy="585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oraciones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xmlns="" id="{AD087445-0D9F-4586-A6E4-B13072D069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02863234"/>
              </p:ext>
            </p:extLst>
          </p:nvPr>
        </p:nvGraphicFramePr>
        <p:xfrm>
          <a:off x="4498520" y="433156"/>
          <a:ext cx="6523822" cy="65202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61911">
                  <a:extLst>
                    <a:ext uri="{9D8B030D-6E8A-4147-A177-3AD203B41FA5}">
                      <a16:colId xmlns:a16="http://schemas.microsoft.com/office/drawing/2014/main" xmlns="" val="3960967416"/>
                    </a:ext>
                  </a:extLst>
                </a:gridCol>
                <a:gridCol w="3261911">
                  <a:extLst>
                    <a:ext uri="{9D8B030D-6E8A-4147-A177-3AD203B41FA5}">
                      <a16:colId xmlns:a16="http://schemas.microsoft.com/office/drawing/2014/main" xmlns="" val="3750363877"/>
                    </a:ext>
                  </a:extLst>
                </a:gridCol>
              </a:tblGrid>
              <a:tr h="1019587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2000" dirty="0">
                          <a:effectLst/>
                        </a:rPr>
                        <a:t>TEMA</a:t>
                      </a:r>
                      <a:endParaRPr lang="es-ES" sz="1100" dirty="0">
                        <a:effectLst/>
                      </a:endParaRPr>
                    </a:p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s-ES" sz="1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4800">
                          <a:effectLst/>
                        </a:rPr>
                        <a:t>El desayuno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397585167"/>
                  </a:ext>
                </a:extLst>
              </a:tr>
              <a:tr h="610368">
                <a:tc rowSpan="4"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s-ES" sz="1100" dirty="0">
                        <a:effectLst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s-ES" sz="1100" dirty="0">
                        <a:effectLst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s-ES" sz="1100" dirty="0">
                        <a:effectLst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s-ES" sz="1100" dirty="0">
                        <a:effectLst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s-ES" sz="1100" dirty="0">
                        <a:effectLst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s-ES" sz="1100" dirty="0">
                        <a:effectLst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r>
                        <a:rPr lang="es-ES" sz="1800" dirty="0">
                          <a:effectLst/>
                        </a:rPr>
                        <a:t> PREGUNTAS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2400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2400" dirty="0">
                          <a:effectLst/>
                          <a:latin typeface="Arial Black" panose="020B0A04020102020204" pitchFamily="34" charset="0"/>
                          <a:cs typeface="Aharoni" panose="02010803020104030203" pitchFamily="2" charset="-79"/>
                        </a:rPr>
                        <a:t>¿ CUÁNDO?</a:t>
                      </a:r>
                      <a:r>
                        <a:rPr lang="es-ES" sz="2400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s-ES" sz="24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974574783"/>
                  </a:ext>
                </a:extLst>
              </a:tr>
              <a:tr h="62709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2400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2400" dirty="0">
                          <a:effectLst/>
                          <a:latin typeface="Arial Black" panose="020B0A04020102020204" pitchFamily="34" charset="0"/>
                          <a:cs typeface="Aharoni" panose="02010803020104030203" pitchFamily="2" charset="-79"/>
                        </a:rPr>
                        <a:t>¿ QUÉ ?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s-ES" sz="2400" dirty="0">
                        <a:effectLst/>
                        <a:latin typeface="Arial Black" panose="020B0A0402010202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59037037"/>
                  </a:ext>
                </a:extLst>
              </a:tr>
              <a:tr h="62709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s-ES" sz="2400" dirty="0">
                        <a:effectLst/>
                        <a:latin typeface="Arial Black" panose="020B0A04020102020204" pitchFamily="34" charset="0"/>
                        <a:cs typeface="Aharoni" panose="02010803020104030203" pitchFamily="2" charset="-79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2400" dirty="0">
                          <a:effectLst/>
                          <a:latin typeface="Arial Black" panose="020B0A04020102020204" pitchFamily="34" charset="0"/>
                          <a:cs typeface="Aharoni" panose="02010803020104030203" pitchFamily="2" charset="-79"/>
                        </a:rPr>
                        <a:t>¿ DÓNDE?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s-ES" sz="2400" dirty="0">
                        <a:effectLst/>
                        <a:latin typeface="Arial Black" panose="020B0A0402010202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40610445"/>
                  </a:ext>
                </a:extLst>
              </a:tr>
              <a:tr h="62709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s-ES" sz="2400" dirty="0">
                        <a:effectLst/>
                        <a:latin typeface="Arial Black" panose="020B0A04020102020204" pitchFamily="34" charset="0"/>
                        <a:cs typeface="Aharoni" panose="02010803020104030203" pitchFamily="2" charset="-79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2400" dirty="0">
                          <a:effectLst/>
                          <a:latin typeface="Arial Black" panose="020B0A04020102020204" pitchFamily="34" charset="0"/>
                          <a:cs typeface="Aharoni" panose="02010803020104030203" pitchFamily="2" charset="-79"/>
                        </a:rPr>
                        <a:t>¿ CON QUIÉN?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s-ES" sz="2400" dirty="0">
                        <a:effectLst/>
                        <a:latin typeface="Arial Black" panose="020B0A0402010202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3865545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2781714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7FD935AD-1C17-4B7E-8469-CAB792B6BC9C}"/>
              </a:ext>
            </a:extLst>
          </p:cNvPr>
          <p:cNvSpPr/>
          <p:nvPr/>
        </p:nvSpPr>
        <p:spPr>
          <a:xfrm>
            <a:off x="5299969" y="408372"/>
            <a:ext cx="5841507" cy="435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TAREAS DE PREESCRITURA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01B605D4-915D-4050-92EA-2935F85F12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687" t="43630" r="27767" b="29213"/>
          <a:stretch/>
        </p:blipFill>
        <p:spPr>
          <a:xfrm>
            <a:off x="4125456" y="1007766"/>
            <a:ext cx="5490968" cy="186246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CB59C7FF-ED6E-4439-9B5E-8B9727FD34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000" t="29903" r="26893" b="43748"/>
          <a:stretch/>
        </p:blipFill>
        <p:spPr>
          <a:xfrm>
            <a:off x="4151650" y="5140381"/>
            <a:ext cx="5464773" cy="1807007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xmlns="" id="{5A44D175-BC95-4589-BA64-49B826D40B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060" t="39372" r="27039" b="28976"/>
          <a:stretch/>
        </p:blipFill>
        <p:spPr>
          <a:xfrm>
            <a:off x="4151650" y="2919951"/>
            <a:ext cx="5464773" cy="2170706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18F0B620-6085-4908-87A8-A2BACB27F1C3}"/>
              </a:ext>
            </a:extLst>
          </p:cNvPr>
          <p:cNvSpPr/>
          <p:nvPr/>
        </p:nvSpPr>
        <p:spPr>
          <a:xfrm>
            <a:off x="435005" y="1464816"/>
            <a:ext cx="2787461" cy="542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 CON FANTASÍA</a:t>
            </a:r>
          </a:p>
        </p:txBody>
      </p:sp>
    </p:spTree>
    <p:extLst>
      <p:ext uri="{BB962C8B-B14F-4D97-AF65-F5344CB8AC3E}">
        <p14:creationId xmlns:p14="http://schemas.microsoft.com/office/powerpoint/2010/main" xmlns="" val="30715996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8238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8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7FD935AD-1C17-4B7E-8469-CAB792B6BC9C}"/>
              </a:ext>
            </a:extLst>
          </p:cNvPr>
          <p:cNvSpPr/>
          <p:nvPr/>
        </p:nvSpPr>
        <p:spPr>
          <a:xfrm>
            <a:off x="4952068" y="180003"/>
            <a:ext cx="5841507" cy="435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TAREAS DE PREESCRITURA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EE489ECB-5EFE-4EFD-AB6B-C060842212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753" t="33502" r="25297" b="14822"/>
          <a:stretch/>
        </p:blipFill>
        <p:spPr>
          <a:xfrm>
            <a:off x="4410384" y="715558"/>
            <a:ext cx="6810991" cy="450462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B5A08604-F4A2-4E26-9CC4-3998E0491D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060" t="31688" r="23677" b="39546"/>
          <a:stretch/>
        </p:blipFill>
        <p:spPr>
          <a:xfrm>
            <a:off x="4410384" y="5251150"/>
            <a:ext cx="6890890" cy="1972702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0D930075-917B-4E43-8814-9E30B4CE9F35}"/>
              </a:ext>
            </a:extLst>
          </p:cNvPr>
          <p:cNvSpPr/>
          <p:nvPr/>
        </p:nvSpPr>
        <p:spPr>
          <a:xfrm>
            <a:off x="435005" y="1464816"/>
            <a:ext cx="2787461" cy="542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 CON FANTASÍA</a:t>
            </a:r>
          </a:p>
        </p:txBody>
      </p:sp>
    </p:spTree>
    <p:extLst>
      <p:ext uri="{BB962C8B-B14F-4D97-AF65-F5344CB8AC3E}">
        <p14:creationId xmlns:p14="http://schemas.microsoft.com/office/powerpoint/2010/main" xmlns="" val="39387688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8238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8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7FD935AD-1C17-4B7E-8469-CAB792B6BC9C}"/>
              </a:ext>
            </a:extLst>
          </p:cNvPr>
          <p:cNvSpPr/>
          <p:nvPr/>
        </p:nvSpPr>
        <p:spPr>
          <a:xfrm>
            <a:off x="4952068" y="180003"/>
            <a:ext cx="5841507" cy="435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TAREAS DE PREESCRITURA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46E2C2BE-4649-4C7F-85E8-6001B772C7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25" t="30680" r="51864" b="11715"/>
          <a:stretch/>
        </p:blipFill>
        <p:spPr>
          <a:xfrm>
            <a:off x="4106824" y="795012"/>
            <a:ext cx="6686751" cy="6224197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2BD9E856-4DD4-40D1-894E-302EAFDA4C24}"/>
              </a:ext>
            </a:extLst>
          </p:cNvPr>
          <p:cNvSpPr/>
          <p:nvPr/>
        </p:nvSpPr>
        <p:spPr>
          <a:xfrm>
            <a:off x="435005" y="1464816"/>
            <a:ext cx="2787461" cy="542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 CON FANTASÍA</a:t>
            </a:r>
          </a:p>
        </p:txBody>
      </p:sp>
    </p:spTree>
    <p:extLst>
      <p:ext uri="{BB962C8B-B14F-4D97-AF65-F5344CB8AC3E}">
        <p14:creationId xmlns:p14="http://schemas.microsoft.com/office/powerpoint/2010/main" xmlns="" val="42353706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733087" y="23132"/>
            <a:ext cx="16120975" cy="9782607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8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7FD935AD-1C17-4B7E-8469-CAB792B6BC9C}"/>
              </a:ext>
            </a:extLst>
          </p:cNvPr>
          <p:cNvSpPr/>
          <p:nvPr/>
        </p:nvSpPr>
        <p:spPr>
          <a:xfrm>
            <a:off x="4952068" y="180003"/>
            <a:ext cx="5841507" cy="435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TAREAS DE PREESCRITURA</a:t>
            </a:r>
          </a:p>
        </p:txBody>
      </p:sp>
      <p:pic>
        <p:nvPicPr>
          <p:cNvPr id="1026" name="Picture 2" descr="Los dibujos infantiles: ¿qué expresan los niños pequeños en sus dibujos?">
            <a:extLst>
              <a:ext uri="{FF2B5EF4-FFF2-40B4-BE49-F238E27FC236}">
                <a16:creationId xmlns:a16="http://schemas.microsoft.com/office/drawing/2014/main" xmlns="" id="{BEF713D4-82FE-412C-9EC0-C63BB14C0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0540" y="1269507"/>
            <a:ext cx="4210226" cy="578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8E56C3E3-8659-4262-9E1F-6401FE87C851}"/>
              </a:ext>
            </a:extLst>
          </p:cNvPr>
          <p:cNvSpPr/>
          <p:nvPr/>
        </p:nvSpPr>
        <p:spPr>
          <a:xfrm>
            <a:off x="5042517" y="692458"/>
            <a:ext cx="5321181" cy="3486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Dibuja aquí tu precioso momento de fantasía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ACE3DF97-B1C2-42C4-B523-D283A84D78DE}"/>
              </a:ext>
            </a:extLst>
          </p:cNvPr>
          <p:cNvSpPr/>
          <p:nvPr/>
        </p:nvSpPr>
        <p:spPr>
          <a:xfrm>
            <a:off x="435005" y="1464816"/>
            <a:ext cx="2787461" cy="542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 CON FANTASÍA</a:t>
            </a:r>
          </a:p>
        </p:txBody>
      </p:sp>
    </p:spTree>
    <p:extLst>
      <p:ext uri="{BB962C8B-B14F-4D97-AF65-F5344CB8AC3E}">
        <p14:creationId xmlns:p14="http://schemas.microsoft.com/office/powerpoint/2010/main" xmlns="" val="13261452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16892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6D1F88AF-23BE-4CF2-96AF-89573C723739}"/>
              </a:ext>
            </a:extLst>
          </p:cNvPr>
          <p:cNvSpPr/>
          <p:nvPr/>
        </p:nvSpPr>
        <p:spPr>
          <a:xfrm>
            <a:off x="6045886" y="554955"/>
            <a:ext cx="3653870" cy="367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PLANIFICACIÓN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0D04CB25-C840-43C3-B603-F07243908A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17" t="29772" r="54563" b="12880"/>
          <a:stretch/>
        </p:blipFill>
        <p:spPr>
          <a:xfrm>
            <a:off x="5041329" y="1051235"/>
            <a:ext cx="5528613" cy="5749308"/>
          </a:xfrm>
          <a:prstGeom prst="rect">
            <a:avLst/>
          </a:prstGeom>
        </p:spPr>
      </p:pic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xmlns="" id="{D2AFD175-9594-4220-88C3-DBA2CAFBF783}"/>
              </a:ext>
            </a:extLst>
          </p:cNvPr>
          <p:cNvSpPr/>
          <p:nvPr/>
        </p:nvSpPr>
        <p:spPr>
          <a:xfrm>
            <a:off x="9445841" y="3213718"/>
            <a:ext cx="2361403" cy="21496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s-ES_tradnl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OLOR A MEJILLONES </a:t>
            </a:r>
            <a:endParaRPr lang="es-E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es-ES_tradnl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RINOCERONTE</a:t>
            </a:r>
            <a:endParaRPr lang="es-E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es-ES_tradnl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COLOR VERDE</a:t>
            </a:r>
            <a:endParaRPr lang="es-E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es-ES_tradnl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SALCHIPORRAS  FRITAS</a:t>
            </a:r>
            <a:endParaRPr lang="es-E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348761EC-9350-47EE-9E4A-C34671369F6A}"/>
              </a:ext>
            </a:extLst>
          </p:cNvPr>
          <p:cNvSpPr/>
          <p:nvPr/>
        </p:nvSpPr>
        <p:spPr>
          <a:xfrm>
            <a:off x="435005" y="1464816"/>
            <a:ext cx="2787461" cy="542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 CON FANTASÍA</a:t>
            </a:r>
          </a:p>
        </p:txBody>
      </p:sp>
    </p:spTree>
    <p:extLst>
      <p:ext uri="{BB962C8B-B14F-4D97-AF65-F5344CB8AC3E}">
        <p14:creationId xmlns:p14="http://schemas.microsoft.com/office/powerpoint/2010/main" xmlns="" val="19066463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16892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F5B8F73-AB04-482D-88E6-73042748FDFB}"/>
              </a:ext>
            </a:extLst>
          </p:cNvPr>
          <p:cNvSpPr/>
          <p:nvPr/>
        </p:nvSpPr>
        <p:spPr>
          <a:xfrm rot="10800000" flipV="1">
            <a:off x="6106900" y="180002"/>
            <a:ext cx="3080158" cy="3082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RÚBRICA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DCFC811D-836F-4DD6-AD58-167D5698B3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825" t="32937" r="35194" b="11198"/>
          <a:stretch/>
        </p:blipFill>
        <p:spPr>
          <a:xfrm>
            <a:off x="4950137" y="584998"/>
            <a:ext cx="5785146" cy="6273001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65C1D467-9B64-4DBB-9670-E40305A4A533}"/>
              </a:ext>
            </a:extLst>
          </p:cNvPr>
          <p:cNvSpPr/>
          <p:nvPr/>
        </p:nvSpPr>
        <p:spPr>
          <a:xfrm>
            <a:off x="435005" y="1464816"/>
            <a:ext cx="2787461" cy="542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 CON FANTASÍA</a:t>
            </a:r>
          </a:p>
        </p:txBody>
      </p:sp>
    </p:spTree>
    <p:extLst>
      <p:ext uri="{BB962C8B-B14F-4D97-AF65-F5344CB8AC3E}">
        <p14:creationId xmlns:p14="http://schemas.microsoft.com/office/powerpoint/2010/main" xmlns="" val="22754573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3295872" y="590365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130268" y="24899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1FB7B3F2-B661-48CF-8D04-5AF6C606499E}"/>
              </a:ext>
            </a:extLst>
          </p:cNvPr>
          <p:cNvSpPr/>
          <p:nvPr/>
        </p:nvSpPr>
        <p:spPr>
          <a:xfrm>
            <a:off x="4946728" y="1007006"/>
            <a:ext cx="3602467" cy="187831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s-ES_tradnl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OLOR A MEJILLONES </a:t>
            </a:r>
            <a:endParaRPr lang="es-E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es-ES_tradnl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RINOCERONTE</a:t>
            </a:r>
            <a:endParaRPr lang="es-E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es-ES_tradnl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COLOR VERDE</a:t>
            </a:r>
            <a:endParaRPr lang="es-E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es-ES_tradnl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SALCHIPORRAS  FRITAS</a:t>
            </a:r>
            <a:endParaRPr lang="es-E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485645DC-59E4-45B8-B744-236193700850}"/>
              </a:ext>
            </a:extLst>
          </p:cNvPr>
          <p:cNvSpPr/>
          <p:nvPr/>
        </p:nvSpPr>
        <p:spPr>
          <a:xfrm>
            <a:off x="4950137" y="435006"/>
            <a:ext cx="3439261" cy="310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latin typeface="Aharoni" panose="02010803020104030203" pitchFamily="2" charset="-79"/>
                <a:cs typeface="Aharoni" panose="02010803020104030203" pitchFamily="2" charset="-79"/>
              </a:rPr>
              <a:t>TEXTUALIZACIÓN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E85E389A-FACA-431B-86B5-0B137548545D}"/>
              </a:ext>
            </a:extLst>
          </p:cNvPr>
          <p:cNvSpPr/>
          <p:nvPr/>
        </p:nvSpPr>
        <p:spPr>
          <a:xfrm>
            <a:off x="4412202" y="3290686"/>
            <a:ext cx="7119891" cy="2699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_tradn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1.- OLOR A MEJILLONES (</a:t>
            </a:r>
            <a:r>
              <a:rPr lang="es-ES_tradnl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las zapatillas, zapatos</a:t>
            </a:r>
            <a:r>
              <a:rPr lang="es-ES_tradn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  <a:endParaRPr lang="es-E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_tradn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2.- RINOCERONTE.  Nos lo encontramos por la mañana cuando íbamos de paseo o en bici</a:t>
            </a:r>
            <a:endParaRPr lang="es-E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_tradn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3.- COLOR VERDE. Agua de la ducha </a:t>
            </a:r>
            <a:endParaRPr lang="es-E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_tradn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4.- </a:t>
            </a:r>
            <a:r>
              <a:rPr lang="es-ES_tradnl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Salchiporras</a:t>
            </a:r>
            <a:r>
              <a:rPr lang="es-ES_tradn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fritas  . Para cenar ( Porras rellenas de salchicha)</a:t>
            </a:r>
            <a:endParaRPr lang="es-E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3DE4BE82-44F0-47A2-A991-CF8756958481}"/>
              </a:ext>
            </a:extLst>
          </p:cNvPr>
          <p:cNvSpPr/>
          <p:nvPr/>
        </p:nvSpPr>
        <p:spPr>
          <a:xfrm>
            <a:off x="4897020" y="6422994"/>
            <a:ext cx="3439261" cy="310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latin typeface="Aharoni" panose="02010803020104030203" pitchFamily="2" charset="-79"/>
                <a:cs typeface="Aharoni" panose="02010803020104030203" pitchFamily="2" charset="-79"/>
              </a:rPr>
              <a:t>CORRECCIÓN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B0E91FEA-74C3-4FDB-B461-52D3FEDA9AD9}"/>
              </a:ext>
            </a:extLst>
          </p:cNvPr>
          <p:cNvSpPr/>
          <p:nvPr/>
        </p:nvSpPr>
        <p:spPr>
          <a:xfrm>
            <a:off x="435005" y="1464816"/>
            <a:ext cx="2787461" cy="542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 CON FANTASÍA</a:t>
            </a:r>
          </a:p>
        </p:txBody>
      </p:sp>
    </p:spTree>
    <p:extLst>
      <p:ext uri="{BB962C8B-B14F-4D97-AF65-F5344CB8AC3E}">
        <p14:creationId xmlns:p14="http://schemas.microsoft.com/office/powerpoint/2010/main" xmlns="" val="22861349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6AAB3D4D-6731-4105-B264-04AC6571E4D0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NARRACIÓN. SECUENCIAS CORTAS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20033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0CE3CFA1-0EF5-4996-83AF-9BAB15BD76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142" t="29119" r="7931" b="9940"/>
          <a:stretch/>
        </p:blipFill>
        <p:spPr>
          <a:xfrm>
            <a:off x="5427291" y="239679"/>
            <a:ext cx="4636808" cy="664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30749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6AAB3D4D-6731-4105-B264-04AC6571E4D0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NARRACIÓN. SECUENCIAS CORTAS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20033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AE539082-0BF1-4804-B998-7386564DEA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887" t="35231" r="12500" b="12031"/>
          <a:stretch/>
        </p:blipFill>
        <p:spPr>
          <a:xfrm>
            <a:off x="5531699" y="220717"/>
            <a:ext cx="4798924" cy="663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25484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6AAB3D4D-6731-4105-B264-04AC6571E4D0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NARRACIÓN. SECUENCIAS CORTAS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20033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139FD0C7-B417-4566-AD66-2CF5FF48DE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966" t="31434" r="35431" b="16628"/>
          <a:stretch/>
        </p:blipFill>
        <p:spPr>
          <a:xfrm>
            <a:off x="4938803" y="305909"/>
            <a:ext cx="5813279" cy="663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6741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60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6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6AAB3D4D-6731-4105-B264-04AC6571E4D0}"/>
              </a:ext>
            </a:extLst>
          </p:cNvPr>
          <p:cNvSpPr/>
          <p:nvPr/>
        </p:nvSpPr>
        <p:spPr>
          <a:xfrm>
            <a:off x="435006" y="1464816"/>
            <a:ext cx="2672178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Oraciones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xmlns="" id="{71CA1A62-65D4-4711-B566-F740EF6ACB4B}"/>
              </a:ext>
            </a:extLst>
          </p:cNvPr>
          <p:cNvSpPr/>
          <p:nvPr/>
        </p:nvSpPr>
        <p:spPr>
          <a:xfrm>
            <a:off x="4096566" y="215737"/>
            <a:ext cx="2637155" cy="203962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Esta mañana         Ayer</a:t>
            </a:r>
            <a:endParaRPr lang="es-ES" sz="11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El domingo por la mañana</a:t>
            </a:r>
            <a:endParaRPr lang="es-ES" sz="11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Después   </a:t>
            </a:r>
            <a:endParaRPr lang="es-ES" sz="11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Luego              Más tarde</a:t>
            </a:r>
            <a:endParaRPr lang="es-ES" sz="11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xmlns="" id="{A0A34FD4-B26D-4C7A-A2E1-F5D12C7DF5F5}"/>
              </a:ext>
            </a:extLst>
          </p:cNvPr>
          <p:cNvSpPr/>
          <p:nvPr/>
        </p:nvSpPr>
        <p:spPr>
          <a:xfrm>
            <a:off x="6971030" y="328029"/>
            <a:ext cx="4194997" cy="1815035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Leche con galletas</a:t>
            </a:r>
            <a:endParaRPr lang="es-E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Leche con </a:t>
            </a:r>
            <a:r>
              <a:rPr lang="es-ES" sz="1600" b="1" dirty="0" err="1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colacao</a:t>
            </a:r>
            <a:endParaRPr lang="es-E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Cereales,       tostadas</a:t>
            </a:r>
            <a:endParaRPr lang="es-E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Chocolate,       churros</a:t>
            </a:r>
            <a:endParaRPr lang="es-E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Fruta</a:t>
            </a:r>
            <a:r>
              <a:rPr lang="es-ES" sz="1600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   …</a:t>
            </a:r>
            <a:endParaRPr lang="es-E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xmlns="" id="{CB3B1B52-DCC2-44E6-88A6-98A941821459}"/>
              </a:ext>
            </a:extLst>
          </p:cNvPr>
          <p:cNvSpPr/>
          <p:nvPr/>
        </p:nvSpPr>
        <p:spPr>
          <a:xfrm>
            <a:off x="4091206" y="2421877"/>
            <a:ext cx="2637155" cy="1747222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En la cocina  </a:t>
            </a:r>
            <a:endParaRPr lang="es-E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En la terraza</a:t>
            </a:r>
            <a:endParaRPr lang="es-E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En un restaurante</a:t>
            </a:r>
            <a:endParaRPr lang="es-E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En mi habitación</a:t>
            </a:r>
            <a:endParaRPr lang="es-E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xmlns="" id="{0A8B7499-82B0-4583-83DD-825EBB3F77DE}"/>
              </a:ext>
            </a:extLst>
          </p:cNvPr>
          <p:cNvSpPr/>
          <p:nvPr/>
        </p:nvSpPr>
        <p:spPr>
          <a:xfrm>
            <a:off x="7167214" y="2215307"/>
            <a:ext cx="2637155" cy="2039620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Con mis primos</a:t>
            </a:r>
            <a:endParaRPr lang="es-E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Con mis hermanos</a:t>
            </a:r>
            <a:endParaRPr lang="es-E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Solo</a:t>
            </a:r>
            <a:endParaRPr lang="es-E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Con mamá,  con papá.</a:t>
            </a:r>
            <a:endParaRPr lang="es-E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Con Antonio</a:t>
            </a:r>
            <a:endParaRPr lang="es-E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68AE996C-C044-410C-BCB9-EAFEA6006019}"/>
              </a:ext>
            </a:extLst>
          </p:cNvPr>
          <p:cNvSpPr/>
          <p:nvPr/>
        </p:nvSpPr>
        <p:spPr>
          <a:xfrm>
            <a:off x="4204226" y="4294977"/>
            <a:ext cx="7082942" cy="270066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lvl="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Esta mañana desayuné leche con galletas en la terraza de mi casa con papa y con mamá.</a:t>
            </a:r>
            <a:endParaRPr lang="es-ES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ES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Ayer desayuné chocolate con churros en la cocina de casa con mis hermanas.</a:t>
            </a:r>
            <a:endParaRPr lang="es-ES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ES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El domingo por la mañana desayuné con mis </a:t>
            </a:r>
            <a:r>
              <a:rPr lang="es-ES" b="1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primos cereales, </a:t>
            </a:r>
            <a:r>
              <a:rPr lang="es-ES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fruta, zumo y tostadas en un restaurante</a:t>
            </a: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11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8549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6AAB3D4D-6731-4105-B264-04AC6571E4D0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NARRACIÓN. SECUENCIAS CORTAS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20033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01FDB20-8C75-40FB-A0BB-87AF123B8F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259" t="29119" r="67016" b="9940"/>
          <a:stretch/>
        </p:blipFill>
        <p:spPr>
          <a:xfrm>
            <a:off x="5699273" y="300613"/>
            <a:ext cx="4347096" cy="655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12076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6AAB3D4D-6731-4105-B264-04AC6571E4D0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NARRACIÓN. SECUENCIAS CORTAS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20033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EFFFC8F2-AB71-4874-B0A8-1D9F0FE3A9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452" t="29119" r="38362" b="9940"/>
          <a:stretch/>
        </p:blipFill>
        <p:spPr>
          <a:xfrm>
            <a:off x="5406092" y="226105"/>
            <a:ext cx="4679205" cy="663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95736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6AAB3D4D-6731-4105-B264-04AC6571E4D0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NARRACIÓN. SECUENCIAS CORTAS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20033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85B5853A-99BF-4101-AD7A-46842E6FE5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27" t="29119" r="65387" b="20896"/>
          <a:stretch/>
        </p:blipFill>
        <p:spPr>
          <a:xfrm>
            <a:off x="5220946" y="478070"/>
            <a:ext cx="5624093" cy="63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85040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3295872" y="590365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1933" y="-559221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485645DC-59E4-45B8-B744-236193700850}"/>
              </a:ext>
            </a:extLst>
          </p:cNvPr>
          <p:cNvSpPr/>
          <p:nvPr/>
        </p:nvSpPr>
        <p:spPr>
          <a:xfrm>
            <a:off x="5546220" y="1899572"/>
            <a:ext cx="3954268" cy="8109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latin typeface="Aharoni" panose="02010803020104030203" pitchFamily="2" charset="-79"/>
                <a:cs typeface="Aharoni" panose="02010803020104030203" pitchFamily="2" charset="-79"/>
              </a:rPr>
              <a:t>TEXTUALIZACIÓN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3DE4BE82-44F0-47A2-A991-CF8756958481}"/>
              </a:ext>
            </a:extLst>
          </p:cNvPr>
          <p:cNvSpPr/>
          <p:nvPr/>
        </p:nvSpPr>
        <p:spPr>
          <a:xfrm>
            <a:off x="5571872" y="3400360"/>
            <a:ext cx="3954268" cy="8109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latin typeface="Aharoni" panose="02010803020104030203" pitchFamily="2" charset="-79"/>
                <a:cs typeface="Aharoni" panose="02010803020104030203" pitchFamily="2" charset="-79"/>
              </a:rPr>
              <a:t>CORRECCIÓN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2CB75C61-355E-4A07-A082-D0C79383A8AB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NARRACIÓN. SECUENCIAS CORTAS</a:t>
            </a:r>
          </a:p>
        </p:txBody>
      </p:sp>
    </p:spTree>
    <p:extLst>
      <p:ext uri="{BB962C8B-B14F-4D97-AF65-F5344CB8AC3E}">
        <p14:creationId xmlns:p14="http://schemas.microsoft.com/office/powerpoint/2010/main" xmlns="" val="41209377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16892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F5B8F73-AB04-482D-88E6-73042748FDFB}"/>
              </a:ext>
            </a:extLst>
          </p:cNvPr>
          <p:cNvSpPr/>
          <p:nvPr/>
        </p:nvSpPr>
        <p:spPr>
          <a:xfrm rot="10800000" flipV="1">
            <a:off x="6106900" y="180002"/>
            <a:ext cx="3080158" cy="3082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RÚBRICA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36BE5D0A-3B1A-42CD-B157-E36F308FE2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000" t="28659" r="5543" b="9939"/>
          <a:stretch/>
        </p:blipFill>
        <p:spPr>
          <a:xfrm>
            <a:off x="5427275" y="488272"/>
            <a:ext cx="4536532" cy="6406702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E6EAA53-E4A8-43C0-9DC2-1797904A961F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NARRACIÓN. SECUENCIAS CORTAS</a:t>
            </a:r>
          </a:p>
        </p:txBody>
      </p:sp>
    </p:spTree>
    <p:extLst>
      <p:ext uri="{BB962C8B-B14F-4D97-AF65-F5344CB8AC3E}">
        <p14:creationId xmlns:p14="http://schemas.microsoft.com/office/powerpoint/2010/main" xmlns="" val="12878847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303459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214830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130268" y="46238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5EA97BF6-0A9B-4EF7-8102-D734B881A9C4}"/>
              </a:ext>
            </a:extLst>
          </p:cNvPr>
          <p:cNvSpPr/>
          <p:nvPr/>
        </p:nvSpPr>
        <p:spPr>
          <a:xfrm>
            <a:off x="435006" y="1464816"/>
            <a:ext cx="3071674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El domingo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365E8FAD-03E5-404B-B5A2-2E9328D73C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34" t="39671" r="22897" b="33855"/>
          <a:stretch/>
        </p:blipFill>
        <p:spPr>
          <a:xfrm>
            <a:off x="4021382" y="2032591"/>
            <a:ext cx="7898661" cy="309330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6F3488D5-E246-4C64-B7A5-84988DFFE7DD}"/>
              </a:ext>
            </a:extLst>
          </p:cNvPr>
          <p:cNvSpPr/>
          <p:nvPr/>
        </p:nvSpPr>
        <p:spPr>
          <a:xfrm>
            <a:off x="4532668" y="786134"/>
            <a:ext cx="6456556" cy="67868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/>
              <a:t>EL SECRETO DE LA BUENA ORTOGRAFÍA</a:t>
            </a:r>
          </a:p>
        </p:txBody>
      </p:sp>
    </p:spTree>
    <p:extLst>
      <p:ext uri="{BB962C8B-B14F-4D97-AF65-F5344CB8AC3E}">
        <p14:creationId xmlns:p14="http://schemas.microsoft.com/office/powerpoint/2010/main" xmlns="" val="12464917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973661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214830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130268" y="46238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5EA97BF6-0A9B-4EF7-8102-D734B881A9C4}"/>
              </a:ext>
            </a:extLst>
          </p:cNvPr>
          <p:cNvSpPr/>
          <p:nvPr/>
        </p:nvSpPr>
        <p:spPr>
          <a:xfrm>
            <a:off x="435006" y="1464816"/>
            <a:ext cx="3071674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El domingo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53F54535-78E1-47FD-A692-7D34CD2223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229" t="35466" r="36067" b="13821"/>
          <a:stretch/>
        </p:blipFill>
        <p:spPr>
          <a:xfrm>
            <a:off x="4375141" y="12344"/>
            <a:ext cx="6497748" cy="694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30562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a descripción | Other - Quizizz">
            <a:extLst>
              <a:ext uri="{FF2B5EF4-FFF2-40B4-BE49-F238E27FC236}">
                <a16:creationId xmlns:a16="http://schemas.microsoft.com/office/drawing/2014/main" xmlns="" id="{A41380CC-37E4-457A-B2ED-B3BBD6DE3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9807" y="37162"/>
            <a:ext cx="10471223" cy="673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284306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16892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E6EAA53-E4A8-43C0-9DC2-1797904A961F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DESCRIPCIÓN DE OBJETOS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xmlns="" id="{745ED708-48D1-4704-9F6D-746E3FB945C4}"/>
              </a:ext>
            </a:extLst>
          </p:cNvPr>
          <p:cNvSpPr/>
          <p:nvPr/>
        </p:nvSpPr>
        <p:spPr>
          <a:xfrm>
            <a:off x="6737131" y="2406869"/>
            <a:ext cx="2827283" cy="20915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/>
              <a:t>TEXTO  0</a:t>
            </a:r>
          </a:p>
        </p:txBody>
      </p:sp>
    </p:spTree>
    <p:extLst>
      <p:ext uri="{BB962C8B-B14F-4D97-AF65-F5344CB8AC3E}">
        <p14:creationId xmlns:p14="http://schemas.microsoft.com/office/powerpoint/2010/main" xmlns="" val="422667053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16892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E6EAA53-E4A8-43C0-9DC2-1797904A961F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DESCRIPCIÓN DE OBJETOS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433B3671-0698-4B99-BC33-38BF7E7CF7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776" t="33164" r="21465" b="9939"/>
          <a:stretch/>
        </p:blipFill>
        <p:spPr>
          <a:xfrm>
            <a:off x="4435422" y="694424"/>
            <a:ext cx="7379718" cy="447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5125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60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6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6AAB3D4D-6731-4105-B264-04AC6571E4D0}"/>
              </a:ext>
            </a:extLst>
          </p:cNvPr>
          <p:cNvSpPr/>
          <p:nvPr/>
        </p:nvSpPr>
        <p:spPr>
          <a:xfrm>
            <a:off x="435006" y="1464816"/>
            <a:ext cx="3071674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fin de semana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3C06D078-34E4-4245-BA42-62F5DDF0DE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447" t="29515" r="23677" b="9939"/>
          <a:stretch/>
        </p:blipFill>
        <p:spPr>
          <a:xfrm>
            <a:off x="3953153" y="562924"/>
            <a:ext cx="7958888" cy="512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076652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16892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E6EAA53-E4A8-43C0-9DC2-1797904A961F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DESCRIPCIÓN DE OBJETOS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87E0B1AF-1CE8-4041-A044-62CDF24ECD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965" t="31744" r="67016" b="11264"/>
          <a:stretch/>
        </p:blipFill>
        <p:spPr>
          <a:xfrm>
            <a:off x="5236178" y="297708"/>
            <a:ext cx="4958856" cy="661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652349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16892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E6EAA53-E4A8-43C0-9DC2-1797904A961F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DESCRIPCIÓN DE PERSONAS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5DE010CE-B3BC-4E7C-A994-C635E60BD6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52" t="29119" r="65413" b="9940"/>
          <a:stretch/>
        </p:blipFill>
        <p:spPr>
          <a:xfrm>
            <a:off x="5439147" y="295024"/>
            <a:ext cx="4867348" cy="653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86323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16892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E6EAA53-E4A8-43C0-9DC2-1797904A961F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DESCRIPCIÓN DE PERSONAS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7B7A4495-FECF-44F3-9A96-61DA92D186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759" t="16820" r="29130" b="9939"/>
          <a:stretch/>
        </p:blipFill>
        <p:spPr>
          <a:xfrm>
            <a:off x="4653478" y="402033"/>
            <a:ext cx="6634632" cy="634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614423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16892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E6EAA53-E4A8-43C0-9DC2-1797904A961F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DESCRIPCIÓN DE ANIMALES FANTÁSTICOS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5671AA9D-2688-4A6E-9C3F-5114DF4BD2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931" t="29119" r="52931" b="11571"/>
          <a:stretch/>
        </p:blipFill>
        <p:spPr>
          <a:xfrm>
            <a:off x="5216046" y="339446"/>
            <a:ext cx="5627611" cy="644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802192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16892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E6EAA53-E4A8-43C0-9DC2-1797904A961F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DESCRIPCIÓN DE PERSONAJES FANTÁSTICOS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E7BD0AA5-34BE-4C9A-9090-9B32D659C3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806" t="29119" r="13362" b="11264"/>
          <a:stretch/>
        </p:blipFill>
        <p:spPr>
          <a:xfrm>
            <a:off x="5214237" y="336331"/>
            <a:ext cx="6208847" cy="634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696327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16892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E6EAA53-E4A8-43C0-9DC2-1797904A961F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DESCRIPCIÓN DE PAISAJES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2340D020-1872-4E44-B733-F8E793AEED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76" t="30345" r="67454" b="9940"/>
          <a:stretch/>
        </p:blipFill>
        <p:spPr>
          <a:xfrm>
            <a:off x="5473115" y="253762"/>
            <a:ext cx="5278967" cy="662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074388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16892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E6EAA53-E4A8-43C0-9DC2-1797904A961F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DESCRIPCIÓN DE OBJETOS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D05E7DD0-3DA0-4D0E-8A64-3CF27BE98137}"/>
              </a:ext>
            </a:extLst>
          </p:cNvPr>
          <p:cNvSpPr/>
          <p:nvPr/>
        </p:nvSpPr>
        <p:spPr>
          <a:xfrm>
            <a:off x="5595582" y="283779"/>
            <a:ext cx="4662515" cy="294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PLANIFICACIÓN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66A9D67-3566-4BED-9D14-6379896135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259" t="54253" r="54104" b="22627"/>
          <a:stretch/>
        </p:blipFill>
        <p:spPr>
          <a:xfrm>
            <a:off x="4664540" y="1263863"/>
            <a:ext cx="6852707" cy="347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980163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16892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E6EAA53-E4A8-43C0-9DC2-1797904A961F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DESCRIPCIÓN DE OBJETOS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D05E7DD0-3DA0-4D0E-8A64-3CF27BE98137}"/>
              </a:ext>
            </a:extLst>
          </p:cNvPr>
          <p:cNvSpPr/>
          <p:nvPr/>
        </p:nvSpPr>
        <p:spPr>
          <a:xfrm>
            <a:off x="5595582" y="283779"/>
            <a:ext cx="4662515" cy="294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PLANIFICACIÓN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8C2E4F27-EBCA-4ABE-9532-1C77CFB29F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69" t="35577" r="52500" b="15403"/>
          <a:stretch/>
        </p:blipFill>
        <p:spPr>
          <a:xfrm>
            <a:off x="5202277" y="758072"/>
            <a:ext cx="5661432" cy="558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725226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16892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E6EAA53-E4A8-43C0-9DC2-1797904A961F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DESCRIPCIÓN DE OBJETOS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D05E7DD0-3DA0-4D0E-8A64-3CF27BE98137}"/>
              </a:ext>
            </a:extLst>
          </p:cNvPr>
          <p:cNvSpPr/>
          <p:nvPr/>
        </p:nvSpPr>
        <p:spPr>
          <a:xfrm>
            <a:off x="5595582" y="283779"/>
            <a:ext cx="4662515" cy="294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PLANIFICACIÓN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591A426C-89D4-4381-B58F-90A3F621F2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806" t="29309" r="19569" b="16936"/>
          <a:stretch/>
        </p:blipFill>
        <p:spPr>
          <a:xfrm>
            <a:off x="5353843" y="735506"/>
            <a:ext cx="5232657" cy="594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739067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16892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E6EAA53-E4A8-43C0-9DC2-1797904A961F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DESCRIPCIÓN DE PERSONAS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672FF439-24B2-4BA7-9AD3-6F9264FA7F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601" t="9939" r="31191" b="11264"/>
          <a:stretch/>
        </p:blipFill>
        <p:spPr>
          <a:xfrm>
            <a:off x="5182789" y="245213"/>
            <a:ext cx="5700408" cy="661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0893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17858656-BD5F-4DFA-9735-9EE57AF576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62" t="36422" r="12195" b="11382"/>
          <a:stretch/>
        </p:blipFill>
        <p:spPr>
          <a:xfrm>
            <a:off x="356838" y="959003"/>
            <a:ext cx="11664662" cy="459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164917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20033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E6EAA53-E4A8-43C0-9DC2-1797904A961F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DESCRIPCIÓN DE ANIMALES FANTÁSTICOS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D05E7DD0-3DA0-4D0E-8A64-3CF27BE98137}"/>
              </a:ext>
            </a:extLst>
          </p:cNvPr>
          <p:cNvSpPr/>
          <p:nvPr/>
        </p:nvSpPr>
        <p:spPr>
          <a:xfrm>
            <a:off x="5595582" y="283779"/>
            <a:ext cx="4662515" cy="294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PLANIFICACIÓN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CE9C0924-4690-48C5-8781-8BCEE792A6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452" t="29119" r="36468" b="9940"/>
          <a:stretch/>
        </p:blipFill>
        <p:spPr>
          <a:xfrm>
            <a:off x="5225614" y="643758"/>
            <a:ext cx="4780234" cy="628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313410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20033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E6EAA53-E4A8-43C0-9DC2-1797904A961F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DESCRIPCIÓN DE PERSONAJES FANTÁSTICOS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D05E7DD0-3DA0-4D0E-8A64-3CF27BE98137}"/>
              </a:ext>
            </a:extLst>
          </p:cNvPr>
          <p:cNvSpPr/>
          <p:nvPr/>
        </p:nvSpPr>
        <p:spPr>
          <a:xfrm>
            <a:off x="5595582" y="283779"/>
            <a:ext cx="4662515" cy="294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PLANIFICACIÓN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FD690EEE-4E6E-46E1-B41C-5F850EF70A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58" t="29789" r="67179" b="13103"/>
          <a:stretch/>
        </p:blipFill>
        <p:spPr>
          <a:xfrm>
            <a:off x="5377508" y="668117"/>
            <a:ext cx="5310969" cy="618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484782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20033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E6EAA53-E4A8-43C0-9DC2-1797904A961F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DESCRIPCIÓN DE PAISAJES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D05E7DD0-3DA0-4D0E-8A64-3CF27BE98137}"/>
              </a:ext>
            </a:extLst>
          </p:cNvPr>
          <p:cNvSpPr/>
          <p:nvPr/>
        </p:nvSpPr>
        <p:spPr>
          <a:xfrm>
            <a:off x="5595582" y="283779"/>
            <a:ext cx="4662515" cy="294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PLANIFICACIÓN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6184BA6-7671-489C-9EB9-994A997575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05" t="29310" r="36469" b="11265"/>
          <a:stretch/>
        </p:blipFill>
        <p:spPr>
          <a:xfrm>
            <a:off x="5114800" y="740086"/>
            <a:ext cx="4964621" cy="611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882677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20033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E6EAA53-E4A8-43C0-9DC2-1797904A961F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DESCRIPCIÓN DE PERSONAJES FANTÁSTICOS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D05E7DD0-3DA0-4D0E-8A64-3CF27BE98137}"/>
              </a:ext>
            </a:extLst>
          </p:cNvPr>
          <p:cNvSpPr/>
          <p:nvPr/>
        </p:nvSpPr>
        <p:spPr>
          <a:xfrm>
            <a:off x="5595582" y="283779"/>
            <a:ext cx="4662515" cy="294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TAREAS DE PREESCRITURA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08642FAB-6CFB-4AA9-A91E-62A63D19AF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216" t="29119" r="37155" b="12950"/>
          <a:stretch/>
        </p:blipFill>
        <p:spPr>
          <a:xfrm>
            <a:off x="5503348" y="758072"/>
            <a:ext cx="4726425" cy="600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111011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20033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E6EAA53-E4A8-43C0-9DC2-1797904A961F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DESCRIPCIÓN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D05E7DD0-3DA0-4D0E-8A64-3CF27BE98137}"/>
              </a:ext>
            </a:extLst>
          </p:cNvPr>
          <p:cNvSpPr/>
          <p:nvPr/>
        </p:nvSpPr>
        <p:spPr>
          <a:xfrm>
            <a:off x="5595582" y="283779"/>
            <a:ext cx="4662515" cy="294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TAREAS DE PREESCRITURA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BF492957-7094-4828-A422-86D235BD88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05" t="29788" r="35431" b="11418"/>
          <a:stretch/>
        </p:blipFill>
        <p:spPr>
          <a:xfrm>
            <a:off x="5239278" y="672989"/>
            <a:ext cx="5267085" cy="618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87315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20033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E6EAA53-E4A8-43C0-9DC2-1797904A961F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DESCRIPCIÓN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D05E7DD0-3DA0-4D0E-8A64-3CF27BE98137}"/>
              </a:ext>
            </a:extLst>
          </p:cNvPr>
          <p:cNvSpPr/>
          <p:nvPr/>
        </p:nvSpPr>
        <p:spPr>
          <a:xfrm>
            <a:off x="5595582" y="283779"/>
            <a:ext cx="4662515" cy="294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TAREAS DE PREESCRITURA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DFA97351-E15A-4B30-84FD-5C4CA915C2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759" t="29788" r="5544" b="9939"/>
          <a:stretch/>
        </p:blipFill>
        <p:spPr>
          <a:xfrm>
            <a:off x="5573831" y="666730"/>
            <a:ext cx="4883962" cy="620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484764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20033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E6EAA53-E4A8-43C0-9DC2-1797904A961F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DESCRIPCIÓN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D05E7DD0-3DA0-4D0E-8A64-3CF27BE98137}"/>
              </a:ext>
            </a:extLst>
          </p:cNvPr>
          <p:cNvSpPr/>
          <p:nvPr/>
        </p:nvSpPr>
        <p:spPr>
          <a:xfrm>
            <a:off x="5595582" y="283779"/>
            <a:ext cx="4662515" cy="294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TAREAS DE PREESCRITURA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C089FAB2-2021-478E-AD4D-8F3F4E91B9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452" t="27889" r="37155" b="9889"/>
          <a:stretch/>
        </p:blipFill>
        <p:spPr>
          <a:xfrm>
            <a:off x="5649627" y="605959"/>
            <a:ext cx="4423640" cy="609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806790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20033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E6EAA53-E4A8-43C0-9DC2-1797904A961F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DESCRIPCIÓN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D05E7DD0-3DA0-4D0E-8A64-3CF27BE98137}"/>
              </a:ext>
            </a:extLst>
          </p:cNvPr>
          <p:cNvSpPr/>
          <p:nvPr/>
        </p:nvSpPr>
        <p:spPr>
          <a:xfrm>
            <a:off x="5595582" y="283779"/>
            <a:ext cx="4662515" cy="294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TAREAS DE PREESCRITURA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30B32ED-921A-4F73-8AFC-01EF30ED9C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21" t="29310" r="25431" b="12031"/>
          <a:stretch/>
        </p:blipFill>
        <p:spPr>
          <a:xfrm>
            <a:off x="4394820" y="1153458"/>
            <a:ext cx="7355830" cy="476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431171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20033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E6EAA53-E4A8-43C0-9DC2-1797904A961F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DESCRIPCIÓN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D05E7DD0-3DA0-4D0E-8A64-3CF27BE98137}"/>
              </a:ext>
            </a:extLst>
          </p:cNvPr>
          <p:cNvSpPr/>
          <p:nvPr/>
        </p:nvSpPr>
        <p:spPr>
          <a:xfrm>
            <a:off x="5595582" y="283779"/>
            <a:ext cx="4662515" cy="294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TAREAS DE PREESCRITURA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1D9331AD-0A10-491D-9600-E5F2C08196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156" t="29788" r="5543" b="11111"/>
          <a:stretch/>
        </p:blipFill>
        <p:spPr>
          <a:xfrm>
            <a:off x="5648936" y="666729"/>
            <a:ext cx="5071615" cy="617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434295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20033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E6EAA53-E4A8-43C0-9DC2-1797904A961F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DESCRIPCIÓN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D05E7DD0-3DA0-4D0E-8A64-3CF27BE98137}"/>
              </a:ext>
            </a:extLst>
          </p:cNvPr>
          <p:cNvSpPr/>
          <p:nvPr/>
        </p:nvSpPr>
        <p:spPr>
          <a:xfrm>
            <a:off x="5595582" y="283779"/>
            <a:ext cx="4662515" cy="294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TAREAS DE PREESCRITURA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FAEFCAE9-7CA0-4213-86F1-6437F44512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94" t="44598" r="69744" b="11570"/>
          <a:stretch/>
        </p:blipFill>
        <p:spPr>
          <a:xfrm>
            <a:off x="5113834" y="681845"/>
            <a:ext cx="5838317" cy="600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9484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E0CE84C9-C909-4AB9-B0F3-1663A571AF30}"/>
              </a:ext>
            </a:extLst>
          </p:cNvPr>
          <p:cNvSpPr/>
          <p:nvPr/>
        </p:nvSpPr>
        <p:spPr>
          <a:xfrm>
            <a:off x="501805" y="1639229"/>
            <a:ext cx="4973444" cy="4594303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xmlns="" id="{AC31CD8F-E02E-4C7E-AFB5-EAF113DF15BA}"/>
              </a:ext>
            </a:extLst>
          </p:cNvPr>
          <p:cNvSpPr/>
          <p:nvPr/>
        </p:nvSpPr>
        <p:spPr>
          <a:xfrm>
            <a:off x="6096000" y="1639228"/>
            <a:ext cx="4973444" cy="4594303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971F7B2F-1BAF-469C-BF71-4129D80F220F}"/>
              </a:ext>
            </a:extLst>
          </p:cNvPr>
          <p:cNvSpPr/>
          <p:nvPr/>
        </p:nvSpPr>
        <p:spPr>
          <a:xfrm>
            <a:off x="3389971" y="390293"/>
            <a:ext cx="4828478" cy="446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CAJITAS DE VOCABULARIO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139786D8-045F-442C-A69D-D210BE26A4F6}"/>
              </a:ext>
            </a:extLst>
          </p:cNvPr>
          <p:cNvSpPr/>
          <p:nvPr/>
        </p:nvSpPr>
        <p:spPr>
          <a:xfrm>
            <a:off x="6096000" y="1076092"/>
            <a:ext cx="4828478" cy="446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¿ CON QUIÉN ?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88AC2DA0-4D92-4082-BC15-A2A99648209C}"/>
              </a:ext>
            </a:extLst>
          </p:cNvPr>
          <p:cNvSpPr/>
          <p:nvPr/>
        </p:nvSpPr>
        <p:spPr>
          <a:xfrm>
            <a:off x="574288" y="1076092"/>
            <a:ext cx="4828478" cy="446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¿DÓNDE FUI?  ¿ QUÉ HICE ?</a:t>
            </a:r>
          </a:p>
        </p:txBody>
      </p:sp>
    </p:spTree>
    <p:extLst>
      <p:ext uri="{BB962C8B-B14F-4D97-AF65-F5344CB8AC3E}">
        <p14:creationId xmlns:p14="http://schemas.microsoft.com/office/powerpoint/2010/main" xmlns="" val="125486909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20033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E6EAA53-E4A8-43C0-9DC2-1797904A961F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DESCRIPCIÓN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D05E7DD0-3DA0-4D0E-8A64-3CF27BE98137}"/>
              </a:ext>
            </a:extLst>
          </p:cNvPr>
          <p:cNvSpPr/>
          <p:nvPr/>
        </p:nvSpPr>
        <p:spPr>
          <a:xfrm>
            <a:off x="5595582" y="283779"/>
            <a:ext cx="4662515" cy="294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TAREAS DE PREESCRITURA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D515CEAD-EB6C-4236-9700-F11BBBCAB8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62" t="29310" r="67179" b="20897"/>
          <a:stretch/>
        </p:blipFill>
        <p:spPr>
          <a:xfrm>
            <a:off x="4944616" y="753839"/>
            <a:ext cx="5602157" cy="582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529427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20033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E6EAA53-E4A8-43C0-9DC2-1797904A961F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DESCRIPCIÓN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D05E7DD0-3DA0-4D0E-8A64-3CF27BE98137}"/>
              </a:ext>
            </a:extLst>
          </p:cNvPr>
          <p:cNvSpPr/>
          <p:nvPr/>
        </p:nvSpPr>
        <p:spPr>
          <a:xfrm>
            <a:off x="5595582" y="283779"/>
            <a:ext cx="4662515" cy="294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TAREAS DE PREESCRITURA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CE311C6A-3634-478B-9886-3D44AF99B9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742" t="41839" r="22608" b="22627"/>
          <a:stretch/>
        </p:blipFill>
        <p:spPr>
          <a:xfrm>
            <a:off x="4438563" y="1730891"/>
            <a:ext cx="7119594" cy="308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72131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8927" t="13341" r="26244" b="3340"/>
          <a:stretch>
            <a:fillRect/>
          </a:stretch>
        </p:blipFill>
        <p:spPr bwMode="auto">
          <a:xfrm rot="5400000">
            <a:off x="2054960" y="251213"/>
            <a:ext cx="5486400" cy="4983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20033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E6EAA53-E4A8-43C0-9DC2-1797904A961F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DESCRIPCIÓN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D05E7DD0-3DA0-4D0E-8A64-3CF27BE98137}"/>
              </a:ext>
            </a:extLst>
          </p:cNvPr>
          <p:cNvSpPr/>
          <p:nvPr/>
        </p:nvSpPr>
        <p:spPr>
          <a:xfrm>
            <a:off x="5595582" y="283779"/>
            <a:ext cx="4662515" cy="294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TAREAS DE PREESCRITURA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F5FCCE83-D742-4A56-95EA-833B5279B9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45" t="29788" r="66671" b="11264"/>
          <a:stretch/>
        </p:blipFill>
        <p:spPr>
          <a:xfrm>
            <a:off x="5420643" y="667443"/>
            <a:ext cx="5224699" cy="619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707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20033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E6EAA53-E4A8-43C0-9DC2-1797904A961F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DESCRIPCIÓN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D05E7DD0-3DA0-4D0E-8A64-3CF27BE98137}"/>
              </a:ext>
            </a:extLst>
          </p:cNvPr>
          <p:cNvSpPr/>
          <p:nvPr/>
        </p:nvSpPr>
        <p:spPr>
          <a:xfrm>
            <a:off x="5595582" y="283779"/>
            <a:ext cx="4662515" cy="294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TAREAS DE PREESCRITURA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98C3C6B1-6CFB-49F9-943E-F43DEE5D07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80" t="29119" r="67606" b="27969"/>
          <a:stretch/>
        </p:blipFill>
        <p:spPr>
          <a:xfrm>
            <a:off x="4938804" y="681845"/>
            <a:ext cx="6350380" cy="589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901111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20033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E6EAA53-E4A8-43C0-9DC2-1797904A961F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DESCRIPCIÓN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D05E7DD0-3DA0-4D0E-8A64-3CF27BE98137}"/>
              </a:ext>
            </a:extLst>
          </p:cNvPr>
          <p:cNvSpPr/>
          <p:nvPr/>
        </p:nvSpPr>
        <p:spPr>
          <a:xfrm>
            <a:off x="5595582" y="283779"/>
            <a:ext cx="4662515" cy="294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TAREAS DE PREESCRITURA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6C3DA078-7929-45B1-AB6D-77B2DFD78E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452" t="29788" r="36468" b="17482"/>
          <a:stretch/>
        </p:blipFill>
        <p:spPr>
          <a:xfrm>
            <a:off x="5143246" y="786134"/>
            <a:ext cx="5219954" cy="593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136781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20033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E6EAA53-E4A8-43C0-9DC2-1797904A961F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DESCRIPCIÓN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D05E7DD0-3DA0-4D0E-8A64-3CF27BE98137}"/>
              </a:ext>
            </a:extLst>
          </p:cNvPr>
          <p:cNvSpPr/>
          <p:nvPr/>
        </p:nvSpPr>
        <p:spPr>
          <a:xfrm>
            <a:off x="5595582" y="283779"/>
            <a:ext cx="4662515" cy="294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TAREAS DE PREESCRITURA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28E23BF0-4654-4580-9CF2-DC038FECFC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31" t="29788" r="65995" b="9939"/>
          <a:stretch/>
        </p:blipFill>
        <p:spPr>
          <a:xfrm>
            <a:off x="5338223" y="666730"/>
            <a:ext cx="5177231" cy="614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561603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20033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E6EAA53-E4A8-43C0-9DC2-1797904A961F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DESCRIPCIÓN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D05E7DD0-3DA0-4D0E-8A64-3CF27BE98137}"/>
              </a:ext>
            </a:extLst>
          </p:cNvPr>
          <p:cNvSpPr/>
          <p:nvPr/>
        </p:nvSpPr>
        <p:spPr>
          <a:xfrm>
            <a:off x="5595582" y="283779"/>
            <a:ext cx="4662515" cy="294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TAREAS DE PREESCRITURA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2332EEEA-94A3-4FDC-8175-B3118A9DA1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05" t="29309" r="35000" b="9941"/>
          <a:stretch/>
        </p:blipFill>
        <p:spPr>
          <a:xfrm>
            <a:off x="5257618" y="681845"/>
            <a:ext cx="5230405" cy="625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62947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20033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E6EAA53-E4A8-43C0-9DC2-1797904A961F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DESCRIPCIÓN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D05E7DD0-3DA0-4D0E-8A64-3CF27BE98137}"/>
              </a:ext>
            </a:extLst>
          </p:cNvPr>
          <p:cNvSpPr/>
          <p:nvPr/>
        </p:nvSpPr>
        <p:spPr>
          <a:xfrm>
            <a:off x="5595582" y="283779"/>
            <a:ext cx="4662515" cy="294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RÚBRICA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39BBB940-E310-4EF9-904C-76A3364A2C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05" t="31744" r="37241" b="15248"/>
          <a:stretch/>
        </p:blipFill>
        <p:spPr>
          <a:xfrm>
            <a:off x="4953518" y="666730"/>
            <a:ext cx="5504275" cy="622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882044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xmlns="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E3E5A2F-48F8-4C10-88B5-ABA043CA74B2}"/>
              </a:ext>
            </a:extLst>
          </p:cNvPr>
          <p:cNvSpPr/>
          <p:nvPr/>
        </p:nvSpPr>
        <p:spPr>
          <a:xfrm>
            <a:off x="4220033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E6EAA53-E4A8-43C0-9DC2-1797904A961F}"/>
              </a:ext>
            </a:extLst>
          </p:cNvPr>
          <p:cNvSpPr/>
          <p:nvPr/>
        </p:nvSpPr>
        <p:spPr>
          <a:xfrm>
            <a:off x="0" y="1464816"/>
            <a:ext cx="3688746" cy="5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DESCRIPCIÓN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D05E7DD0-3DA0-4D0E-8A64-3CF27BE98137}"/>
              </a:ext>
            </a:extLst>
          </p:cNvPr>
          <p:cNvSpPr/>
          <p:nvPr/>
        </p:nvSpPr>
        <p:spPr>
          <a:xfrm>
            <a:off x="5595582" y="283779"/>
            <a:ext cx="4662515" cy="294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RÚBRICA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EBFFB628-2F9B-4C96-9636-B0129F22F0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827" t="32643" r="4914" b="9940"/>
          <a:stretch/>
        </p:blipFill>
        <p:spPr>
          <a:xfrm>
            <a:off x="5437795" y="676577"/>
            <a:ext cx="4893874" cy="625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14769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6EF18CC40435045B4EE74B12DD41B97" ma:contentTypeVersion="2" ma:contentTypeDescription="Crear nuevo documento." ma:contentTypeScope="" ma:versionID="40d8e511237c9b49ac01a03c1d9b3842">
  <xsd:schema xmlns:xsd="http://www.w3.org/2001/XMLSchema" xmlns:xs="http://www.w3.org/2001/XMLSchema" xmlns:p="http://schemas.microsoft.com/office/2006/metadata/properties" xmlns:ns2="cd4fb822-d899-4176-a67b-bf5c99a89f2a" targetNamespace="http://schemas.microsoft.com/office/2006/metadata/properties" ma:root="true" ma:fieldsID="1dc4febcab04304831519f6f6781c99b" ns2:_="">
    <xsd:import namespace="cd4fb822-d899-4176-a67b-bf5c99a89f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4fb822-d899-4176-a67b-bf5c99a89f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0000174-DE83-44DA-B951-AF5F80C74B21}"/>
</file>

<file path=customXml/itemProps2.xml><?xml version="1.0" encoding="utf-8"?>
<ds:datastoreItem xmlns:ds="http://schemas.openxmlformats.org/officeDocument/2006/customXml" ds:itemID="{2EC630FD-6735-4559-BF44-061DC05B20B2}"/>
</file>

<file path=customXml/itemProps3.xml><?xml version="1.0" encoding="utf-8"?>
<ds:datastoreItem xmlns:ds="http://schemas.openxmlformats.org/officeDocument/2006/customXml" ds:itemID="{0054AECB-338D-4D56-92E2-68163C7CB57F}"/>
</file>

<file path=docProps/app.xml><?xml version="1.0" encoding="utf-8"?>
<Properties xmlns="http://schemas.openxmlformats.org/officeDocument/2006/extended-properties" xmlns:vt="http://schemas.openxmlformats.org/officeDocument/2006/docPropsVTypes">
  <TotalTime>2027</TotalTime>
  <Words>1457</Words>
  <Application>Microsoft Office PowerPoint</Application>
  <PresentationFormat>Personalizado</PresentationFormat>
  <Paragraphs>877</Paragraphs>
  <Slides>130</Slides>
  <Notes>114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130</vt:i4>
      </vt:variant>
    </vt:vector>
  </HeadingPairs>
  <TitlesOfParts>
    <vt:vector size="131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Diapositiva 114</vt:lpstr>
      <vt:lpstr>Diapositiva 115</vt:lpstr>
      <vt:lpstr>Diapositiva 116</vt:lpstr>
      <vt:lpstr>Diapositiva 117</vt:lpstr>
      <vt:lpstr>Diapositiva 118</vt:lpstr>
      <vt:lpstr>Diapositiva 119</vt:lpstr>
      <vt:lpstr>Diapositiva 120</vt:lpstr>
      <vt:lpstr>Diapositiva 121</vt:lpstr>
      <vt:lpstr>Diapositiva 122</vt:lpstr>
      <vt:lpstr>Diapositiva 123</vt:lpstr>
      <vt:lpstr>Diapositiva 124</vt:lpstr>
      <vt:lpstr>Diapositiva 125</vt:lpstr>
      <vt:lpstr>Diapositiva 126</vt:lpstr>
      <vt:lpstr>Diapositiva 127</vt:lpstr>
      <vt:lpstr>Diapositiva 128</vt:lpstr>
      <vt:lpstr>Diapositiva 129</vt:lpstr>
      <vt:lpstr>Diapositiva 130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pedro serrano</dc:creator>
  <cp:lastModifiedBy>PC</cp:lastModifiedBy>
  <cp:revision>36</cp:revision>
  <dcterms:created xsi:type="dcterms:W3CDTF">2022-01-02T11:52:08Z</dcterms:created>
  <dcterms:modified xsi:type="dcterms:W3CDTF">2022-02-15T10:35:03Z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0x01010036EF18CC40435045B4EE74B12DD41B97</vt:lpwstr>
  </property>
</Properties>
</file>