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2" r:id="rId7"/>
    <p:sldId id="260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5" r:id="rId20"/>
    <p:sldId id="273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2BF"/>
    <a:srgbClr val="EF495E"/>
    <a:srgbClr val="BEC4E1"/>
    <a:srgbClr val="464646"/>
    <a:srgbClr val="94D9DA"/>
    <a:srgbClr val="F58867"/>
    <a:srgbClr val="FDC978"/>
    <a:srgbClr val="FAC0AE"/>
    <a:srgbClr val="ABCF85"/>
    <a:srgbClr val="FFE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77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930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45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06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64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56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523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87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77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0926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1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84F47-EA84-47A5-BDAE-4D379F041B51}" type="datetimeFigureOut">
              <a:rPr lang="es-ES" smtClean="0"/>
              <a:t>14/04/2020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8709-7E7D-4568-8DD3-00A1089390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44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" y="0"/>
            <a:ext cx="6096000" cy="42291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96000" y="3602038"/>
            <a:ext cx="6096000" cy="1655762"/>
          </a:xfrm>
        </p:spPr>
        <p:txBody>
          <a:bodyPr>
            <a:noAutofit/>
          </a:bodyPr>
          <a:lstStyle/>
          <a:p>
            <a:r>
              <a:rPr lang="es-ES" sz="13000" dirty="0">
                <a:solidFill>
                  <a:srgbClr val="6B7ABB"/>
                </a:solidFill>
                <a:latin typeface="Broadway" panose="04040905080B02020502" pitchFamily="82" charset="0"/>
              </a:rPr>
              <a:t>R</a:t>
            </a:r>
            <a:r>
              <a:rPr lang="es-ES" sz="13000" dirty="0">
                <a:solidFill>
                  <a:srgbClr val="FAA212"/>
                </a:solidFill>
                <a:latin typeface="Broadway" panose="04040905080B02020502" pitchFamily="82" charset="0"/>
              </a:rPr>
              <a:t>.</a:t>
            </a:r>
            <a:r>
              <a:rPr lang="es-ES" sz="13000" dirty="0">
                <a:solidFill>
                  <a:srgbClr val="8CBE58"/>
                </a:solidFill>
                <a:latin typeface="Broadway" panose="04040905080B02020502" pitchFamily="82" charset="0"/>
              </a:rPr>
              <a:t>A</a:t>
            </a:r>
            <a:r>
              <a:rPr lang="es-ES" sz="13000" dirty="0">
                <a:solidFill>
                  <a:srgbClr val="FAA212"/>
                </a:solidFill>
                <a:latin typeface="Broadway" panose="04040905080B02020502" pitchFamily="82" charset="0"/>
              </a:rPr>
              <a:t>.</a:t>
            </a:r>
            <a:r>
              <a:rPr lang="es-ES" sz="13000" dirty="0">
                <a:solidFill>
                  <a:srgbClr val="F58592"/>
                </a:solidFill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5" name="CuadroTexto 4"/>
          <p:cNvSpPr txBox="1"/>
          <p:nvPr/>
        </p:nvSpPr>
        <p:spPr>
          <a:xfrm flipH="1">
            <a:off x="163348" y="3057346"/>
            <a:ext cx="5797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Adafrancys Salazar Molina</a:t>
            </a:r>
          </a:p>
          <a:p>
            <a:pPr algn="r"/>
            <a:r>
              <a:rPr lang="es-ES" sz="4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CRA RÍO AGUEDA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598613" y="5213687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58592"/>
                </a:solidFill>
              </a:rPr>
              <a:t>Realidad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649016" y="5218748"/>
            <a:ext cx="1130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6B7ABB"/>
                </a:solidFill>
              </a:rPr>
              <a:t>Atención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458450" y="523078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8CBE58"/>
                </a:solidFill>
              </a:rPr>
              <a:t>Emoción</a:t>
            </a:r>
          </a:p>
        </p:txBody>
      </p:sp>
    </p:spTree>
    <p:extLst>
      <p:ext uri="{BB962C8B-B14F-4D97-AF65-F5344CB8AC3E}">
        <p14:creationId xmlns:p14="http://schemas.microsoft.com/office/powerpoint/2010/main" val="256850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4300" y="1805902"/>
            <a:ext cx="1207770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6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“Veo </a:t>
            </a:r>
            <a:r>
              <a:rPr lang="es-ES" sz="6600" b="1" dirty="0" err="1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s-ES" sz="6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tú que ves”</a:t>
            </a:r>
            <a:endParaRPr lang="es-ES" sz="6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6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475" y="2936789"/>
            <a:ext cx="3636000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2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863052"/>
            <a:ext cx="1219200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6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“Activo mis sentidos” </a:t>
            </a:r>
            <a:endParaRPr lang="es-ES" sz="6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50" y="3571874"/>
            <a:ext cx="5222938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905914"/>
            <a:ext cx="1219200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6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“Respiro y sonrío"</a:t>
            </a:r>
            <a:endParaRPr lang="es-ES" sz="6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82" r="92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3" r="7156"/>
          <a:stretch/>
        </p:blipFill>
        <p:spPr bwMode="auto">
          <a:xfrm>
            <a:off x="3846000" y="3367087"/>
            <a:ext cx="4500000" cy="2988000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9747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725130" y="1829871"/>
            <a:ext cx="82323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“Atento a la instrucción”</a:t>
            </a:r>
          </a:p>
        </p:txBody>
      </p:sp>
      <p:sp>
        <p:nvSpPr>
          <p:cNvPr id="5" name="AutoShape 2" descr="Resultado de imagen de niÃ±os estudi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8" name="Picture 4" descr="Resultado de imagen de niÃ±o pixaba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5452" b="7985"/>
          <a:stretch/>
        </p:blipFill>
        <p:spPr bwMode="auto">
          <a:xfrm>
            <a:off x="2968671" y="3077050"/>
            <a:ext cx="5745235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10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05332" y="1877339"/>
            <a:ext cx="5083123" cy="11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6600" b="1" dirty="0">
                <a:solidFill>
                  <a:srgbClr val="0070C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“Atento 1,2,3” </a:t>
            </a:r>
            <a:endParaRPr lang="es-ES" sz="6600" b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de at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95" y="3008226"/>
            <a:ext cx="226688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63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109414" y="1991639"/>
            <a:ext cx="6530249" cy="11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6600" b="1" dirty="0">
                <a:solidFill>
                  <a:srgbClr val="0070C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“Soy Un Detective”</a:t>
            </a:r>
            <a:endParaRPr lang="es-ES" sz="6600" b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do de imagen de detecti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38" y="3423477"/>
            <a:ext cx="2844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558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17553" y="1690688"/>
            <a:ext cx="8593250" cy="11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6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“Un mural con </a:t>
            </a:r>
            <a:r>
              <a:rPr lang="es-ES" sz="6600" b="1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mandala</a:t>
            </a:r>
            <a:r>
              <a:rPr lang="es-ES" sz="6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s-ES" sz="6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66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053" y="3138487"/>
            <a:ext cx="3204000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06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45308" y="1690688"/>
            <a:ext cx="5657190" cy="11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6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“Tenso y suave”</a:t>
            </a:r>
            <a:r>
              <a:rPr lang="es-ES" sz="6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66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de yoga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10" y="3148013"/>
            <a:ext cx="2847399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0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325" y="2571746"/>
            <a:ext cx="3974700" cy="370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661" y="2418598"/>
            <a:ext cx="3495676" cy="38611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736" y="2554461"/>
            <a:ext cx="2867025" cy="37425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00375" y="1561322"/>
            <a:ext cx="63772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>
                <a:solidFill>
                  <a:srgbClr val="002060"/>
                </a:solidFill>
              </a:rPr>
              <a:t>Libros recomendados a nivel educativo</a:t>
            </a:r>
          </a:p>
        </p:txBody>
      </p:sp>
    </p:spTree>
    <p:extLst>
      <p:ext uri="{BB962C8B-B14F-4D97-AF65-F5344CB8AC3E}">
        <p14:creationId xmlns:p14="http://schemas.microsoft.com/office/powerpoint/2010/main" val="1047257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6" y="2657475"/>
            <a:ext cx="2412000" cy="372989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90388" y="1620083"/>
            <a:ext cx="77894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>
                <a:solidFill>
                  <a:srgbClr val="002060"/>
                </a:solidFill>
              </a:rPr>
              <a:t>Libros recomendados para comenzar a practicar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2657474"/>
            <a:ext cx="2645267" cy="370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615" y="2657474"/>
            <a:ext cx="2286120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Video Tips">
            <a:hlinkClick r:id="" action="ppaction://media"/>
          </p:cNvPr>
          <p:cNvPicPr preferRelativeResize="0"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91.48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32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54" t="6274" r="5423" b="15861"/>
          <a:stretch/>
        </p:blipFill>
        <p:spPr>
          <a:xfrm>
            <a:off x="2053652" y="2308484"/>
            <a:ext cx="8514414" cy="39124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38860" y="2053653"/>
            <a:ext cx="4931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/>
              <a:t>“No trates de expulsar los pensamientos dales espacio y obsérvalos” Jon </a:t>
            </a:r>
            <a:r>
              <a:rPr lang="es-ES" sz="3000" dirty="0" err="1"/>
              <a:t>Kabat</a:t>
            </a:r>
            <a:r>
              <a:rPr lang="es-ES" sz="3000" dirty="0"/>
              <a:t> - </a:t>
            </a:r>
            <a:r>
              <a:rPr lang="es-ES" sz="3000" dirty="0" err="1"/>
              <a:t>Zinn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373655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7" t="2699" r="3426" b="3065"/>
          <a:stretch/>
        </p:blipFill>
        <p:spPr>
          <a:xfrm>
            <a:off x="719136" y="1691574"/>
            <a:ext cx="10634663" cy="51386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8200" y="3072348"/>
            <a:ext cx="104679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i="1" dirty="0"/>
              <a:t>¿Dónde estoy?  </a:t>
            </a:r>
          </a:p>
          <a:p>
            <a:pPr algn="just"/>
            <a:r>
              <a:rPr lang="es-ES" sz="3000" i="1" dirty="0"/>
              <a:t>-Aquí</a:t>
            </a:r>
          </a:p>
          <a:p>
            <a:pPr algn="just"/>
            <a:r>
              <a:rPr lang="es-ES" sz="3000" i="1" dirty="0"/>
              <a:t>¿Qué hora es?</a:t>
            </a:r>
          </a:p>
          <a:p>
            <a:pPr algn="just"/>
            <a:r>
              <a:rPr lang="es-ES" sz="3000" i="1" dirty="0"/>
              <a:t>-Ahora</a:t>
            </a:r>
          </a:p>
          <a:p>
            <a:pPr algn="just"/>
            <a:r>
              <a:rPr lang="es-ES" sz="3000" i="1" dirty="0"/>
              <a:t>¿Quién soy</a:t>
            </a:r>
          </a:p>
          <a:p>
            <a:pPr algn="just"/>
            <a:r>
              <a:rPr lang="es-ES" sz="3000" i="1" dirty="0"/>
              <a:t>-Este momento</a:t>
            </a:r>
          </a:p>
          <a:p>
            <a:pPr algn="r"/>
            <a:r>
              <a:rPr lang="es-ES" sz="3000" i="1" dirty="0"/>
              <a:t>De la película </a:t>
            </a:r>
          </a:p>
          <a:p>
            <a:pPr algn="r"/>
            <a:r>
              <a:rPr lang="es-ES" sz="3000" i="1" dirty="0"/>
              <a:t>“El guerrero Pacifico”</a:t>
            </a:r>
          </a:p>
        </p:txBody>
      </p:sp>
    </p:spTree>
    <p:extLst>
      <p:ext uri="{BB962C8B-B14F-4D97-AF65-F5344CB8AC3E}">
        <p14:creationId xmlns:p14="http://schemas.microsoft.com/office/powerpoint/2010/main" val="408426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pic>
        <p:nvPicPr>
          <p:cNvPr id="21" name="Marcador de contenido 2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0804" y="2725742"/>
            <a:ext cx="3733249" cy="3924000"/>
          </a:xfrm>
          <a:prstGeom prst="rect">
            <a:avLst/>
          </a:prstGeom>
        </p:spPr>
      </p:pic>
      <p:sp>
        <p:nvSpPr>
          <p:cNvPr id="22" name="Rectángulo redondeado 21"/>
          <p:cNvSpPr/>
          <p:nvPr/>
        </p:nvSpPr>
        <p:spPr>
          <a:xfrm>
            <a:off x="1060982" y="4924422"/>
            <a:ext cx="1971675" cy="800100"/>
          </a:xfrm>
          <a:prstGeom prst="roundRect">
            <a:avLst/>
          </a:prstGeom>
          <a:solidFill>
            <a:srgbClr val="EF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redondeado 22"/>
          <p:cNvSpPr/>
          <p:nvPr/>
        </p:nvSpPr>
        <p:spPr>
          <a:xfrm>
            <a:off x="1070964" y="1960424"/>
            <a:ext cx="1971675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redondeado 23"/>
          <p:cNvSpPr/>
          <p:nvPr/>
        </p:nvSpPr>
        <p:spPr>
          <a:xfrm>
            <a:off x="1060983" y="3416298"/>
            <a:ext cx="1971675" cy="800100"/>
          </a:xfrm>
          <a:prstGeom prst="roundRect">
            <a:avLst/>
          </a:prstGeom>
          <a:solidFill>
            <a:srgbClr val="758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redondeado 24"/>
          <p:cNvSpPr/>
          <p:nvPr/>
        </p:nvSpPr>
        <p:spPr>
          <a:xfrm>
            <a:off x="9263060" y="4924422"/>
            <a:ext cx="1971675" cy="800100"/>
          </a:xfrm>
          <a:prstGeom prst="roundRect">
            <a:avLst/>
          </a:prstGeom>
          <a:solidFill>
            <a:srgbClr val="F58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9202195" y="3464718"/>
            <a:ext cx="1971675" cy="800100"/>
          </a:xfrm>
          <a:prstGeom prst="roundRect">
            <a:avLst/>
          </a:prstGeom>
          <a:solidFill>
            <a:srgbClr val="FDC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Desarrolla la inteligencia emocional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202196" y="1950242"/>
            <a:ext cx="1971675" cy="800100"/>
          </a:xfrm>
          <a:prstGeom prst="roundRect">
            <a:avLst/>
          </a:prstGeom>
          <a:solidFill>
            <a:srgbClr val="FAC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redondeado 27"/>
          <p:cNvSpPr/>
          <p:nvPr/>
        </p:nvSpPr>
        <p:spPr>
          <a:xfrm>
            <a:off x="5131590" y="1690688"/>
            <a:ext cx="1971675" cy="800100"/>
          </a:xfrm>
          <a:prstGeom prst="roundRect">
            <a:avLst/>
          </a:prstGeom>
          <a:solidFill>
            <a:srgbClr val="ABC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1233080" y="2040403"/>
            <a:ext cx="167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Ayuda a relajar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253729" y="3481391"/>
            <a:ext cx="167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Aumenta la creatividad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157354" y="5001306"/>
            <a:ext cx="177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Incrementa la atención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308142" y="1767572"/>
            <a:ext cx="162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Promueve la paciencia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337403" y="2027126"/>
            <a:ext cx="170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Fomenta el autocontrol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440323" y="4979194"/>
            <a:ext cx="173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Mejora la convivencia</a:t>
            </a:r>
          </a:p>
        </p:txBody>
      </p:sp>
    </p:spTree>
    <p:extLst>
      <p:ext uri="{BB962C8B-B14F-4D97-AF65-F5344CB8AC3E}">
        <p14:creationId xmlns:p14="http://schemas.microsoft.com/office/powerpoint/2010/main" val="60446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8276" y="1643776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rgbClr val="7582BF"/>
                </a:solidFill>
              </a:rPr>
              <a:t>PRACTICA FORMAL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757987" y="1666886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rgbClr val="EF495E"/>
                </a:solidFill>
              </a:rPr>
              <a:t>PRACTICA INFORMAL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18333" t="5853" r="15573"/>
          <a:stretch/>
        </p:blipFill>
        <p:spPr>
          <a:xfrm>
            <a:off x="1071563" y="2732081"/>
            <a:ext cx="3112456" cy="2651296"/>
          </a:xfrm>
          <a:prstGeom prst="rect">
            <a:avLst/>
          </a:prstGeom>
        </p:spPr>
      </p:pic>
      <p:pic>
        <p:nvPicPr>
          <p:cNvPr id="2052" name="Picture 4" descr="NiÃ±os, Dibujo, EducaciÃ³n, JardÃ­n De La Infanc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5808" r="11233"/>
          <a:stretch/>
        </p:blipFill>
        <p:spPr bwMode="auto">
          <a:xfrm>
            <a:off x="7585204" y="2730183"/>
            <a:ext cx="3528755" cy="26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0" y="564777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/>
              <a:t>La clave: “Prestar atención al momento presente, de forma amable, sin juicios de valor, con curiosidad y apertura, como los momentos de la infancia”</a:t>
            </a:r>
          </a:p>
        </p:txBody>
      </p:sp>
    </p:spTree>
    <p:extLst>
      <p:ext uri="{BB962C8B-B14F-4D97-AF65-F5344CB8AC3E}">
        <p14:creationId xmlns:p14="http://schemas.microsoft.com/office/powerpoint/2010/main" val="331793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03086" y="1973490"/>
            <a:ext cx="100293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4882515" algn="l"/>
              </a:tabLst>
            </a:pPr>
            <a:r>
              <a:rPr lang="es-E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práctica del </a:t>
            </a:r>
            <a:r>
              <a:rPr lang="es-ES" sz="3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Mindfulness</a:t>
            </a:r>
            <a:r>
              <a:rPr lang="es-E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sería una inversión educativa inteligente en materia de bienestar fisiológico, social, mental y emocional,  donde el alumno adquiere más habilidades y recursos para obtener mejores resultados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4882515" algn="l"/>
              </a:tabLst>
            </a:pPr>
            <a:endParaRPr lang="es-ES" sz="3200" i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4882515" algn="l"/>
              </a:tabLst>
            </a:pPr>
            <a:endParaRPr lang="es-ES" sz="32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Resultado de imagen de excelen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281" r="14087" b="9187"/>
          <a:stretch/>
        </p:blipFill>
        <p:spPr bwMode="auto">
          <a:xfrm rot="887452">
            <a:off x="9992950" y="4497636"/>
            <a:ext cx="1643102" cy="13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8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6059" y="2443709"/>
            <a:ext cx="115014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>
                <a:solidFill>
                  <a:schemeClr val="tx2">
                    <a:lumMod val="75000"/>
                  </a:schemeClr>
                </a:solidFill>
                <a:latin typeface="Broadway" panose="04040905080B02020502" pitchFamily="82" charset="0"/>
              </a:rPr>
              <a:t>Practica informal y formal</a:t>
            </a:r>
          </a:p>
          <a:p>
            <a:pPr algn="ctr"/>
            <a:r>
              <a:rPr lang="es-ES" sz="8000" dirty="0">
                <a:solidFill>
                  <a:schemeClr val="tx2">
                    <a:lumMod val="75000"/>
                  </a:schemeClr>
                </a:solidFill>
                <a:latin typeface="Broadway" panose="04040905080B02020502" pitchFamily="82" charset="0"/>
              </a:rPr>
              <a:t>Niños de 3 a 12 años</a:t>
            </a:r>
          </a:p>
        </p:txBody>
      </p:sp>
    </p:spTree>
    <p:extLst>
      <p:ext uri="{BB962C8B-B14F-4D97-AF65-F5344CB8AC3E}">
        <p14:creationId xmlns:p14="http://schemas.microsoft.com/office/powerpoint/2010/main" val="7991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 bosque tranquil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39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811" b="36486"/>
          <a:stretch/>
        </p:blipFill>
        <p:spPr>
          <a:xfrm>
            <a:off x="719136" y="519112"/>
            <a:ext cx="10515599" cy="11715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473139" y="1690688"/>
            <a:ext cx="7422673" cy="11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6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“Soy como una nube”</a:t>
            </a:r>
            <a:endParaRPr lang="es-ES" sz="6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6" y="3086100"/>
            <a:ext cx="4648200" cy="348615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63012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215</Words>
  <Application>Microsoft Office PowerPoint</Application>
  <PresentationFormat>Panorámica</PresentationFormat>
  <Paragraphs>40</Paragraphs>
  <Slides>20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Adafrancys Salazar Molina</dc:creator>
  <cp:lastModifiedBy>Adafrancys Salazar Molina</cp:lastModifiedBy>
  <cp:revision>53</cp:revision>
  <dcterms:created xsi:type="dcterms:W3CDTF">2019-10-29T08:21:11Z</dcterms:created>
  <dcterms:modified xsi:type="dcterms:W3CDTF">2020-04-14T18:42:33Z</dcterms:modified>
</cp:coreProperties>
</file>