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C45-DA4E-4CC5-B2C0-27906EA16306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435-0FCA-4A4E-94C4-3AEBE64A4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15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C45-DA4E-4CC5-B2C0-27906EA16306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435-0FCA-4A4E-94C4-3AEBE64A4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32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C45-DA4E-4CC5-B2C0-27906EA16306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435-0FCA-4A4E-94C4-3AEBE64A4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208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C45-DA4E-4CC5-B2C0-27906EA16306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435-0FCA-4A4E-94C4-3AEBE64A4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067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C45-DA4E-4CC5-B2C0-27906EA16306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435-0FCA-4A4E-94C4-3AEBE64A4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397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C45-DA4E-4CC5-B2C0-27906EA16306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435-0FCA-4A4E-94C4-3AEBE64A4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42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C45-DA4E-4CC5-B2C0-27906EA16306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435-0FCA-4A4E-94C4-3AEBE64A4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63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C45-DA4E-4CC5-B2C0-27906EA16306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435-0FCA-4A4E-94C4-3AEBE64A4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294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C45-DA4E-4CC5-B2C0-27906EA16306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435-0FCA-4A4E-94C4-3AEBE64A4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43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C45-DA4E-4CC5-B2C0-27906EA16306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435-0FCA-4A4E-94C4-3AEBE64A4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37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EC45-DA4E-4CC5-B2C0-27906EA16306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6E435-0FCA-4A4E-94C4-3AEBE64A4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265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3EC45-DA4E-4CC5-B2C0-27906EA16306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6E435-0FCA-4A4E-94C4-3AEBE64A4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322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38" y="216305"/>
            <a:ext cx="898207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076229" y="333628"/>
            <a:ext cx="1872208" cy="280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229" y="3645023"/>
            <a:ext cx="1872208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34147"/>
            <a:ext cx="1774329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605" y="4053441"/>
            <a:ext cx="1842053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879" y="4101210"/>
            <a:ext cx="1930559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76785" y="395191"/>
            <a:ext cx="1851270" cy="2759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72878" y="436743"/>
            <a:ext cx="1838407" cy="252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23" y="3561998"/>
            <a:ext cx="180020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0741" y="462964"/>
            <a:ext cx="1800201" cy="2359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339752" y="6512330"/>
            <a:ext cx="21602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LIBRO DE: ___________________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40987474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2018-10-10T20:47:34Z</dcterms:created>
  <dcterms:modified xsi:type="dcterms:W3CDTF">2018-10-10T20:50:38Z</dcterms:modified>
</cp:coreProperties>
</file>