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7" r:id="rId5"/>
    <p:sldId id="286" r:id="rId6"/>
    <p:sldId id="284" r:id="rId7"/>
    <p:sldId id="262" r:id="rId8"/>
    <p:sldId id="263" r:id="rId9"/>
    <p:sldId id="264" r:id="rId10"/>
    <p:sldId id="261" r:id="rId11"/>
    <p:sldId id="266" r:id="rId12"/>
    <p:sldId id="265" r:id="rId13"/>
    <p:sldId id="267" r:id="rId14"/>
    <p:sldId id="260" r:id="rId15"/>
    <p:sldId id="269" r:id="rId16"/>
    <p:sldId id="275" r:id="rId17"/>
    <p:sldId id="276" r:id="rId18"/>
    <p:sldId id="288" r:id="rId19"/>
    <p:sldId id="277" r:id="rId20"/>
    <p:sldId id="278" r:id="rId21"/>
    <p:sldId id="279" r:id="rId22"/>
    <p:sldId id="268" r:id="rId23"/>
    <p:sldId id="270" r:id="rId24"/>
    <p:sldId id="274" r:id="rId25"/>
    <p:sldId id="280" r:id="rId26"/>
    <p:sldId id="281" r:id="rId27"/>
    <p:sldId id="282" r:id="rId28"/>
    <p:sldId id="283" r:id="rId29"/>
    <p:sldId id="271"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MIGUEL CABEZAS CLAVO" initials="LMCC" lastIdx="1" clrIdx="0">
    <p:extLst>
      <p:ext uri="{19B8F6BF-5375-455C-9EA6-DF929625EA0E}">
        <p15:presenceInfo xmlns:p15="http://schemas.microsoft.com/office/powerpoint/2012/main" userId="LUIS MIGUEL CABEZAS CLA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3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16E3B-2A00-4702-B5A5-30FC54C30BBE}" v="1" dt="2021-03-23T18:01:10.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p:scale>
          <a:sx n="50" d="100"/>
          <a:sy n="50" d="100"/>
        </p:scale>
        <p:origin x="306"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MIGUEL CABEZAS CLAVO" userId="S::lcabezasclavo@educa.jcyl.es::bb541cf7-9719-4239-a9dc-bd9a961a58e3" providerId="AD" clId="Web-{BE116E3B-2A00-4702-B5A5-30FC54C30BBE}"/>
    <pc:docChg chg="modSld">
      <pc:chgData name="LUIS MIGUEL CABEZAS CLAVO" userId="S::lcabezasclavo@educa.jcyl.es::bb541cf7-9719-4239-a9dc-bd9a961a58e3" providerId="AD" clId="Web-{BE116E3B-2A00-4702-B5A5-30FC54C30BBE}" dt="2021-03-23T18:01:10.907" v="0"/>
      <pc:docMkLst>
        <pc:docMk/>
      </pc:docMkLst>
      <pc:sldChg chg="mod modShow">
        <pc:chgData name="LUIS MIGUEL CABEZAS CLAVO" userId="S::lcabezasclavo@educa.jcyl.es::bb541cf7-9719-4239-a9dc-bd9a961a58e3" providerId="AD" clId="Web-{BE116E3B-2A00-4702-B5A5-30FC54C30BBE}" dt="2021-03-23T18:01:10.907" v="0"/>
        <pc:sldMkLst>
          <pc:docMk/>
          <pc:sldMk cId="1929841331" sldId="28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7561-4383-BB82-7A134D7A05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3E-4612-B294-9A2E81E4A7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3E-4612-B294-9A2E81E4A7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3E-4612-B294-9A2E81E4A72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D3E-4612-B294-9A2E81E4A7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D3E-4612-B294-9A2E81E4A72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D3E-4612-B294-9A2E81E4A728}"/>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s-E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Hoja1!$A$2:$A$8</c:f>
              <c:strCache>
                <c:ptCount val="6"/>
                <c:pt idx="0">
                  <c:v>Di tu nombre</c:v>
                </c:pt>
                <c:pt idx="1">
                  <c:v>Cuenta un chiste</c:v>
                </c:pt>
                <c:pt idx="2">
                  <c:v>Tu deporte preferido</c:v>
                </c:pt>
                <c:pt idx="3">
                  <c:v>Te da miedo</c:v>
                </c:pt>
                <c:pt idx="4">
                  <c:v>Te gustaría tener</c:v>
                </c:pt>
                <c:pt idx="5">
                  <c:v>Juego preferido</c:v>
                </c:pt>
              </c:strCache>
            </c:strRef>
          </c:cat>
          <c:val>
            <c:numRef>
              <c:f>Hoja1!$B$2:$B$8</c:f>
              <c:numCache>
                <c:formatCode>General</c:formatCode>
                <c:ptCount val="7"/>
                <c:pt idx="0">
                  <c:v>1</c:v>
                </c:pt>
                <c:pt idx="1">
                  <c:v>1</c:v>
                </c:pt>
                <c:pt idx="2">
                  <c:v>1</c:v>
                </c:pt>
                <c:pt idx="3">
                  <c:v>1</c:v>
                </c:pt>
                <c:pt idx="4">
                  <c:v>1</c:v>
                </c:pt>
                <c:pt idx="5">
                  <c:v>1</c:v>
                </c:pt>
              </c:numCache>
            </c:numRef>
          </c:val>
          <c:extLst>
            <c:ext xmlns:c16="http://schemas.microsoft.com/office/drawing/2014/chart" uri="{C3380CC4-5D6E-409C-BE32-E72D297353CC}">
              <c16:uniqueId val="{00000000-7561-4383-BB82-7A134D7A05BC}"/>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7561-4383-BB82-7A134D7A05B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3E-4612-B294-9A2E81E4A72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3E-4612-B294-9A2E81E4A72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3E-4612-B294-9A2E81E4A72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D3E-4612-B294-9A2E81E4A72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D3E-4612-B294-9A2E81E4A72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D3E-4612-B294-9A2E81E4A728}"/>
              </c:ext>
            </c:extLst>
          </c:dPt>
          <c:dLbls>
            <c:dLbl>
              <c:idx val="0"/>
              <c:tx>
                <c:rich>
                  <a:bodyPr/>
                  <a:lstStyle/>
                  <a:p>
                    <a:r>
                      <a:rPr lang="en-US"/>
                      <a:t>S</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561-4383-BB82-7A134D7A05BC}"/>
                </c:ext>
              </c:extLst>
            </c:dLbl>
            <c:dLbl>
              <c:idx val="1"/>
              <c:tx>
                <c:rich>
                  <a:bodyPr/>
                  <a:lstStyle/>
                  <a:p>
                    <a:r>
                      <a:rPr lang="en-US"/>
                      <a:t>T</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D3E-4612-B294-9A2E81E4A728}"/>
                </c:ext>
              </c:extLst>
            </c:dLbl>
            <c:dLbl>
              <c:idx val="2"/>
              <c:tx>
                <c:rich>
                  <a:bodyPr/>
                  <a:lstStyle/>
                  <a:p>
                    <a:r>
                      <a:rPr lang="en-US"/>
                      <a:t>U</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D3E-4612-B294-9A2E81E4A728}"/>
                </c:ext>
              </c:extLst>
            </c:dLbl>
            <c:dLbl>
              <c:idx val="3"/>
              <c:tx>
                <c:rich>
                  <a:bodyPr/>
                  <a:lstStyle/>
                  <a:p>
                    <a:r>
                      <a:rPr lang="en-US"/>
                      <a:t>O</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D3E-4612-B294-9A2E81E4A728}"/>
                </c:ext>
              </c:extLst>
            </c:dLbl>
            <c:dLbl>
              <c:idx val="4"/>
              <c:tx>
                <c:rich>
                  <a:bodyPr/>
                  <a:lstStyle/>
                  <a:p>
                    <a:r>
                      <a:rPr lang="en-US"/>
                      <a:t>P</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D3E-4612-B294-9A2E81E4A728}"/>
                </c:ext>
              </c:extLst>
            </c:dLbl>
            <c:dLbl>
              <c:idx val="5"/>
              <c:tx>
                <c:rich>
                  <a:bodyPr/>
                  <a:lstStyle/>
                  <a:p>
                    <a:r>
                      <a:rPr lang="en-US"/>
                      <a:t>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D3E-4612-B294-9A2E81E4A728}"/>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s-E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Hoja1!$A$2:$A$8</c:f>
              <c:strCache>
                <c:ptCount val="6"/>
                <c:pt idx="0">
                  <c:v>Di tu nombre</c:v>
                </c:pt>
                <c:pt idx="1">
                  <c:v>Cuenta un chiste</c:v>
                </c:pt>
                <c:pt idx="2">
                  <c:v>Tu deporte preferido</c:v>
                </c:pt>
                <c:pt idx="3">
                  <c:v>Te da miedo</c:v>
                </c:pt>
                <c:pt idx="4">
                  <c:v>Te gustaría tener</c:v>
                </c:pt>
                <c:pt idx="5">
                  <c:v>Juego preferido</c:v>
                </c:pt>
              </c:strCache>
            </c:strRef>
          </c:cat>
          <c:val>
            <c:numRef>
              <c:f>Hoja1!$B$2:$B$8</c:f>
              <c:numCache>
                <c:formatCode>General</c:formatCode>
                <c:ptCount val="7"/>
                <c:pt idx="0">
                  <c:v>1</c:v>
                </c:pt>
                <c:pt idx="1">
                  <c:v>1</c:v>
                </c:pt>
                <c:pt idx="2">
                  <c:v>1</c:v>
                </c:pt>
                <c:pt idx="3">
                  <c:v>1</c:v>
                </c:pt>
                <c:pt idx="4">
                  <c:v>1</c:v>
                </c:pt>
                <c:pt idx="5">
                  <c:v>1</c:v>
                </c:pt>
              </c:numCache>
            </c:numRef>
          </c:val>
          <c:extLst>
            <c:ext xmlns:c16="http://schemas.microsoft.com/office/drawing/2014/chart" uri="{C3380CC4-5D6E-409C-BE32-E72D297353CC}">
              <c16:uniqueId val="{00000000-7561-4383-BB82-7A134D7A05BC}"/>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E930E-2444-4249-987A-3E92B089BCD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B2F4EB5-5209-4CB1-9E88-D2F6AE10B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543679-0231-4CEE-BBF0-0EBC98938CD1}"/>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5" name="Marcador de pie de página 4">
            <a:extLst>
              <a:ext uri="{FF2B5EF4-FFF2-40B4-BE49-F238E27FC236}">
                <a16:creationId xmlns:a16="http://schemas.microsoft.com/office/drawing/2014/main" id="{9B477A8A-245C-4196-AE88-E069703369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5F7DDE-0221-4847-A3A0-102DE8FA10B7}"/>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587756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76D3C-DB9B-450C-939C-7A22B0336E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A8E5E2B-AA6F-42E5-8DA4-3902DB4C2C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01E7BF7-F303-48B0-B139-1F45F9BDB394}"/>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5" name="Marcador de pie de página 4">
            <a:extLst>
              <a:ext uri="{FF2B5EF4-FFF2-40B4-BE49-F238E27FC236}">
                <a16:creationId xmlns:a16="http://schemas.microsoft.com/office/drawing/2014/main" id="{2975D29E-382E-4EA6-9B43-ACBF998CA2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634F5E-E80B-424D-AF3D-8E742E67100E}"/>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942347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0A40273-EE99-41E7-BCFC-E3BE99E751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F58531-EE1A-4ADC-8F42-A58922B60F6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86D661-3EC7-4FBC-9FD1-1D1B851C4DC8}"/>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5" name="Marcador de pie de página 4">
            <a:extLst>
              <a:ext uri="{FF2B5EF4-FFF2-40B4-BE49-F238E27FC236}">
                <a16:creationId xmlns:a16="http://schemas.microsoft.com/office/drawing/2014/main" id="{BD33B613-B9AC-4146-BB55-349065DA66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845B84-69FC-4BB2-9324-82D27A2888D7}"/>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65883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C466D0-EE05-4F1E-BB96-26F37523B3E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401112-D81E-409E-87BC-39669DADBE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9CBBBEE-41BA-477A-A446-4DC7F9A2A117}"/>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5" name="Marcador de pie de página 4">
            <a:extLst>
              <a:ext uri="{FF2B5EF4-FFF2-40B4-BE49-F238E27FC236}">
                <a16:creationId xmlns:a16="http://schemas.microsoft.com/office/drawing/2014/main" id="{24DAD466-DB5B-4FCD-93A8-183F53D882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8F0522-6484-4852-A1A3-CC7DF4864840}"/>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55923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092878-7F63-4C5D-8624-2D273A00C49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2F78131-9AA0-4D89-BF26-C261C27013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238469-3140-49BB-8C64-BE6B8C6C16CC}"/>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5" name="Marcador de pie de página 4">
            <a:extLst>
              <a:ext uri="{FF2B5EF4-FFF2-40B4-BE49-F238E27FC236}">
                <a16:creationId xmlns:a16="http://schemas.microsoft.com/office/drawing/2014/main" id="{8FD31ECD-E2D6-477E-B1EF-81224B039E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AF2E22-4E81-47D4-B0B8-E8720D2EEAF6}"/>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30415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652DC-2CC9-409B-98DB-E1BFD6E83EA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A581EA-FDDF-4B3A-A04D-ED36004661F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1FEABA0-3979-4678-9BE2-8036D3F593A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F5732D5-5617-4D03-B7DE-E63485DF20C6}"/>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6" name="Marcador de pie de página 5">
            <a:extLst>
              <a:ext uri="{FF2B5EF4-FFF2-40B4-BE49-F238E27FC236}">
                <a16:creationId xmlns:a16="http://schemas.microsoft.com/office/drawing/2014/main" id="{78638B6B-B818-45B5-813D-0C649D8F927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3F0F1F-B3FF-4D56-B61E-F031B082A644}"/>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398650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EEB60-9DA9-4E2E-9B85-78DA8FF9D94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92E44-C67F-40D0-AB69-B523B4DBCA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1DC87A4-B7D3-4EB7-816E-A08DF0B266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E6715C0-DB35-4846-A90B-A349E97756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B8D40C-9EDB-40D8-971A-B5179F278BE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85587B9-4D7D-42D7-8F5B-4D9203FC3DCD}"/>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8" name="Marcador de pie de página 7">
            <a:extLst>
              <a:ext uri="{FF2B5EF4-FFF2-40B4-BE49-F238E27FC236}">
                <a16:creationId xmlns:a16="http://schemas.microsoft.com/office/drawing/2014/main" id="{9BE18DC5-7243-46B9-9F20-2CFD80B00A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C6AEA11-34AF-42D6-BD7E-7AFF2F8E7F3E}"/>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332134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3FB884-7CBC-4231-ADEF-FEA9BBC061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E840E7A-CC6E-4E63-AD4B-2CC48C7FF520}"/>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4" name="Marcador de pie de página 3">
            <a:extLst>
              <a:ext uri="{FF2B5EF4-FFF2-40B4-BE49-F238E27FC236}">
                <a16:creationId xmlns:a16="http://schemas.microsoft.com/office/drawing/2014/main" id="{EC99374E-9217-4C9D-B25B-1753F94290A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BF68E13-3012-49C0-8AE3-5105C0AEE805}"/>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331677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AD3C0D8-23C0-417F-B558-8325FE3B4E74}"/>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3" name="Marcador de pie de página 2">
            <a:extLst>
              <a:ext uri="{FF2B5EF4-FFF2-40B4-BE49-F238E27FC236}">
                <a16:creationId xmlns:a16="http://schemas.microsoft.com/office/drawing/2014/main" id="{E09F459A-2D5D-414A-8EBA-EA1B661B21C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32DACFD-F416-4EFB-BD95-87B845BE8CDA}"/>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431310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DF64A-B70D-418F-AA1C-9CC1206AA9B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373011-4AC9-4438-A61D-5F1AE414AB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A5773B-85F0-4B7E-9D8B-5E46A78B7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4D1F18-988D-4A7C-AF75-C6374F5850A0}"/>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6" name="Marcador de pie de página 5">
            <a:extLst>
              <a:ext uri="{FF2B5EF4-FFF2-40B4-BE49-F238E27FC236}">
                <a16:creationId xmlns:a16="http://schemas.microsoft.com/office/drawing/2014/main" id="{39D92A89-4694-4448-AE0E-B606D877ED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4CE2363-78AB-448A-9F03-A0CB65CCD9CB}"/>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375473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84DCA-78A1-4E3E-91B3-7090C1C311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AE2D4D-307C-44E9-A787-05B7FEBC9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77D96ED-0EC1-4D6D-A5D5-73962DED1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FC9F68-B955-4BCE-86CA-5A090A390F70}"/>
              </a:ext>
            </a:extLst>
          </p:cNvPr>
          <p:cNvSpPr>
            <a:spLocks noGrp="1"/>
          </p:cNvSpPr>
          <p:nvPr>
            <p:ph type="dt" sz="half" idx="10"/>
          </p:nvPr>
        </p:nvSpPr>
        <p:spPr/>
        <p:txBody>
          <a:bodyPr/>
          <a:lstStyle/>
          <a:p>
            <a:fld id="{ABD0B4A0-6A84-45A3-AB46-15FDC7698135}" type="datetimeFigureOut">
              <a:rPr lang="es-ES" smtClean="0"/>
              <a:t>23/03/2021</a:t>
            </a:fld>
            <a:endParaRPr lang="es-ES"/>
          </a:p>
        </p:txBody>
      </p:sp>
      <p:sp>
        <p:nvSpPr>
          <p:cNvPr id="6" name="Marcador de pie de página 5">
            <a:extLst>
              <a:ext uri="{FF2B5EF4-FFF2-40B4-BE49-F238E27FC236}">
                <a16:creationId xmlns:a16="http://schemas.microsoft.com/office/drawing/2014/main" id="{DDE4B3C5-A3A1-4092-9888-CD7DE3839FD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2185D3-5F2A-4B25-A0FA-E7F4BB4F0A3B}"/>
              </a:ext>
            </a:extLst>
          </p:cNvPr>
          <p:cNvSpPr>
            <a:spLocks noGrp="1"/>
          </p:cNvSpPr>
          <p:nvPr>
            <p:ph type="sldNum" sz="quarter" idx="12"/>
          </p:nvPr>
        </p:nvSpPr>
        <p:spPr/>
        <p:txBody>
          <a:bodyPr/>
          <a:lstStyle/>
          <a:p>
            <a:fld id="{B1261A7A-0AC9-47F8-A7FE-2B59104FBE11}" type="slidenum">
              <a:rPr lang="es-ES" smtClean="0"/>
              <a:t>‹Nº›</a:t>
            </a:fld>
            <a:endParaRPr lang="es-ES"/>
          </a:p>
        </p:txBody>
      </p:sp>
    </p:spTree>
    <p:extLst>
      <p:ext uri="{BB962C8B-B14F-4D97-AF65-F5344CB8AC3E}">
        <p14:creationId xmlns:p14="http://schemas.microsoft.com/office/powerpoint/2010/main" val="11034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5F735A-8FEB-4E92-A9EB-8EB9F6F2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E8374B0-898E-43FC-A84B-4957D2AA9C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2B2EBC-F32B-4B6F-AD18-191EFFD5B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0B4A0-6A84-45A3-AB46-15FDC7698135}" type="datetimeFigureOut">
              <a:rPr lang="es-ES" smtClean="0"/>
              <a:t>23/03/2021</a:t>
            </a:fld>
            <a:endParaRPr lang="es-ES"/>
          </a:p>
        </p:txBody>
      </p:sp>
      <p:sp>
        <p:nvSpPr>
          <p:cNvPr id="5" name="Marcador de pie de página 4">
            <a:extLst>
              <a:ext uri="{FF2B5EF4-FFF2-40B4-BE49-F238E27FC236}">
                <a16:creationId xmlns:a16="http://schemas.microsoft.com/office/drawing/2014/main" id="{DA173E39-3563-4014-A561-F1795CDE6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5393458-9492-4F55-A139-1C7B45DD0F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1A7A-0AC9-47F8-A7FE-2B59104FBE11}" type="slidenum">
              <a:rPr lang="es-ES" smtClean="0"/>
              <a:t>‹Nº›</a:t>
            </a:fld>
            <a:endParaRPr lang="es-ES"/>
          </a:p>
        </p:txBody>
      </p:sp>
    </p:spTree>
    <p:extLst>
      <p:ext uri="{BB962C8B-B14F-4D97-AF65-F5344CB8AC3E}">
        <p14:creationId xmlns:p14="http://schemas.microsoft.com/office/powerpoint/2010/main" val="198383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8.png"/><Relationship Id="rId18" Type="http://schemas.openxmlformats.org/officeDocument/2006/relationships/image" Target="../media/image43.svg"/><Relationship Id="rId3" Type="http://schemas.microsoft.com/office/2007/relationships/media" Target="../media/media3.wav"/><Relationship Id="rId21" Type="http://schemas.openxmlformats.org/officeDocument/2006/relationships/image" Target="../media/image46.png"/><Relationship Id="rId7" Type="http://schemas.openxmlformats.org/officeDocument/2006/relationships/audio" Target="../media/audio2.wav"/><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audio" Target="../media/media2.wav"/><Relationship Id="rId16" Type="http://schemas.openxmlformats.org/officeDocument/2006/relationships/image" Target="../media/image41.svg"/><Relationship Id="rId20" Type="http://schemas.openxmlformats.org/officeDocument/2006/relationships/image" Target="../media/image45.sv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xml"/><Relationship Id="rId15" Type="http://schemas.openxmlformats.org/officeDocument/2006/relationships/image" Target="../media/image40.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audio" Target="../media/media3.wav"/><Relationship Id="rId9" Type="http://schemas.openxmlformats.org/officeDocument/2006/relationships/image" Target="../media/image34.jpeg"/><Relationship Id="rId1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8.png"/><Relationship Id="rId18" Type="http://schemas.openxmlformats.org/officeDocument/2006/relationships/image" Target="../media/image43.svg"/><Relationship Id="rId3" Type="http://schemas.microsoft.com/office/2007/relationships/media" Target="../media/media3.wav"/><Relationship Id="rId21" Type="http://schemas.openxmlformats.org/officeDocument/2006/relationships/image" Target="../media/image46.png"/><Relationship Id="rId7" Type="http://schemas.openxmlformats.org/officeDocument/2006/relationships/audio" Target="../media/audio2.wav"/><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audio" Target="../media/media2.wav"/><Relationship Id="rId16" Type="http://schemas.openxmlformats.org/officeDocument/2006/relationships/image" Target="../media/image41.svg"/><Relationship Id="rId20" Type="http://schemas.openxmlformats.org/officeDocument/2006/relationships/image" Target="../media/image45.sv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xml"/><Relationship Id="rId15" Type="http://schemas.openxmlformats.org/officeDocument/2006/relationships/image" Target="../media/image40.png"/><Relationship Id="rId10" Type="http://schemas.openxmlformats.org/officeDocument/2006/relationships/image" Target="../media/image35.jpeg"/><Relationship Id="rId19" Type="http://schemas.openxmlformats.org/officeDocument/2006/relationships/image" Target="../media/image44.png"/><Relationship Id="rId4" Type="http://schemas.openxmlformats.org/officeDocument/2006/relationships/audio" Target="../media/media3.wav"/><Relationship Id="rId9" Type="http://schemas.openxmlformats.org/officeDocument/2006/relationships/image" Target="../media/image34.jpeg"/><Relationship Id="rId1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hyperlink" Target="http://loslibrosdemicole.blogspot.com/2013/04/alteraciones-de-la-escritura-prevencion.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loslibrosdemicole.blogspot.com/2013/04/alteraciones-de-la-escritura-prevencion.html"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loslibrosdemicole.blogspot.com/2013/04/alteraciones-de-la-escritura-prevencion.html"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xels.com/es-es/foto/599891/"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70.png"/><Relationship Id="rId3" Type="http://schemas.microsoft.com/office/2007/relationships/hdphoto" Target="../media/hdphoto3.wdp"/><Relationship Id="rId7" Type="http://schemas.openxmlformats.org/officeDocument/2006/relationships/image" Target="../media/image53.png"/><Relationship Id="rId12" Type="http://schemas.openxmlformats.org/officeDocument/2006/relationships/slide" Target="slide18.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hyperlink" Target="https://www.pexels.com/es-es/foto/599891/" TargetMode="Externa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20.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Office_365"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commons.wikimedia.org/wiki/File:Logo_Microsoft_Office_365.svg"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en.wikipedia.org/wiki/Office_365"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en.wikipedia.org/wiki/Office_365"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en.wikipedia.org/wiki/Office_365" TargetMode="Externa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chart" Target="../charts/chart2.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9" descr="Interfaz de usuario gráfica, Aplicación&#10;&#10;Descripción generada automáticamente">
            <a:extLst>
              <a:ext uri="{FF2B5EF4-FFF2-40B4-BE49-F238E27FC236}">
                <a16:creationId xmlns:a16="http://schemas.microsoft.com/office/drawing/2014/main" id="{EA3F9055-B532-431C-B716-BC0A81B2FB1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3347"/>
            <a:ext cx="12192000" cy="6854653"/>
          </a:xfrm>
          <a:prstGeom prst="rect">
            <a:avLst/>
          </a:prstGeom>
          <a:effectLst/>
        </p:spPr>
      </p:pic>
      <p:pic>
        <p:nvPicPr>
          <p:cNvPr id="27" name="Imagen 26" descr="Interfaz de usuario gráfica, Aplicación&#10;&#10;Descripción generada automáticamente">
            <a:extLst>
              <a:ext uri="{FF2B5EF4-FFF2-40B4-BE49-F238E27FC236}">
                <a16:creationId xmlns:a16="http://schemas.microsoft.com/office/drawing/2014/main" id="{17D5DBF8-E721-44C5-B006-DE853417F45F}"/>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6694"/>
            <a:ext cx="12192000" cy="6854653"/>
          </a:xfrm>
          <a:custGeom>
            <a:avLst/>
            <a:gdLst>
              <a:gd name="connsiteX0" fmla="*/ 6164400 w 12192000"/>
              <a:gd name="connsiteY0" fmla="*/ 2091649 h 6854653"/>
              <a:gd name="connsiteX1" fmla="*/ 4724400 w 12192000"/>
              <a:gd name="connsiteY1" fmla="*/ 3531649 h 6854653"/>
              <a:gd name="connsiteX2" fmla="*/ 6164400 w 12192000"/>
              <a:gd name="connsiteY2" fmla="*/ 4971649 h 6854653"/>
              <a:gd name="connsiteX3" fmla="*/ 7604400 w 12192000"/>
              <a:gd name="connsiteY3" fmla="*/ 3531649 h 6854653"/>
              <a:gd name="connsiteX4" fmla="*/ 6164400 w 12192000"/>
              <a:gd name="connsiteY4" fmla="*/ 2091649 h 6854653"/>
              <a:gd name="connsiteX5" fmla="*/ 0 w 12192000"/>
              <a:gd name="connsiteY5" fmla="*/ 0 h 6854653"/>
              <a:gd name="connsiteX6" fmla="*/ 12192000 w 12192000"/>
              <a:gd name="connsiteY6" fmla="*/ 0 h 6854653"/>
              <a:gd name="connsiteX7" fmla="*/ 12192000 w 12192000"/>
              <a:gd name="connsiteY7" fmla="*/ 6854653 h 6854653"/>
              <a:gd name="connsiteX8" fmla="*/ 0 w 12192000"/>
              <a:gd name="connsiteY8" fmla="*/ 6854653 h 685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4653">
                <a:moveTo>
                  <a:pt x="6164400" y="2091649"/>
                </a:moveTo>
                <a:cubicBezTo>
                  <a:pt x="5369110" y="2091649"/>
                  <a:pt x="4724400" y="2736359"/>
                  <a:pt x="4724400" y="3531649"/>
                </a:cubicBezTo>
                <a:cubicBezTo>
                  <a:pt x="4724400" y="4326939"/>
                  <a:pt x="5369110" y="4971649"/>
                  <a:pt x="6164400" y="4971649"/>
                </a:cubicBezTo>
                <a:cubicBezTo>
                  <a:pt x="6959690" y="4971649"/>
                  <a:pt x="7604400" y="4326939"/>
                  <a:pt x="7604400" y="3531649"/>
                </a:cubicBezTo>
                <a:cubicBezTo>
                  <a:pt x="7604400" y="2736359"/>
                  <a:pt x="6959690" y="2091649"/>
                  <a:pt x="6164400" y="2091649"/>
                </a:cubicBezTo>
                <a:close/>
                <a:moveTo>
                  <a:pt x="0" y="0"/>
                </a:moveTo>
                <a:lnTo>
                  <a:pt x="12192000" y="0"/>
                </a:lnTo>
                <a:lnTo>
                  <a:pt x="12192000" y="6854653"/>
                </a:lnTo>
                <a:lnTo>
                  <a:pt x="0" y="6854653"/>
                </a:lnTo>
                <a:close/>
              </a:path>
            </a:pathLst>
          </a:custGeom>
          <a:effectLst/>
        </p:spPr>
      </p:pic>
      <p:pic>
        <p:nvPicPr>
          <p:cNvPr id="26" name="Imagen 25" descr="Interfaz de usuario gráfica, Aplicación&#10;&#10;Descripción generada automáticamente">
            <a:extLst>
              <a:ext uri="{FF2B5EF4-FFF2-40B4-BE49-F238E27FC236}">
                <a16:creationId xmlns:a16="http://schemas.microsoft.com/office/drawing/2014/main" id="{9A547569-814F-4763-A27A-1BF412B11CF4}"/>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10041"/>
            <a:ext cx="12192000" cy="6854653"/>
          </a:xfrm>
          <a:custGeom>
            <a:avLst/>
            <a:gdLst>
              <a:gd name="connsiteX0" fmla="*/ 6164400 w 12192000"/>
              <a:gd name="connsiteY0" fmla="*/ 1728302 h 6854653"/>
              <a:gd name="connsiteX1" fmla="*/ 4364400 w 12192000"/>
              <a:gd name="connsiteY1" fmla="*/ 3528302 h 6854653"/>
              <a:gd name="connsiteX2" fmla="*/ 6164400 w 12192000"/>
              <a:gd name="connsiteY2" fmla="*/ 5328302 h 6854653"/>
              <a:gd name="connsiteX3" fmla="*/ 7964400 w 12192000"/>
              <a:gd name="connsiteY3" fmla="*/ 3528302 h 6854653"/>
              <a:gd name="connsiteX4" fmla="*/ 6164400 w 12192000"/>
              <a:gd name="connsiteY4" fmla="*/ 1728302 h 6854653"/>
              <a:gd name="connsiteX5" fmla="*/ 0 w 12192000"/>
              <a:gd name="connsiteY5" fmla="*/ 0 h 6854653"/>
              <a:gd name="connsiteX6" fmla="*/ 12192000 w 12192000"/>
              <a:gd name="connsiteY6" fmla="*/ 0 h 6854653"/>
              <a:gd name="connsiteX7" fmla="*/ 12192000 w 12192000"/>
              <a:gd name="connsiteY7" fmla="*/ 6854653 h 6854653"/>
              <a:gd name="connsiteX8" fmla="*/ 0 w 12192000"/>
              <a:gd name="connsiteY8" fmla="*/ 6854653 h 685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4653">
                <a:moveTo>
                  <a:pt x="6164400" y="1728302"/>
                </a:moveTo>
                <a:cubicBezTo>
                  <a:pt x="5170287" y="1728302"/>
                  <a:pt x="4364400" y="2534189"/>
                  <a:pt x="4364400" y="3528302"/>
                </a:cubicBezTo>
                <a:cubicBezTo>
                  <a:pt x="4364400" y="4522415"/>
                  <a:pt x="5170287" y="5328302"/>
                  <a:pt x="6164400" y="5328302"/>
                </a:cubicBezTo>
                <a:cubicBezTo>
                  <a:pt x="7158513" y="5328302"/>
                  <a:pt x="7964400" y="4522415"/>
                  <a:pt x="7964400" y="3528302"/>
                </a:cubicBezTo>
                <a:cubicBezTo>
                  <a:pt x="7964400" y="2534189"/>
                  <a:pt x="7158513" y="1728302"/>
                  <a:pt x="6164400" y="1728302"/>
                </a:cubicBezTo>
                <a:close/>
                <a:moveTo>
                  <a:pt x="0" y="0"/>
                </a:moveTo>
                <a:lnTo>
                  <a:pt x="12192000" y="0"/>
                </a:lnTo>
                <a:lnTo>
                  <a:pt x="12192000" y="6854653"/>
                </a:lnTo>
                <a:lnTo>
                  <a:pt x="0" y="6854653"/>
                </a:lnTo>
                <a:close/>
              </a:path>
            </a:pathLst>
          </a:custGeom>
          <a:effectLst/>
        </p:spPr>
      </p:pic>
      <p:pic>
        <p:nvPicPr>
          <p:cNvPr id="25" name="Imagen 24" descr="Interfaz de usuario gráfica, Aplicación&#10;&#10;Descripción generada automáticamente">
            <a:extLst>
              <a:ext uri="{FF2B5EF4-FFF2-40B4-BE49-F238E27FC236}">
                <a16:creationId xmlns:a16="http://schemas.microsoft.com/office/drawing/2014/main" id="{4D25EDB3-643F-4CE4-A572-79297C5F3286}"/>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13388"/>
            <a:ext cx="12192000" cy="6854653"/>
          </a:xfrm>
          <a:custGeom>
            <a:avLst/>
            <a:gdLst>
              <a:gd name="connsiteX0" fmla="*/ 6164400 w 12192000"/>
              <a:gd name="connsiteY0" fmla="*/ 1364955 h 6854653"/>
              <a:gd name="connsiteX1" fmla="*/ 4004400 w 12192000"/>
              <a:gd name="connsiteY1" fmla="*/ 3524955 h 6854653"/>
              <a:gd name="connsiteX2" fmla="*/ 6164400 w 12192000"/>
              <a:gd name="connsiteY2" fmla="*/ 5684955 h 6854653"/>
              <a:gd name="connsiteX3" fmla="*/ 8324400 w 12192000"/>
              <a:gd name="connsiteY3" fmla="*/ 3524955 h 6854653"/>
              <a:gd name="connsiteX4" fmla="*/ 6164400 w 12192000"/>
              <a:gd name="connsiteY4" fmla="*/ 1364955 h 6854653"/>
              <a:gd name="connsiteX5" fmla="*/ 0 w 12192000"/>
              <a:gd name="connsiteY5" fmla="*/ 0 h 6854653"/>
              <a:gd name="connsiteX6" fmla="*/ 12192000 w 12192000"/>
              <a:gd name="connsiteY6" fmla="*/ 0 h 6854653"/>
              <a:gd name="connsiteX7" fmla="*/ 12192000 w 12192000"/>
              <a:gd name="connsiteY7" fmla="*/ 6854653 h 6854653"/>
              <a:gd name="connsiteX8" fmla="*/ 0 w 12192000"/>
              <a:gd name="connsiteY8" fmla="*/ 6854653 h 685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4653">
                <a:moveTo>
                  <a:pt x="6164400" y="1364955"/>
                </a:moveTo>
                <a:cubicBezTo>
                  <a:pt x="4971466" y="1364955"/>
                  <a:pt x="4004400" y="2332020"/>
                  <a:pt x="4004400" y="3524955"/>
                </a:cubicBezTo>
                <a:cubicBezTo>
                  <a:pt x="4004400" y="4717890"/>
                  <a:pt x="4971466" y="5684955"/>
                  <a:pt x="6164400" y="5684955"/>
                </a:cubicBezTo>
                <a:cubicBezTo>
                  <a:pt x="7357335" y="5684955"/>
                  <a:pt x="8324400" y="4717890"/>
                  <a:pt x="8324400" y="3524955"/>
                </a:cubicBezTo>
                <a:cubicBezTo>
                  <a:pt x="8324400" y="2332020"/>
                  <a:pt x="7357335" y="1364955"/>
                  <a:pt x="6164400" y="1364955"/>
                </a:cubicBezTo>
                <a:close/>
                <a:moveTo>
                  <a:pt x="0" y="0"/>
                </a:moveTo>
                <a:lnTo>
                  <a:pt x="12192000" y="0"/>
                </a:lnTo>
                <a:lnTo>
                  <a:pt x="12192000" y="6854653"/>
                </a:lnTo>
                <a:lnTo>
                  <a:pt x="0" y="6854653"/>
                </a:lnTo>
                <a:close/>
              </a:path>
            </a:pathLst>
          </a:custGeom>
          <a:effectLst/>
        </p:spPr>
      </p:pic>
      <p:pic>
        <p:nvPicPr>
          <p:cNvPr id="24" name="Imagen 23" descr="Interfaz de usuario gráfica, Aplicación&#10;&#10;Descripción generada automáticamente">
            <a:extLst>
              <a:ext uri="{FF2B5EF4-FFF2-40B4-BE49-F238E27FC236}">
                <a16:creationId xmlns:a16="http://schemas.microsoft.com/office/drawing/2014/main" id="{19EFD4B9-98E7-4946-90EF-31E5A0100F39}"/>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16735"/>
            <a:ext cx="12192000" cy="6854653"/>
          </a:xfrm>
          <a:custGeom>
            <a:avLst/>
            <a:gdLst>
              <a:gd name="connsiteX0" fmla="*/ 6164400 w 12192000"/>
              <a:gd name="connsiteY0" fmla="*/ 1001608 h 6854653"/>
              <a:gd name="connsiteX1" fmla="*/ 3644400 w 12192000"/>
              <a:gd name="connsiteY1" fmla="*/ 3521608 h 6854653"/>
              <a:gd name="connsiteX2" fmla="*/ 6164400 w 12192000"/>
              <a:gd name="connsiteY2" fmla="*/ 6041608 h 6854653"/>
              <a:gd name="connsiteX3" fmla="*/ 8684400 w 12192000"/>
              <a:gd name="connsiteY3" fmla="*/ 3521608 h 6854653"/>
              <a:gd name="connsiteX4" fmla="*/ 6164400 w 12192000"/>
              <a:gd name="connsiteY4" fmla="*/ 1001608 h 6854653"/>
              <a:gd name="connsiteX5" fmla="*/ 0 w 12192000"/>
              <a:gd name="connsiteY5" fmla="*/ 0 h 6854653"/>
              <a:gd name="connsiteX6" fmla="*/ 12192000 w 12192000"/>
              <a:gd name="connsiteY6" fmla="*/ 0 h 6854653"/>
              <a:gd name="connsiteX7" fmla="*/ 12192000 w 12192000"/>
              <a:gd name="connsiteY7" fmla="*/ 6854653 h 6854653"/>
              <a:gd name="connsiteX8" fmla="*/ 0 w 12192000"/>
              <a:gd name="connsiteY8" fmla="*/ 6854653 h 685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4653">
                <a:moveTo>
                  <a:pt x="6164400" y="1001608"/>
                </a:moveTo>
                <a:cubicBezTo>
                  <a:pt x="4772642" y="1001608"/>
                  <a:pt x="3644400" y="2129850"/>
                  <a:pt x="3644400" y="3521608"/>
                </a:cubicBezTo>
                <a:cubicBezTo>
                  <a:pt x="3644400" y="4913366"/>
                  <a:pt x="4772642" y="6041608"/>
                  <a:pt x="6164400" y="6041608"/>
                </a:cubicBezTo>
                <a:cubicBezTo>
                  <a:pt x="7556158" y="6041608"/>
                  <a:pt x="8684400" y="4913366"/>
                  <a:pt x="8684400" y="3521608"/>
                </a:cubicBezTo>
                <a:cubicBezTo>
                  <a:pt x="8684400" y="2129850"/>
                  <a:pt x="7556158" y="1001608"/>
                  <a:pt x="6164400" y="1001608"/>
                </a:cubicBezTo>
                <a:close/>
                <a:moveTo>
                  <a:pt x="0" y="0"/>
                </a:moveTo>
                <a:lnTo>
                  <a:pt x="12192000" y="0"/>
                </a:lnTo>
                <a:lnTo>
                  <a:pt x="12192000" y="6854653"/>
                </a:lnTo>
                <a:lnTo>
                  <a:pt x="0" y="6854653"/>
                </a:lnTo>
                <a:close/>
              </a:path>
            </a:pathLst>
          </a:custGeom>
          <a:effectLst/>
        </p:spPr>
      </p:pic>
      <p:pic>
        <p:nvPicPr>
          <p:cNvPr id="23" name="Imagen 22" descr="Interfaz de usuario gráfica, Aplicación&#10;&#10;Descripción generada automáticamente">
            <a:extLst>
              <a:ext uri="{FF2B5EF4-FFF2-40B4-BE49-F238E27FC236}">
                <a16:creationId xmlns:a16="http://schemas.microsoft.com/office/drawing/2014/main" id="{616EDE4C-E241-4EBA-AB32-8AE52F865584}"/>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20082"/>
            <a:ext cx="12192000" cy="6854653"/>
          </a:xfrm>
          <a:custGeom>
            <a:avLst/>
            <a:gdLst>
              <a:gd name="connsiteX0" fmla="*/ 6164400 w 12192000"/>
              <a:gd name="connsiteY0" fmla="*/ 638261 h 6854653"/>
              <a:gd name="connsiteX1" fmla="*/ 3284400 w 12192000"/>
              <a:gd name="connsiteY1" fmla="*/ 3518261 h 6854653"/>
              <a:gd name="connsiteX2" fmla="*/ 6164400 w 12192000"/>
              <a:gd name="connsiteY2" fmla="*/ 6398261 h 6854653"/>
              <a:gd name="connsiteX3" fmla="*/ 9044400 w 12192000"/>
              <a:gd name="connsiteY3" fmla="*/ 3518261 h 6854653"/>
              <a:gd name="connsiteX4" fmla="*/ 6164400 w 12192000"/>
              <a:gd name="connsiteY4" fmla="*/ 638261 h 6854653"/>
              <a:gd name="connsiteX5" fmla="*/ 0 w 12192000"/>
              <a:gd name="connsiteY5" fmla="*/ 0 h 6854653"/>
              <a:gd name="connsiteX6" fmla="*/ 12192000 w 12192000"/>
              <a:gd name="connsiteY6" fmla="*/ 0 h 6854653"/>
              <a:gd name="connsiteX7" fmla="*/ 12192000 w 12192000"/>
              <a:gd name="connsiteY7" fmla="*/ 6854653 h 6854653"/>
              <a:gd name="connsiteX8" fmla="*/ 0 w 12192000"/>
              <a:gd name="connsiteY8" fmla="*/ 6854653 h 685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4653">
                <a:moveTo>
                  <a:pt x="6164400" y="638261"/>
                </a:moveTo>
                <a:cubicBezTo>
                  <a:pt x="4573820" y="638261"/>
                  <a:pt x="3284400" y="1927681"/>
                  <a:pt x="3284400" y="3518261"/>
                </a:cubicBezTo>
                <a:cubicBezTo>
                  <a:pt x="3284400" y="5108841"/>
                  <a:pt x="4573820" y="6398261"/>
                  <a:pt x="6164400" y="6398261"/>
                </a:cubicBezTo>
                <a:cubicBezTo>
                  <a:pt x="7754980" y="6398261"/>
                  <a:pt x="9044400" y="5108841"/>
                  <a:pt x="9044400" y="3518261"/>
                </a:cubicBezTo>
                <a:cubicBezTo>
                  <a:pt x="9044400" y="1927681"/>
                  <a:pt x="7754980" y="638261"/>
                  <a:pt x="6164400" y="638261"/>
                </a:cubicBezTo>
                <a:close/>
                <a:moveTo>
                  <a:pt x="0" y="0"/>
                </a:moveTo>
                <a:lnTo>
                  <a:pt x="12192000" y="0"/>
                </a:lnTo>
                <a:lnTo>
                  <a:pt x="12192000" y="6854653"/>
                </a:lnTo>
                <a:lnTo>
                  <a:pt x="0" y="6854653"/>
                </a:lnTo>
                <a:close/>
              </a:path>
            </a:pathLst>
          </a:custGeom>
          <a:effectLst/>
        </p:spPr>
      </p:pic>
    </p:spTree>
    <p:extLst>
      <p:ext uri="{BB962C8B-B14F-4D97-AF65-F5344CB8AC3E}">
        <p14:creationId xmlns:p14="http://schemas.microsoft.com/office/powerpoint/2010/main" val="21576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childTnLst>
                                    <p:animScale>
                                      <p:cBhvr>
                                        <p:cTn id="6" dur="2000" fill="hold"/>
                                        <p:tgtEl>
                                          <p:spTgt spid="10"/>
                                        </p:tgtEl>
                                      </p:cBhvr>
                                      <p:by x="120000" y="120000"/>
                                    </p:animScale>
                                  </p:childTnLst>
                                </p:cTn>
                              </p:par>
                              <p:par>
                                <p:cTn id="7" presetID="6" presetClass="emph" presetSubtype="0" repeatCount="indefinite" accel="50000" decel="50000" autoRev="1" fill="hold" nodeType="withEffect">
                                  <p:stCondLst>
                                    <p:cond delay="200"/>
                                  </p:stCondLst>
                                  <p:childTnLst>
                                    <p:animScale>
                                      <p:cBhvr>
                                        <p:cTn id="8" dur="2000" fill="hold"/>
                                        <p:tgtEl>
                                          <p:spTgt spid="27"/>
                                        </p:tgtEl>
                                      </p:cBhvr>
                                      <p:by x="120000" y="120000"/>
                                    </p:animScale>
                                  </p:childTnLst>
                                </p:cTn>
                              </p:par>
                              <p:par>
                                <p:cTn id="9" presetID="6" presetClass="emph" presetSubtype="0" repeatCount="indefinite" accel="50000" decel="50000" autoRev="1" fill="hold" nodeType="withEffect">
                                  <p:stCondLst>
                                    <p:cond delay="400"/>
                                  </p:stCondLst>
                                  <p:childTnLst>
                                    <p:animScale>
                                      <p:cBhvr>
                                        <p:cTn id="10" dur="2000" fill="hold"/>
                                        <p:tgtEl>
                                          <p:spTgt spid="26"/>
                                        </p:tgtEl>
                                      </p:cBhvr>
                                      <p:by x="120000" y="120000"/>
                                    </p:animScale>
                                  </p:childTnLst>
                                </p:cTn>
                              </p:par>
                              <p:par>
                                <p:cTn id="11" presetID="6" presetClass="emph" presetSubtype="0" repeatCount="indefinite" accel="50000" decel="50000" autoRev="1" fill="hold" nodeType="withEffect">
                                  <p:stCondLst>
                                    <p:cond delay="600"/>
                                  </p:stCondLst>
                                  <p:childTnLst>
                                    <p:animScale>
                                      <p:cBhvr>
                                        <p:cTn id="12" dur="2000" fill="hold"/>
                                        <p:tgtEl>
                                          <p:spTgt spid="25"/>
                                        </p:tgtEl>
                                      </p:cBhvr>
                                      <p:by x="120000" y="120000"/>
                                    </p:animScale>
                                  </p:childTnLst>
                                </p:cTn>
                              </p:par>
                              <p:par>
                                <p:cTn id="13" presetID="6" presetClass="emph" presetSubtype="0" repeatCount="indefinite" accel="50000" decel="50000" autoRev="1" fill="hold" nodeType="withEffect">
                                  <p:stCondLst>
                                    <p:cond delay="800"/>
                                  </p:stCondLst>
                                  <p:childTnLst>
                                    <p:animScale>
                                      <p:cBhvr>
                                        <p:cTn id="14" dur="2000" fill="hold"/>
                                        <p:tgtEl>
                                          <p:spTgt spid="24"/>
                                        </p:tgtEl>
                                      </p:cBhvr>
                                      <p:by x="120000" y="120000"/>
                                    </p:animScale>
                                  </p:childTnLst>
                                </p:cTn>
                              </p:par>
                              <p:par>
                                <p:cTn id="15" presetID="6" presetClass="emph" presetSubtype="0" repeatCount="indefinite" accel="50000" decel="50000" autoRev="1" fill="hold" nodeType="withEffect">
                                  <p:stCondLst>
                                    <p:cond delay="1000"/>
                                  </p:stCondLst>
                                  <p:childTnLst>
                                    <p:animScale>
                                      <p:cBhvr>
                                        <p:cTn id="16" dur="2000" fill="hold"/>
                                        <p:tgtEl>
                                          <p:spTgt spid="2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troVideoQQSM">
            <a:hlinkClick r:id="" action="ppaction://media"/>
            <a:extLst>
              <a:ext uri="{FF2B5EF4-FFF2-40B4-BE49-F238E27FC236}">
                <a16:creationId xmlns:a16="http://schemas.microsoft.com/office/drawing/2014/main" id="{6FE66275-059D-4B53-9638-C2456609F61D}"/>
              </a:ext>
            </a:extLst>
          </p:cNvPr>
          <p:cNvPicPr>
            <a:picLocks noChangeAspect="1"/>
          </p:cNvPicPr>
          <p:nvPr>
            <a:videoFile r:link="rId1"/>
            <p:extLst>
              <p:ext uri="{DAA4B4D4-6D71-4841-9C94-3DE7FCFB9230}">
                <p14:media xmlns:p14="http://schemas.microsoft.com/office/powerpoint/2010/main" r:embed="rId2">
                  <p14:trim end="1041"/>
                  <p14:fade out="5000"/>
                </p14:media>
              </p:ext>
            </p:extLst>
          </p:nvPr>
        </p:nvPicPr>
        <p:blipFill>
          <a:blip r:embed="rId4"/>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6B0571FC-3012-4FB7-88C1-49FBA8BB8BDA}"/>
              </a:ext>
            </a:extLst>
          </p:cNvPr>
          <p:cNvSpPr>
            <a:spLocks noGrp="1"/>
          </p:cNvSpPr>
          <p:nvPr>
            <p:ph type="title"/>
          </p:nvPr>
        </p:nvSpPr>
        <p:spPr>
          <a:xfrm>
            <a:off x="477981" y="1122363"/>
            <a:ext cx="4023360" cy="3204134"/>
          </a:xfrm>
          <a:noFill/>
        </p:spPr>
        <p:txBody>
          <a:bodyPr vert="horz" lIns="91440" tIns="45720" rIns="91440" bIns="45720" rtlCol="0" anchor="b">
            <a:normAutofit/>
          </a:bodyPr>
          <a:lstStyle/>
          <a:p>
            <a:r>
              <a:rPr lang="en-US" sz="4800" b="1" dirty="0">
                <a:solidFill>
                  <a:schemeClr val="tx1">
                    <a:alpha val="50000"/>
                  </a:schemeClr>
                </a:solidFill>
              </a:rPr>
              <a:t>¿QUIÉN QUIERE SER MILLONARIO?</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47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1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er las imágenes de origen">
            <a:extLst>
              <a:ext uri="{FF2B5EF4-FFF2-40B4-BE49-F238E27FC236}">
                <a16:creationId xmlns:a16="http://schemas.microsoft.com/office/drawing/2014/main" id="{4637783F-33E5-47AA-A856-01A70BEDF3A6}"/>
              </a:ext>
            </a:extLst>
          </p:cNvPr>
          <p:cNvPicPr>
            <a:picLocks noChangeAspect="1" noChangeArrowheads="1"/>
          </p:cNvPicPr>
          <p:nvPr/>
        </p:nvPicPr>
        <p:blipFill>
          <a:blip r:embed="rId9">
            <a:alphaModFix amt="75000"/>
            <a:extLst>
              <a:ext uri="{28A0092B-C50C-407E-A947-70E740481C1C}">
                <a14:useLocalDpi xmlns:a14="http://schemas.microsoft.com/office/drawing/2010/main" val="0"/>
              </a:ext>
            </a:extLst>
          </a:blip>
          <a:srcRect/>
          <a:stretch>
            <a:fillRect/>
          </a:stretch>
        </p:blipFill>
        <p:spPr bwMode="auto">
          <a:xfrm>
            <a:off x="0" y="-21302"/>
            <a:ext cx="12192000" cy="68793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EDD8F2E-BC54-4367-AC49-62639C4BE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6986" y="7378645"/>
            <a:ext cx="7519737" cy="4508905"/>
          </a:xfrm>
          <a:prstGeom prst="rect">
            <a:avLst/>
          </a:prstGeom>
          <a:noFill/>
          <a:extLst>
            <a:ext uri="{909E8E84-426E-40DD-AFC4-6F175D3DCCD1}">
              <a14:hiddenFill xmlns:a14="http://schemas.microsoft.com/office/drawing/2010/main">
                <a:solidFill>
                  <a:srgbClr val="FFFFFF"/>
                </a:solidFill>
              </a14:hiddenFill>
            </a:ext>
          </a:extLst>
        </p:spPr>
      </p:pic>
      <p:sp>
        <p:nvSpPr>
          <p:cNvPr id="52" name="D">
            <a:extLst>
              <a:ext uri="{FF2B5EF4-FFF2-40B4-BE49-F238E27FC236}">
                <a16:creationId xmlns:a16="http://schemas.microsoft.com/office/drawing/2014/main" id="{F45C414F-78F4-4CC0-A259-F80EEA576B02}"/>
              </a:ext>
            </a:extLst>
          </p:cNvPr>
          <p:cNvSpPr/>
          <p:nvPr/>
        </p:nvSpPr>
        <p:spPr>
          <a:xfrm>
            <a:off x="6243602" y="6175437"/>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D:    </a:t>
            </a:r>
            <a:r>
              <a:rPr lang="es-ES" sz="2000" b="1" dirty="0">
                <a:solidFill>
                  <a:schemeClr val="bg1"/>
                </a:solidFill>
              </a:rPr>
              <a:t>Practicar lo aprendido en el curso</a:t>
            </a:r>
          </a:p>
        </p:txBody>
      </p:sp>
      <p:sp>
        <p:nvSpPr>
          <p:cNvPr id="55" name="C">
            <a:extLst>
              <a:ext uri="{FF2B5EF4-FFF2-40B4-BE49-F238E27FC236}">
                <a16:creationId xmlns:a16="http://schemas.microsoft.com/office/drawing/2014/main" id="{C9A2F2CD-122C-42E4-86D9-9161F0B0AA4E}"/>
              </a:ext>
            </a:extLst>
          </p:cNvPr>
          <p:cNvSpPr/>
          <p:nvPr/>
        </p:nvSpPr>
        <p:spPr>
          <a:xfrm>
            <a:off x="568992" y="6186362"/>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C:    </a:t>
            </a:r>
            <a:r>
              <a:rPr lang="es-ES" sz="2000" b="1" dirty="0">
                <a:solidFill>
                  <a:schemeClr val="bg1"/>
                </a:solidFill>
              </a:rPr>
              <a:t>Tomar una caña con </a:t>
            </a:r>
            <a:r>
              <a:rPr lang="es-ES" sz="2000" b="1" dirty="0" err="1">
                <a:solidFill>
                  <a:schemeClr val="bg1"/>
                </a:solidFill>
              </a:rPr>
              <a:t>Igea</a:t>
            </a:r>
            <a:r>
              <a:rPr lang="es-ES" sz="2000" b="1" dirty="0">
                <a:solidFill>
                  <a:schemeClr val="bg1"/>
                </a:solidFill>
              </a:rPr>
              <a:t> o Mañueco</a:t>
            </a:r>
          </a:p>
        </p:txBody>
      </p:sp>
      <p:sp>
        <p:nvSpPr>
          <p:cNvPr id="60" name="B">
            <a:extLst>
              <a:ext uri="{FF2B5EF4-FFF2-40B4-BE49-F238E27FC236}">
                <a16:creationId xmlns:a16="http://schemas.microsoft.com/office/drawing/2014/main" id="{DDC79491-C806-4432-BE69-6302E571AE97}"/>
              </a:ext>
            </a:extLst>
          </p:cNvPr>
          <p:cNvSpPr/>
          <p:nvPr/>
        </p:nvSpPr>
        <p:spPr>
          <a:xfrm>
            <a:off x="6249784" y="5310242"/>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B:    </a:t>
            </a:r>
            <a:r>
              <a:rPr lang="es-ES" sz="2000" b="1" dirty="0">
                <a:solidFill>
                  <a:schemeClr val="bg1"/>
                </a:solidFill>
              </a:rPr>
              <a:t>Hacer videollamada al Caribe</a:t>
            </a:r>
          </a:p>
        </p:txBody>
      </p:sp>
      <p:sp>
        <p:nvSpPr>
          <p:cNvPr id="54" name="A">
            <a:extLst>
              <a:ext uri="{FF2B5EF4-FFF2-40B4-BE49-F238E27FC236}">
                <a16:creationId xmlns:a16="http://schemas.microsoft.com/office/drawing/2014/main" id="{B19A46E4-6FAC-4251-AB4D-7CF985471BC4}"/>
              </a:ext>
            </a:extLst>
          </p:cNvPr>
          <p:cNvSpPr/>
          <p:nvPr/>
        </p:nvSpPr>
        <p:spPr>
          <a:xfrm>
            <a:off x="556718" y="5310243"/>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A:</a:t>
            </a:r>
            <a:r>
              <a:rPr lang="es-ES" sz="2000" b="1" dirty="0">
                <a:solidFill>
                  <a:schemeClr val="accent2"/>
                </a:solidFill>
              </a:rPr>
              <a:t>  </a:t>
            </a:r>
            <a:r>
              <a:rPr lang="es-ES" sz="2000" b="1" dirty="0">
                <a:solidFill>
                  <a:schemeClr val="bg1"/>
                </a:solidFill>
              </a:rPr>
              <a:t>Disfrutar de los efectos de </a:t>
            </a:r>
            <a:r>
              <a:rPr lang="es-ES" sz="2000" b="1" dirty="0" err="1">
                <a:solidFill>
                  <a:schemeClr val="bg1"/>
                </a:solidFill>
              </a:rPr>
              <a:t>Astrazeneca</a:t>
            </a:r>
            <a:endParaRPr lang="es-ES" sz="2000" b="1" dirty="0">
              <a:solidFill>
                <a:schemeClr val="bg1"/>
              </a:solidFill>
            </a:endParaRPr>
          </a:p>
        </p:txBody>
      </p:sp>
      <p:sp>
        <p:nvSpPr>
          <p:cNvPr id="6" name="CuadroTexto 5">
            <a:extLst>
              <a:ext uri="{FF2B5EF4-FFF2-40B4-BE49-F238E27FC236}">
                <a16:creationId xmlns:a16="http://schemas.microsoft.com/office/drawing/2014/main" id="{68853840-BEB3-44A9-A857-157A1C2495BF}"/>
              </a:ext>
            </a:extLst>
          </p:cNvPr>
          <p:cNvSpPr txBox="1"/>
          <p:nvPr/>
        </p:nvSpPr>
        <p:spPr>
          <a:xfrm>
            <a:off x="1171074" y="4138862"/>
            <a:ext cx="9673389" cy="523220"/>
          </a:xfrm>
          <a:prstGeom prst="rect">
            <a:avLst/>
          </a:prstGeom>
          <a:noFill/>
        </p:spPr>
        <p:txBody>
          <a:bodyPr wrap="square" rtlCol="0">
            <a:spAutoFit/>
          </a:bodyPr>
          <a:lstStyle/>
          <a:p>
            <a:pPr algn="ctr"/>
            <a:r>
              <a:rPr lang="es-ES" sz="2800" b="1" dirty="0">
                <a:solidFill>
                  <a:schemeClr val="bg1"/>
                </a:solidFill>
              </a:rPr>
              <a:t>¿Cuál es el mejor plan para la semana santa?</a:t>
            </a:r>
          </a:p>
        </p:txBody>
      </p:sp>
      <p:sp>
        <p:nvSpPr>
          <p:cNvPr id="27" name="50:50">
            <a:extLst>
              <a:ext uri="{FF2B5EF4-FFF2-40B4-BE49-F238E27FC236}">
                <a16:creationId xmlns:a16="http://schemas.microsoft.com/office/drawing/2014/main" id="{63BFADB2-CA3B-47CC-A3FB-C4951A0802D5}"/>
              </a:ext>
            </a:extLst>
          </p:cNvPr>
          <p:cNvSpPr/>
          <p:nvPr/>
        </p:nvSpPr>
        <p:spPr>
          <a:xfrm>
            <a:off x="8001002" y="167981"/>
            <a:ext cx="1228724"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50:50</a:t>
            </a:r>
          </a:p>
        </p:txBody>
      </p:sp>
      <p:grpSp>
        <p:nvGrpSpPr>
          <p:cNvPr id="49" name="Grupo 48">
            <a:extLst>
              <a:ext uri="{FF2B5EF4-FFF2-40B4-BE49-F238E27FC236}">
                <a16:creationId xmlns:a16="http://schemas.microsoft.com/office/drawing/2014/main" id="{17375DF0-219D-4E81-94AE-222BA0E71475}"/>
              </a:ext>
            </a:extLst>
          </p:cNvPr>
          <p:cNvGrpSpPr/>
          <p:nvPr/>
        </p:nvGrpSpPr>
        <p:grpSpPr>
          <a:xfrm>
            <a:off x="504825" y="174643"/>
            <a:ext cx="1009650" cy="685800"/>
            <a:chOff x="504825" y="174643"/>
            <a:chExt cx="1009650" cy="685800"/>
          </a:xfrm>
        </p:grpSpPr>
        <p:sp>
          <p:nvSpPr>
            <p:cNvPr id="26" name="Elipse 25">
              <a:extLst>
                <a:ext uri="{FF2B5EF4-FFF2-40B4-BE49-F238E27FC236}">
                  <a16:creationId xmlns:a16="http://schemas.microsoft.com/office/drawing/2014/main" id="{28026FFC-7A25-4C27-A221-379BD5F70D7E}"/>
                </a:ext>
              </a:extLst>
            </p:cNvPr>
            <p:cNvSpPr/>
            <p:nvPr/>
          </p:nvSpPr>
          <p:spPr>
            <a:xfrm>
              <a:off x="504825" y="174643"/>
              <a:ext cx="1009650"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Gráfico 17" descr="Euro con relleno sólido">
              <a:extLst>
                <a:ext uri="{FF2B5EF4-FFF2-40B4-BE49-F238E27FC236}">
                  <a16:creationId xmlns:a16="http://schemas.microsoft.com/office/drawing/2014/main" id="{4B9AED5D-740B-474D-92E7-E755715F4B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0896" y="293996"/>
              <a:ext cx="425744" cy="425744"/>
            </a:xfrm>
            <a:prstGeom prst="rect">
              <a:avLst/>
            </a:prstGeom>
          </p:spPr>
        </p:pic>
      </p:grpSp>
      <p:pic>
        <p:nvPicPr>
          <p:cNvPr id="31" name="Gráfico 30" descr="Andar con relleno sólido">
            <a:extLst>
              <a:ext uri="{FF2B5EF4-FFF2-40B4-BE49-F238E27FC236}">
                <a16:creationId xmlns:a16="http://schemas.microsoft.com/office/drawing/2014/main" id="{27E1447E-38D5-403E-A6AE-6D18AC333FF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89989" y="225737"/>
            <a:ext cx="544446" cy="544446"/>
          </a:xfrm>
          <a:prstGeom prst="rect">
            <a:avLst/>
          </a:prstGeom>
        </p:spPr>
      </p:pic>
      <p:pic>
        <p:nvPicPr>
          <p:cNvPr id="33" name="Gráfico 32" descr="Reproducir con relleno sólido">
            <a:extLst>
              <a:ext uri="{FF2B5EF4-FFF2-40B4-BE49-F238E27FC236}">
                <a16:creationId xmlns:a16="http://schemas.microsoft.com/office/drawing/2014/main" id="{06B7C43D-21A6-4BEA-A8D5-28CE9F9503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V="1">
            <a:off x="2298684" y="342864"/>
            <a:ext cx="271502" cy="271502"/>
          </a:xfrm>
          <a:prstGeom prst="rect">
            <a:avLst/>
          </a:prstGeom>
        </p:spPr>
      </p:pic>
      <p:sp>
        <p:nvSpPr>
          <p:cNvPr id="9" name="Elipse 8">
            <a:hlinkClick r:id="" action="ppaction://hlinkshowjump?jump=nextslide"/>
            <a:extLst>
              <a:ext uri="{FF2B5EF4-FFF2-40B4-BE49-F238E27FC236}">
                <a16:creationId xmlns:a16="http://schemas.microsoft.com/office/drawing/2014/main" id="{85F15ABC-698A-4CA3-8794-256BCE7B2225}"/>
              </a:ext>
            </a:extLst>
          </p:cNvPr>
          <p:cNvSpPr/>
          <p:nvPr/>
        </p:nvSpPr>
        <p:spPr>
          <a:xfrm flipH="1">
            <a:off x="1717259" y="183203"/>
            <a:ext cx="1009650"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Grupo 55">
            <a:extLst>
              <a:ext uri="{FF2B5EF4-FFF2-40B4-BE49-F238E27FC236}">
                <a16:creationId xmlns:a16="http://schemas.microsoft.com/office/drawing/2014/main" id="{AC2F7212-7305-40B4-A546-A18C057BF782}"/>
              </a:ext>
            </a:extLst>
          </p:cNvPr>
          <p:cNvGrpSpPr/>
          <p:nvPr/>
        </p:nvGrpSpPr>
        <p:grpSpPr>
          <a:xfrm>
            <a:off x="9436519" y="191763"/>
            <a:ext cx="1228724" cy="685800"/>
            <a:chOff x="9436519" y="191763"/>
            <a:chExt cx="1228724" cy="685800"/>
          </a:xfrm>
        </p:grpSpPr>
        <p:pic>
          <p:nvPicPr>
            <p:cNvPr id="37" name="Gráfico 36" descr="Altavoz de teléfono con relleno sólido">
              <a:extLst>
                <a:ext uri="{FF2B5EF4-FFF2-40B4-BE49-F238E27FC236}">
                  <a16:creationId xmlns:a16="http://schemas.microsoft.com/office/drawing/2014/main" id="{B807062C-B30A-4242-9C17-20F2672198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9756261" y="240043"/>
              <a:ext cx="589240" cy="589240"/>
            </a:xfrm>
            <a:prstGeom prst="rect">
              <a:avLst/>
            </a:prstGeom>
          </p:spPr>
        </p:pic>
        <p:sp>
          <p:nvSpPr>
            <p:cNvPr id="28" name="Elipse 27">
              <a:extLst>
                <a:ext uri="{FF2B5EF4-FFF2-40B4-BE49-F238E27FC236}">
                  <a16:creationId xmlns:a16="http://schemas.microsoft.com/office/drawing/2014/main" id="{F9139058-2341-444C-95D0-6866E1684449}"/>
                </a:ext>
              </a:extLst>
            </p:cNvPr>
            <p:cNvSpPr/>
            <p:nvPr/>
          </p:nvSpPr>
          <p:spPr>
            <a:xfrm>
              <a:off x="9436519" y="191763"/>
              <a:ext cx="1228724"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publicoiconos">
            <a:extLst>
              <a:ext uri="{FF2B5EF4-FFF2-40B4-BE49-F238E27FC236}">
                <a16:creationId xmlns:a16="http://schemas.microsoft.com/office/drawing/2014/main" id="{0E364444-5CCF-479F-8761-8419AA78B971}"/>
              </a:ext>
            </a:extLst>
          </p:cNvPr>
          <p:cNvGrpSpPr/>
          <p:nvPr/>
        </p:nvGrpSpPr>
        <p:grpSpPr>
          <a:xfrm>
            <a:off x="11071291" y="300568"/>
            <a:ext cx="822196" cy="451070"/>
            <a:chOff x="9260113" y="1995082"/>
            <a:chExt cx="1235589" cy="721239"/>
          </a:xfrm>
        </p:grpSpPr>
        <p:pic>
          <p:nvPicPr>
            <p:cNvPr id="44" name="Gráfico 43" descr="Usuario con relleno sólido">
              <a:extLst>
                <a:ext uri="{FF2B5EF4-FFF2-40B4-BE49-F238E27FC236}">
                  <a16:creationId xmlns:a16="http://schemas.microsoft.com/office/drawing/2014/main" id="{565E39C8-773D-4103-8A87-87E6BDE9AF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60113" y="1995082"/>
              <a:ext cx="568839" cy="568839"/>
            </a:xfrm>
            <a:prstGeom prst="rect">
              <a:avLst/>
            </a:prstGeom>
          </p:spPr>
        </p:pic>
        <p:pic>
          <p:nvPicPr>
            <p:cNvPr id="45" name="Gráfico 44" descr="Usuario con relleno sólido">
              <a:extLst>
                <a:ext uri="{FF2B5EF4-FFF2-40B4-BE49-F238E27FC236}">
                  <a16:creationId xmlns:a16="http://schemas.microsoft.com/office/drawing/2014/main" id="{592DB620-BE62-44CF-86D4-A518325BF18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03013" y="2147482"/>
              <a:ext cx="568839" cy="568839"/>
            </a:xfrm>
            <a:prstGeom prst="rect">
              <a:avLst/>
            </a:prstGeom>
          </p:spPr>
        </p:pic>
        <p:pic>
          <p:nvPicPr>
            <p:cNvPr id="46" name="Gráfico 45" descr="Usuario con relleno sólido">
              <a:extLst>
                <a:ext uri="{FF2B5EF4-FFF2-40B4-BE49-F238E27FC236}">
                  <a16:creationId xmlns:a16="http://schemas.microsoft.com/office/drawing/2014/main" id="{5B542D80-66A0-4985-BC70-B9DC0AC8303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26863" y="1995082"/>
              <a:ext cx="568839" cy="568839"/>
            </a:xfrm>
            <a:prstGeom prst="rect">
              <a:avLst/>
            </a:prstGeom>
          </p:spPr>
        </p:pic>
      </p:grpSp>
      <p:sp>
        <p:nvSpPr>
          <p:cNvPr id="29" name="publico">
            <a:extLst>
              <a:ext uri="{FF2B5EF4-FFF2-40B4-BE49-F238E27FC236}">
                <a16:creationId xmlns:a16="http://schemas.microsoft.com/office/drawing/2014/main" id="{FA524813-8BDA-4519-AA0A-FC629B65A79D}"/>
              </a:ext>
            </a:extLst>
          </p:cNvPr>
          <p:cNvSpPr/>
          <p:nvPr/>
        </p:nvSpPr>
        <p:spPr>
          <a:xfrm>
            <a:off x="10868027" y="183203"/>
            <a:ext cx="1228724"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8" name="PreguntaQQSM_Sound-Effect">
            <a:hlinkClick r:id="" action="ppaction://media"/>
            <a:extLst>
              <a:ext uri="{FF2B5EF4-FFF2-40B4-BE49-F238E27FC236}">
                <a16:creationId xmlns:a16="http://schemas.microsoft.com/office/drawing/2014/main" id="{A3515E9D-B710-45D3-91A1-11AE1E13469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78567" y="1112839"/>
            <a:ext cx="609600" cy="609600"/>
          </a:xfrm>
          <a:prstGeom prst="rect">
            <a:avLst/>
          </a:prstGeom>
          <a:ln>
            <a:noFill/>
          </a:ln>
        </p:spPr>
      </p:pic>
      <p:pic>
        <p:nvPicPr>
          <p:cNvPr id="1039" name="Preguntas1-5_musicaQQSM">
            <a:hlinkClick r:id="" action="ppaction://media"/>
            <a:extLst>
              <a:ext uri="{FF2B5EF4-FFF2-40B4-BE49-F238E27FC236}">
                <a16:creationId xmlns:a16="http://schemas.microsoft.com/office/drawing/2014/main" id="{84BF6514-25C2-42CA-B0DF-D442B0255C20}"/>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78567" y="1876860"/>
            <a:ext cx="609600" cy="609600"/>
          </a:xfrm>
          <a:prstGeom prst="rect">
            <a:avLst/>
          </a:prstGeom>
        </p:spPr>
      </p:pic>
    </p:spTree>
    <p:extLst>
      <p:ext uri="{BB962C8B-B14F-4D97-AF65-F5344CB8AC3E}">
        <p14:creationId xmlns:p14="http://schemas.microsoft.com/office/powerpoint/2010/main" val="96659021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9" fill="hold"/>
                                        <p:tgtEl>
                                          <p:spTgt spid="1038"/>
                                        </p:tgtEl>
                                      </p:cBhvr>
                                    </p:cmd>
                                  </p:childTnLst>
                                </p:cTn>
                              </p:par>
                            </p:childTnLst>
                          </p:cTn>
                        </p:par>
                        <p:par>
                          <p:cTn id="7" fill="hold">
                            <p:stCondLst>
                              <p:cond delay="4109"/>
                            </p:stCondLst>
                            <p:childTnLst>
                              <p:par>
                                <p:cTn id="8" presetID="1" presetClass="mediacall" presetSubtype="0" fill="hold" nodeType="afterEffect">
                                  <p:stCondLst>
                                    <p:cond delay="0"/>
                                  </p:stCondLst>
                                  <p:childTnLst>
                                    <p:cmd type="call" cmd="playFrom(0.0)">
                                      <p:cBhvr>
                                        <p:cTn id="9" dur="167508" fill="hold"/>
                                        <p:tgtEl>
                                          <p:spTgt spid="10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1038"/>
                </p:tgtEl>
              </p:cMediaNode>
            </p:audio>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indefinite"/>
                      </p:stCondLst>
                      <p:childTnLst>
                        <p:par>
                          <p:cTn id="13" fill="hold">
                            <p:stCondLst>
                              <p:cond delay="0"/>
                            </p:stCondLst>
                            <p:childTnLst>
                              <p:par>
                                <p:cTn id="14" presetID="7" presetClass="emph" presetSubtype="2" repeatCount="10000" fill="hold" nodeType="clickEffect">
                                  <p:stCondLst>
                                    <p:cond delay="0"/>
                                  </p:stCondLst>
                                  <p:childTnLst>
                                    <p:animClr clrSpc="rgb" dir="cw">
                                      <p:cBhvr>
                                        <p:cTn id="15" dur="1000" fill="hold"/>
                                        <p:tgtEl>
                                          <p:spTgt spid="29"/>
                                        </p:tgtEl>
                                        <p:attrNameLst>
                                          <p:attrName>stroke.color</p:attrName>
                                        </p:attrNameLst>
                                      </p:cBhvr>
                                      <p:to>
                                        <a:srgbClr val="26C800"/>
                                      </p:to>
                                    </p:animClr>
                                    <p:set>
                                      <p:cBhvr>
                                        <p:cTn id="16" dur="1000" fill="hold"/>
                                        <p:tgtEl>
                                          <p:spTgt spid="29"/>
                                        </p:tgtEl>
                                        <p:attrNameLst>
                                          <p:attrName>stroke.on</p:attrName>
                                        </p:attrNameLst>
                                      </p:cBhvr>
                                      <p:to>
                                        <p:strVal val="true"/>
                                      </p:to>
                                    </p:set>
                                  </p:childTnLst>
                                </p:cTn>
                              </p:par>
                              <p:par>
                                <p:cTn id="17" presetID="6" presetClass="emph" presetSubtype="0" repeatCount="10000" fill="hold" nodeType="withEffect">
                                  <p:stCondLst>
                                    <p:cond delay="0"/>
                                  </p:stCondLst>
                                  <p:childTnLst>
                                    <p:animScale>
                                      <p:cBhvr>
                                        <p:cTn id="18" dur="1000" fill="hold"/>
                                        <p:tgtEl>
                                          <p:spTgt spid="29"/>
                                        </p:tgtEl>
                                      </p:cBhvr>
                                      <p:by x="150000" y="150000"/>
                                    </p:animScale>
                                  </p:childTnLst>
                                </p:cTn>
                              </p:par>
                            </p:childTnLst>
                          </p:cTn>
                        </p:par>
                      </p:childTnLst>
                    </p:cTn>
                  </p:par>
                </p:childTnLst>
              </p:cTn>
              <p:nextCondLst>
                <p:cond evt="onClick" delay="0">
                  <p:tgtEl>
                    <p:spTgt spid="29"/>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54"/>
                                        </p:tgtEl>
                                        <p:attrNameLst>
                                          <p:attrName>fillcolor</p:attrName>
                                        </p:attrNameLst>
                                      </p:cBhvr>
                                      <p:to>
                                        <a:srgbClr val="FA4324"/>
                                      </p:to>
                                    </p:animClr>
                                    <p:set>
                                      <p:cBhvr>
                                        <p:cTn id="31" dur="1000" fill="hold"/>
                                        <p:tgtEl>
                                          <p:spTgt spid="54"/>
                                        </p:tgtEl>
                                        <p:attrNameLst>
                                          <p:attrName>fill.type</p:attrName>
                                        </p:attrNameLst>
                                      </p:cBhvr>
                                      <p:to>
                                        <p:strVal val="solid"/>
                                      </p:to>
                                    </p:set>
                                    <p:set>
                                      <p:cBhvr>
                                        <p:cTn id="32" dur="1000" fill="hold"/>
                                        <p:tgtEl>
                                          <p:spTgt spid="54"/>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54"/>
                  </p:tgtEl>
                </p:cond>
              </p:nextCondLst>
            </p:seq>
            <p:seq concurrent="1" nextAc="seek">
              <p:cTn id="33" restart="whenNotActive" fill="hold" evtFilter="cancelBubble" nodeType="interactiveSeq">
                <p:stCondLst>
                  <p:cond evt="onClick" delay="0">
                    <p:tgtEl>
                      <p:spTgt spid="6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1000" fill="hold"/>
                                        <p:tgtEl>
                                          <p:spTgt spid="60"/>
                                        </p:tgtEl>
                                        <p:attrNameLst>
                                          <p:attrName>fillcolor</p:attrName>
                                        </p:attrNameLst>
                                      </p:cBhvr>
                                      <p:to>
                                        <a:srgbClr val="FA4324"/>
                                      </p:to>
                                    </p:animClr>
                                    <p:set>
                                      <p:cBhvr>
                                        <p:cTn id="38" dur="1000" fill="hold"/>
                                        <p:tgtEl>
                                          <p:spTgt spid="60"/>
                                        </p:tgtEl>
                                        <p:attrNameLst>
                                          <p:attrName>fill.type</p:attrName>
                                        </p:attrNameLst>
                                      </p:cBhvr>
                                      <p:to>
                                        <p:strVal val="solid"/>
                                      </p:to>
                                    </p:set>
                                    <p:set>
                                      <p:cBhvr>
                                        <p:cTn id="39" dur="1000" fill="hold"/>
                                        <p:tgtEl>
                                          <p:spTgt spid="6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55"/>
                                        </p:tgtEl>
                                        <p:attrNameLst>
                                          <p:attrName>fillcolor</p:attrName>
                                        </p:attrNameLst>
                                      </p:cBhvr>
                                      <p:to>
                                        <a:srgbClr val="FA4324"/>
                                      </p:to>
                                    </p:animClr>
                                    <p:set>
                                      <p:cBhvr>
                                        <p:cTn id="45" dur="1000" fill="hold"/>
                                        <p:tgtEl>
                                          <p:spTgt spid="55"/>
                                        </p:tgtEl>
                                        <p:attrNameLst>
                                          <p:attrName>fill.type</p:attrName>
                                        </p:attrNameLst>
                                      </p:cBhvr>
                                      <p:to>
                                        <p:strVal val="solid"/>
                                      </p:to>
                                    </p:set>
                                    <p:set>
                                      <p:cBhvr>
                                        <p:cTn id="46" dur="1000" fill="hold"/>
                                        <p:tgtEl>
                                          <p:spTgt spid="55"/>
                                        </p:tgtEl>
                                        <p:attrNameLst>
                                          <p:attrName>fill.on</p:attrName>
                                        </p:attrNameLst>
                                      </p:cBhvr>
                                      <p:to>
                                        <p:strVal val="true"/>
                                      </p:to>
                                    </p:set>
                                  </p:childTnLst>
                                  <p:subTnLst>
                                    <p:audio>
                                      <p:cMediaNode vol="70000">
                                        <p:cTn display="0" masterRel="sameClick">
                                          <p:stCondLst>
                                            <p:cond evt="begin" delay="0">
                                              <p:tn val="43"/>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55"/>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52"/>
                                        </p:tgtEl>
                                        <p:attrNameLst>
                                          <p:attrName>fillcolor</p:attrName>
                                        </p:attrNameLst>
                                      </p:cBhvr>
                                      <p:to>
                                        <a:srgbClr val="26C800"/>
                                      </p:to>
                                    </p:animClr>
                                    <p:set>
                                      <p:cBhvr>
                                        <p:cTn id="52" dur="1000" fill="hold"/>
                                        <p:tgtEl>
                                          <p:spTgt spid="52"/>
                                        </p:tgtEl>
                                        <p:attrNameLst>
                                          <p:attrName>fill.type</p:attrName>
                                        </p:attrNameLst>
                                      </p:cBhvr>
                                      <p:to>
                                        <p:strVal val="solid"/>
                                      </p:to>
                                    </p:set>
                                    <p:set>
                                      <p:cBhvr>
                                        <p:cTn id="53" dur="1000" fill="hold"/>
                                        <p:tgtEl>
                                          <p:spTgt spid="5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52"/>
                  </p:tgtEl>
                </p:cond>
              </p:nextCondLst>
            </p:seq>
            <p:audio>
              <p:cMediaNode vol="80000" showWhenStopped="0">
                <p:cTn id="54" fill="hold" display="0">
                  <p:stCondLst>
                    <p:cond delay="indefinite"/>
                  </p:stCondLst>
                  <p:endCondLst>
                    <p:cond evt="onStopAudio" delay="0">
                      <p:tgtEl>
                        <p:sldTgt/>
                      </p:tgtEl>
                    </p:cond>
                  </p:endCondLst>
                </p:cTn>
                <p:tgtEl>
                  <p:spTgt spid="1039"/>
                </p:tgtEl>
              </p:cMediaNode>
            </p:audio>
          </p:childTnLst>
        </p:cTn>
      </p:par>
    </p:tnLst>
    <p:bldLst>
      <p:bldP spid="55"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er las imágenes de origen">
            <a:extLst>
              <a:ext uri="{FF2B5EF4-FFF2-40B4-BE49-F238E27FC236}">
                <a16:creationId xmlns:a16="http://schemas.microsoft.com/office/drawing/2014/main" id="{4637783F-33E5-47AA-A856-01A70BEDF3A6}"/>
              </a:ext>
            </a:extLst>
          </p:cNvPr>
          <p:cNvPicPr>
            <a:picLocks noChangeAspect="1" noChangeArrowheads="1"/>
          </p:cNvPicPr>
          <p:nvPr/>
        </p:nvPicPr>
        <p:blipFill>
          <a:blip r:embed="rId9">
            <a:alphaModFix amt="75000"/>
            <a:extLst>
              <a:ext uri="{28A0092B-C50C-407E-A947-70E740481C1C}">
                <a14:useLocalDpi xmlns:a14="http://schemas.microsoft.com/office/drawing/2010/main" val="0"/>
              </a:ext>
            </a:extLst>
          </a:blip>
          <a:srcRect/>
          <a:stretch>
            <a:fillRect/>
          </a:stretch>
        </p:blipFill>
        <p:spPr bwMode="auto">
          <a:xfrm>
            <a:off x="0" y="-21302"/>
            <a:ext cx="12192000" cy="68793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EDD8F2E-BC54-4367-AC49-62639C4BE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6986" y="7378645"/>
            <a:ext cx="7519737" cy="4508905"/>
          </a:xfrm>
          <a:prstGeom prst="rect">
            <a:avLst/>
          </a:prstGeom>
          <a:noFill/>
          <a:extLst>
            <a:ext uri="{909E8E84-426E-40DD-AFC4-6F175D3DCCD1}">
              <a14:hiddenFill xmlns:a14="http://schemas.microsoft.com/office/drawing/2010/main">
                <a:solidFill>
                  <a:srgbClr val="FFFFFF"/>
                </a:solidFill>
              </a14:hiddenFill>
            </a:ext>
          </a:extLst>
        </p:spPr>
      </p:pic>
      <p:sp>
        <p:nvSpPr>
          <p:cNvPr id="52" name="D">
            <a:extLst>
              <a:ext uri="{FF2B5EF4-FFF2-40B4-BE49-F238E27FC236}">
                <a16:creationId xmlns:a16="http://schemas.microsoft.com/office/drawing/2014/main" id="{F45C414F-78F4-4CC0-A259-F80EEA576B02}"/>
              </a:ext>
            </a:extLst>
          </p:cNvPr>
          <p:cNvSpPr/>
          <p:nvPr/>
        </p:nvSpPr>
        <p:spPr>
          <a:xfrm>
            <a:off x="6243602" y="6175437"/>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D:</a:t>
            </a:r>
            <a:r>
              <a:rPr lang="es-ES" sz="2000" b="1" dirty="0">
                <a:solidFill>
                  <a:schemeClr val="bg1"/>
                </a:solidFill>
              </a:rPr>
              <a:t>    Yo soy más de barra</a:t>
            </a:r>
          </a:p>
        </p:txBody>
      </p:sp>
      <p:sp>
        <p:nvSpPr>
          <p:cNvPr id="55" name="C">
            <a:extLst>
              <a:ext uri="{FF2B5EF4-FFF2-40B4-BE49-F238E27FC236}">
                <a16:creationId xmlns:a16="http://schemas.microsoft.com/office/drawing/2014/main" id="{C9A2F2CD-122C-42E4-86D9-9161F0B0AA4E}"/>
              </a:ext>
            </a:extLst>
          </p:cNvPr>
          <p:cNvSpPr/>
          <p:nvPr/>
        </p:nvSpPr>
        <p:spPr>
          <a:xfrm>
            <a:off x="568992" y="6186362"/>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C:    </a:t>
            </a:r>
            <a:r>
              <a:rPr lang="es-ES" sz="2000" b="1" dirty="0">
                <a:solidFill>
                  <a:schemeClr val="bg1"/>
                </a:solidFill>
              </a:rPr>
              <a:t>El tiburón</a:t>
            </a:r>
          </a:p>
        </p:txBody>
      </p:sp>
      <p:sp>
        <p:nvSpPr>
          <p:cNvPr id="60" name="B">
            <a:extLst>
              <a:ext uri="{FF2B5EF4-FFF2-40B4-BE49-F238E27FC236}">
                <a16:creationId xmlns:a16="http://schemas.microsoft.com/office/drawing/2014/main" id="{DDC79491-C806-4432-BE69-6302E571AE97}"/>
              </a:ext>
            </a:extLst>
          </p:cNvPr>
          <p:cNvSpPr/>
          <p:nvPr/>
        </p:nvSpPr>
        <p:spPr>
          <a:xfrm>
            <a:off x="6249784" y="5310242"/>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B:</a:t>
            </a:r>
            <a:r>
              <a:rPr lang="es-ES" sz="2000" b="1" dirty="0">
                <a:solidFill>
                  <a:schemeClr val="bg1"/>
                </a:solidFill>
              </a:rPr>
              <a:t>    Aquí no hay playa</a:t>
            </a:r>
          </a:p>
        </p:txBody>
      </p:sp>
      <p:sp>
        <p:nvSpPr>
          <p:cNvPr id="54" name="A">
            <a:extLst>
              <a:ext uri="{FF2B5EF4-FFF2-40B4-BE49-F238E27FC236}">
                <a16:creationId xmlns:a16="http://schemas.microsoft.com/office/drawing/2014/main" id="{B19A46E4-6FAC-4251-AB4D-7CF985471BC4}"/>
              </a:ext>
            </a:extLst>
          </p:cNvPr>
          <p:cNvSpPr/>
          <p:nvPr/>
        </p:nvSpPr>
        <p:spPr>
          <a:xfrm>
            <a:off x="556718" y="5310243"/>
            <a:ext cx="5300019" cy="529313"/>
          </a:xfrm>
          <a:custGeom>
            <a:avLst/>
            <a:gdLst>
              <a:gd name="connsiteX0" fmla="*/ 472592 w 5300019"/>
              <a:gd name="connsiteY0" fmla="*/ 427 h 529313"/>
              <a:gd name="connsiteX1" fmla="*/ 491940 w 5300019"/>
              <a:gd name="connsiteY1" fmla="*/ 3399 h 529313"/>
              <a:gd name="connsiteX2" fmla="*/ 4778353 w 5300019"/>
              <a:gd name="connsiteY2" fmla="*/ 3399 h 529313"/>
              <a:gd name="connsiteX3" fmla="*/ 4793174 w 5300019"/>
              <a:gd name="connsiteY3" fmla="*/ 6392 h 529313"/>
              <a:gd name="connsiteX4" fmla="*/ 4827427 w 5300019"/>
              <a:gd name="connsiteY4" fmla="*/ 1130 h 529313"/>
              <a:gd name="connsiteX5" fmla="*/ 5022385 w 5300019"/>
              <a:gd name="connsiteY5" fmla="*/ 67822 h 529313"/>
              <a:gd name="connsiteX6" fmla="*/ 5300019 w 5300019"/>
              <a:gd name="connsiteY6" fmla="*/ 239755 h 529313"/>
              <a:gd name="connsiteX7" fmla="*/ 5059735 w 5300019"/>
              <a:gd name="connsiteY7" fmla="*/ 441002 h 529313"/>
              <a:gd name="connsiteX8" fmla="*/ 4829195 w 5300019"/>
              <a:gd name="connsiteY8" fmla="*/ 526918 h 529313"/>
              <a:gd name="connsiteX9" fmla="*/ 4804845 w 5300019"/>
              <a:gd name="connsiteY9" fmla="*/ 521271 h 529313"/>
              <a:gd name="connsiteX10" fmla="*/ 4778353 w 5300019"/>
              <a:gd name="connsiteY10" fmla="*/ 526619 h 529313"/>
              <a:gd name="connsiteX11" fmla="*/ 486458 w 5300019"/>
              <a:gd name="connsiteY11" fmla="*/ 526619 h 529313"/>
              <a:gd name="connsiteX12" fmla="*/ 477167 w 5300019"/>
              <a:gd name="connsiteY12" fmla="*/ 524744 h 529313"/>
              <a:gd name="connsiteX13" fmla="*/ 470824 w 5300019"/>
              <a:gd name="connsiteY13" fmla="*/ 526215 h 529313"/>
              <a:gd name="connsiteX14" fmla="*/ 240284 w 5300019"/>
              <a:gd name="connsiteY14" fmla="*/ 440299 h 529313"/>
              <a:gd name="connsiteX15" fmla="*/ 0 w 5300019"/>
              <a:gd name="connsiteY15" fmla="*/ 239052 h 529313"/>
              <a:gd name="connsiteX16" fmla="*/ 277634 w 5300019"/>
              <a:gd name="connsiteY16" fmla="*/ 67119 h 529313"/>
              <a:gd name="connsiteX17" fmla="*/ 472592 w 5300019"/>
              <a:gd name="connsiteY17" fmla="*/ 427 h 5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0019" h="529313">
                <a:moveTo>
                  <a:pt x="472592" y="427"/>
                </a:moveTo>
                <a:lnTo>
                  <a:pt x="491940" y="3399"/>
                </a:lnTo>
                <a:lnTo>
                  <a:pt x="4778353" y="3399"/>
                </a:lnTo>
                <a:lnTo>
                  <a:pt x="4793174" y="6392"/>
                </a:lnTo>
                <a:lnTo>
                  <a:pt x="4827427" y="1130"/>
                </a:lnTo>
                <a:cubicBezTo>
                  <a:pt x="4895189" y="-2705"/>
                  <a:pt x="4965528" y="19223"/>
                  <a:pt x="5022385" y="67822"/>
                </a:cubicBezTo>
                <a:cubicBezTo>
                  <a:pt x="5104166" y="137725"/>
                  <a:pt x="5196711" y="195037"/>
                  <a:pt x="5300019" y="239755"/>
                </a:cubicBezTo>
                <a:cubicBezTo>
                  <a:pt x="5206775" y="295598"/>
                  <a:pt x="5126681" y="362681"/>
                  <a:pt x="5059735" y="441002"/>
                </a:cubicBezTo>
                <a:cubicBezTo>
                  <a:pt x="5001556" y="509066"/>
                  <a:pt x="4914253" y="538296"/>
                  <a:pt x="4829195" y="526918"/>
                </a:cubicBezTo>
                <a:lnTo>
                  <a:pt x="4804845" y="521271"/>
                </a:lnTo>
                <a:lnTo>
                  <a:pt x="4778353" y="526619"/>
                </a:lnTo>
                <a:lnTo>
                  <a:pt x="486458" y="526619"/>
                </a:lnTo>
                <a:lnTo>
                  <a:pt x="477167" y="524744"/>
                </a:lnTo>
                <a:lnTo>
                  <a:pt x="470824" y="526215"/>
                </a:lnTo>
                <a:cubicBezTo>
                  <a:pt x="385766" y="537593"/>
                  <a:pt x="298463" y="508363"/>
                  <a:pt x="240284" y="440299"/>
                </a:cubicBezTo>
                <a:cubicBezTo>
                  <a:pt x="173338" y="361978"/>
                  <a:pt x="93244" y="294895"/>
                  <a:pt x="0" y="239052"/>
                </a:cubicBezTo>
                <a:cubicBezTo>
                  <a:pt x="103308" y="194334"/>
                  <a:pt x="195853" y="137022"/>
                  <a:pt x="277634" y="67119"/>
                </a:cubicBezTo>
                <a:cubicBezTo>
                  <a:pt x="334491" y="18520"/>
                  <a:pt x="404831" y="-3408"/>
                  <a:pt x="472592" y="427"/>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FFC000"/>
                </a:solidFill>
              </a:rPr>
              <a:t>A:</a:t>
            </a:r>
            <a:r>
              <a:rPr lang="es-ES" sz="2000" b="1" dirty="0">
                <a:solidFill>
                  <a:schemeClr val="accent2"/>
                </a:solidFill>
              </a:rPr>
              <a:t> </a:t>
            </a:r>
            <a:r>
              <a:rPr lang="es-ES" sz="2000" b="1" dirty="0">
                <a:solidFill>
                  <a:schemeClr val="bg1"/>
                </a:solidFill>
              </a:rPr>
              <a:t>Eva María se fue</a:t>
            </a:r>
            <a:r>
              <a:rPr lang="es-ES" sz="2000" b="1" dirty="0">
                <a:solidFill>
                  <a:schemeClr val="accent2"/>
                </a:solidFill>
              </a:rPr>
              <a:t> </a:t>
            </a:r>
            <a:endParaRPr lang="es-ES" sz="2000" b="1" dirty="0">
              <a:solidFill>
                <a:schemeClr val="bg1"/>
              </a:solidFill>
            </a:endParaRPr>
          </a:p>
        </p:txBody>
      </p:sp>
      <p:sp>
        <p:nvSpPr>
          <p:cNvPr id="6" name="CuadroTexto 5">
            <a:extLst>
              <a:ext uri="{FF2B5EF4-FFF2-40B4-BE49-F238E27FC236}">
                <a16:creationId xmlns:a16="http://schemas.microsoft.com/office/drawing/2014/main" id="{68853840-BEB3-44A9-A857-157A1C2495BF}"/>
              </a:ext>
            </a:extLst>
          </p:cNvPr>
          <p:cNvSpPr txBox="1"/>
          <p:nvPr/>
        </p:nvSpPr>
        <p:spPr>
          <a:xfrm>
            <a:off x="1171074" y="4138862"/>
            <a:ext cx="9673389" cy="523220"/>
          </a:xfrm>
          <a:prstGeom prst="rect">
            <a:avLst/>
          </a:prstGeom>
          <a:noFill/>
        </p:spPr>
        <p:txBody>
          <a:bodyPr wrap="square" rtlCol="0">
            <a:spAutoFit/>
          </a:bodyPr>
          <a:lstStyle/>
          <a:p>
            <a:pPr algn="ctr"/>
            <a:r>
              <a:rPr lang="es-ES" sz="2800" b="1" dirty="0">
                <a:solidFill>
                  <a:schemeClr val="bg1"/>
                </a:solidFill>
              </a:rPr>
              <a:t>¿Cuál es tu canción del verano favorita?</a:t>
            </a:r>
          </a:p>
        </p:txBody>
      </p:sp>
      <p:sp>
        <p:nvSpPr>
          <p:cNvPr id="27" name="50:50">
            <a:extLst>
              <a:ext uri="{FF2B5EF4-FFF2-40B4-BE49-F238E27FC236}">
                <a16:creationId xmlns:a16="http://schemas.microsoft.com/office/drawing/2014/main" id="{63BFADB2-CA3B-47CC-A3FB-C4951A0802D5}"/>
              </a:ext>
            </a:extLst>
          </p:cNvPr>
          <p:cNvSpPr/>
          <p:nvPr/>
        </p:nvSpPr>
        <p:spPr>
          <a:xfrm>
            <a:off x="8001002" y="167981"/>
            <a:ext cx="1228724"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50:50</a:t>
            </a:r>
          </a:p>
        </p:txBody>
      </p:sp>
      <p:grpSp>
        <p:nvGrpSpPr>
          <p:cNvPr id="49" name="Grupo 48">
            <a:extLst>
              <a:ext uri="{FF2B5EF4-FFF2-40B4-BE49-F238E27FC236}">
                <a16:creationId xmlns:a16="http://schemas.microsoft.com/office/drawing/2014/main" id="{17375DF0-219D-4E81-94AE-222BA0E71475}"/>
              </a:ext>
            </a:extLst>
          </p:cNvPr>
          <p:cNvGrpSpPr/>
          <p:nvPr/>
        </p:nvGrpSpPr>
        <p:grpSpPr>
          <a:xfrm>
            <a:off x="504825" y="174643"/>
            <a:ext cx="1009650" cy="685800"/>
            <a:chOff x="504825" y="174643"/>
            <a:chExt cx="1009650" cy="685800"/>
          </a:xfrm>
        </p:grpSpPr>
        <p:sp>
          <p:nvSpPr>
            <p:cNvPr id="26" name="Elipse 25">
              <a:extLst>
                <a:ext uri="{FF2B5EF4-FFF2-40B4-BE49-F238E27FC236}">
                  <a16:creationId xmlns:a16="http://schemas.microsoft.com/office/drawing/2014/main" id="{28026FFC-7A25-4C27-A221-379BD5F70D7E}"/>
                </a:ext>
              </a:extLst>
            </p:cNvPr>
            <p:cNvSpPr/>
            <p:nvPr/>
          </p:nvSpPr>
          <p:spPr>
            <a:xfrm>
              <a:off x="504825" y="174643"/>
              <a:ext cx="1009650"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Gráfico 17" descr="Euro con relleno sólido">
              <a:extLst>
                <a:ext uri="{FF2B5EF4-FFF2-40B4-BE49-F238E27FC236}">
                  <a16:creationId xmlns:a16="http://schemas.microsoft.com/office/drawing/2014/main" id="{4B9AED5D-740B-474D-92E7-E755715F4B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0896" y="293996"/>
              <a:ext cx="425744" cy="425744"/>
            </a:xfrm>
            <a:prstGeom prst="rect">
              <a:avLst/>
            </a:prstGeom>
          </p:spPr>
        </p:pic>
      </p:grpSp>
      <p:pic>
        <p:nvPicPr>
          <p:cNvPr id="31" name="Gráfico 30" descr="Andar con relleno sólido">
            <a:extLst>
              <a:ext uri="{FF2B5EF4-FFF2-40B4-BE49-F238E27FC236}">
                <a16:creationId xmlns:a16="http://schemas.microsoft.com/office/drawing/2014/main" id="{27E1447E-38D5-403E-A6AE-6D18AC333FF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89989" y="225737"/>
            <a:ext cx="544446" cy="544446"/>
          </a:xfrm>
          <a:prstGeom prst="rect">
            <a:avLst/>
          </a:prstGeom>
        </p:spPr>
      </p:pic>
      <p:pic>
        <p:nvPicPr>
          <p:cNvPr id="33" name="Gráfico 32" descr="Reproducir con relleno sólido">
            <a:extLst>
              <a:ext uri="{FF2B5EF4-FFF2-40B4-BE49-F238E27FC236}">
                <a16:creationId xmlns:a16="http://schemas.microsoft.com/office/drawing/2014/main" id="{06B7C43D-21A6-4BEA-A8D5-28CE9F9503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V="1">
            <a:off x="2298684" y="342864"/>
            <a:ext cx="271502" cy="271502"/>
          </a:xfrm>
          <a:prstGeom prst="rect">
            <a:avLst/>
          </a:prstGeom>
        </p:spPr>
      </p:pic>
      <p:sp>
        <p:nvSpPr>
          <p:cNvPr id="9" name="Elipse 8">
            <a:hlinkClick r:id="" action="ppaction://hlinkshowjump?jump=nextslide"/>
            <a:extLst>
              <a:ext uri="{FF2B5EF4-FFF2-40B4-BE49-F238E27FC236}">
                <a16:creationId xmlns:a16="http://schemas.microsoft.com/office/drawing/2014/main" id="{85F15ABC-698A-4CA3-8794-256BCE7B2225}"/>
              </a:ext>
            </a:extLst>
          </p:cNvPr>
          <p:cNvSpPr/>
          <p:nvPr/>
        </p:nvSpPr>
        <p:spPr>
          <a:xfrm flipH="1">
            <a:off x="1717259" y="183203"/>
            <a:ext cx="1009650"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Grupo 55">
            <a:extLst>
              <a:ext uri="{FF2B5EF4-FFF2-40B4-BE49-F238E27FC236}">
                <a16:creationId xmlns:a16="http://schemas.microsoft.com/office/drawing/2014/main" id="{AC2F7212-7305-40B4-A546-A18C057BF782}"/>
              </a:ext>
            </a:extLst>
          </p:cNvPr>
          <p:cNvGrpSpPr/>
          <p:nvPr/>
        </p:nvGrpSpPr>
        <p:grpSpPr>
          <a:xfrm>
            <a:off x="9436519" y="191763"/>
            <a:ext cx="1228724" cy="685800"/>
            <a:chOff x="9436519" y="191763"/>
            <a:chExt cx="1228724" cy="685800"/>
          </a:xfrm>
        </p:grpSpPr>
        <p:pic>
          <p:nvPicPr>
            <p:cNvPr id="37" name="Gráfico 36" descr="Altavoz de teléfono con relleno sólido">
              <a:extLst>
                <a:ext uri="{FF2B5EF4-FFF2-40B4-BE49-F238E27FC236}">
                  <a16:creationId xmlns:a16="http://schemas.microsoft.com/office/drawing/2014/main" id="{B807062C-B30A-4242-9C17-20F2672198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9756261" y="240043"/>
              <a:ext cx="589240" cy="589240"/>
            </a:xfrm>
            <a:prstGeom prst="rect">
              <a:avLst/>
            </a:prstGeom>
          </p:spPr>
        </p:pic>
        <p:sp>
          <p:nvSpPr>
            <p:cNvPr id="28" name="Elipse 27">
              <a:extLst>
                <a:ext uri="{FF2B5EF4-FFF2-40B4-BE49-F238E27FC236}">
                  <a16:creationId xmlns:a16="http://schemas.microsoft.com/office/drawing/2014/main" id="{F9139058-2341-444C-95D0-6866E1684449}"/>
                </a:ext>
              </a:extLst>
            </p:cNvPr>
            <p:cNvSpPr/>
            <p:nvPr/>
          </p:nvSpPr>
          <p:spPr>
            <a:xfrm>
              <a:off x="9436519" y="191763"/>
              <a:ext cx="1228724"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publicoiconos">
            <a:extLst>
              <a:ext uri="{FF2B5EF4-FFF2-40B4-BE49-F238E27FC236}">
                <a16:creationId xmlns:a16="http://schemas.microsoft.com/office/drawing/2014/main" id="{0E364444-5CCF-479F-8761-8419AA78B971}"/>
              </a:ext>
            </a:extLst>
          </p:cNvPr>
          <p:cNvGrpSpPr/>
          <p:nvPr/>
        </p:nvGrpSpPr>
        <p:grpSpPr>
          <a:xfrm>
            <a:off x="11071291" y="300568"/>
            <a:ext cx="822196" cy="451070"/>
            <a:chOff x="9260113" y="1995082"/>
            <a:chExt cx="1235589" cy="721239"/>
          </a:xfrm>
        </p:grpSpPr>
        <p:pic>
          <p:nvPicPr>
            <p:cNvPr id="44" name="Gráfico 43" descr="Usuario con relleno sólido">
              <a:extLst>
                <a:ext uri="{FF2B5EF4-FFF2-40B4-BE49-F238E27FC236}">
                  <a16:creationId xmlns:a16="http://schemas.microsoft.com/office/drawing/2014/main" id="{565E39C8-773D-4103-8A87-87E6BDE9AF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60113" y="1995082"/>
              <a:ext cx="568839" cy="568839"/>
            </a:xfrm>
            <a:prstGeom prst="rect">
              <a:avLst/>
            </a:prstGeom>
          </p:spPr>
        </p:pic>
        <p:pic>
          <p:nvPicPr>
            <p:cNvPr id="45" name="Gráfico 44" descr="Usuario con relleno sólido">
              <a:extLst>
                <a:ext uri="{FF2B5EF4-FFF2-40B4-BE49-F238E27FC236}">
                  <a16:creationId xmlns:a16="http://schemas.microsoft.com/office/drawing/2014/main" id="{592DB620-BE62-44CF-86D4-A518325BF18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603013" y="2147482"/>
              <a:ext cx="568839" cy="568839"/>
            </a:xfrm>
            <a:prstGeom prst="rect">
              <a:avLst/>
            </a:prstGeom>
          </p:spPr>
        </p:pic>
        <p:pic>
          <p:nvPicPr>
            <p:cNvPr id="46" name="Gráfico 45" descr="Usuario con relleno sólido">
              <a:extLst>
                <a:ext uri="{FF2B5EF4-FFF2-40B4-BE49-F238E27FC236}">
                  <a16:creationId xmlns:a16="http://schemas.microsoft.com/office/drawing/2014/main" id="{5B542D80-66A0-4985-BC70-B9DC0AC8303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26863" y="1995082"/>
              <a:ext cx="568839" cy="568839"/>
            </a:xfrm>
            <a:prstGeom prst="rect">
              <a:avLst/>
            </a:prstGeom>
          </p:spPr>
        </p:pic>
      </p:grpSp>
      <p:sp>
        <p:nvSpPr>
          <p:cNvPr id="29" name="publico">
            <a:extLst>
              <a:ext uri="{FF2B5EF4-FFF2-40B4-BE49-F238E27FC236}">
                <a16:creationId xmlns:a16="http://schemas.microsoft.com/office/drawing/2014/main" id="{FA524813-8BDA-4519-AA0A-FC629B65A79D}"/>
              </a:ext>
            </a:extLst>
          </p:cNvPr>
          <p:cNvSpPr/>
          <p:nvPr/>
        </p:nvSpPr>
        <p:spPr>
          <a:xfrm>
            <a:off x="10868027" y="183203"/>
            <a:ext cx="1228724" cy="685800"/>
          </a:xfrm>
          <a:prstGeom prst="ellipse">
            <a:avLst/>
          </a:prstGeom>
          <a:noFill/>
          <a:ln w="38100">
            <a:solidFill>
              <a:schemeClr val="bg1">
                <a:lumMod val="9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8" name="PreguntaQQSM_Sound-Effect">
            <a:hlinkClick r:id="" action="ppaction://media"/>
            <a:extLst>
              <a:ext uri="{FF2B5EF4-FFF2-40B4-BE49-F238E27FC236}">
                <a16:creationId xmlns:a16="http://schemas.microsoft.com/office/drawing/2014/main" id="{A3515E9D-B710-45D3-91A1-11AE1E13469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78567" y="1112839"/>
            <a:ext cx="609600" cy="609600"/>
          </a:xfrm>
          <a:prstGeom prst="rect">
            <a:avLst/>
          </a:prstGeom>
          <a:ln>
            <a:noFill/>
          </a:ln>
        </p:spPr>
      </p:pic>
      <p:pic>
        <p:nvPicPr>
          <p:cNvPr id="1039" name="Preguntas1-5_musicaQQSM">
            <a:hlinkClick r:id="" action="ppaction://media"/>
            <a:extLst>
              <a:ext uri="{FF2B5EF4-FFF2-40B4-BE49-F238E27FC236}">
                <a16:creationId xmlns:a16="http://schemas.microsoft.com/office/drawing/2014/main" id="{84BF6514-25C2-42CA-B0DF-D442B0255C20}"/>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78567" y="1876860"/>
            <a:ext cx="609600" cy="609600"/>
          </a:xfrm>
          <a:prstGeom prst="rect">
            <a:avLst/>
          </a:prstGeom>
        </p:spPr>
      </p:pic>
    </p:spTree>
    <p:extLst>
      <p:ext uri="{BB962C8B-B14F-4D97-AF65-F5344CB8AC3E}">
        <p14:creationId xmlns:p14="http://schemas.microsoft.com/office/powerpoint/2010/main" val="352703075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9" fill="hold"/>
                                        <p:tgtEl>
                                          <p:spTgt spid="1038"/>
                                        </p:tgtEl>
                                      </p:cBhvr>
                                    </p:cmd>
                                  </p:childTnLst>
                                </p:cTn>
                              </p:par>
                            </p:childTnLst>
                          </p:cTn>
                        </p:par>
                        <p:par>
                          <p:cTn id="7" fill="hold">
                            <p:stCondLst>
                              <p:cond delay="4109"/>
                            </p:stCondLst>
                            <p:childTnLst>
                              <p:par>
                                <p:cTn id="8" presetID="1" presetClass="mediacall" presetSubtype="0" fill="hold" nodeType="afterEffect">
                                  <p:stCondLst>
                                    <p:cond delay="0"/>
                                  </p:stCondLst>
                                  <p:childTnLst>
                                    <p:cmd type="call" cmd="playFrom(0.0)">
                                      <p:cBhvr>
                                        <p:cTn id="9" dur="167508" fill="hold"/>
                                        <p:tgtEl>
                                          <p:spTgt spid="10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1038"/>
                </p:tgtEl>
              </p:cMediaNode>
            </p:audio>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indefinite"/>
                      </p:stCondLst>
                      <p:childTnLst>
                        <p:par>
                          <p:cTn id="13" fill="hold">
                            <p:stCondLst>
                              <p:cond delay="0"/>
                            </p:stCondLst>
                            <p:childTnLst>
                              <p:par>
                                <p:cTn id="14" presetID="7" presetClass="emph" presetSubtype="2" repeatCount="10000" fill="hold" nodeType="clickEffect">
                                  <p:stCondLst>
                                    <p:cond delay="0"/>
                                  </p:stCondLst>
                                  <p:childTnLst>
                                    <p:animClr clrSpc="rgb" dir="cw">
                                      <p:cBhvr>
                                        <p:cTn id="15" dur="1000" fill="hold"/>
                                        <p:tgtEl>
                                          <p:spTgt spid="29"/>
                                        </p:tgtEl>
                                        <p:attrNameLst>
                                          <p:attrName>stroke.color</p:attrName>
                                        </p:attrNameLst>
                                      </p:cBhvr>
                                      <p:to>
                                        <a:srgbClr val="26C800"/>
                                      </p:to>
                                    </p:animClr>
                                    <p:set>
                                      <p:cBhvr>
                                        <p:cTn id="16" dur="1000" fill="hold"/>
                                        <p:tgtEl>
                                          <p:spTgt spid="29"/>
                                        </p:tgtEl>
                                        <p:attrNameLst>
                                          <p:attrName>stroke.on</p:attrName>
                                        </p:attrNameLst>
                                      </p:cBhvr>
                                      <p:to>
                                        <p:strVal val="true"/>
                                      </p:to>
                                    </p:set>
                                  </p:childTnLst>
                                </p:cTn>
                              </p:par>
                              <p:par>
                                <p:cTn id="17" presetID="6" presetClass="emph" presetSubtype="0" repeatCount="10000" fill="hold" nodeType="withEffect">
                                  <p:stCondLst>
                                    <p:cond delay="0"/>
                                  </p:stCondLst>
                                  <p:childTnLst>
                                    <p:animScale>
                                      <p:cBhvr>
                                        <p:cTn id="18" dur="1000" fill="hold"/>
                                        <p:tgtEl>
                                          <p:spTgt spid="29"/>
                                        </p:tgtEl>
                                      </p:cBhvr>
                                      <p:by x="150000" y="150000"/>
                                    </p:animScale>
                                  </p:childTnLst>
                                </p:cTn>
                              </p:par>
                            </p:childTnLst>
                          </p:cTn>
                        </p:par>
                      </p:childTnLst>
                    </p:cTn>
                  </p:par>
                </p:childTnLst>
              </p:cTn>
              <p:nextCondLst>
                <p:cond evt="onClick" delay="0">
                  <p:tgtEl>
                    <p:spTgt spid="29"/>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1000" fill="hold"/>
                                        <p:tgtEl>
                                          <p:spTgt spid="54"/>
                                        </p:tgtEl>
                                        <p:attrNameLst>
                                          <p:attrName>fillcolor</p:attrName>
                                        </p:attrNameLst>
                                      </p:cBhvr>
                                      <p:to>
                                        <a:srgbClr val="FA4324"/>
                                      </p:to>
                                    </p:animClr>
                                    <p:set>
                                      <p:cBhvr>
                                        <p:cTn id="31" dur="1000" fill="hold"/>
                                        <p:tgtEl>
                                          <p:spTgt spid="54"/>
                                        </p:tgtEl>
                                        <p:attrNameLst>
                                          <p:attrName>fill.type</p:attrName>
                                        </p:attrNameLst>
                                      </p:cBhvr>
                                      <p:to>
                                        <p:strVal val="solid"/>
                                      </p:to>
                                    </p:set>
                                    <p:set>
                                      <p:cBhvr>
                                        <p:cTn id="32" dur="1000" fill="hold"/>
                                        <p:tgtEl>
                                          <p:spTgt spid="54"/>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54"/>
                  </p:tgtEl>
                </p:cond>
              </p:nextCondLst>
            </p:seq>
            <p:seq concurrent="1" nextAc="seek">
              <p:cTn id="33" restart="whenNotActive" fill="hold" evtFilter="cancelBubble" nodeType="interactiveSeq">
                <p:stCondLst>
                  <p:cond evt="onClick" delay="0">
                    <p:tgtEl>
                      <p:spTgt spid="6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1000" fill="hold"/>
                                        <p:tgtEl>
                                          <p:spTgt spid="60"/>
                                        </p:tgtEl>
                                        <p:attrNameLst>
                                          <p:attrName>fillcolor</p:attrName>
                                        </p:attrNameLst>
                                      </p:cBhvr>
                                      <p:to>
                                        <a:srgbClr val="FA4324"/>
                                      </p:to>
                                    </p:animClr>
                                    <p:set>
                                      <p:cBhvr>
                                        <p:cTn id="38" dur="1000" fill="hold"/>
                                        <p:tgtEl>
                                          <p:spTgt spid="60"/>
                                        </p:tgtEl>
                                        <p:attrNameLst>
                                          <p:attrName>fill.type</p:attrName>
                                        </p:attrNameLst>
                                      </p:cBhvr>
                                      <p:to>
                                        <p:strVal val="solid"/>
                                      </p:to>
                                    </p:set>
                                    <p:set>
                                      <p:cBhvr>
                                        <p:cTn id="39" dur="1000" fill="hold"/>
                                        <p:tgtEl>
                                          <p:spTgt spid="6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55"/>
                                        </p:tgtEl>
                                        <p:attrNameLst>
                                          <p:attrName>fillcolor</p:attrName>
                                        </p:attrNameLst>
                                      </p:cBhvr>
                                      <p:to>
                                        <a:srgbClr val="FA4324"/>
                                      </p:to>
                                    </p:animClr>
                                    <p:set>
                                      <p:cBhvr>
                                        <p:cTn id="45" dur="1000" fill="hold"/>
                                        <p:tgtEl>
                                          <p:spTgt spid="55"/>
                                        </p:tgtEl>
                                        <p:attrNameLst>
                                          <p:attrName>fill.type</p:attrName>
                                        </p:attrNameLst>
                                      </p:cBhvr>
                                      <p:to>
                                        <p:strVal val="solid"/>
                                      </p:to>
                                    </p:set>
                                    <p:set>
                                      <p:cBhvr>
                                        <p:cTn id="46" dur="1000" fill="hold"/>
                                        <p:tgtEl>
                                          <p:spTgt spid="55"/>
                                        </p:tgtEl>
                                        <p:attrNameLst>
                                          <p:attrName>fill.on</p:attrName>
                                        </p:attrNameLst>
                                      </p:cBhvr>
                                      <p:to>
                                        <p:strVal val="true"/>
                                      </p:to>
                                    </p:set>
                                  </p:childTnLst>
                                  <p:subTnLst>
                                    <p:audio>
                                      <p:cMediaNode vol="70000">
                                        <p:cTn display="0" masterRel="sameClick">
                                          <p:stCondLst>
                                            <p:cond evt="begin" delay="0">
                                              <p:tn val="43"/>
                                            </p:cond>
                                          </p:stCondLst>
                                          <p:endCondLst>
                                            <p:cond evt="onStopAudio" delay="0">
                                              <p:tgtEl>
                                                <p:sldTgt/>
                                              </p:tgtEl>
                                            </p:cond>
                                          </p:endCondLst>
                                        </p:cTn>
                                        <p:tgtEl>
                                          <p:sndTgt r:embed="rId7" name="explode.wav"/>
                                        </p:tgtEl>
                                      </p:cMediaNode>
                                    </p:audio>
                                  </p:subTnLst>
                                </p:cTn>
                              </p:par>
                            </p:childTnLst>
                          </p:cTn>
                        </p:par>
                      </p:childTnLst>
                    </p:cTn>
                  </p:par>
                </p:childTnLst>
              </p:cTn>
              <p:nextCondLst>
                <p:cond evt="onClick" delay="0">
                  <p:tgtEl>
                    <p:spTgt spid="55"/>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52"/>
                                        </p:tgtEl>
                                        <p:attrNameLst>
                                          <p:attrName>fillcolor</p:attrName>
                                        </p:attrNameLst>
                                      </p:cBhvr>
                                      <p:to>
                                        <a:srgbClr val="26C800"/>
                                      </p:to>
                                    </p:animClr>
                                    <p:set>
                                      <p:cBhvr>
                                        <p:cTn id="52" dur="1000" fill="hold"/>
                                        <p:tgtEl>
                                          <p:spTgt spid="52"/>
                                        </p:tgtEl>
                                        <p:attrNameLst>
                                          <p:attrName>fill.type</p:attrName>
                                        </p:attrNameLst>
                                      </p:cBhvr>
                                      <p:to>
                                        <p:strVal val="solid"/>
                                      </p:to>
                                    </p:set>
                                    <p:set>
                                      <p:cBhvr>
                                        <p:cTn id="53" dur="1000" fill="hold"/>
                                        <p:tgtEl>
                                          <p:spTgt spid="5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52"/>
                  </p:tgtEl>
                </p:cond>
              </p:nextCondLst>
            </p:seq>
            <p:audio>
              <p:cMediaNode vol="80000" showWhenStopped="0">
                <p:cTn id="54" fill="hold" display="0">
                  <p:stCondLst>
                    <p:cond delay="indefinite"/>
                  </p:stCondLst>
                  <p:endCondLst>
                    <p:cond evt="onStopAudio" delay="0">
                      <p:tgtEl>
                        <p:sldTgt/>
                      </p:tgtEl>
                    </p:cond>
                  </p:endCondLst>
                </p:cTn>
                <p:tgtEl>
                  <p:spTgt spid="1039"/>
                </p:tgtEl>
              </p:cMediaNode>
            </p:audio>
          </p:childTnLst>
        </p:cTn>
      </p:par>
    </p:tnLst>
    <p:bldLst>
      <p:bldP spid="55"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9E47130-4D1A-47B9-839A-14FD9F113367}"/>
              </a:ext>
            </a:extLst>
          </p:cNvPr>
          <p:cNvSpPr>
            <a:spLocks noGrp="1"/>
          </p:cNvSpPr>
          <p:nvPr>
            <p:ph type="title"/>
          </p:nvPr>
        </p:nvSpPr>
        <p:spPr/>
        <p:txBody>
          <a:bodyPr/>
          <a:lstStyle/>
          <a:p>
            <a:pPr algn="ctr"/>
            <a:r>
              <a:rPr lang="es-ES" b="1" dirty="0">
                <a:solidFill>
                  <a:schemeClr val="bg1"/>
                </a:solidFill>
              </a:rPr>
              <a:t>EFECTO ESCRIBIR CON UNA MANO</a:t>
            </a:r>
          </a:p>
        </p:txBody>
      </p:sp>
      <p:pic>
        <p:nvPicPr>
          <p:cNvPr id="6" name="Imagen 5">
            <a:extLst>
              <a:ext uri="{FF2B5EF4-FFF2-40B4-BE49-F238E27FC236}">
                <a16:creationId xmlns:a16="http://schemas.microsoft.com/office/drawing/2014/main" id="{F6CB52DF-2AAE-4117-B0B9-15F1B187BAB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9" b="99536" l="9872" r="99901">
                        <a14:foregroundMark x1="74235" y1="85913" x2="71273" y2="81269"/>
                        <a14:foregroundMark x1="71273" y1="81269" x2="66732" y2="79876"/>
                        <a14:foregroundMark x1="66732" y1="79876" x2="68575" y2="82980"/>
                        <a14:foregroundMark x1="92695" y1="81269" x2="99704" y2="87616"/>
                        <a14:foregroundMark x1="99704" y1="87616" x2="99901" y2="87616"/>
                        <a14:foregroundMark x1="92991" y1="82353" x2="92794" y2="96130"/>
                        <a14:foregroundMark x1="70582" y1="86378" x2="77295" y2="93344"/>
                        <a14:foregroundMark x1="77295" y1="93344" x2="81343" y2="96130"/>
                        <a14:foregroundMark x1="81343" y1="96130" x2="86081" y2="96749"/>
                        <a14:foregroundMark x1="86081" y1="96749" x2="83021" y2="92105"/>
                        <a14:foregroundMark x1="83021" y1="92105" x2="74926" y2="84675"/>
                        <a14:foregroundMark x1="74926" y1="84675" x2="71076" y2="85913"/>
                        <a14:foregroundMark x1="71076" y1="85913" x2="71076" y2="85913"/>
                        <a14:foregroundMark x1="85785" y1="96749" x2="86871" y2="96749"/>
                        <a14:foregroundMark x1="84600" y1="96285" x2="88055" y2="99381"/>
                        <a14:foregroundMark x1="88055" y1="99381" x2="92103" y2="99381"/>
                        <a14:foregroundMark x1="92103" y1="99381" x2="85192" y2="96130"/>
                        <a14:backgroundMark x1="69228" y1="85913" x2="70470" y2="86552"/>
                        <a14:backgroundMark x1="61106" y1="81734" x2="69228" y2="85913"/>
                        <a14:backgroundMark x1="63870" y1="86068" x2="65943" y2="92260"/>
                        <a14:backgroundMark x1="65943" y1="92260" x2="69497" y2="95201"/>
                        <a14:backgroundMark x1="69497" y1="95201" x2="73544" y2="95820"/>
                        <a14:backgroundMark x1="73544" y1="95820" x2="71372" y2="90557"/>
                        <a14:backgroundMark x1="71372" y1="90557" x2="63574" y2="86997"/>
                        <a14:backgroundMark x1="63574" y1="86997" x2="63574" y2="86997"/>
                        <a14:backgroundMark x1="75025" y1="95511" x2="72162" y2="96130"/>
                        <a14:backgroundMark x1="74531" y1="96130" x2="78973" y2="98916"/>
                        <a14:backgroundMark x1="78973" y1="98916" x2="75025" y2="96594"/>
                        <a14:backgroundMark x1="75025" y1="96594" x2="75025" y2="9659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51406" t="43611" b="17"/>
          <a:stretch/>
        </p:blipFill>
        <p:spPr>
          <a:xfrm>
            <a:off x="4511827" y="2467686"/>
            <a:ext cx="3168346" cy="2343150"/>
          </a:xfrm>
          <a:prstGeom prst="rect">
            <a:avLst/>
          </a:prstGeom>
        </p:spPr>
      </p:pic>
    </p:spTree>
    <p:extLst>
      <p:ext uri="{BB962C8B-B14F-4D97-AF65-F5344CB8AC3E}">
        <p14:creationId xmlns:p14="http://schemas.microsoft.com/office/powerpoint/2010/main" val="2838540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a:extLst>
              <a:ext uri="{FF2B5EF4-FFF2-40B4-BE49-F238E27FC236}">
                <a16:creationId xmlns:a16="http://schemas.microsoft.com/office/drawing/2014/main" id="{3975E297-CCDA-4983-BA89-A1538E6C02A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1406" t="43611" b="17"/>
          <a:stretch/>
        </p:blipFill>
        <p:spPr>
          <a:xfrm>
            <a:off x="6829932" y="2893610"/>
            <a:ext cx="5360544" cy="3964390"/>
          </a:xfrm>
          <a:prstGeom prst="rect">
            <a:avLst/>
          </a:prstGeom>
        </p:spPr>
      </p:pic>
      <p:sp>
        <p:nvSpPr>
          <p:cNvPr id="2" name="CuadroTexto 1">
            <a:extLst>
              <a:ext uri="{FF2B5EF4-FFF2-40B4-BE49-F238E27FC236}">
                <a16:creationId xmlns:a16="http://schemas.microsoft.com/office/drawing/2014/main" id="{F9C50C57-ABC9-48B0-82A6-7FFEABF1CBB3}"/>
              </a:ext>
            </a:extLst>
          </p:cNvPr>
          <p:cNvSpPr txBox="1"/>
          <p:nvPr/>
        </p:nvSpPr>
        <p:spPr>
          <a:xfrm>
            <a:off x="1143000" y="838200"/>
            <a:ext cx="10420350" cy="1323439"/>
          </a:xfrm>
          <a:prstGeom prst="rect">
            <a:avLst/>
          </a:prstGeom>
          <a:noFill/>
        </p:spPr>
        <p:txBody>
          <a:bodyPr wrap="square" rtlCol="0">
            <a:spAutoFit/>
          </a:bodyPr>
          <a:lstStyle/>
          <a:p>
            <a:r>
              <a:rPr lang="es-ES" sz="8000" dirty="0">
                <a:latin typeface="Broadway" panose="04040905080B02020502" pitchFamily="82" charset="0"/>
              </a:rPr>
              <a:t>TEXTO MORPHING</a:t>
            </a:r>
          </a:p>
        </p:txBody>
      </p:sp>
    </p:spTree>
    <p:extLst>
      <p:ext uri="{BB962C8B-B14F-4D97-AF65-F5344CB8AC3E}">
        <p14:creationId xmlns:p14="http://schemas.microsoft.com/office/powerpoint/2010/main" val="391472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a:extLst>
              <a:ext uri="{FF2B5EF4-FFF2-40B4-BE49-F238E27FC236}">
                <a16:creationId xmlns:a16="http://schemas.microsoft.com/office/drawing/2014/main" id="{3975E297-CCDA-4983-BA89-A1538E6C02A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1406" t="43611" b="17"/>
          <a:stretch/>
        </p:blipFill>
        <p:spPr>
          <a:xfrm>
            <a:off x="6829932" y="0"/>
            <a:ext cx="5360544" cy="3964390"/>
          </a:xfrm>
          <a:prstGeom prst="rect">
            <a:avLst/>
          </a:prstGeom>
        </p:spPr>
      </p:pic>
      <p:sp>
        <p:nvSpPr>
          <p:cNvPr id="2" name="CuadroTexto 1">
            <a:extLst>
              <a:ext uri="{FF2B5EF4-FFF2-40B4-BE49-F238E27FC236}">
                <a16:creationId xmlns:a16="http://schemas.microsoft.com/office/drawing/2014/main" id="{F9C50C57-ABC9-48B0-82A6-7FFEABF1CBB3}"/>
              </a:ext>
            </a:extLst>
          </p:cNvPr>
          <p:cNvSpPr txBox="1"/>
          <p:nvPr/>
        </p:nvSpPr>
        <p:spPr>
          <a:xfrm>
            <a:off x="1524" y="2893610"/>
            <a:ext cx="6342125" cy="2554545"/>
          </a:xfrm>
          <a:prstGeom prst="rect">
            <a:avLst/>
          </a:prstGeom>
          <a:noFill/>
        </p:spPr>
        <p:txBody>
          <a:bodyPr wrap="square" rtlCol="0">
            <a:spAutoFit/>
          </a:bodyPr>
          <a:lstStyle/>
          <a:p>
            <a:r>
              <a:rPr lang="es-ES" sz="8000" dirty="0">
                <a:latin typeface="Forte" panose="03060902040502070203" pitchFamily="66" charset="0"/>
              </a:rPr>
              <a:t>TEXTO MORPHING</a:t>
            </a:r>
          </a:p>
        </p:txBody>
      </p:sp>
    </p:spTree>
    <p:extLst>
      <p:ext uri="{BB962C8B-B14F-4D97-AF65-F5344CB8AC3E}">
        <p14:creationId xmlns:p14="http://schemas.microsoft.com/office/powerpoint/2010/main" val="222468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Vista de una montaña&#10;&#10;Descripción generada automáticamente">
            <a:extLst>
              <a:ext uri="{FF2B5EF4-FFF2-40B4-BE49-F238E27FC236}">
                <a16:creationId xmlns:a16="http://schemas.microsoft.com/office/drawing/2014/main" id="{B68FAD9E-6CFB-46E8-8F72-BC2C0E85330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363" t="4538" b="4553"/>
          <a:stretch/>
        </p:blipFill>
        <p:spPr>
          <a:xfrm>
            <a:off x="-2" y="10"/>
            <a:ext cx="8668512" cy="6857990"/>
          </a:xfrm>
          <a:prstGeom prst="rect">
            <a:avLst/>
          </a:prstGeom>
        </p:spPr>
      </p:pic>
      <p:sp>
        <p:nvSpPr>
          <p:cNvPr id="18" name="Rectangle 17">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3">
            <a:extLst>
              <a:ext uri="{FF2B5EF4-FFF2-40B4-BE49-F238E27FC236}">
                <a16:creationId xmlns:a16="http://schemas.microsoft.com/office/drawing/2014/main" id="{E68D61F5-C3EE-419A-9B3D-D18F1CE2A242}"/>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100" b="1"/>
              <a:t>PRESENTACIÓNES CON ZOOM</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8247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1" descr="Vista de una montaña&#10;&#10;Descripción generada automáticamente">
            <a:extLst>
              <a:ext uri="{FF2B5EF4-FFF2-40B4-BE49-F238E27FC236}">
                <a16:creationId xmlns:a16="http://schemas.microsoft.com/office/drawing/2014/main" id="{08A689AF-C829-4A72-BC39-B39099E0C87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19"/>
          <a:stretch/>
        </p:blipFill>
        <p:spPr>
          <a:xfrm>
            <a:off x="-1504" y="1282"/>
            <a:ext cx="12191980" cy="6856718"/>
          </a:xfrm>
          <a:prstGeom prst="rect">
            <a:avLst/>
          </a:prstGeom>
          <a:ln>
            <a:solidFill>
              <a:schemeClr val="accent3"/>
            </a:solidFill>
          </a:ln>
        </p:spPr>
      </p:pic>
      <p:cxnSp>
        <p:nvCxnSpPr>
          <p:cNvPr id="10" name="Conector recto 9">
            <a:extLst>
              <a:ext uri="{FF2B5EF4-FFF2-40B4-BE49-F238E27FC236}">
                <a16:creationId xmlns:a16="http://schemas.microsoft.com/office/drawing/2014/main" id="{B6C6089A-FA71-4C5B-B4AC-4F41CA321DF7}"/>
              </a:ext>
            </a:extLst>
          </p:cNvPr>
          <p:cNvCxnSpPr>
            <a:cxnSpLocks/>
          </p:cNvCxnSpPr>
          <p:nvPr/>
        </p:nvCxnSpPr>
        <p:spPr>
          <a:xfrm flipV="1">
            <a:off x="2037248" y="3429000"/>
            <a:ext cx="628795" cy="8246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6417F3C7-09C2-47F5-BF6A-18D216550E6F}"/>
              </a:ext>
            </a:extLst>
          </p:cNvPr>
          <p:cNvCxnSpPr>
            <a:cxnSpLocks/>
            <a:endCxn id="5" idx="5"/>
          </p:cNvCxnSpPr>
          <p:nvPr/>
        </p:nvCxnSpPr>
        <p:spPr>
          <a:xfrm flipH="1" flipV="1">
            <a:off x="4341983" y="3249294"/>
            <a:ext cx="905452" cy="5920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B4D6DCCF-1AE9-4776-B9DF-DD9B6F894D03}"/>
              </a:ext>
            </a:extLst>
          </p:cNvPr>
          <p:cNvCxnSpPr>
            <a:cxnSpLocks/>
            <a:endCxn id="9" idx="3"/>
          </p:cNvCxnSpPr>
          <p:nvPr/>
        </p:nvCxnSpPr>
        <p:spPr>
          <a:xfrm flipV="1">
            <a:off x="7544472" y="3651729"/>
            <a:ext cx="995077" cy="4730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upo 29">
            <a:extLst>
              <a:ext uri="{FF2B5EF4-FFF2-40B4-BE49-F238E27FC236}">
                <a16:creationId xmlns:a16="http://schemas.microsoft.com/office/drawing/2014/main" id="{710C58DD-870E-4F29-B7C9-B71433C8C7A9}"/>
              </a:ext>
            </a:extLst>
          </p:cNvPr>
          <p:cNvGrpSpPr/>
          <p:nvPr/>
        </p:nvGrpSpPr>
        <p:grpSpPr>
          <a:xfrm>
            <a:off x="2128646" y="939800"/>
            <a:ext cx="2593086" cy="2705741"/>
            <a:chOff x="2128646" y="939800"/>
            <a:chExt cx="2593086" cy="2705741"/>
          </a:xfrm>
        </p:grpSpPr>
        <p:sp>
          <p:nvSpPr>
            <p:cNvPr id="5" name="Elipse 4">
              <a:extLst>
                <a:ext uri="{FF2B5EF4-FFF2-40B4-BE49-F238E27FC236}">
                  <a16:creationId xmlns:a16="http://schemas.microsoft.com/office/drawing/2014/main" id="{1CF32ED3-4D86-4B0C-ABFB-2D1D47433D11}"/>
                </a:ext>
              </a:extLst>
            </p:cNvPr>
            <p:cNvSpPr/>
            <p:nvPr/>
          </p:nvSpPr>
          <p:spPr>
            <a:xfrm>
              <a:off x="2128646" y="939800"/>
              <a:ext cx="2593086" cy="2705741"/>
            </a:xfrm>
            <a:prstGeom prst="ellipse">
              <a:avLst/>
            </a:prstGeom>
            <a:solidFill>
              <a:schemeClr val="accent3">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 name="Gráfico 19" descr="Mochila contorno">
              <a:extLst>
                <a:ext uri="{FF2B5EF4-FFF2-40B4-BE49-F238E27FC236}">
                  <a16:creationId xmlns:a16="http://schemas.microsoft.com/office/drawing/2014/main" id="{BE167E0C-0CB3-463B-AB3B-087D6CBAA9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7989" y="1835469"/>
              <a:ext cx="914400" cy="914400"/>
            </a:xfrm>
            <a:prstGeom prst="rect">
              <a:avLst/>
            </a:prstGeom>
          </p:spPr>
        </p:pic>
      </p:grpSp>
      <p:grpSp>
        <p:nvGrpSpPr>
          <p:cNvPr id="31" name="Grupo 30">
            <a:extLst>
              <a:ext uri="{FF2B5EF4-FFF2-40B4-BE49-F238E27FC236}">
                <a16:creationId xmlns:a16="http://schemas.microsoft.com/office/drawing/2014/main" id="{F79EC8F7-D516-47B1-B5F3-9657560A3E20}"/>
              </a:ext>
            </a:extLst>
          </p:cNvPr>
          <p:cNvGrpSpPr/>
          <p:nvPr/>
        </p:nvGrpSpPr>
        <p:grpSpPr>
          <a:xfrm>
            <a:off x="4721353" y="3361199"/>
            <a:ext cx="3051050" cy="3183601"/>
            <a:chOff x="4721353" y="3361199"/>
            <a:chExt cx="3051050" cy="3183601"/>
          </a:xfrm>
        </p:grpSpPr>
        <p:sp>
          <p:nvSpPr>
            <p:cNvPr id="8" name="Elipse 7">
              <a:extLst>
                <a:ext uri="{FF2B5EF4-FFF2-40B4-BE49-F238E27FC236}">
                  <a16:creationId xmlns:a16="http://schemas.microsoft.com/office/drawing/2014/main" id="{3D14C539-2345-478A-8DF7-4709CC78426D}"/>
                </a:ext>
              </a:extLst>
            </p:cNvPr>
            <p:cNvSpPr/>
            <p:nvPr/>
          </p:nvSpPr>
          <p:spPr>
            <a:xfrm>
              <a:off x="4721353" y="3361199"/>
              <a:ext cx="3051050" cy="3183601"/>
            </a:xfrm>
            <a:prstGeom prst="ellipse">
              <a:avLst/>
            </a:prstGeom>
            <a:solidFill>
              <a:schemeClr val="accent4">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Gráfico 21" descr="Libros contorno">
              <a:extLst>
                <a:ext uri="{FF2B5EF4-FFF2-40B4-BE49-F238E27FC236}">
                  <a16:creationId xmlns:a16="http://schemas.microsoft.com/office/drawing/2014/main" id="{04ED2B70-59E5-4AE6-BB93-F543FB6B7F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89678" y="4495799"/>
              <a:ext cx="914400" cy="914400"/>
            </a:xfrm>
            <a:prstGeom prst="rect">
              <a:avLst/>
            </a:prstGeom>
          </p:spPr>
        </p:pic>
      </p:grpSp>
      <p:grpSp>
        <p:nvGrpSpPr>
          <p:cNvPr id="32" name="Grupo 31">
            <a:extLst>
              <a:ext uri="{FF2B5EF4-FFF2-40B4-BE49-F238E27FC236}">
                <a16:creationId xmlns:a16="http://schemas.microsoft.com/office/drawing/2014/main" id="{59CE9A7C-CA71-45F8-B43D-CC0B356AE892}"/>
              </a:ext>
            </a:extLst>
          </p:cNvPr>
          <p:cNvGrpSpPr/>
          <p:nvPr/>
        </p:nvGrpSpPr>
        <p:grpSpPr>
          <a:xfrm>
            <a:off x="8000046" y="370669"/>
            <a:ext cx="3683954" cy="3844001"/>
            <a:chOff x="8000046" y="370669"/>
            <a:chExt cx="3683954" cy="3844001"/>
          </a:xfrm>
        </p:grpSpPr>
        <p:sp>
          <p:nvSpPr>
            <p:cNvPr id="9" name="Elipse 8">
              <a:extLst>
                <a:ext uri="{FF2B5EF4-FFF2-40B4-BE49-F238E27FC236}">
                  <a16:creationId xmlns:a16="http://schemas.microsoft.com/office/drawing/2014/main" id="{FF66FA19-1F4E-4A5E-9C38-393D381BBA46}"/>
                </a:ext>
              </a:extLst>
            </p:cNvPr>
            <p:cNvSpPr/>
            <p:nvPr/>
          </p:nvSpPr>
          <p:spPr>
            <a:xfrm>
              <a:off x="8000046" y="370669"/>
              <a:ext cx="3683954" cy="3844001"/>
            </a:xfrm>
            <a:prstGeom prst="ellipse">
              <a:avLst/>
            </a:prstGeom>
            <a:solidFill>
              <a:schemeClr val="accent4">
                <a:lumMod val="60000"/>
                <a:lumOff val="40000"/>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Gráfico 23" descr="Libro cerrado contorno">
              <a:extLst>
                <a:ext uri="{FF2B5EF4-FFF2-40B4-BE49-F238E27FC236}">
                  <a16:creationId xmlns:a16="http://schemas.microsoft.com/office/drawing/2014/main" id="{9CE6681F-FDAA-4B3E-A04D-FBD51EA74C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86134" y="1536780"/>
              <a:ext cx="1511777" cy="1511777"/>
            </a:xfrm>
            <a:prstGeom prst="rect">
              <a:avLst/>
            </a:prstGeom>
          </p:spPr>
        </p:pic>
      </p:grpSp>
      <p:sp>
        <p:nvSpPr>
          <p:cNvPr id="25" name="CuadroTexto 24">
            <a:extLst>
              <a:ext uri="{FF2B5EF4-FFF2-40B4-BE49-F238E27FC236}">
                <a16:creationId xmlns:a16="http://schemas.microsoft.com/office/drawing/2014/main" id="{2E8671CD-E3B7-4C1D-86E5-3AE15925FC90}"/>
              </a:ext>
            </a:extLst>
          </p:cNvPr>
          <p:cNvSpPr txBox="1"/>
          <p:nvPr/>
        </p:nvSpPr>
        <p:spPr>
          <a:xfrm>
            <a:off x="361609" y="5968998"/>
            <a:ext cx="2593086" cy="646331"/>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oportunidad</a:t>
            </a:r>
          </a:p>
        </p:txBody>
      </p:sp>
      <p:sp>
        <p:nvSpPr>
          <p:cNvPr id="26" name="CuadroTexto 25">
            <a:extLst>
              <a:ext uri="{FF2B5EF4-FFF2-40B4-BE49-F238E27FC236}">
                <a16:creationId xmlns:a16="http://schemas.microsoft.com/office/drawing/2014/main" id="{EC1F944C-5568-47ED-8327-1B956C2CB802}"/>
              </a:ext>
            </a:extLst>
          </p:cNvPr>
          <p:cNvSpPr txBox="1"/>
          <p:nvPr/>
        </p:nvSpPr>
        <p:spPr>
          <a:xfrm>
            <a:off x="2473397" y="216904"/>
            <a:ext cx="1903583" cy="646331"/>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amistad</a:t>
            </a:r>
          </a:p>
        </p:txBody>
      </p:sp>
      <p:sp>
        <p:nvSpPr>
          <p:cNvPr id="27" name="CuadroTexto 26">
            <a:extLst>
              <a:ext uri="{FF2B5EF4-FFF2-40B4-BE49-F238E27FC236}">
                <a16:creationId xmlns:a16="http://schemas.microsoft.com/office/drawing/2014/main" id="{F9D7076D-CADA-4980-89AA-B830249149C9}"/>
              </a:ext>
            </a:extLst>
          </p:cNvPr>
          <p:cNvSpPr txBox="1"/>
          <p:nvPr/>
        </p:nvSpPr>
        <p:spPr>
          <a:xfrm>
            <a:off x="5340288" y="2576537"/>
            <a:ext cx="1820415" cy="646331"/>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desafío</a:t>
            </a:r>
          </a:p>
        </p:txBody>
      </p:sp>
      <p:sp>
        <p:nvSpPr>
          <p:cNvPr id="28" name="CuadroTexto 27">
            <a:extLst>
              <a:ext uri="{FF2B5EF4-FFF2-40B4-BE49-F238E27FC236}">
                <a16:creationId xmlns:a16="http://schemas.microsoft.com/office/drawing/2014/main" id="{94285E29-387A-4A22-83A6-5C9B93A0BBAD}"/>
              </a:ext>
            </a:extLst>
          </p:cNvPr>
          <p:cNvSpPr txBox="1"/>
          <p:nvPr/>
        </p:nvSpPr>
        <p:spPr>
          <a:xfrm>
            <a:off x="8802685" y="4306668"/>
            <a:ext cx="2623731" cy="646331"/>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aprendizaje</a:t>
            </a:r>
          </a:p>
        </p:txBody>
      </p:sp>
      <mc:AlternateContent xmlns:mc="http://schemas.openxmlformats.org/markup-compatibility/2006" xmlns:pslz="http://schemas.microsoft.com/office/powerpoint/2016/slidezoom">
        <mc:Choice Requires="pslz">
          <p:graphicFrame>
            <p:nvGraphicFramePr>
              <p:cNvPr id="34" name="Vista general de diapositiva 33">
                <a:extLst>
                  <a:ext uri="{FF2B5EF4-FFF2-40B4-BE49-F238E27FC236}">
                    <a16:creationId xmlns:a16="http://schemas.microsoft.com/office/drawing/2014/main" id="{766C1807-9A70-4DBC-BB9B-B742E4CB3C2D}"/>
                  </a:ext>
                </a:extLst>
              </p:cNvPr>
              <p:cNvGraphicFramePr>
                <a:graphicFrameLocks noChangeAspect="1"/>
              </p:cNvGraphicFramePr>
              <p:nvPr>
                <p:extLst>
                  <p:ext uri="{D42A27DB-BD31-4B8C-83A1-F6EECF244321}">
                    <p14:modId xmlns:p14="http://schemas.microsoft.com/office/powerpoint/2010/main" val="3506469027"/>
                  </p:ext>
                </p:extLst>
              </p:nvPr>
            </p:nvGraphicFramePr>
            <p:xfrm>
              <a:off x="697073" y="4112196"/>
              <a:ext cx="1776323" cy="1776323"/>
            </p:xfrm>
            <a:graphic>
              <a:graphicData uri="http://schemas.microsoft.com/office/powerpoint/2016/slidezoom">
                <pslz:sldZm>
                  <pslz:sldZmObj sldId="279" cId="2918032078">
                    <pslz:zmPr id="{AD489902-F374-42F5-AD5C-A67492481DBF}" transitionDur="1000" showBg="0">
                      <p166:blipFill xmlns:p166="http://schemas.microsoft.com/office/powerpoint/2016/6/main">
                        <a:blip r:embed="rId11"/>
                        <a:stretch>
                          <a:fillRect/>
                        </a:stretch>
                      </p166:blipFill>
                      <p166:spPr xmlns:p166="http://schemas.microsoft.com/office/powerpoint/2016/6/main">
                        <a:xfrm>
                          <a:off x="0" y="0"/>
                          <a:ext cx="1776323" cy="1776323"/>
                        </a:xfrm>
                        <a:prstGeom prst="rect">
                          <a:avLst/>
                        </a:prstGeom>
                      </p166:spPr>
                    </pslz:zmPr>
                  </pslz:sldZmObj>
                </pslz:sldZm>
              </a:graphicData>
            </a:graphic>
          </p:graphicFrame>
        </mc:Choice>
        <mc:Fallback xmlns="">
          <p:pic>
            <p:nvPicPr>
              <p:cNvPr id="34" name="Vista general de diapositiva 33">
                <a:hlinkClick r:id="rId12" action="ppaction://hlinksldjump"/>
                <a:extLst>
                  <a:ext uri="{FF2B5EF4-FFF2-40B4-BE49-F238E27FC236}">
                    <a16:creationId xmlns:a16="http://schemas.microsoft.com/office/drawing/2014/main" id="{766C1807-9A70-4DBC-BB9B-B742E4CB3C2D}"/>
                  </a:ext>
                </a:extLst>
              </p:cNvPr>
              <p:cNvPicPr>
                <a:picLocks noGrp="1" noRot="1" noChangeAspec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697073" y="4112196"/>
                <a:ext cx="1776323" cy="1776323"/>
              </a:xfrm>
              <a:prstGeom prst="rect">
                <a:avLst/>
              </a:prstGeom>
            </p:spPr>
          </p:pic>
        </mc:Fallback>
      </mc:AlternateContent>
    </p:spTree>
    <p:extLst>
      <p:ext uri="{BB962C8B-B14F-4D97-AF65-F5344CB8AC3E}">
        <p14:creationId xmlns:p14="http://schemas.microsoft.com/office/powerpoint/2010/main" val="2962466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D63CF123-B4AB-40F5-8B59-9C6E43E33174}"/>
              </a:ext>
            </a:extLst>
          </p:cNvPr>
          <p:cNvSpPr/>
          <p:nvPr/>
        </p:nvSpPr>
        <p:spPr>
          <a:xfrm>
            <a:off x="491862" y="306805"/>
            <a:ext cx="6754394" cy="6200057"/>
          </a:xfrm>
          <a:prstGeom prst="ellipse">
            <a:avLst/>
          </a:prstGeom>
          <a:solidFill>
            <a:schemeClr val="accent1">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Gráfico 2" descr="Átomo contorno">
            <a:extLst>
              <a:ext uri="{FF2B5EF4-FFF2-40B4-BE49-F238E27FC236}">
                <a16:creationId xmlns:a16="http://schemas.microsoft.com/office/drawing/2014/main" id="{D9DABAA0-2C7A-46AD-8D95-B32AC33854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6787" y="2219443"/>
            <a:ext cx="4144544" cy="4144544"/>
          </a:xfrm>
          <a:prstGeom prst="rect">
            <a:avLst/>
          </a:prstGeom>
        </p:spPr>
      </p:pic>
      <p:sp>
        <p:nvSpPr>
          <p:cNvPr id="4" name="CuadroTexto 3">
            <a:extLst>
              <a:ext uri="{FF2B5EF4-FFF2-40B4-BE49-F238E27FC236}">
                <a16:creationId xmlns:a16="http://schemas.microsoft.com/office/drawing/2014/main" id="{0025026F-C09F-42A1-9E50-5B53269A4025}"/>
              </a:ext>
            </a:extLst>
          </p:cNvPr>
          <p:cNvSpPr txBox="1"/>
          <p:nvPr/>
        </p:nvSpPr>
        <p:spPr>
          <a:xfrm>
            <a:off x="1494159" y="1331039"/>
            <a:ext cx="4749800" cy="1107996"/>
          </a:xfrm>
          <a:prstGeom prst="rect">
            <a:avLst/>
          </a:prstGeom>
          <a:noFill/>
        </p:spPr>
        <p:txBody>
          <a:bodyPr wrap="square" rtlCol="0">
            <a:spAutoFit/>
          </a:bodyPr>
          <a:lstStyle/>
          <a:p>
            <a:r>
              <a:rPr lang="es-ES" sz="6600" dirty="0">
                <a:solidFill>
                  <a:schemeClr val="bg1"/>
                </a:solidFill>
                <a:latin typeface="Impact" panose="020B0806030902050204" pitchFamily="34" charset="0"/>
                <a:cs typeface="Aharoni" panose="02010803020104030203" pitchFamily="2" charset="-79"/>
              </a:rPr>
              <a:t>oportunidad</a:t>
            </a:r>
            <a:endParaRPr lang="es-ES" sz="8800" dirty="0">
              <a:solidFill>
                <a:schemeClr val="bg1"/>
              </a:solidFill>
              <a:latin typeface="Impact" panose="020B0806030902050204" pitchFamily="34" charset="0"/>
              <a:cs typeface="Aharoni" panose="02010803020104030203" pitchFamily="2" charset="-79"/>
            </a:endParaRPr>
          </a:p>
        </p:txBody>
      </p:sp>
      <p:sp>
        <p:nvSpPr>
          <p:cNvPr id="5" name="Elipse 4">
            <a:extLst>
              <a:ext uri="{FF2B5EF4-FFF2-40B4-BE49-F238E27FC236}">
                <a16:creationId xmlns:a16="http://schemas.microsoft.com/office/drawing/2014/main" id="{33DEB075-A0D7-43A8-8E6E-68A77C665F4F}"/>
              </a:ext>
            </a:extLst>
          </p:cNvPr>
          <p:cNvSpPr/>
          <p:nvPr/>
        </p:nvSpPr>
        <p:spPr>
          <a:xfrm>
            <a:off x="8316303" y="205840"/>
            <a:ext cx="1927153" cy="1768990"/>
          </a:xfrm>
          <a:prstGeom prst="ellipse">
            <a:avLst/>
          </a:prstGeom>
          <a:solidFill>
            <a:schemeClr val="accent1">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416D34CB-93FE-4523-B7A9-A34AEDA35A0A}"/>
              </a:ext>
            </a:extLst>
          </p:cNvPr>
          <p:cNvSpPr/>
          <p:nvPr/>
        </p:nvSpPr>
        <p:spPr>
          <a:xfrm>
            <a:off x="9856106" y="2544505"/>
            <a:ext cx="1927153" cy="1768990"/>
          </a:xfrm>
          <a:prstGeom prst="ellipse">
            <a:avLst/>
          </a:prstGeom>
          <a:solidFill>
            <a:schemeClr val="accent1">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7EBD5E9B-CF2B-437B-866E-B4C20EBEBBD3}"/>
              </a:ext>
            </a:extLst>
          </p:cNvPr>
          <p:cNvSpPr/>
          <p:nvPr/>
        </p:nvSpPr>
        <p:spPr>
          <a:xfrm>
            <a:off x="8316302" y="4883170"/>
            <a:ext cx="1927153" cy="1768990"/>
          </a:xfrm>
          <a:prstGeom prst="ellipse">
            <a:avLst/>
          </a:prstGeom>
          <a:solidFill>
            <a:schemeClr val="accent1">
              <a:alpha val="7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8">
            <a:extLst>
              <a:ext uri="{FF2B5EF4-FFF2-40B4-BE49-F238E27FC236}">
                <a16:creationId xmlns:a16="http://schemas.microsoft.com/office/drawing/2014/main" id="{B729EAE4-EE61-488D-A98F-A5F76752B573}"/>
              </a:ext>
            </a:extLst>
          </p:cNvPr>
          <p:cNvCxnSpPr>
            <a:cxnSpLocks/>
          </p:cNvCxnSpPr>
          <p:nvPr/>
        </p:nvCxnSpPr>
        <p:spPr>
          <a:xfrm flipV="1">
            <a:off x="7008464" y="1700774"/>
            <a:ext cx="1118603" cy="511037"/>
          </a:xfrm>
          <a:prstGeom prst="line">
            <a:avLst/>
          </a:prstGeom>
          <a:ln w="76200" cmpd="sng">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1B38C53B-211C-43DF-BA4B-75A03D15817E}"/>
              </a:ext>
            </a:extLst>
          </p:cNvPr>
          <p:cNvCxnSpPr>
            <a:cxnSpLocks/>
          </p:cNvCxnSpPr>
          <p:nvPr/>
        </p:nvCxnSpPr>
        <p:spPr>
          <a:xfrm flipV="1">
            <a:off x="7246256" y="3506236"/>
            <a:ext cx="2033622" cy="1"/>
          </a:xfrm>
          <a:prstGeom prst="line">
            <a:avLst/>
          </a:prstGeom>
          <a:ln w="76200" cmpd="sng">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31868D3F-5E38-469C-AF54-C0D8014B6B7E}"/>
              </a:ext>
            </a:extLst>
          </p:cNvPr>
          <p:cNvCxnSpPr>
            <a:cxnSpLocks/>
          </p:cNvCxnSpPr>
          <p:nvPr/>
        </p:nvCxnSpPr>
        <p:spPr>
          <a:xfrm>
            <a:off x="6812869" y="4962345"/>
            <a:ext cx="1118603" cy="356563"/>
          </a:xfrm>
          <a:prstGeom prst="line">
            <a:avLst/>
          </a:prstGeom>
          <a:ln w="76200"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189928-F218-46D1-AAA8-F44E2952AB1A}"/>
              </a:ext>
            </a:extLst>
          </p:cNvPr>
          <p:cNvSpPr txBox="1"/>
          <p:nvPr/>
        </p:nvSpPr>
        <p:spPr>
          <a:xfrm>
            <a:off x="8608070" y="767170"/>
            <a:ext cx="2072272" cy="646331"/>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¿Qué?</a:t>
            </a:r>
          </a:p>
        </p:txBody>
      </p:sp>
      <p:sp>
        <p:nvSpPr>
          <p:cNvPr id="21" name="CuadroTexto 20">
            <a:extLst>
              <a:ext uri="{FF2B5EF4-FFF2-40B4-BE49-F238E27FC236}">
                <a16:creationId xmlns:a16="http://schemas.microsoft.com/office/drawing/2014/main" id="{6CAC152C-16F2-47DF-8558-8EB391651228}"/>
              </a:ext>
            </a:extLst>
          </p:cNvPr>
          <p:cNvSpPr txBox="1"/>
          <p:nvPr/>
        </p:nvSpPr>
        <p:spPr>
          <a:xfrm>
            <a:off x="9881589" y="3105834"/>
            <a:ext cx="2072272" cy="646331"/>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¿Dónde?</a:t>
            </a:r>
          </a:p>
        </p:txBody>
      </p:sp>
      <p:sp>
        <p:nvSpPr>
          <p:cNvPr id="22" name="CuadroTexto 21">
            <a:extLst>
              <a:ext uri="{FF2B5EF4-FFF2-40B4-BE49-F238E27FC236}">
                <a16:creationId xmlns:a16="http://schemas.microsoft.com/office/drawing/2014/main" id="{830F44E5-63BF-454D-840E-84EF7DBD23B2}"/>
              </a:ext>
            </a:extLst>
          </p:cNvPr>
          <p:cNvSpPr txBox="1"/>
          <p:nvPr/>
        </p:nvSpPr>
        <p:spPr>
          <a:xfrm>
            <a:off x="8690260" y="5128363"/>
            <a:ext cx="2072272" cy="1200329"/>
          </a:xfrm>
          <a:prstGeom prst="rect">
            <a:avLst/>
          </a:prstGeom>
          <a:noFill/>
        </p:spPr>
        <p:txBody>
          <a:bodyPr wrap="square" rtlCol="0">
            <a:spAutoFit/>
          </a:bodyPr>
          <a:lstStyle/>
          <a:p>
            <a:r>
              <a:rPr lang="es-ES" sz="3600" dirty="0">
                <a:solidFill>
                  <a:schemeClr val="bg1"/>
                </a:solidFill>
                <a:latin typeface="Impact" panose="020B0806030902050204" pitchFamily="34" charset="0"/>
                <a:cs typeface="Aharoni" panose="02010803020104030203" pitchFamily="2" charset="-79"/>
              </a:rPr>
              <a:t>¿Por qué?</a:t>
            </a:r>
          </a:p>
        </p:txBody>
      </p:sp>
    </p:spTree>
    <p:extLst>
      <p:ext uri="{BB962C8B-B14F-4D97-AF65-F5344CB8AC3E}">
        <p14:creationId xmlns:p14="http://schemas.microsoft.com/office/powerpoint/2010/main" val="291803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838200" y="365125"/>
            <a:ext cx="5257800" cy="5988783"/>
          </a:xfrm>
        </p:spPr>
        <p:txBody>
          <a:bodyPr>
            <a:normAutofit/>
          </a:bodyPr>
          <a:lstStyle/>
          <a:p>
            <a:r>
              <a:rPr lang="es-ES" sz="7200" dirty="0">
                <a:solidFill>
                  <a:schemeClr val="bg1"/>
                </a:solidFill>
                <a:latin typeface="Biome" panose="020B0502040204020203" pitchFamily="34" charset="0"/>
                <a:cs typeface="Biome" panose="020B0502040204020203" pitchFamily="34" charset="0"/>
              </a:rPr>
              <a:t>Preguntas tipo test</a:t>
            </a:r>
          </a:p>
        </p:txBody>
      </p:sp>
      <p:pic>
        <p:nvPicPr>
          <p:cNvPr id="4" name="Gráfico 3" descr="Insignia signo de interrogación con relleno sólido">
            <a:hlinkClick r:id="rId2" action="ppaction://hlinksldjump" highlightClick="1"/>
            <a:extLst>
              <a:ext uri="{FF2B5EF4-FFF2-40B4-BE49-F238E27FC236}">
                <a16:creationId xmlns:a16="http://schemas.microsoft.com/office/drawing/2014/main" id="{2D770969-263D-4187-871E-EB42B02ED9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48" y="1652535"/>
            <a:ext cx="914400" cy="914400"/>
          </a:xfrm>
          <a:prstGeom prst="rect">
            <a:avLst/>
          </a:prstGeom>
          <a:effectLst>
            <a:outerShdw blurRad="50800" dist="38100" dir="2700000" algn="tl" rotWithShape="0">
              <a:schemeClr val="bg1">
                <a:alpha val="40000"/>
              </a:schemeClr>
            </a:outerShdw>
          </a:effectLst>
        </p:spPr>
      </p:pic>
      <p:pic>
        <p:nvPicPr>
          <p:cNvPr id="5" name="Gráfico 4" descr="Insignia signo de interrogación con relleno sólido">
            <a:extLst>
              <a:ext uri="{FF2B5EF4-FFF2-40B4-BE49-F238E27FC236}">
                <a16:creationId xmlns:a16="http://schemas.microsoft.com/office/drawing/2014/main" id="{0E1A16B4-9932-41C7-9599-D07C2EF0A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48" y="2860850"/>
            <a:ext cx="914400" cy="914400"/>
          </a:xfrm>
          <a:prstGeom prst="rect">
            <a:avLst/>
          </a:prstGeom>
        </p:spPr>
      </p:pic>
      <p:pic>
        <p:nvPicPr>
          <p:cNvPr id="6" name="Gráfico 5" descr="Insignia signo de interrogación con relleno sólido">
            <a:extLst>
              <a:ext uri="{FF2B5EF4-FFF2-40B4-BE49-F238E27FC236}">
                <a16:creationId xmlns:a16="http://schemas.microsoft.com/office/drawing/2014/main" id="{208D22C0-17C8-437A-BD07-2DEBC34B50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48" y="4069165"/>
            <a:ext cx="914400" cy="914400"/>
          </a:xfrm>
          <a:prstGeom prst="rect">
            <a:avLst/>
          </a:prstGeom>
        </p:spPr>
      </p:pic>
      <p:pic>
        <p:nvPicPr>
          <p:cNvPr id="7" name="Gráfico 6" descr="Insignia signo de interrogación con relleno sólido">
            <a:extLst>
              <a:ext uri="{FF2B5EF4-FFF2-40B4-BE49-F238E27FC236}">
                <a16:creationId xmlns:a16="http://schemas.microsoft.com/office/drawing/2014/main" id="{1DF8B338-937F-46A0-8931-7257C2AA7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7603" y="1652535"/>
            <a:ext cx="914400" cy="914400"/>
          </a:xfrm>
          <a:prstGeom prst="rect">
            <a:avLst/>
          </a:prstGeom>
        </p:spPr>
      </p:pic>
      <p:pic>
        <p:nvPicPr>
          <p:cNvPr id="8" name="Gráfico 7" descr="Insignia signo de interrogación con relleno sólido">
            <a:extLst>
              <a:ext uri="{FF2B5EF4-FFF2-40B4-BE49-F238E27FC236}">
                <a16:creationId xmlns:a16="http://schemas.microsoft.com/office/drawing/2014/main" id="{F0BDC85A-24BB-48F3-AAE7-25F6D74FD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7603" y="2860850"/>
            <a:ext cx="914400" cy="914400"/>
          </a:xfrm>
          <a:prstGeom prst="rect">
            <a:avLst/>
          </a:prstGeom>
        </p:spPr>
      </p:pic>
      <p:pic>
        <p:nvPicPr>
          <p:cNvPr id="9" name="Gráfico 8" descr="Insignia signo de interrogación con relleno sólido">
            <a:extLst>
              <a:ext uri="{FF2B5EF4-FFF2-40B4-BE49-F238E27FC236}">
                <a16:creationId xmlns:a16="http://schemas.microsoft.com/office/drawing/2014/main" id="{4C187310-68F5-40EC-99DD-81F71887B1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7603" y="4069165"/>
            <a:ext cx="914400" cy="914400"/>
          </a:xfrm>
          <a:prstGeom prst="rect">
            <a:avLst/>
          </a:prstGeom>
        </p:spPr>
      </p:pic>
      <p:pic>
        <p:nvPicPr>
          <p:cNvPr id="10" name="Gráfico 9" descr="Insignia signo de interrogación con relleno sólido">
            <a:extLst>
              <a:ext uri="{FF2B5EF4-FFF2-40B4-BE49-F238E27FC236}">
                <a16:creationId xmlns:a16="http://schemas.microsoft.com/office/drawing/2014/main" id="{6531F38B-D0AA-4F6C-A501-F7416E98EA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2358" y="1652535"/>
            <a:ext cx="914400" cy="914400"/>
          </a:xfrm>
          <a:prstGeom prst="rect">
            <a:avLst/>
          </a:prstGeom>
        </p:spPr>
      </p:pic>
      <p:pic>
        <p:nvPicPr>
          <p:cNvPr id="11" name="Gráfico 10" descr="Insignia signo de interrogación con relleno sólido">
            <a:extLst>
              <a:ext uri="{FF2B5EF4-FFF2-40B4-BE49-F238E27FC236}">
                <a16:creationId xmlns:a16="http://schemas.microsoft.com/office/drawing/2014/main" id="{D33B9DEA-0CB1-4899-92A0-1EAB02B91A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2358" y="2860850"/>
            <a:ext cx="914400" cy="914400"/>
          </a:xfrm>
          <a:prstGeom prst="rect">
            <a:avLst/>
          </a:prstGeom>
        </p:spPr>
      </p:pic>
      <p:pic>
        <p:nvPicPr>
          <p:cNvPr id="12" name="Gráfico 11" descr="Insignia signo de interrogación con relleno sólido">
            <a:extLst>
              <a:ext uri="{FF2B5EF4-FFF2-40B4-BE49-F238E27FC236}">
                <a16:creationId xmlns:a16="http://schemas.microsoft.com/office/drawing/2014/main" id="{40D75ABF-865A-4191-ACD8-364E4664CA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2358" y="4069165"/>
            <a:ext cx="914400" cy="914400"/>
          </a:xfrm>
          <a:prstGeom prst="rect">
            <a:avLst/>
          </a:prstGeom>
        </p:spPr>
      </p:pic>
      <p:pic>
        <p:nvPicPr>
          <p:cNvPr id="13" name="Gráfico 12" descr="Insignia signo de interrogación con relleno sólido">
            <a:extLst>
              <a:ext uri="{FF2B5EF4-FFF2-40B4-BE49-F238E27FC236}">
                <a16:creationId xmlns:a16="http://schemas.microsoft.com/office/drawing/2014/main" id="{8082B2E0-15E6-4342-9ECC-A967C5C190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7113" y="1652535"/>
            <a:ext cx="914400" cy="914400"/>
          </a:xfrm>
          <a:prstGeom prst="rect">
            <a:avLst/>
          </a:prstGeom>
        </p:spPr>
      </p:pic>
      <p:pic>
        <p:nvPicPr>
          <p:cNvPr id="14" name="Gráfico 13" descr="Insignia signo de interrogación con relleno sólido">
            <a:extLst>
              <a:ext uri="{FF2B5EF4-FFF2-40B4-BE49-F238E27FC236}">
                <a16:creationId xmlns:a16="http://schemas.microsoft.com/office/drawing/2014/main" id="{F226C4CC-7B56-404B-81A9-20B4226229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7113" y="2860850"/>
            <a:ext cx="914400" cy="914400"/>
          </a:xfrm>
          <a:prstGeom prst="rect">
            <a:avLst/>
          </a:prstGeom>
        </p:spPr>
      </p:pic>
      <p:pic>
        <p:nvPicPr>
          <p:cNvPr id="15" name="Gráfico 14" descr="Insignia signo de interrogación con relleno sólido">
            <a:extLst>
              <a:ext uri="{FF2B5EF4-FFF2-40B4-BE49-F238E27FC236}">
                <a16:creationId xmlns:a16="http://schemas.microsoft.com/office/drawing/2014/main" id="{8B90B9F3-33A8-4731-A884-59750CF3FD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37113" y="4069165"/>
            <a:ext cx="914400" cy="914400"/>
          </a:xfrm>
          <a:prstGeom prst="rect">
            <a:avLst/>
          </a:prstGeom>
        </p:spPr>
      </p:pic>
      <p:sp>
        <p:nvSpPr>
          <p:cNvPr id="16" name="Elipse 15">
            <a:extLst>
              <a:ext uri="{FF2B5EF4-FFF2-40B4-BE49-F238E27FC236}">
                <a16:creationId xmlns:a16="http://schemas.microsoft.com/office/drawing/2014/main" id="{2D1FF233-AD5A-43E6-8D3D-4D5D3FE5BD12}"/>
              </a:ext>
            </a:extLst>
          </p:cNvPr>
          <p:cNvSpPr/>
          <p:nvPr/>
        </p:nvSpPr>
        <p:spPr>
          <a:xfrm>
            <a:off x="6998572" y="1738259"/>
            <a:ext cx="742951" cy="742951"/>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119080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500"/>
                                        <p:tgtEl>
                                          <p:spTgt spid="16"/>
                                        </p:tgtEl>
                                      </p:cBhvr>
                                    </p:animEffect>
                                  </p:childTnLst>
                                </p:cTn>
                              </p:par>
                            </p:childTnLst>
                          </p:cTn>
                        </p:par>
                      </p:childTnLst>
                    </p:cTn>
                  </p:par>
                </p:childTnLst>
              </p:cTn>
              <p:nextCondLst>
                <p:cond evt="onClick" delay="0">
                  <p:tgtEl>
                    <p:spTgt spid="4"/>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DC923EE8-7718-4C66-A407-F953609A221F}"/>
              </a:ext>
            </a:extLst>
          </p:cNvPr>
          <p:cNvSpPr/>
          <p:nvPr/>
        </p:nvSpPr>
        <p:spPr>
          <a:xfrm>
            <a:off x="4724400" y="2098343"/>
            <a:ext cx="2880000" cy="2880000"/>
          </a:xfrm>
          <a:prstGeom prst="ellipse">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192C9594-E99C-452B-A2B8-4FDE820B2FB0}"/>
              </a:ext>
            </a:extLst>
          </p:cNvPr>
          <p:cNvSpPr/>
          <p:nvPr/>
        </p:nvSpPr>
        <p:spPr>
          <a:xfrm>
            <a:off x="4364400" y="1738343"/>
            <a:ext cx="3600000" cy="3600000"/>
          </a:xfrm>
          <a:prstGeom prst="ellipse">
            <a:avLst/>
          </a:prstGeom>
          <a:solidFill>
            <a:schemeClr val="bg1">
              <a:lumMod val="85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a:extLst>
              <a:ext uri="{FF2B5EF4-FFF2-40B4-BE49-F238E27FC236}">
                <a16:creationId xmlns:a16="http://schemas.microsoft.com/office/drawing/2014/main" id="{FA8D4842-20B4-4529-A14B-2D58E9838728}"/>
              </a:ext>
            </a:extLst>
          </p:cNvPr>
          <p:cNvSpPr/>
          <p:nvPr/>
        </p:nvSpPr>
        <p:spPr>
          <a:xfrm>
            <a:off x="4004400" y="1378343"/>
            <a:ext cx="4320000" cy="4320000"/>
          </a:xfrm>
          <a:prstGeom prst="ellipse">
            <a:avLst/>
          </a:prstGeom>
          <a:solidFill>
            <a:schemeClr val="bg1">
              <a:lumMod val="65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A6A89AD3-8647-4078-BE37-29BF774BF29B}"/>
              </a:ext>
            </a:extLst>
          </p:cNvPr>
          <p:cNvSpPr/>
          <p:nvPr/>
        </p:nvSpPr>
        <p:spPr>
          <a:xfrm>
            <a:off x="3644400" y="1018343"/>
            <a:ext cx="5040000" cy="5040000"/>
          </a:xfrm>
          <a:prstGeom prst="ellipse">
            <a:avLst/>
          </a:prstGeom>
          <a:solidFill>
            <a:schemeClr val="accent1">
              <a:lumMod val="40000"/>
              <a:lumOff val="6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1C94381B-A6F4-4336-A12C-73B83533EC68}"/>
              </a:ext>
            </a:extLst>
          </p:cNvPr>
          <p:cNvSpPr/>
          <p:nvPr/>
        </p:nvSpPr>
        <p:spPr>
          <a:xfrm>
            <a:off x="3284400" y="658343"/>
            <a:ext cx="5760000" cy="5760000"/>
          </a:xfrm>
          <a:prstGeom prst="ellipse">
            <a:avLst/>
          </a:prstGeom>
          <a:solidFill>
            <a:schemeClr val="accent1">
              <a:lumMod val="40000"/>
              <a:lumOff val="6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929841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838200" y="365126"/>
            <a:ext cx="10439400" cy="1287410"/>
          </a:xfrm>
        </p:spPr>
        <p:txBody>
          <a:bodyPr>
            <a:noAutofit/>
          </a:bodyPr>
          <a:lstStyle/>
          <a:p>
            <a:pPr algn="ctr"/>
            <a:r>
              <a:rPr lang="es-ES" dirty="0">
                <a:solidFill>
                  <a:schemeClr val="bg1"/>
                </a:solidFill>
                <a:latin typeface="Biome" panose="020B0502040204020203" pitchFamily="34" charset="0"/>
                <a:cs typeface="Biome" panose="020B0502040204020203" pitchFamily="34" charset="0"/>
              </a:rPr>
              <a:t>1: ¿Cuál es tu helado favorito?</a:t>
            </a:r>
          </a:p>
        </p:txBody>
      </p:sp>
      <p:sp>
        <p:nvSpPr>
          <p:cNvPr id="3" name="CuadroTexto 2">
            <a:extLst>
              <a:ext uri="{FF2B5EF4-FFF2-40B4-BE49-F238E27FC236}">
                <a16:creationId xmlns:a16="http://schemas.microsoft.com/office/drawing/2014/main" id="{6DFF1DB8-5A23-400B-BD92-07B1CBA4E002}"/>
              </a:ext>
            </a:extLst>
          </p:cNvPr>
          <p:cNvSpPr txBox="1"/>
          <p:nvPr/>
        </p:nvSpPr>
        <p:spPr>
          <a:xfrm>
            <a:off x="3867402" y="1984020"/>
            <a:ext cx="7410198" cy="707886"/>
          </a:xfrm>
          <a:prstGeom prst="rect">
            <a:avLst/>
          </a:prstGeom>
          <a:noFill/>
        </p:spPr>
        <p:txBody>
          <a:bodyPr wrap="square" rtlCol="0">
            <a:spAutoFit/>
          </a:bodyPr>
          <a:lstStyle/>
          <a:p>
            <a:r>
              <a:rPr lang="es-ES" sz="4000" dirty="0">
                <a:solidFill>
                  <a:schemeClr val="bg1"/>
                </a:solidFill>
              </a:rPr>
              <a:t>FASTASMIKO, ME REPRESENTA</a:t>
            </a:r>
          </a:p>
        </p:txBody>
      </p:sp>
      <p:sp>
        <p:nvSpPr>
          <p:cNvPr id="17" name="CuadroTexto 16">
            <a:extLst>
              <a:ext uri="{FF2B5EF4-FFF2-40B4-BE49-F238E27FC236}">
                <a16:creationId xmlns:a16="http://schemas.microsoft.com/office/drawing/2014/main" id="{9BCF3A92-AD86-462D-A592-40CABCBD4707}"/>
              </a:ext>
            </a:extLst>
          </p:cNvPr>
          <p:cNvSpPr txBox="1"/>
          <p:nvPr/>
        </p:nvSpPr>
        <p:spPr>
          <a:xfrm>
            <a:off x="3867401" y="3059015"/>
            <a:ext cx="7410198" cy="707886"/>
          </a:xfrm>
          <a:prstGeom prst="rect">
            <a:avLst/>
          </a:prstGeom>
          <a:noFill/>
        </p:spPr>
        <p:txBody>
          <a:bodyPr wrap="square" rtlCol="0">
            <a:spAutoFit/>
          </a:bodyPr>
          <a:lstStyle/>
          <a:p>
            <a:r>
              <a:rPr lang="es-ES" sz="4000" dirty="0">
                <a:solidFill>
                  <a:schemeClr val="bg1"/>
                </a:solidFill>
              </a:rPr>
              <a:t>MIKOLÁPIZ, SOY ANALÓGICO</a:t>
            </a:r>
          </a:p>
        </p:txBody>
      </p:sp>
      <p:sp>
        <p:nvSpPr>
          <p:cNvPr id="18" name="CuadroTexto 17">
            <a:extLst>
              <a:ext uri="{FF2B5EF4-FFF2-40B4-BE49-F238E27FC236}">
                <a16:creationId xmlns:a16="http://schemas.microsoft.com/office/drawing/2014/main" id="{8A2354C0-17CC-49BF-B238-3262B075AD35}"/>
              </a:ext>
            </a:extLst>
          </p:cNvPr>
          <p:cNvSpPr txBox="1"/>
          <p:nvPr/>
        </p:nvSpPr>
        <p:spPr>
          <a:xfrm>
            <a:off x="3867400" y="4134009"/>
            <a:ext cx="7410197" cy="707886"/>
          </a:xfrm>
          <a:prstGeom prst="rect">
            <a:avLst/>
          </a:prstGeom>
          <a:noFill/>
        </p:spPr>
        <p:txBody>
          <a:bodyPr wrap="square" rtlCol="0">
            <a:spAutoFit/>
          </a:bodyPr>
          <a:lstStyle/>
          <a:p>
            <a:r>
              <a:rPr lang="es-ES" sz="4000" dirty="0">
                <a:solidFill>
                  <a:schemeClr val="bg1"/>
                </a:solidFill>
              </a:rPr>
              <a:t>DRÁCULA, A VER PUEDO MORDER</a:t>
            </a:r>
          </a:p>
        </p:txBody>
      </p:sp>
      <p:sp>
        <p:nvSpPr>
          <p:cNvPr id="19" name="CuadroTexto 18">
            <a:extLst>
              <a:ext uri="{FF2B5EF4-FFF2-40B4-BE49-F238E27FC236}">
                <a16:creationId xmlns:a16="http://schemas.microsoft.com/office/drawing/2014/main" id="{A54CADC9-2C6B-495E-9AEC-966F1E74B9DE}"/>
              </a:ext>
            </a:extLst>
          </p:cNvPr>
          <p:cNvSpPr txBox="1"/>
          <p:nvPr/>
        </p:nvSpPr>
        <p:spPr>
          <a:xfrm>
            <a:off x="3867401" y="5209005"/>
            <a:ext cx="7791199" cy="707886"/>
          </a:xfrm>
          <a:prstGeom prst="rect">
            <a:avLst/>
          </a:prstGeom>
          <a:noFill/>
        </p:spPr>
        <p:txBody>
          <a:bodyPr wrap="square" rtlCol="0">
            <a:spAutoFit/>
          </a:bodyPr>
          <a:lstStyle/>
          <a:p>
            <a:r>
              <a:rPr lang="es-ES" sz="4000" dirty="0">
                <a:solidFill>
                  <a:schemeClr val="bg1"/>
                </a:solidFill>
              </a:rPr>
              <a:t>EL QUE TENGA PREMIO EN EL PALO</a:t>
            </a:r>
          </a:p>
        </p:txBody>
      </p:sp>
      <p:sp>
        <p:nvSpPr>
          <p:cNvPr id="21" name="Elipse 20">
            <a:hlinkClick r:id="" action="ppaction://hlinkshowjump?jump=lastslide"/>
            <a:extLst>
              <a:ext uri="{FF2B5EF4-FFF2-40B4-BE49-F238E27FC236}">
                <a16:creationId xmlns:a16="http://schemas.microsoft.com/office/drawing/2014/main" id="{C56D39C6-2904-4CC9-9636-11DB1CA48239}"/>
              </a:ext>
            </a:extLst>
          </p:cNvPr>
          <p:cNvSpPr/>
          <p:nvPr/>
        </p:nvSpPr>
        <p:spPr>
          <a:xfrm>
            <a:off x="2866505" y="1967390"/>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1</a:t>
            </a:r>
            <a:endParaRPr lang="es-ES" sz="1100" dirty="0"/>
          </a:p>
        </p:txBody>
      </p:sp>
      <p:sp>
        <p:nvSpPr>
          <p:cNvPr id="22" name="Elipse 21">
            <a:hlinkClick r:id="" action="ppaction://hlinkshowjump?jump=nextslide"/>
            <a:extLst>
              <a:ext uri="{FF2B5EF4-FFF2-40B4-BE49-F238E27FC236}">
                <a16:creationId xmlns:a16="http://schemas.microsoft.com/office/drawing/2014/main" id="{8D7603AE-0C17-4D40-B406-978199ED34FD}"/>
              </a:ext>
            </a:extLst>
          </p:cNvPr>
          <p:cNvSpPr/>
          <p:nvPr/>
        </p:nvSpPr>
        <p:spPr>
          <a:xfrm>
            <a:off x="2866506" y="3080891"/>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2</a:t>
            </a:r>
            <a:endParaRPr lang="es-ES" sz="1100" dirty="0"/>
          </a:p>
        </p:txBody>
      </p:sp>
      <p:sp>
        <p:nvSpPr>
          <p:cNvPr id="23" name="Elipse 22">
            <a:hlinkClick r:id="" action="ppaction://hlinkshowjump?jump=nextslide"/>
            <a:extLst>
              <a:ext uri="{FF2B5EF4-FFF2-40B4-BE49-F238E27FC236}">
                <a16:creationId xmlns:a16="http://schemas.microsoft.com/office/drawing/2014/main" id="{A4A85142-5A4E-41F5-9E15-20A495137AAC}"/>
              </a:ext>
            </a:extLst>
          </p:cNvPr>
          <p:cNvSpPr/>
          <p:nvPr/>
        </p:nvSpPr>
        <p:spPr>
          <a:xfrm>
            <a:off x="2866507" y="4146095"/>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3</a:t>
            </a:r>
            <a:endParaRPr lang="es-ES" sz="1200" dirty="0"/>
          </a:p>
        </p:txBody>
      </p:sp>
      <p:sp>
        <p:nvSpPr>
          <p:cNvPr id="24" name="Elipse 23">
            <a:hlinkClick r:id="" action="ppaction://hlinkshowjump?jump=nextslide"/>
            <a:extLst>
              <a:ext uri="{FF2B5EF4-FFF2-40B4-BE49-F238E27FC236}">
                <a16:creationId xmlns:a16="http://schemas.microsoft.com/office/drawing/2014/main" id="{7900F658-42FF-4145-BAD4-790FBA76AEA3}"/>
              </a:ext>
            </a:extLst>
          </p:cNvPr>
          <p:cNvSpPr/>
          <p:nvPr/>
        </p:nvSpPr>
        <p:spPr>
          <a:xfrm>
            <a:off x="2866508" y="5237426"/>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4</a:t>
            </a:r>
            <a:endParaRPr lang="es-ES" sz="1200" dirty="0"/>
          </a:p>
        </p:txBody>
      </p:sp>
    </p:spTree>
    <p:extLst>
      <p:ext uri="{BB962C8B-B14F-4D97-AF65-F5344CB8AC3E}">
        <p14:creationId xmlns:p14="http://schemas.microsoft.com/office/powerpoint/2010/main" val="2030045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1292392" y="2555441"/>
            <a:ext cx="9607216" cy="1747118"/>
          </a:xfrm>
        </p:spPr>
        <p:txBody>
          <a:bodyPr>
            <a:normAutofit fontScale="90000"/>
          </a:bodyPr>
          <a:lstStyle/>
          <a:p>
            <a:r>
              <a:rPr lang="es-ES" sz="7200" dirty="0">
                <a:solidFill>
                  <a:schemeClr val="bg1"/>
                </a:solidFill>
                <a:latin typeface="Biome" panose="020B0502040204020203" pitchFamily="34" charset="0"/>
                <a:cs typeface="Biome" panose="020B0502040204020203" pitchFamily="34" charset="0"/>
              </a:rPr>
              <a:t>¡¡¡Vuelve a intentarlo!!!</a:t>
            </a:r>
          </a:p>
        </p:txBody>
      </p:sp>
      <p:sp>
        <p:nvSpPr>
          <p:cNvPr id="3" name="Rectángulo: esquinas redondeadas 2">
            <a:hlinkClick r:id="" action="ppaction://hlinkshowjump?jump=previousslide"/>
            <a:extLst>
              <a:ext uri="{FF2B5EF4-FFF2-40B4-BE49-F238E27FC236}">
                <a16:creationId xmlns:a16="http://schemas.microsoft.com/office/drawing/2014/main" id="{D1C39CD8-CBD4-49B9-9156-1A4744A2FC8F}"/>
              </a:ext>
            </a:extLst>
          </p:cNvPr>
          <p:cNvSpPr/>
          <p:nvPr/>
        </p:nvSpPr>
        <p:spPr>
          <a:xfrm>
            <a:off x="9208168" y="5710989"/>
            <a:ext cx="2598821" cy="8502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ahoma" panose="020B0604030504040204" pitchFamily="34" charset="0"/>
                <a:ea typeface="Tahoma" panose="020B0604030504040204" pitchFamily="34" charset="0"/>
                <a:cs typeface="Tahoma" panose="020B0604030504040204" pitchFamily="34" charset="0"/>
              </a:rPr>
              <a:t>VOLVER</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18660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838200" y="365126"/>
            <a:ext cx="10439400" cy="1287410"/>
          </a:xfrm>
        </p:spPr>
        <p:txBody>
          <a:bodyPr>
            <a:noAutofit/>
          </a:bodyPr>
          <a:lstStyle/>
          <a:p>
            <a:pPr algn="ctr"/>
            <a:r>
              <a:rPr lang="es-ES" dirty="0">
                <a:solidFill>
                  <a:schemeClr val="bg1"/>
                </a:solidFill>
                <a:latin typeface="Biome" panose="020B0502040204020203" pitchFamily="34" charset="0"/>
                <a:cs typeface="Biome" panose="020B0502040204020203" pitchFamily="34" charset="0"/>
              </a:rPr>
              <a:t>2 : ¿Dónde estamos?</a:t>
            </a:r>
          </a:p>
        </p:txBody>
      </p:sp>
      <p:sp>
        <p:nvSpPr>
          <p:cNvPr id="3" name="CuadroTexto 2">
            <a:extLst>
              <a:ext uri="{FF2B5EF4-FFF2-40B4-BE49-F238E27FC236}">
                <a16:creationId xmlns:a16="http://schemas.microsoft.com/office/drawing/2014/main" id="{6DFF1DB8-5A23-400B-BD92-07B1CBA4E002}"/>
              </a:ext>
            </a:extLst>
          </p:cNvPr>
          <p:cNvSpPr txBox="1"/>
          <p:nvPr/>
        </p:nvSpPr>
        <p:spPr>
          <a:xfrm>
            <a:off x="3867402" y="1984020"/>
            <a:ext cx="5299681" cy="707886"/>
          </a:xfrm>
          <a:prstGeom prst="rect">
            <a:avLst/>
          </a:prstGeom>
          <a:noFill/>
        </p:spPr>
        <p:txBody>
          <a:bodyPr wrap="square" rtlCol="0">
            <a:spAutoFit/>
          </a:bodyPr>
          <a:lstStyle/>
          <a:p>
            <a:r>
              <a:rPr lang="es-ES" sz="4000" dirty="0">
                <a:solidFill>
                  <a:schemeClr val="bg1"/>
                </a:solidFill>
              </a:rPr>
              <a:t>EN PALENCIA</a:t>
            </a:r>
          </a:p>
        </p:txBody>
      </p:sp>
      <p:sp>
        <p:nvSpPr>
          <p:cNvPr id="17" name="CuadroTexto 16">
            <a:extLst>
              <a:ext uri="{FF2B5EF4-FFF2-40B4-BE49-F238E27FC236}">
                <a16:creationId xmlns:a16="http://schemas.microsoft.com/office/drawing/2014/main" id="{9BCF3A92-AD86-462D-A592-40CABCBD4707}"/>
              </a:ext>
            </a:extLst>
          </p:cNvPr>
          <p:cNvSpPr txBox="1"/>
          <p:nvPr/>
        </p:nvSpPr>
        <p:spPr>
          <a:xfrm>
            <a:off x="3867401" y="3059015"/>
            <a:ext cx="5299681" cy="707886"/>
          </a:xfrm>
          <a:prstGeom prst="rect">
            <a:avLst/>
          </a:prstGeom>
          <a:noFill/>
        </p:spPr>
        <p:txBody>
          <a:bodyPr wrap="square" rtlCol="0">
            <a:spAutoFit/>
          </a:bodyPr>
          <a:lstStyle/>
          <a:p>
            <a:r>
              <a:rPr lang="es-ES" sz="4000" dirty="0">
                <a:solidFill>
                  <a:schemeClr val="bg1"/>
                </a:solidFill>
              </a:rPr>
              <a:t>EN INTERNET</a:t>
            </a:r>
          </a:p>
        </p:txBody>
      </p:sp>
      <p:sp>
        <p:nvSpPr>
          <p:cNvPr id="18" name="CuadroTexto 17">
            <a:extLst>
              <a:ext uri="{FF2B5EF4-FFF2-40B4-BE49-F238E27FC236}">
                <a16:creationId xmlns:a16="http://schemas.microsoft.com/office/drawing/2014/main" id="{8A2354C0-17CC-49BF-B238-3262B075AD35}"/>
              </a:ext>
            </a:extLst>
          </p:cNvPr>
          <p:cNvSpPr txBox="1"/>
          <p:nvPr/>
        </p:nvSpPr>
        <p:spPr>
          <a:xfrm>
            <a:off x="3867401" y="4134010"/>
            <a:ext cx="5299681" cy="707886"/>
          </a:xfrm>
          <a:prstGeom prst="rect">
            <a:avLst/>
          </a:prstGeom>
          <a:noFill/>
        </p:spPr>
        <p:txBody>
          <a:bodyPr wrap="square" rtlCol="0">
            <a:spAutoFit/>
          </a:bodyPr>
          <a:lstStyle/>
          <a:p>
            <a:r>
              <a:rPr lang="es-ES" sz="4000" dirty="0">
                <a:solidFill>
                  <a:schemeClr val="bg1"/>
                </a:solidFill>
              </a:rPr>
              <a:t>EN PANDEMIA</a:t>
            </a:r>
          </a:p>
        </p:txBody>
      </p:sp>
      <p:sp>
        <p:nvSpPr>
          <p:cNvPr id="19" name="CuadroTexto 18">
            <a:extLst>
              <a:ext uri="{FF2B5EF4-FFF2-40B4-BE49-F238E27FC236}">
                <a16:creationId xmlns:a16="http://schemas.microsoft.com/office/drawing/2014/main" id="{A54CADC9-2C6B-495E-9AEC-966F1E74B9DE}"/>
              </a:ext>
            </a:extLst>
          </p:cNvPr>
          <p:cNvSpPr txBox="1"/>
          <p:nvPr/>
        </p:nvSpPr>
        <p:spPr>
          <a:xfrm>
            <a:off x="3867401" y="5209005"/>
            <a:ext cx="5299681" cy="707886"/>
          </a:xfrm>
          <a:prstGeom prst="rect">
            <a:avLst/>
          </a:prstGeom>
          <a:noFill/>
        </p:spPr>
        <p:txBody>
          <a:bodyPr wrap="square" rtlCol="0">
            <a:spAutoFit/>
          </a:bodyPr>
          <a:lstStyle/>
          <a:p>
            <a:r>
              <a:rPr lang="es-ES" sz="4000" dirty="0">
                <a:solidFill>
                  <a:schemeClr val="bg1"/>
                </a:solidFill>
              </a:rPr>
              <a:t>TODAS LAS ANTERIORES </a:t>
            </a:r>
          </a:p>
        </p:txBody>
      </p:sp>
      <p:sp>
        <p:nvSpPr>
          <p:cNvPr id="21" name="Elipse 20">
            <a:hlinkClick r:id="" action="ppaction://hlinkshowjump?jump=lastslide"/>
            <a:extLst>
              <a:ext uri="{FF2B5EF4-FFF2-40B4-BE49-F238E27FC236}">
                <a16:creationId xmlns:a16="http://schemas.microsoft.com/office/drawing/2014/main" id="{C56D39C6-2904-4CC9-9636-11DB1CA48239}"/>
              </a:ext>
            </a:extLst>
          </p:cNvPr>
          <p:cNvSpPr/>
          <p:nvPr/>
        </p:nvSpPr>
        <p:spPr>
          <a:xfrm>
            <a:off x="2866505" y="1967390"/>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1</a:t>
            </a:r>
            <a:endParaRPr lang="es-ES" sz="1100" dirty="0"/>
          </a:p>
        </p:txBody>
      </p:sp>
      <p:sp>
        <p:nvSpPr>
          <p:cNvPr id="22" name="Elipse 21">
            <a:hlinkClick r:id="" action="ppaction://hlinkshowjump?jump=nextslide"/>
            <a:extLst>
              <a:ext uri="{FF2B5EF4-FFF2-40B4-BE49-F238E27FC236}">
                <a16:creationId xmlns:a16="http://schemas.microsoft.com/office/drawing/2014/main" id="{8D7603AE-0C17-4D40-B406-978199ED34FD}"/>
              </a:ext>
            </a:extLst>
          </p:cNvPr>
          <p:cNvSpPr/>
          <p:nvPr/>
        </p:nvSpPr>
        <p:spPr>
          <a:xfrm>
            <a:off x="2866506" y="3080891"/>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2</a:t>
            </a:r>
            <a:endParaRPr lang="es-ES" sz="1100" dirty="0"/>
          </a:p>
        </p:txBody>
      </p:sp>
      <p:sp>
        <p:nvSpPr>
          <p:cNvPr id="23" name="Elipse 22">
            <a:hlinkClick r:id="" action="ppaction://hlinkshowjump?jump=nextslide"/>
            <a:extLst>
              <a:ext uri="{FF2B5EF4-FFF2-40B4-BE49-F238E27FC236}">
                <a16:creationId xmlns:a16="http://schemas.microsoft.com/office/drawing/2014/main" id="{A4A85142-5A4E-41F5-9E15-20A495137AAC}"/>
              </a:ext>
            </a:extLst>
          </p:cNvPr>
          <p:cNvSpPr/>
          <p:nvPr/>
        </p:nvSpPr>
        <p:spPr>
          <a:xfrm>
            <a:off x="2866507" y="4146095"/>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3</a:t>
            </a:r>
            <a:endParaRPr lang="es-ES" sz="1200" dirty="0"/>
          </a:p>
        </p:txBody>
      </p:sp>
      <p:sp>
        <p:nvSpPr>
          <p:cNvPr id="24" name="Elipse 23">
            <a:hlinkClick r:id="" action="ppaction://hlinkshowjump?jump=nextslide"/>
            <a:extLst>
              <a:ext uri="{FF2B5EF4-FFF2-40B4-BE49-F238E27FC236}">
                <a16:creationId xmlns:a16="http://schemas.microsoft.com/office/drawing/2014/main" id="{7900F658-42FF-4145-BAD4-790FBA76AEA3}"/>
              </a:ext>
            </a:extLst>
          </p:cNvPr>
          <p:cNvSpPr/>
          <p:nvPr/>
        </p:nvSpPr>
        <p:spPr>
          <a:xfrm>
            <a:off x="2866508" y="5237426"/>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4</a:t>
            </a:r>
            <a:endParaRPr lang="es-ES" sz="1200" dirty="0"/>
          </a:p>
        </p:txBody>
      </p:sp>
    </p:spTree>
    <p:extLst>
      <p:ext uri="{BB962C8B-B14F-4D97-AF65-F5344CB8AC3E}">
        <p14:creationId xmlns:p14="http://schemas.microsoft.com/office/powerpoint/2010/main" val="18293971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1292392" y="2555441"/>
            <a:ext cx="9607216" cy="1747118"/>
          </a:xfrm>
        </p:spPr>
        <p:txBody>
          <a:bodyPr>
            <a:normAutofit fontScale="90000"/>
          </a:bodyPr>
          <a:lstStyle/>
          <a:p>
            <a:r>
              <a:rPr lang="es-ES" sz="7200" dirty="0">
                <a:solidFill>
                  <a:schemeClr val="bg1"/>
                </a:solidFill>
                <a:latin typeface="Biome" panose="020B0502040204020203" pitchFamily="34" charset="0"/>
                <a:cs typeface="Biome" panose="020B0502040204020203" pitchFamily="34" charset="0"/>
              </a:rPr>
              <a:t>¡¡¡Vuelve a intentarlo!!!</a:t>
            </a:r>
          </a:p>
        </p:txBody>
      </p:sp>
      <p:sp>
        <p:nvSpPr>
          <p:cNvPr id="3" name="Rectángulo: esquinas redondeadas 2">
            <a:hlinkClick r:id="" action="ppaction://hlinkshowjump?jump=previousslide"/>
            <a:extLst>
              <a:ext uri="{FF2B5EF4-FFF2-40B4-BE49-F238E27FC236}">
                <a16:creationId xmlns:a16="http://schemas.microsoft.com/office/drawing/2014/main" id="{D1C39CD8-CBD4-49B9-9156-1A4744A2FC8F}"/>
              </a:ext>
            </a:extLst>
          </p:cNvPr>
          <p:cNvSpPr/>
          <p:nvPr/>
        </p:nvSpPr>
        <p:spPr>
          <a:xfrm>
            <a:off x="9208168" y="5710989"/>
            <a:ext cx="2598821" cy="8502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ahoma" panose="020B0604030504040204" pitchFamily="34" charset="0"/>
                <a:ea typeface="Tahoma" panose="020B0604030504040204" pitchFamily="34" charset="0"/>
                <a:cs typeface="Tahoma" panose="020B0604030504040204" pitchFamily="34" charset="0"/>
              </a:rPr>
              <a:t>VOLVER</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1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838200" y="365126"/>
            <a:ext cx="10439400" cy="1287410"/>
          </a:xfrm>
        </p:spPr>
        <p:txBody>
          <a:bodyPr>
            <a:noAutofit/>
          </a:bodyPr>
          <a:lstStyle/>
          <a:p>
            <a:pPr algn="ctr"/>
            <a:r>
              <a:rPr lang="es-ES" dirty="0">
                <a:solidFill>
                  <a:schemeClr val="bg1"/>
                </a:solidFill>
                <a:latin typeface="Biome" panose="020B0502040204020203" pitchFamily="34" charset="0"/>
                <a:cs typeface="Biome" panose="020B0502040204020203" pitchFamily="34" charset="0"/>
              </a:rPr>
              <a:t>Pregunta: ¿Dónde estamos?</a:t>
            </a:r>
          </a:p>
        </p:txBody>
      </p:sp>
      <p:sp>
        <p:nvSpPr>
          <p:cNvPr id="3" name="CuadroTexto 2">
            <a:extLst>
              <a:ext uri="{FF2B5EF4-FFF2-40B4-BE49-F238E27FC236}">
                <a16:creationId xmlns:a16="http://schemas.microsoft.com/office/drawing/2014/main" id="{6DFF1DB8-5A23-400B-BD92-07B1CBA4E002}"/>
              </a:ext>
            </a:extLst>
          </p:cNvPr>
          <p:cNvSpPr txBox="1"/>
          <p:nvPr/>
        </p:nvSpPr>
        <p:spPr>
          <a:xfrm>
            <a:off x="3867402" y="1984020"/>
            <a:ext cx="5299681" cy="707886"/>
          </a:xfrm>
          <a:prstGeom prst="rect">
            <a:avLst/>
          </a:prstGeom>
          <a:noFill/>
        </p:spPr>
        <p:txBody>
          <a:bodyPr wrap="square" rtlCol="0">
            <a:spAutoFit/>
          </a:bodyPr>
          <a:lstStyle/>
          <a:p>
            <a:r>
              <a:rPr lang="es-ES" sz="4000" dirty="0">
                <a:solidFill>
                  <a:schemeClr val="bg1"/>
                </a:solidFill>
              </a:rPr>
              <a:t>EN PALENCIA</a:t>
            </a:r>
          </a:p>
        </p:txBody>
      </p:sp>
      <p:sp>
        <p:nvSpPr>
          <p:cNvPr id="17" name="CuadroTexto 16">
            <a:extLst>
              <a:ext uri="{FF2B5EF4-FFF2-40B4-BE49-F238E27FC236}">
                <a16:creationId xmlns:a16="http://schemas.microsoft.com/office/drawing/2014/main" id="{9BCF3A92-AD86-462D-A592-40CABCBD4707}"/>
              </a:ext>
            </a:extLst>
          </p:cNvPr>
          <p:cNvSpPr txBox="1"/>
          <p:nvPr/>
        </p:nvSpPr>
        <p:spPr>
          <a:xfrm>
            <a:off x="3867401" y="3059015"/>
            <a:ext cx="5299681" cy="707886"/>
          </a:xfrm>
          <a:prstGeom prst="rect">
            <a:avLst/>
          </a:prstGeom>
          <a:noFill/>
        </p:spPr>
        <p:txBody>
          <a:bodyPr wrap="square" rtlCol="0">
            <a:spAutoFit/>
          </a:bodyPr>
          <a:lstStyle/>
          <a:p>
            <a:r>
              <a:rPr lang="es-ES" sz="4000" dirty="0">
                <a:solidFill>
                  <a:schemeClr val="bg1"/>
                </a:solidFill>
              </a:rPr>
              <a:t>EN SALAMANCA</a:t>
            </a:r>
          </a:p>
        </p:txBody>
      </p:sp>
      <p:sp>
        <p:nvSpPr>
          <p:cNvPr id="18" name="CuadroTexto 17">
            <a:extLst>
              <a:ext uri="{FF2B5EF4-FFF2-40B4-BE49-F238E27FC236}">
                <a16:creationId xmlns:a16="http://schemas.microsoft.com/office/drawing/2014/main" id="{8A2354C0-17CC-49BF-B238-3262B075AD35}"/>
              </a:ext>
            </a:extLst>
          </p:cNvPr>
          <p:cNvSpPr txBox="1"/>
          <p:nvPr/>
        </p:nvSpPr>
        <p:spPr>
          <a:xfrm>
            <a:off x="3867401" y="4134010"/>
            <a:ext cx="5299681" cy="707886"/>
          </a:xfrm>
          <a:prstGeom prst="rect">
            <a:avLst/>
          </a:prstGeom>
          <a:noFill/>
        </p:spPr>
        <p:txBody>
          <a:bodyPr wrap="square" rtlCol="0">
            <a:spAutoFit/>
          </a:bodyPr>
          <a:lstStyle/>
          <a:p>
            <a:r>
              <a:rPr lang="es-ES" sz="4000" dirty="0">
                <a:solidFill>
                  <a:schemeClr val="bg1"/>
                </a:solidFill>
              </a:rPr>
              <a:t>EN SEGOVIA</a:t>
            </a:r>
          </a:p>
        </p:txBody>
      </p:sp>
      <p:sp>
        <p:nvSpPr>
          <p:cNvPr id="19" name="CuadroTexto 18">
            <a:extLst>
              <a:ext uri="{FF2B5EF4-FFF2-40B4-BE49-F238E27FC236}">
                <a16:creationId xmlns:a16="http://schemas.microsoft.com/office/drawing/2014/main" id="{A54CADC9-2C6B-495E-9AEC-966F1E74B9DE}"/>
              </a:ext>
            </a:extLst>
          </p:cNvPr>
          <p:cNvSpPr txBox="1"/>
          <p:nvPr/>
        </p:nvSpPr>
        <p:spPr>
          <a:xfrm>
            <a:off x="3867401" y="5209005"/>
            <a:ext cx="5299681" cy="707886"/>
          </a:xfrm>
          <a:prstGeom prst="rect">
            <a:avLst/>
          </a:prstGeom>
          <a:noFill/>
        </p:spPr>
        <p:txBody>
          <a:bodyPr wrap="square" rtlCol="0">
            <a:spAutoFit/>
          </a:bodyPr>
          <a:lstStyle/>
          <a:p>
            <a:r>
              <a:rPr lang="es-ES" sz="4000" dirty="0">
                <a:solidFill>
                  <a:schemeClr val="bg1"/>
                </a:solidFill>
              </a:rPr>
              <a:t>EN SORIA</a:t>
            </a:r>
          </a:p>
        </p:txBody>
      </p:sp>
      <p:sp>
        <p:nvSpPr>
          <p:cNvPr id="21" name="Elipse 20">
            <a:hlinkClick r:id="" action="ppaction://hlinkshowjump?jump=lastslide"/>
            <a:extLst>
              <a:ext uri="{FF2B5EF4-FFF2-40B4-BE49-F238E27FC236}">
                <a16:creationId xmlns:a16="http://schemas.microsoft.com/office/drawing/2014/main" id="{C56D39C6-2904-4CC9-9636-11DB1CA48239}"/>
              </a:ext>
            </a:extLst>
          </p:cNvPr>
          <p:cNvSpPr/>
          <p:nvPr/>
        </p:nvSpPr>
        <p:spPr>
          <a:xfrm>
            <a:off x="2866505" y="1967390"/>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1</a:t>
            </a:r>
            <a:endParaRPr lang="es-ES" sz="1100" dirty="0"/>
          </a:p>
        </p:txBody>
      </p:sp>
      <p:sp>
        <p:nvSpPr>
          <p:cNvPr id="22" name="Elipse 21">
            <a:hlinkClick r:id="" action="ppaction://hlinkshowjump?jump=nextslide"/>
            <a:extLst>
              <a:ext uri="{FF2B5EF4-FFF2-40B4-BE49-F238E27FC236}">
                <a16:creationId xmlns:a16="http://schemas.microsoft.com/office/drawing/2014/main" id="{8D7603AE-0C17-4D40-B406-978199ED34FD}"/>
              </a:ext>
            </a:extLst>
          </p:cNvPr>
          <p:cNvSpPr/>
          <p:nvPr/>
        </p:nvSpPr>
        <p:spPr>
          <a:xfrm>
            <a:off x="2866506" y="3080891"/>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t>2</a:t>
            </a:r>
            <a:endParaRPr lang="es-ES" sz="1100" dirty="0"/>
          </a:p>
        </p:txBody>
      </p:sp>
      <p:sp>
        <p:nvSpPr>
          <p:cNvPr id="23" name="Elipse 22">
            <a:hlinkClick r:id="" action="ppaction://hlinkshowjump?jump=nextslide"/>
            <a:extLst>
              <a:ext uri="{FF2B5EF4-FFF2-40B4-BE49-F238E27FC236}">
                <a16:creationId xmlns:a16="http://schemas.microsoft.com/office/drawing/2014/main" id="{A4A85142-5A4E-41F5-9E15-20A495137AAC}"/>
              </a:ext>
            </a:extLst>
          </p:cNvPr>
          <p:cNvSpPr/>
          <p:nvPr/>
        </p:nvSpPr>
        <p:spPr>
          <a:xfrm>
            <a:off x="2866507" y="4146095"/>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3</a:t>
            </a:r>
            <a:endParaRPr lang="es-ES" sz="1200" dirty="0"/>
          </a:p>
        </p:txBody>
      </p:sp>
      <p:sp>
        <p:nvSpPr>
          <p:cNvPr id="24" name="Elipse 23">
            <a:hlinkClick r:id="" action="ppaction://hlinkshowjump?jump=nextslide"/>
            <a:extLst>
              <a:ext uri="{FF2B5EF4-FFF2-40B4-BE49-F238E27FC236}">
                <a16:creationId xmlns:a16="http://schemas.microsoft.com/office/drawing/2014/main" id="{7900F658-42FF-4145-BAD4-790FBA76AEA3}"/>
              </a:ext>
            </a:extLst>
          </p:cNvPr>
          <p:cNvSpPr/>
          <p:nvPr/>
        </p:nvSpPr>
        <p:spPr>
          <a:xfrm>
            <a:off x="2866508" y="5237426"/>
            <a:ext cx="728179" cy="728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dirty="0"/>
              <a:t>4</a:t>
            </a:r>
            <a:endParaRPr lang="es-ES" sz="1200" dirty="0"/>
          </a:p>
        </p:txBody>
      </p:sp>
    </p:spTree>
    <p:extLst>
      <p:ext uri="{BB962C8B-B14F-4D97-AF65-F5344CB8AC3E}">
        <p14:creationId xmlns:p14="http://schemas.microsoft.com/office/powerpoint/2010/main" val="900913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1292392" y="2555441"/>
            <a:ext cx="9607216" cy="1747118"/>
          </a:xfrm>
        </p:spPr>
        <p:txBody>
          <a:bodyPr>
            <a:normAutofit fontScale="90000"/>
          </a:bodyPr>
          <a:lstStyle/>
          <a:p>
            <a:r>
              <a:rPr lang="es-ES" sz="7200" dirty="0">
                <a:solidFill>
                  <a:schemeClr val="bg1"/>
                </a:solidFill>
                <a:latin typeface="Biome" panose="020B0502040204020203" pitchFamily="34" charset="0"/>
                <a:cs typeface="Biome" panose="020B0502040204020203" pitchFamily="34" charset="0"/>
              </a:rPr>
              <a:t>¡¡¡Vuelve a intentarlo!!!</a:t>
            </a:r>
          </a:p>
        </p:txBody>
      </p:sp>
      <p:sp>
        <p:nvSpPr>
          <p:cNvPr id="3" name="Rectángulo: esquinas redondeadas 2">
            <a:hlinkClick r:id="" action="ppaction://hlinkshowjump?jump=previousslide"/>
            <a:extLst>
              <a:ext uri="{FF2B5EF4-FFF2-40B4-BE49-F238E27FC236}">
                <a16:creationId xmlns:a16="http://schemas.microsoft.com/office/drawing/2014/main" id="{D1C39CD8-CBD4-49B9-9156-1A4744A2FC8F}"/>
              </a:ext>
            </a:extLst>
          </p:cNvPr>
          <p:cNvSpPr/>
          <p:nvPr/>
        </p:nvSpPr>
        <p:spPr>
          <a:xfrm>
            <a:off x="9208168" y="5710989"/>
            <a:ext cx="2598821" cy="8502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ahoma" panose="020B0604030504040204" pitchFamily="34" charset="0"/>
                <a:ea typeface="Tahoma" panose="020B0604030504040204" pitchFamily="34" charset="0"/>
                <a:cs typeface="Tahoma" panose="020B0604030504040204" pitchFamily="34" charset="0"/>
              </a:rPr>
              <a:t>VOLVER</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79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46AA99-02D8-41E5-ADAB-4DC8327C56F0}"/>
              </a:ext>
            </a:extLst>
          </p:cNvPr>
          <p:cNvSpPr>
            <a:spLocks noGrp="1"/>
          </p:cNvSpPr>
          <p:nvPr>
            <p:ph type="title"/>
          </p:nvPr>
        </p:nvSpPr>
        <p:spPr>
          <a:xfrm>
            <a:off x="2023310" y="2555441"/>
            <a:ext cx="8145379" cy="1747118"/>
          </a:xfrm>
        </p:spPr>
        <p:txBody>
          <a:bodyPr>
            <a:normAutofit/>
          </a:bodyPr>
          <a:lstStyle/>
          <a:p>
            <a:r>
              <a:rPr lang="es-ES" sz="7200" dirty="0">
                <a:solidFill>
                  <a:schemeClr val="bg1"/>
                </a:solidFill>
                <a:latin typeface="Biome" panose="020B0502040204020203" pitchFamily="34" charset="0"/>
                <a:cs typeface="Biome" panose="020B0502040204020203" pitchFamily="34" charset="0"/>
              </a:rPr>
              <a:t>¡¡¡Has Acertado!!!</a:t>
            </a:r>
          </a:p>
        </p:txBody>
      </p:sp>
      <p:sp>
        <p:nvSpPr>
          <p:cNvPr id="3" name="Rectángulo: esquinas redondeadas 2">
            <a:hlinkClick r:id="rId2" action="ppaction://hlinksldjump"/>
            <a:extLst>
              <a:ext uri="{FF2B5EF4-FFF2-40B4-BE49-F238E27FC236}">
                <a16:creationId xmlns:a16="http://schemas.microsoft.com/office/drawing/2014/main" id="{D1C39CD8-CBD4-49B9-9156-1A4744A2FC8F}"/>
              </a:ext>
            </a:extLst>
          </p:cNvPr>
          <p:cNvSpPr/>
          <p:nvPr/>
        </p:nvSpPr>
        <p:spPr>
          <a:xfrm>
            <a:off x="9208168" y="5710989"/>
            <a:ext cx="2598821" cy="85023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ahoma" panose="020B0604030504040204" pitchFamily="34" charset="0"/>
                <a:ea typeface="Tahoma" panose="020B0604030504040204" pitchFamily="34" charset="0"/>
                <a:cs typeface="Tahoma" panose="020B0604030504040204" pitchFamily="34" charset="0"/>
              </a:rPr>
              <a:t>IR A PREGUNTAS</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807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Imagen 31">
            <a:extLst>
              <a:ext uri="{FF2B5EF4-FFF2-40B4-BE49-F238E27FC236}">
                <a16:creationId xmlns:a16="http://schemas.microsoft.com/office/drawing/2014/main" id="{A559A0C4-02D5-4781-821B-F1D3895353EC}"/>
              </a:ext>
            </a:extLst>
          </p:cNvPr>
          <p:cNvPicPr>
            <a:picLocks noChangeAspect="1"/>
          </p:cNvPicPr>
          <p:nvPr/>
        </p:nvPicPr>
        <p:blipFill>
          <a:blip r:embed="rId2">
            <a:alphaModFix amt="1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p:blipFill>
        <p:spPr>
          <a:xfrm>
            <a:off x="-455497" y="-372191"/>
            <a:ext cx="7602381" cy="7602381"/>
          </a:xfrm>
          <a:custGeom>
            <a:avLst/>
            <a:gdLst/>
            <a:ahLst/>
            <a:cxnLst/>
            <a:rect l="l" t="t" r="r" b="b"/>
            <a:pathLst>
              <a:path w="6194377" h="6194377">
                <a:moveTo>
                  <a:pt x="0" y="0"/>
                </a:moveTo>
                <a:lnTo>
                  <a:pt x="6194377" y="0"/>
                </a:lnTo>
                <a:lnTo>
                  <a:pt x="6194377" y="6194377"/>
                </a:lnTo>
                <a:lnTo>
                  <a:pt x="0" y="6194377"/>
                </a:lnTo>
                <a:close/>
              </a:path>
            </a:pathLst>
          </a:custGeom>
        </p:spPr>
      </p:pic>
      <p:sp>
        <p:nvSpPr>
          <p:cNvPr id="4" name="Título 3">
            <a:extLst>
              <a:ext uri="{FF2B5EF4-FFF2-40B4-BE49-F238E27FC236}">
                <a16:creationId xmlns:a16="http://schemas.microsoft.com/office/drawing/2014/main" id="{5AB89CAF-B0B0-46F7-8106-CDDF859B1530}"/>
              </a:ext>
            </a:extLst>
          </p:cNvPr>
          <p:cNvSpPr>
            <a:spLocks noGrp="1"/>
          </p:cNvSpPr>
          <p:nvPr>
            <p:ph type="ctrTitle"/>
          </p:nvPr>
        </p:nvSpPr>
        <p:spPr>
          <a:xfrm>
            <a:off x="1250841" y="2785652"/>
            <a:ext cx="4505552" cy="2387600"/>
          </a:xfrm>
        </p:spPr>
        <p:txBody>
          <a:bodyPr>
            <a:noAutofit/>
          </a:bodyPr>
          <a:lstStyle/>
          <a:p>
            <a:pPr algn="l"/>
            <a:r>
              <a:rPr lang="es-ES" sz="4800" b="1" dirty="0">
                <a:solidFill>
                  <a:schemeClr val="bg1"/>
                </a:solidFill>
              </a:rPr>
              <a:t>DISEÑO DE C0NTENIDOS DIGITALES CON OFFICE</a:t>
            </a:r>
            <a:r>
              <a:rPr lang="es-ES" sz="4800" b="1" dirty="0">
                <a:solidFill>
                  <a:srgbClr val="EB3C00"/>
                </a:solidFill>
              </a:rPr>
              <a:t> </a:t>
            </a:r>
            <a:r>
              <a:rPr lang="es-ES" sz="8000" b="1" spc="-150" normalizeH="1" baseline="16000" dirty="0">
                <a:solidFill>
                  <a:srgbClr val="EB3C00"/>
                </a:solidFill>
              </a:rPr>
              <a:t>3</a:t>
            </a:r>
            <a:r>
              <a:rPr lang="es-ES" sz="6600" b="1" spc="-150" baseline="-20000" dirty="0">
                <a:solidFill>
                  <a:schemeClr val="bg1"/>
                </a:solidFill>
              </a:rPr>
              <a:t>6</a:t>
            </a:r>
            <a:r>
              <a:rPr lang="es-ES" sz="9600" b="1" spc="-150" dirty="0">
                <a:solidFill>
                  <a:srgbClr val="EB3C00"/>
                </a:solidFill>
              </a:rPr>
              <a:t>5</a:t>
            </a:r>
            <a:endParaRPr lang="es-ES" sz="4800" b="1" spc="-150" dirty="0">
              <a:solidFill>
                <a:srgbClr val="EB3C00"/>
              </a:solidFill>
            </a:endParaRPr>
          </a:p>
        </p:txBody>
      </p:sp>
      <p:sp>
        <p:nvSpPr>
          <p:cNvPr id="29" name="Freeform: Shape 28">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Imagen 6">
            <a:extLst>
              <a:ext uri="{FF2B5EF4-FFF2-40B4-BE49-F238E27FC236}">
                <a16:creationId xmlns:a16="http://schemas.microsoft.com/office/drawing/2014/main" id="{C8D1B2E3-C2AE-4AF3-A326-4AB817F850CD}"/>
              </a:ext>
            </a:extLst>
          </p:cNvPr>
          <p:cNvPicPr>
            <a:picLocks noChangeAspect="1"/>
          </p:cNvPicPr>
          <p:nvPr/>
        </p:nvPicPr>
        <p:blipFill>
          <a:blip r:embed="rId4"/>
          <a:stretch>
            <a:fillRect/>
          </a:stretch>
        </p:blipFill>
        <p:spPr>
          <a:xfrm>
            <a:off x="7839805" y="2973040"/>
            <a:ext cx="3408121" cy="2788462"/>
          </a:xfrm>
          <a:prstGeom prst="rect">
            <a:avLst/>
          </a:prstGeom>
        </p:spPr>
      </p:pic>
      <p:pic>
        <p:nvPicPr>
          <p:cNvPr id="18" name="Imagen 17" descr="Logotipo&#10;&#10;Descripción generada automáticamente">
            <a:extLst>
              <a:ext uri="{FF2B5EF4-FFF2-40B4-BE49-F238E27FC236}">
                <a16:creationId xmlns:a16="http://schemas.microsoft.com/office/drawing/2014/main" id="{4B4BD2CB-EC14-49EF-92E4-D0EADC9188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56393" y="1654564"/>
            <a:ext cx="3105975" cy="683314"/>
          </a:xfrm>
          <a:prstGeom prst="rect">
            <a:avLst/>
          </a:prstGeom>
        </p:spPr>
      </p:pic>
    </p:spTree>
    <p:extLst>
      <p:ext uri="{BB962C8B-B14F-4D97-AF65-F5344CB8AC3E}">
        <p14:creationId xmlns:p14="http://schemas.microsoft.com/office/powerpoint/2010/main" val="237102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36">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0" name="Straight Connector 38">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Rectangle 4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Imagen 31">
            <a:extLst>
              <a:ext uri="{FF2B5EF4-FFF2-40B4-BE49-F238E27FC236}">
                <a16:creationId xmlns:a16="http://schemas.microsoft.com/office/drawing/2014/main" id="{A559A0C4-02D5-4781-821B-F1D3895353EC}"/>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421845" y="4078601"/>
            <a:ext cx="1545249" cy="1545249"/>
          </a:xfrm>
          <a:custGeom>
            <a:avLst/>
            <a:gdLst/>
            <a:ahLst/>
            <a:cxnLst/>
            <a:rect l="l" t="t" r="r" b="b"/>
            <a:pathLst>
              <a:path w="6194377" h="6194377">
                <a:moveTo>
                  <a:pt x="0" y="0"/>
                </a:moveTo>
                <a:lnTo>
                  <a:pt x="6194377" y="0"/>
                </a:lnTo>
                <a:lnTo>
                  <a:pt x="6194377" y="6194377"/>
                </a:lnTo>
                <a:lnTo>
                  <a:pt x="0" y="6194377"/>
                </a:lnTo>
                <a:close/>
              </a:path>
            </a:pathLst>
          </a:custGeom>
        </p:spPr>
      </p:pic>
      <p:pic>
        <p:nvPicPr>
          <p:cNvPr id="7" name="Imagen 6">
            <a:extLst>
              <a:ext uri="{FF2B5EF4-FFF2-40B4-BE49-F238E27FC236}">
                <a16:creationId xmlns:a16="http://schemas.microsoft.com/office/drawing/2014/main" id="{C8D1B2E3-C2AE-4AF3-A326-4AB817F850CD}"/>
              </a:ext>
            </a:extLst>
          </p:cNvPr>
          <p:cNvPicPr>
            <a:picLocks noChangeAspect="1"/>
          </p:cNvPicPr>
          <p:nvPr/>
        </p:nvPicPr>
        <p:blipFill>
          <a:blip r:embed="rId5">
            <a:alphaModFix amt="70000"/>
          </a:blip>
          <a:stretch>
            <a:fillRect/>
          </a:stretch>
        </p:blipFill>
        <p:spPr>
          <a:xfrm>
            <a:off x="335938" y="500119"/>
            <a:ext cx="1545250" cy="1256375"/>
          </a:xfrm>
          <a:prstGeom prst="rect">
            <a:avLst/>
          </a:prstGeom>
          <a:noFill/>
          <a:ln>
            <a:noFill/>
          </a:ln>
        </p:spPr>
      </p:pic>
      <p:sp>
        <p:nvSpPr>
          <p:cNvPr id="4" name="Título 3">
            <a:extLst>
              <a:ext uri="{FF2B5EF4-FFF2-40B4-BE49-F238E27FC236}">
                <a16:creationId xmlns:a16="http://schemas.microsoft.com/office/drawing/2014/main" id="{5AB89CAF-B0B0-46F7-8106-CDDF859B1530}"/>
              </a:ext>
            </a:extLst>
          </p:cNvPr>
          <p:cNvSpPr>
            <a:spLocks noGrp="1"/>
          </p:cNvSpPr>
          <p:nvPr>
            <p:ph type="ctrTitle"/>
          </p:nvPr>
        </p:nvSpPr>
        <p:spPr>
          <a:xfrm>
            <a:off x="2428875" y="707132"/>
            <a:ext cx="3667125" cy="2387600"/>
          </a:xfrm>
        </p:spPr>
        <p:txBody>
          <a:bodyPr>
            <a:normAutofit/>
          </a:bodyPr>
          <a:lstStyle/>
          <a:p>
            <a:pPr algn="l"/>
            <a:r>
              <a:rPr lang="es-ES" sz="3500" dirty="0">
                <a:solidFill>
                  <a:schemeClr val="bg1"/>
                </a:solidFill>
              </a:rPr>
              <a:t>DISEÑO DE C0NTENIDOS DIGITALES CON OFFICE 365</a:t>
            </a:r>
          </a:p>
        </p:txBody>
      </p:sp>
      <p:sp>
        <p:nvSpPr>
          <p:cNvPr id="3" name="Subtítulo 2">
            <a:extLst>
              <a:ext uri="{FF2B5EF4-FFF2-40B4-BE49-F238E27FC236}">
                <a16:creationId xmlns:a16="http://schemas.microsoft.com/office/drawing/2014/main" id="{6434EDBD-24CB-4B7A-B418-E673711DCB3E}"/>
              </a:ext>
            </a:extLst>
          </p:cNvPr>
          <p:cNvSpPr>
            <a:spLocks noGrp="1"/>
          </p:cNvSpPr>
          <p:nvPr>
            <p:ph type="subTitle" idx="1"/>
          </p:nvPr>
        </p:nvSpPr>
        <p:spPr>
          <a:xfrm>
            <a:off x="2428876" y="3494783"/>
            <a:ext cx="3667124" cy="2201159"/>
          </a:xfrm>
        </p:spPr>
        <p:txBody>
          <a:bodyPr>
            <a:normAutofit/>
          </a:bodyPr>
          <a:lstStyle/>
          <a:p>
            <a:r>
              <a:rPr lang="es-ES" dirty="0">
                <a:solidFill>
                  <a:schemeClr val="bg1"/>
                </a:solidFill>
              </a:rPr>
              <a:t> ¿Por qué utilizar presentaciones interactivas?</a:t>
            </a:r>
          </a:p>
        </p:txBody>
      </p:sp>
      <p:sp>
        <p:nvSpPr>
          <p:cNvPr id="5" name="CuadroTexto 4">
            <a:extLst>
              <a:ext uri="{FF2B5EF4-FFF2-40B4-BE49-F238E27FC236}">
                <a16:creationId xmlns:a16="http://schemas.microsoft.com/office/drawing/2014/main" id="{906EE70A-3337-4DAC-841A-93B7FCC09E6B}"/>
              </a:ext>
            </a:extLst>
          </p:cNvPr>
          <p:cNvSpPr txBox="1"/>
          <p:nvPr/>
        </p:nvSpPr>
        <p:spPr>
          <a:xfrm>
            <a:off x="6376433" y="1117978"/>
            <a:ext cx="5464423" cy="4291944"/>
          </a:xfrm>
          <a:prstGeom prst="rect">
            <a:avLst/>
          </a:prstGeom>
          <a:noFill/>
        </p:spPr>
        <p:txBody>
          <a:bodyPr wrap="square" rtlCol="0">
            <a:spAutoFit/>
          </a:bodyPr>
          <a:lstStyle/>
          <a:p>
            <a:pPr>
              <a:lnSpc>
                <a:spcPct val="150000"/>
              </a:lnSpc>
            </a:pPr>
            <a:r>
              <a:rPr lang="es-ES" sz="2000" i="0" dirty="0">
                <a:solidFill>
                  <a:schemeClr val="bg1"/>
                </a:solidFill>
                <a:effectLst/>
                <a:cs typeface="MV Boli" panose="02000500030200090000" pitchFamily="2" charset="0"/>
              </a:rPr>
              <a:t>Las conferencias sin creatividad y centradas en el maestro pierden </a:t>
            </a:r>
            <a:r>
              <a:rPr lang="es-ES" sz="3200" i="0" dirty="0">
                <a:solidFill>
                  <a:srgbClr val="EB3C00"/>
                </a:solidFill>
                <a:effectLst/>
                <a:cs typeface="MV Boli" panose="02000500030200090000" pitchFamily="2" charset="0"/>
              </a:rPr>
              <a:t>el interés de los estudiantes</a:t>
            </a:r>
            <a:r>
              <a:rPr lang="es-ES" sz="2000" i="0" dirty="0">
                <a:solidFill>
                  <a:schemeClr val="bg1"/>
                </a:solidFill>
                <a:effectLst/>
                <a:cs typeface="MV Boli" panose="02000500030200090000" pitchFamily="2" charset="0"/>
              </a:rPr>
              <a:t>, mientras que las presentaciones interactivas captan y mantienen la atención. </a:t>
            </a:r>
          </a:p>
          <a:p>
            <a:pPr>
              <a:lnSpc>
                <a:spcPct val="150000"/>
              </a:lnSpc>
            </a:pPr>
            <a:r>
              <a:rPr lang="es-ES" sz="2000" i="0" dirty="0">
                <a:solidFill>
                  <a:schemeClr val="bg1"/>
                </a:solidFill>
                <a:effectLst/>
                <a:cs typeface="MV Boli" panose="02000500030200090000" pitchFamily="2" charset="0"/>
              </a:rPr>
              <a:t>Involucrar a los estudiantes mejora la retención y la comprensión. Es notablemente fácil involucrar a la audiencia con solo unos pocos principios fáciles.</a:t>
            </a:r>
            <a:endParaRPr lang="es-ES" sz="2000" dirty="0">
              <a:solidFill>
                <a:schemeClr val="bg1"/>
              </a:solidFill>
              <a:cs typeface="MV Boli" panose="02000500030200090000" pitchFamily="2" charset="0"/>
            </a:endParaRPr>
          </a:p>
        </p:txBody>
      </p:sp>
    </p:spTree>
    <p:extLst>
      <p:ext uri="{BB962C8B-B14F-4D97-AF65-F5344CB8AC3E}">
        <p14:creationId xmlns:p14="http://schemas.microsoft.com/office/powerpoint/2010/main" val="313317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36">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0" name="Straight Connector 38">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Rectangle 4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Imagen 31">
            <a:extLst>
              <a:ext uri="{FF2B5EF4-FFF2-40B4-BE49-F238E27FC236}">
                <a16:creationId xmlns:a16="http://schemas.microsoft.com/office/drawing/2014/main" id="{A559A0C4-02D5-4781-821B-F1D3895353EC}"/>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421845" y="4078601"/>
            <a:ext cx="1545249" cy="1545249"/>
          </a:xfrm>
          <a:custGeom>
            <a:avLst/>
            <a:gdLst/>
            <a:ahLst/>
            <a:cxnLst/>
            <a:rect l="l" t="t" r="r" b="b"/>
            <a:pathLst>
              <a:path w="6194377" h="6194377">
                <a:moveTo>
                  <a:pt x="0" y="0"/>
                </a:moveTo>
                <a:lnTo>
                  <a:pt x="6194377" y="0"/>
                </a:lnTo>
                <a:lnTo>
                  <a:pt x="6194377" y="6194377"/>
                </a:lnTo>
                <a:lnTo>
                  <a:pt x="0" y="6194377"/>
                </a:lnTo>
                <a:close/>
              </a:path>
            </a:pathLst>
          </a:custGeom>
        </p:spPr>
      </p:pic>
      <p:pic>
        <p:nvPicPr>
          <p:cNvPr id="7" name="Imagen 6">
            <a:extLst>
              <a:ext uri="{FF2B5EF4-FFF2-40B4-BE49-F238E27FC236}">
                <a16:creationId xmlns:a16="http://schemas.microsoft.com/office/drawing/2014/main" id="{C8D1B2E3-C2AE-4AF3-A326-4AB817F850CD}"/>
              </a:ext>
            </a:extLst>
          </p:cNvPr>
          <p:cNvPicPr>
            <a:picLocks noChangeAspect="1"/>
          </p:cNvPicPr>
          <p:nvPr/>
        </p:nvPicPr>
        <p:blipFill>
          <a:blip r:embed="rId5">
            <a:alphaModFix amt="70000"/>
          </a:blip>
          <a:stretch>
            <a:fillRect/>
          </a:stretch>
        </p:blipFill>
        <p:spPr>
          <a:xfrm>
            <a:off x="335938" y="500119"/>
            <a:ext cx="1545250" cy="1256375"/>
          </a:xfrm>
          <a:prstGeom prst="rect">
            <a:avLst/>
          </a:prstGeom>
          <a:noFill/>
          <a:ln>
            <a:noFill/>
          </a:ln>
        </p:spPr>
      </p:pic>
      <p:sp>
        <p:nvSpPr>
          <p:cNvPr id="4" name="Título 3">
            <a:extLst>
              <a:ext uri="{FF2B5EF4-FFF2-40B4-BE49-F238E27FC236}">
                <a16:creationId xmlns:a16="http://schemas.microsoft.com/office/drawing/2014/main" id="{5AB89CAF-B0B0-46F7-8106-CDDF859B1530}"/>
              </a:ext>
            </a:extLst>
          </p:cNvPr>
          <p:cNvSpPr>
            <a:spLocks noGrp="1"/>
          </p:cNvSpPr>
          <p:nvPr>
            <p:ph type="ctrTitle"/>
          </p:nvPr>
        </p:nvSpPr>
        <p:spPr>
          <a:xfrm>
            <a:off x="2428875" y="707132"/>
            <a:ext cx="3667125" cy="2387600"/>
          </a:xfrm>
        </p:spPr>
        <p:txBody>
          <a:bodyPr>
            <a:normAutofit/>
          </a:bodyPr>
          <a:lstStyle/>
          <a:p>
            <a:pPr algn="l"/>
            <a:r>
              <a:rPr lang="es-ES" sz="3500" dirty="0">
                <a:solidFill>
                  <a:schemeClr val="bg1"/>
                </a:solidFill>
              </a:rPr>
              <a:t>DISEÑO DE C0NTENIDOS DIGITALES CON OFFICE 365</a:t>
            </a:r>
          </a:p>
        </p:txBody>
      </p:sp>
      <p:sp>
        <p:nvSpPr>
          <p:cNvPr id="3" name="Subtítulo 2">
            <a:extLst>
              <a:ext uri="{FF2B5EF4-FFF2-40B4-BE49-F238E27FC236}">
                <a16:creationId xmlns:a16="http://schemas.microsoft.com/office/drawing/2014/main" id="{6434EDBD-24CB-4B7A-B418-E673711DCB3E}"/>
              </a:ext>
            </a:extLst>
          </p:cNvPr>
          <p:cNvSpPr>
            <a:spLocks noGrp="1"/>
          </p:cNvSpPr>
          <p:nvPr>
            <p:ph type="subTitle" idx="1"/>
          </p:nvPr>
        </p:nvSpPr>
        <p:spPr>
          <a:xfrm>
            <a:off x="2428876" y="3494783"/>
            <a:ext cx="3667124" cy="2201159"/>
          </a:xfrm>
        </p:spPr>
        <p:txBody>
          <a:bodyPr>
            <a:normAutofit/>
          </a:bodyPr>
          <a:lstStyle/>
          <a:p>
            <a:r>
              <a:rPr lang="es-ES" dirty="0">
                <a:solidFill>
                  <a:schemeClr val="bg1"/>
                </a:solidFill>
              </a:rPr>
              <a:t> ¿Por qué utilizar presentaciones interactivas?</a:t>
            </a:r>
          </a:p>
        </p:txBody>
      </p:sp>
      <p:sp>
        <p:nvSpPr>
          <p:cNvPr id="5" name="CuadroTexto 4">
            <a:extLst>
              <a:ext uri="{FF2B5EF4-FFF2-40B4-BE49-F238E27FC236}">
                <a16:creationId xmlns:a16="http://schemas.microsoft.com/office/drawing/2014/main" id="{906EE70A-3337-4DAC-841A-93B7FCC09E6B}"/>
              </a:ext>
            </a:extLst>
          </p:cNvPr>
          <p:cNvSpPr txBox="1"/>
          <p:nvPr/>
        </p:nvSpPr>
        <p:spPr>
          <a:xfrm>
            <a:off x="6348685" y="1128306"/>
            <a:ext cx="5464423" cy="4197559"/>
          </a:xfrm>
          <a:prstGeom prst="rect">
            <a:avLst/>
          </a:prstGeom>
          <a:noFill/>
        </p:spPr>
        <p:txBody>
          <a:bodyPr wrap="square" rtlCol="0">
            <a:spAutoFit/>
          </a:bodyPr>
          <a:lstStyle/>
          <a:p>
            <a:pPr>
              <a:lnSpc>
                <a:spcPct val="150000"/>
              </a:lnSpc>
            </a:pPr>
            <a:r>
              <a:rPr lang="es-ES" sz="2000" dirty="0">
                <a:solidFill>
                  <a:schemeClr val="bg1"/>
                </a:solidFill>
                <a:latin typeface="Open Sans"/>
              </a:rPr>
              <a:t>Lo</a:t>
            </a:r>
            <a:r>
              <a:rPr lang="es-ES" sz="2000" b="0" i="0" dirty="0">
                <a:solidFill>
                  <a:schemeClr val="bg1"/>
                </a:solidFill>
                <a:effectLst/>
                <a:latin typeface="Open Sans"/>
              </a:rPr>
              <a:t>s estudiantes esperan que el aula sea un lugar educativo y agradable al mismo tiempo. Las presentaciones interactivas ayudan a que los estudiantes se involucren al hacerlos participar en las lecciones, en lugar de tener que escuchar las clases de forma pasiva. Esto disminuye el aburrimiento y les otorga a los estudiantes un sentido de responsabilidad de mantener la atención.</a:t>
            </a:r>
            <a:endParaRPr lang="es-ES" sz="2000" dirty="0">
              <a:solidFill>
                <a:schemeClr val="bg1"/>
              </a:solidFill>
              <a:cs typeface="MV Boli" panose="02000500030200090000" pitchFamily="2" charset="0"/>
            </a:endParaRPr>
          </a:p>
        </p:txBody>
      </p:sp>
    </p:spTree>
    <p:extLst>
      <p:ext uri="{BB962C8B-B14F-4D97-AF65-F5344CB8AC3E}">
        <p14:creationId xmlns:p14="http://schemas.microsoft.com/office/powerpoint/2010/main" val="321267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36">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0" name="Straight Connector 38">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Rectangle 4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Imagen 31">
            <a:extLst>
              <a:ext uri="{FF2B5EF4-FFF2-40B4-BE49-F238E27FC236}">
                <a16:creationId xmlns:a16="http://schemas.microsoft.com/office/drawing/2014/main" id="{A559A0C4-02D5-4781-821B-F1D3895353EC}"/>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p:blipFill>
        <p:spPr>
          <a:xfrm>
            <a:off x="421845" y="4078601"/>
            <a:ext cx="1545249" cy="1545249"/>
          </a:xfrm>
          <a:custGeom>
            <a:avLst/>
            <a:gdLst/>
            <a:ahLst/>
            <a:cxnLst/>
            <a:rect l="l" t="t" r="r" b="b"/>
            <a:pathLst>
              <a:path w="6194377" h="6194377">
                <a:moveTo>
                  <a:pt x="0" y="0"/>
                </a:moveTo>
                <a:lnTo>
                  <a:pt x="6194377" y="0"/>
                </a:lnTo>
                <a:lnTo>
                  <a:pt x="6194377" y="6194377"/>
                </a:lnTo>
                <a:lnTo>
                  <a:pt x="0" y="6194377"/>
                </a:lnTo>
                <a:close/>
              </a:path>
            </a:pathLst>
          </a:custGeom>
        </p:spPr>
      </p:pic>
      <p:pic>
        <p:nvPicPr>
          <p:cNvPr id="7" name="Imagen 6">
            <a:extLst>
              <a:ext uri="{FF2B5EF4-FFF2-40B4-BE49-F238E27FC236}">
                <a16:creationId xmlns:a16="http://schemas.microsoft.com/office/drawing/2014/main" id="{C8D1B2E3-C2AE-4AF3-A326-4AB817F850CD}"/>
              </a:ext>
            </a:extLst>
          </p:cNvPr>
          <p:cNvPicPr>
            <a:picLocks noChangeAspect="1"/>
          </p:cNvPicPr>
          <p:nvPr/>
        </p:nvPicPr>
        <p:blipFill>
          <a:blip r:embed="rId5">
            <a:alphaModFix amt="70000"/>
          </a:blip>
          <a:stretch>
            <a:fillRect/>
          </a:stretch>
        </p:blipFill>
        <p:spPr>
          <a:xfrm>
            <a:off x="335938" y="500119"/>
            <a:ext cx="1545250" cy="1256375"/>
          </a:xfrm>
          <a:prstGeom prst="rect">
            <a:avLst/>
          </a:prstGeom>
          <a:noFill/>
          <a:ln>
            <a:noFill/>
          </a:ln>
        </p:spPr>
      </p:pic>
      <p:sp>
        <p:nvSpPr>
          <p:cNvPr id="4" name="Título 3">
            <a:extLst>
              <a:ext uri="{FF2B5EF4-FFF2-40B4-BE49-F238E27FC236}">
                <a16:creationId xmlns:a16="http://schemas.microsoft.com/office/drawing/2014/main" id="{5AB89CAF-B0B0-46F7-8106-CDDF859B1530}"/>
              </a:ext>
            </a:extLst>
          </p:cNvPr>
          <p:cNvSpPr>
            <a:spLocks noGrp="1"/>
          </p:cNvSpPr>
          <p:nvPr>
            <p:ph type="ctrTitle"/>
          </p:nvPr>
        </p:nvSpPr>
        <p:spPr>
          <a:xfrm>
            <a:off x="2428875" y="707132"/>
            <a:ext cx="3667125" cy="2387600"/>
          </a:xfrm>
        </p:spPr>
        <p:txBody>
          <a:bodyPr>
            <a:normAutofit/>
          </a:bodyPr>
          <a:lstStyle/>
          <a:p>
            <a:pPr algn="l"/>
            <a:r>
              <a:rPr lang="es-ES" sz="3500" dirty="0">
                <a:solidFill>
                  <a:schemeClr val="bg1"/>
                </a:solidFill>
              </a:rPr>
              <a:t>DISEÑO DE C0NTENIDOS DIGITALES CON OFFICE 365</a:t>
            </a:r>
          </a:p>
        </p:txBody>
      </p:sp>
      <p:sp>
        <p:nvSpPr>
          <p:cNvPr id="3" name="Subtítulo 2">
            <a:extLst>
              <a:ext uri="{FF2B5EF4-FFF2-40B4-BE49-F238E27FC236}">
                <a16:creationId xmlns:a16="http://schemas.microsoft.com/office/drawing/2014/main" id="{6434EDBD-24CB-4B7A-B418-E673711DCB3E}"/>
              </a:ext>
            </a:extLst>
          </p:cNvPr>
          <p:cNvSpPr>
            <a:spLocks noGrp="1"/>
          </p:cNvSpPr>
          <p:nvPr>
            <p:ph type="subTitle" idx="1"/>
          </p:nvPr>
        </p:nvSpPr>
        <p:spPr>
          <a:xfrm>
            <a:off x="2428876" y="3494783"/>
            <a:ext cx="3667124" cy="2201159"/>
          </a:xfrm>
        </p:spPr>
        <p:txBody>
          <a:bodyPr>
            <a:normAutofit/>
          </a:bodyPr>
          <a:lstStyle/>
          <a:p>
            <a:r>
              <a:rPr lang="es-ES" dirty="0">
                <a:solidFill>
                  <a:schemeClr val="bg1"/>
                </a:solidFill>
              </a:rPr>
              <a:t> ¿Por qué utilizar presentaciones interactivas?</a:t>
            </a:r>
          </a:p>
        </p:txBody>
      </p:sp>
      <p:sp>
        <p:nvSpPr>
          <p:cNvPr id="5" name="CuadroTexto 4">
            <a:extLst>
              <a:ext uri="{FF2B5EF4-FFF2-40B4-BE49-F238E27FC236}">
                <a16:creationId xmlns:a16="http://schemas.microsoft.com/office/drawing/2014/main" id="{906EE70A-3337-4DAC-841A-93B7FCC09E6B}"/>
              </a:ext>
            </a:extLst>
          </p:cNvPr>
          <p:cNvSpPr txBox="1"/>
          <p:nvPr/>
        </p:nvSpPr>
        <p:spPr>
          <a:xfrm>
            <a:off x="6348685" y="176058"/>
            <a:ext cx="5464423" cy="6505884"/>
          </a:xfrm>
          <a:prstGeom prst="rect">
            <a:avLst/>
          </a:prstGeom>
          <a:noFill/>
        </p:spPr>
        <p:txBody>
          <a:bodyPr wrap="square" rtlCol="0">
            <a:spAutoFit/>
          </a:bodyPr>
          <a:lstStyle/>
          <a:p>
            <a:pPr>
              <a:lnSpc>
                <a:spcPct val="150000"/>
              </a:lnSpc>
            </a:pPr>
            <a:r>
              <a:rPr lang="es-ES" sz="2000" b="0" i="0" dirty="0">
                <a:solidFill>
                  <a:schemeClr val="bg1"/>
                </a:solidFill>
                <a:effectLst/>
                <a:latin typeface="Open Sans"/>
              </a:rPr>
              <a:t>La tarea de aprendizaje constituye el aspecto central de las presentaciones interactivas (en lugar del nivel de energía que el docente debe emplear para mantener la atención de los estudiantes), y las lecciones evolucionan en torno a aquella. Si bien, por lo general, el docente es el “presentador”, en la mayoría de los casos, la parte de la “interacción” se presenta en una gran variedad de formas para lograr que los estudiantes participen en la lección. Se pueden integrar muchas </a:t>
            </a:r>
            <a:r>
              <a:rPr lang="es-ES" sz="2000" b="1" i="0" dirty="0">
                <a:solidFill>
                  <a:schemeClr val="bg1"/>
                </a:solidFill>
                <a:effectLst/>
                <a:latin typeface="Open Sans"/>
              </a:rPr>
              <a:t>actividades, juegos, juegos de rol, cuestionarios y debates</a:t>
            </a:r>
            <a:r>
              <a:rPr lang="es-ES" sz="2000" b="0" i="0" dirty="0">
                <a:solidFill>
                  <a:schemeClr val="bg1"/>
                </a:solidFill>
                <a:effectLst/>
                <a:latin typeface="Open Sans"/>
              </a:rPr>
              <a:t> en el flujo de la presentación.</a:t>
            </a:r>
            <a:endParaRPr lang="es-ES" sz="2000" dirty="0">
              <a:solidFill>
                <a:schemeClr val="bg1"/>
              </a:solidFill>
              <a:cs typeface="MV Boli" panose="02000500030200090000" pitchFamily="2" charset="0"/>
            </a:endParaRPr>
          </a:p>
        </p:txBody>
      </p:sp>
    </p:spTree>
    <p:extLst>
      <p:ext uri="{BB962C8B-B14F-4D97-AF65-F5344CB8AC3E}">
        <p14:creationId xmlns:p14="http://schemas.microsoft.com/office/powerpoint/2010/main" val="3657878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571FC-3012-4FB7-88C1-49FBA8BB8BDA}"/>
              </a:ext>
            </a:extLst>
          </p:cNvPr>
          <p:cNvSpPr>
            <a:spLocks noGrp="1"/>
          </p:cNvSpPr>
          <p:nvPr>
            <p:ph type="title"/>
          </p:nvPr>
        </p:nvSpPr>
        <p:spPr>
          <a:xfrm>
            <a:off x="-1376506" y="456642"/>
            <a:ext cx="10515600" cy="1325563"/>
          </a:xfrm>
        </p:spPr>
        <p:txBody>
          <a:bodyPr/>
          <a:lstStyle/>
          <a:p>
            <a:pPr algn="ctr"/>
            <a:r>
              <a:rPr lang="es-ES" b="1" dirty="0">
                <a:solidFill>
                  <a:schemeClr val="bg1"/>
                </a:solidFill>
              </a:rPr>
              <a:t>LA RULETA DE LA SUERTE</a:t>
            </a:r>
          </a:p>
        </p:txBody>
      </p:sp>
      <p:graphicFrame>
        <p:nvGraphicFramePr>
          <p:cNvPr id="6" name="Gráfico 5">
            <a:extLst>
              <a:ext uri="{FF2B5EF4-FFF2-40B4-BE49-F238E27FC236}">
                <a16:creationId xmlns:a16="http://schemas.microsoft.com/office/drawing/2014/main" id="{94AC75B4-B269-4C4F-9BC7-D3D0FC0E28DA}"/>
              </a:ext>
            </a:extLst>
          </p:cNvPr>
          <p:cNvGraphicFramePr/>
          <p:nvPr>
            <p:extLst>
              <p:ext uri="{D42A27DB-BD31-4B8C-83A1-F6EECF244321}">
                <p14:modId xmlns:p14="http://schemas.microsoft.com/office/powerpoint/2010/main" val="2967664137"/>
              </p:ext>
            </p:extLst>
          </p:nvPr>
        </p:nvGraphicFramePr>
        <p:xfrm>
          <a:off x="4344355" y="456642"/>
          <a:ext cx="9589477" cy="6857999"/>
        </p:xfrm>
        <a:graphic>
          <a:graphicData uri="http://schemas.openxmlformats.org/drawingml/2006/chart">
            <c:chart xmlns:c="http://schemas.openxmlformats.org/drawingml/2006/chart" xmlns:r="http://schemas.openxmlformats.org/officeDocument/2006/relationships" r:id="rId2"/>
          </a:graphicData>
        </a:graphic>
      </p:graphicFrame>
      <p:sp>
        <p:nvSpPr>
          <p:cNvPr id="8" name="Triángulo isósceles 7">
            <a:extLst>
              <a:ext uri="{FF2B5EF4-FFF2-40B4-BE49-F238E27FC236}">
                <a16:creationId xmlns:a16="http://schemas.microsoft.com/office/drawing/2014/main" id="{1CF4AB4C-1360-4A65-995D-1E109CCDD82A}"/>
              </a:ext>
            </a:extLst>
          </p:cNvPr>
          <p:cNvSpPr/>
          <p:nvPr/>
        </p:nvSpPr>
        <p:spPr>
          <a:xfrm rot="7200000">
            <a:off x="5796804" y="1845862"/>
            <a:ext cx="715108" cy="193571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A8EDF76C-C64F-40A8-85CD-25EF75CF36A2}"/>
              </a:ext>
            </a:extLst>
          </p:cNvPr>
          <p:cNvSpPr/>
          <p:nvPr/>
        </p:nvSpPr>
        <p:spPr>
          <a:xfrm>
            <a:off x="8670170" y="3356258"/>
            <a:ext cx="937848" cy="937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Boton">
            <a:extLst>
              <a:ext uri="{FF2B5EF4-FFF2-40B4-BE49-F238E27FC236}">
                <a16:creationId xmlns:a16="http://schemas.microsoft.com/office/drawing/2014/main" id="{0B6B2DFC-03F4-49B7-8415-D71DBB681389}"/>
              </a:ext>
            </a:extLst>
          </p:cNvPr>
          <p:cNvGrpSpPr/>
          <p:nvPr/>
        </p:nvGrpSpPr>
        <p:grpSpPr>
          <a:xfrm>
            <a:off x="2564360" y="2539002"/>
            <a:ext cx="1779996" cy="1779996"/>
            <a:chOff x="6315699" y="2712585"/>
            <a:chExt cx="1779996" cy="1779996"/>
          </a:xfrm>
        </p:grpSpPr>
        <p:sp>
          <p:nvSpPr>
            <p:cNvPr id="7" name="Elipse 6">
              <a:extLst>
                <a:ext uri="{FF2B5EF4-FFF2-40B4-BE49-F238E27FC236}">
                  <a16:creationId xmlns:a16="http://schemas.microsoft.com/office/drawing/2014/main" id="{04F44445-A033-46F9-A28B-CBE973EA2EF7}"/>
                </a:ext>
              </a:extLst>
            </p:cNvPr>
            <p:cNvSpPr/>
            <p:nvPr/>
          </p:nvSpPr>
          <p:spPr>
            <a:xfrm>
              <a:off x="6315699" y="2712585"/>
              <a:ext cx="1779996" cy="1779996"/>
            </a:xfrm>
            <a:prstGeom prst="ellipse">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dirty="0"/>
            </a:p>
          </p:txBody>
        </p:sp>
        <p:sp>
          <p:nvSpPr>
            <p:cNvPr id="3" name="Elipse 2">
              <a:extLst>
                <a:ext uri="{FF2B5EF4-FFF2-40B4-BE49-F238E27FC236}">
                  <a16:creationId xmlns:a16="http://schemas.microsoft.com/office/drawing/2014/main" id="{FA32B412-0913-4EB7-98E6-70CEFE67D170}"/>
                </a:ext>
              </a:extLst>
            </p:cNvPr>
            <p:cNvSpPr/>
            <p:nvPr/>
          </p:nvSpPr>
          <p:spPr>
            <a:xfrm>
              <a:off x="6542916" y="2964702"/>
              <a:ext cx="1325563" cy="1325563"/>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dirty="0"/>
            </a:p>
          </p:txBody>
        </p:sp>
      </p:grpSp>
    </p:spTree>
    <p:extLst>
      <p:ext uri="{BB962C8B-B14F-4D97-AF65-F5344CB8AC3E}">
        <p14:creationId xmlns:p14="http://schemas.microsoft.com/office/powerpoint/2010/main" val="3690852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Graphic spid="6" grpId="0">
        <p:bldAsOne/>
      </p:bldGraphic>
      <p:bldGraphic spid="6" grpId="1">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571FC-3012-4FB7-88C1-49FBA8BB8BDA}"/>
              </a:ext>
            </a:extLst>
          </p:cNvPr>
          <p:cNvSpPr>
            <a:spLocks noGrp="1"/>
          </p:cNvSpPr>
          <p:nvPr>
            <p:ph type="title"/>
          </p:nvPr>
        </p:nvSpPr>
        <p:spPr>
          <a:xfrm>
            <a:off x="-1376506" y="456642"/>
            <a:ext cx="10515600" cy="1325563"/>
          </a:xfrm>
        </p:spPr>
        <p:txBody>
          <a:bodyPr/>
          <a:lstStyle/>
          <a:p>
            <a:pPr algn="ctr"/>
            <a:r>
              <a:rPr lang="es-ES" b="1" dirty="0">
                <a:solidFill>
                  <a:schemeClr val="bg1"/>
                </a:solidFill>
              </a:rPr>
              <a:t>UN BINGO DE LETRAS</a:t>
            </a:r>
          </a:p>
        </p:txBody>
      </p:sp>
      <p:graphicFrame>
        <p:nvGraphicFramePr>
          <p:cNvPr id="6" name="Gráfico 5">
            <a:extLst>
              <a:ext uri="{FF2B5EF4-FFF2-40B4-BE49-F238E27FC236}">
                <a16:creationId xmlns:a16="http://schemas.microsoft.com/office/drawing/2014/main" id="{94AC75B4-B269-4C4F-9BC7-D3D0FC0E28DA}"/>
              </a:ext>
            </a:extLst>
          </p:cNvPr>
          <p:cNvGraphicFramePr/>
          <p:nvPr>
            <p:extLst>
              <p:ext uri="{D42A27DB-BD31-4B8C-83A1-F6EECF244321}">
                <p14:modId xmlns:p14="http://schemas.microsoft.com/office/powerpoint/2010/main" val="209632033"/>
              </p:ext>
            </p:extLst>
          </p:nvPr>
        </p:nvGraphicFramePr>
        <p:xfrm>
          <a:off x="4344355" y="456642"/>
          <a:ext cx="9589477" cy="6857999"/>
        </p:xfrm>
        <a:graphic>
          <a:graphicData uri="http://schemas.openxmlformats.org/drawingml/2006/chart">
            <c:chart xmlns:c="http://schemas.openxmlformats.org/drawingml/2006/chart" xmlns:r="http://schemas.openxmlformats.org/officeDocument/2006/relationships" r:id="rId2"/>
          </a:graphicData>
        </a:graphic>
      </p:graphicFrame>
      <p:sp>
        <p:nvSpPr>
          <p:cNvPr id="8" name="Triángulo isósceles 7">
            <a:extLst>
              <a:ext uri="{FF2B5EF4-FFF2-40B4-BE49-F238E27FC236}">
                <a16:creationId xmlns:a16="http://schemas.microsoft.com/office/drawing/2014/main" id="{1CF4AB4C-1360-4A65-995D-1E109CCDD82A}"/>
              </a:ext>
            </a:extLst>
          </p:cNvPr>
          <p:cNvSpPr/>
          <p:nvPr/>
        </p:nvSpPr>
        <p:spPr>
          <a:xfrm rot="7200000">
            <a:off x="5901440" y="1460285"/>
            <a:ext cx="715108" cy="1935715"/>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A8EDF76C-C64F-40A8-85CD-25EF75CF36A2}"/>
              </a:ext>
            </a:extLst>
          </p:cNvPr>
          <p:cNvSpPr/>
          <p:nvPr/>
        </p:nvSpPr>
        <p:spPr>
          <a:xfrm>
            <a:off x="8670170" y="3356258"/>
            <a:ext cx="937848" cy="937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Boton">
            <a:extLst>
              <a:ext uri="{FF2B5EF4-FFF2-40B4-BE49-F238E27FC236}">
                <a16:creationId xmlns:a16="http://schemas.microsoft.com/office/drawing/2014/main" id="{0B6B2DFC-03F4-49B7-8415-D71DBB681389}"/>
              </a:ext>
            </a:extLst>
          </p:cNvPr>
          <p:cNvGrpSpPr/>
          <p:nvPr/>
        </p:nvGrpSpPr>
        <p:grpSpPr>
          <a:xfrm>
            <a:off x="5399582" y="5227637"/>
            <a:ext cx="1392835" cy="1325563"/>
            <a:chOff x="6315699" y="2712585"/>
            <a:chExt cx="1779996" cy="1779996"/>
          </a:xfrm>
        </p:grpSpPr>
        <p:sp>
          <p:nvSpPr>
            <p:cNvPr id="7" name="Elipse 6">
              <a:extLst>
                <a:ext uri="{FF2B5EF4-FFF2-40B4-BE49-F238E27FC236}">
                  <a16:creationId xmlns:a16="http://schemas.microsoft.com/office/drawing/2014/main" id="{04F44445-A033-46F9-A28B-CBE973EA2EF7}"/>
                </a:ext>
              </a:extLst>
            </p:cNvPr>
            <p:cNvSpPr/>
            <p:nvPr/>
          </p:nvSpPr>
          <p:spPr>
            <a:xfrm>
              <a:off x="6315699" y="2712585"/>
              <a:ext cx="1779996" cy="1779996"/>
            </a:xfrm>
            <a:prstGeom prst="ellipse">
              <a:avLst/>
            </a:prstGeom>
            <a:solidFill>
              <a:schemeClr val="bg1"/>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dirty="0"/>
            </a:p>
          </p:txBody>
        </p:sp>
        <p:sp>
          <p:nvSpPr>
            <p:cNvPr id="3" name="Elipse 2">
              <a:extLst>
                <a:ext uri="{FF2B5EF4-FFF2-40B4-BE49-F238E27FC236}">
                  <a16:creationId xmlns:a16="http://schemas.microsoft.com/office/drawing/2014/main" id="{FA32B412-0913-4EB7-98E6-70CEFE67D170}"/>
                </a:ext>
              </a:extLst>
            </p:cNvPr>
            <p:cNvSpPr/>
            <p:nvPr/>
          </p:nvSpPr>
          <p:spPr>
            <a:xfrm>
              <a:off x="6542916" y="2964702"/>
              <a:ext cx="1325563" cy="1325563"/>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dirty="0"/>
            </a:p>
          </p:txBody>
        </p:sp>
      </p:grpSp>
      <p:sp>
        <p:nvSpPr>
          <p:cNvPr id="5" name="Rectángulo: esquinas redondeadas 4">
            <a:extLst>
              <a:ext uri="{FF2B5EF4-FFF2-40B4-BE49-F238E27FC236}">
                <a16:creationId xmlns:a16="http://schemas.microsoft.com/office/drawing/2014/main" id="{4F440CE5-A50C-4480-82FD-4EEE351476A9}"/>
              </a:ext>
            </a:extLst>
          </p:cNvPr>
          <p:cNvSpPr/>
          <p:nvPr/>
        </p:nvSpPr>
        <p:spPr>
          <a:xfrm>
            <a:off x="700101" y="1555664"/>
            <a:ext cx="4055232" cy="5045529"/>
          </a:xfrm>
          <a:prstGeom prst="round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S"/>
          </a:p>
        </p:txBody>
      </p:sp>
      <p:cxnSp>
        <p:nvCxnSpPr>
          <p:cNvPr id="11" name="Conector recto 10">
            <a:extLst>
              <a:ext uri="{FF2B5EF4-FFF2-40B4-BE49-F238E27FC236}">
                <a16:creationId xmlns:a16="http://schemas.microsoft.com/office/drawing/2014/main" id="{C075C91E-D73A-45EF-8066-925097EF89A3}"/>
              </a:ext>
            </a:extLst>
          </p:cNvPr>
          <p:cNvCxnSpPr>
            <a:cxnSpLocks/>
          </p:cNvCxnSpPr>
          <p:nvPr/>
        </p:nvCxnSpPr>
        <p:spPr>
          <a:xfrm>
            <a:off x="2035762" y="1576134"/>
            <a:ext cx="6844" cy="5045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A99250F-7D94-466A-BDD4-1971D72EEA5F}"/>
              </a:ext>
            </a:extLst>
          </p:cNvPr>
          <p:cNvCxnSpPr>
            <a:cxnSpLocks/>
          </p:cNvCxnSpPr>
          <p:nvPr/>
        </p:nvCxnSpPr>
        <p:spPr>
          <a:xfrm>
            <a:off x="3395889" y="1527457"/>
            <a:ext cx="0" cy="5101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9E35DAF7-28F5-438A-BCE9-0811A0603364}"/>
              </a:ext>
            </a:extLst>
          </p:cNvPr>
          <p:cNvCxnSpPr/>
          <p:nvPr/>
        </p:nvCxnSpPr>
        <p:spPr>
          <a:xfrm>
            <a:off x="691290" y="2857500"/>
            <a:ext cx="4072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87F79CE3-D17C-4214-BF2E-B2DB65B5992E}"/>
              </a:ext>
            </a:extLst>
          </p:cNvPr>
          <p:cNvCxnSpPr/>
          <p:nvPr/>
        </p:nvCxnSpPr>
        <p:spPr>
          <a:xfrm>
            <a:off x="691290" y="4098898"/>
            <a:ext cx="4055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64F6D3CB-ABAD-4991-BB0D-76018C269922}"/>
              </a:ext>
            </a:extLst>
          </p:cNvPr>
          <p:cNvCxnSpPr/>
          <p:nvPr/>
        </p:nvCxnSpPr>
        <p:spPr>
          <a:xfrm>
            <a:off x="691290" y="5227637"/>
            <a:ext cx="4055232"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aguja" descr="Alteraciones y sastrería contorno">
            <a:extLst>
              <a:ext uri="{FF2B5EF4-FFF2-40B4-BE49-F238E27FC236}">
                <a16:creationId xmlns:a16="http://schemas.microsoft.com/office/drawing/2014/main" id="{152AAD3D-BEEF-468B-8A41-D448CD3BB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1378" y="2934019"/>
            <a:ext cx="914400" cy="914400"/>
          </a:xfrm>
          <a:prstGeom prst="rect">
            <a:avLst/>
          </a:prstGeom>
        </p:spPr>
      </p:pic>
      <p:pic>
        <p:nvPicPr>
          <p:cNvPr id="24" name="gorra" descr="Gorra de béisbol contorno">
            <a:extLst>
              <a:ext uri="{FF2B5EF4-FFF2-40B4-BE49-F238E27FC236}">
                <a16:creationId xmlns:a16="http://schemas.microsoft.com/office/drawing/2014/main" id="{5C561AC8-B4DD-4BDA-9464-F7FEFA8ED1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8464" y="2900492"/>
            <a:ext cx="914400" cy="914400"/>
          </a:xfrm>
          <a:prstGeom prst="rect">
            <a:avLst/>
          </a:prstGeom>
        </p:spPr>
      </p:pic>
      <p:pic>
        <p:nvPicPr>
          <p:cNvPr id="26" name="bota" descr="Bota contorno">
            <a:extLst>
              <a:ext uri="{FF2B5EF4-FFF2-40B4-BE49-F238E27FC236}">
                <a16:creationId xmlns:a16="http://schemas.microsoft.com/office/drawing/2014/main" id="{C618199F-456F-4346-ABF7-C95C8DF3F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1271" y="3020999"/>
            <a:ext cx="914400" cy="914400"/>
          </a:xfrm>
          <a:prstGeom prst="rect">
            <a:avLst/>
          </a:prstGeom>
        </p:spPr>
      </p:pic>
      <p:pic>
        <p:nvPicPr>
          <p:cNvPr id="28" name="vestido" descr="Vestido contorno">
            <a:extLst>
              <a:ext uri="{FF2B5EF4-FFF2-40B4-BE49-F238E27FC236}">
                <a16:creationId xmlns:a16="http://schemas.microsoft.com/office/drawing/2014/main" id="{C4D0D216-8935-46EF-A997-0026238919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921" y="4219286"/>
            <a:ext cx="914400" cy="914400"/>
          </a:xfrm>
          <a:prstGeom prst="rect">
            <a:avLst/>
          </a:prstGeom>
        </p:spPr>
      </p:pic>
      <p:pic>
        <p:nvPicPr>
          <p:cNvPr id="30" name="camisa" descr="Camisa formal contorno">
            <a:extLst>
              <a:ext uri="{FF2B5EF4-FFF2-40B4-BE49-F238E27FC236}">
                <a16:creationId xmlns:a16="http://schemas.microsoft.com/office/drawing/2014/main" id="{8830F0A6-08F4-4F35-B108-0015993028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60555" y="4187923"/>
            <a:ext cx="914400" cy="914400"/>
          </a:xfrm>
          <a:prstGeom prst="rect">
            <a:avLst/>
          </a:prstGeom>
        </p:spPr>
      </p:pic>
      <p:pic>
        <p:nvPicPr>
          <p:cNvPr id="32" name="percha" descr="Perchero con relleno sólido">
            <a:extLst>
              <a:ext uri="{FF2B5EF4-FFF2-40B4-BE49-F238E27FC236}">
                <a16:creationId xmlns:a16="http://schemas.microsoft.com/office/drawing/2014/main" id="{A372E08C-1E53-4471-851D-89E1F7DC01A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06862" y="4171671"/>
            <a:ext cx="914400" cy="914400"/>
          </a:xfrm>
          <a:prstGeom prst="rect">
            <a:avLst/>
          </a:prstGeom>
        </p:spPr>
      </p:pic>
      <p:pic>
        <p:nvPicPr>
          <p:cNvPr id="34" name="zapato" descr="Zapato de tacón alto contorno">
            <a:extLst>
              <a:ext uri="{FF2B5EF4-FFF2-40B4-BE49-F238E27FC236}">
                <a16:creationId xmlns:a16="http://schemas.microsoft.com/office/drawing/2014/main" id="{55ECEF7A-3B7A-4EED-916F-AAAA9BEA2A7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6725" y="5334000"/>
            <a:ext cx="914400" cy="914400"/>
          </a:xfrm>
          <a:prstGeom prst="rect">
            <a:avLst/>
          </a:prstGeom>
        </p:spPr>
      </p:pic>
      <p:pic>
        <p:nvPicPr>
          <p:cNvPr id="36" name="calcetin" descr="Calcetín con relleno sólido">
            <a:extLst>
              <a:ext uri="{FF2B5EF4-FFF2-40B4-BE49-F238E27FC236}">
                <a16:creationId xmlns:a16="http://schemas.microsoft.com/office/drawing/2014/main" id="{C5146ED3-98C9-4B0A-B095-1CFB1407E4E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70517" y="5394558"/>
            <a:ext cx="914400" cy="914400"/>
          </a:xfrm>
          <a:prstGeom prst="rect">
            <a:avLst/>
          </a:prstGeom>
        </p:spPr>
      </p:pic>
      <p:pic>
        <p:nvPicPr>
          <p:cNvPr id="38" name="cremallera" descr="Cremallera con relleno sólido">
            <a:extLst>
              <a:ext uri="{FF2B5EF4-FFF2-40B4-BE49-F238E27FC236}">
                <a16:creationId xmlns:a16="http://schemas.microsoft.com/office/drawing/2014/main" id="{C9E2CA8D-D1D0-4378-95DB-5BDCAD3E8BC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47326" y="5415389"/>
            <a:ext cx="914400" cy="914400"/>
          </a:xfrm>
          <a:prstGeom prst="rect">
            <a:avLst/>
          </a:prstGeom>
        </p:spPr>
      </p:pic>
      <p:pic>
        <p:nvPicPr>
          <p:cNvPr id="40" name="gorro" descr="Gorro de invierno contorno">
            <a:extLst>
              <a:ext uri="{FF2B5EF4-FFF2-40B4-BE49-F238E27FC236}">
                <a16:creationId xmlns:a16="http://schemas.microsoft.com/office/drawing/2014/main" id="{644C313A-0416-469D-8EBE-68378DD9CB8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616824" y="1680982"/>
            <a:ext cx="914400" cy="914400"/>
          </a:xfrm>
          <a:prstGeom prst="rect">
            <a:avLst/>
          </a:prstGeom>
        </p:spPr>
      </p:pic>
      <p:pic>
        <p:nvPicPr>
          <p:cNvPr id="42" name="sombrero" descr="Sombrero de copa contorno">
            <a:extLst>
              <a:ext uri="{FF2B5EF4-FFF2-40B4-BE49-F238E27FC236}">
                <a16:creationId xmlns:a16="http://schemas.microsoft.com/office/drawing/2014/main" id="{E130DA1D-F986-4FD9-BF1F-2E97ECBB74A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260790" y="1702086"/>
            <a:ext cx="914400" cy="914400"/>
          </a:xfrm>
          <a:prstGeom prst="rect">
            <a:avLst/>
          </a:prstGeom>
        </p:spPr>
      </p:pic>
      <p:pic>
        <p:nvPicPr>
          <p:cNvPr id="44" name="Camisa" descr="Camisa formal con relleno sólido">
            <a:extLst>
              <a:ext uri="{FF2B5EF4-FFF2-40B4-BE49-F238E27FC236}">
                <a16:creationId xmlns:a16="http://schemas.microsoft.com/office/drawing/2014/main" id="{A29EDEE3-5E12-4B28-B341-0B14AF69FA6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76296" y="1728007"/>
            <a:ext cx="914400" cy="914400"/>
          </a:xfrm>
          <a:prstGeom prst="rect">
            <a:avLst/>
          </a:prstGeom>
        </p:spPr>
      </p:pic>
      <p:pic>
        <p:nvPicPr>
          <p:cNvPr id="46" name="Gráfico 45" descr="Marca de verificación con relleno sólido">
            <a:extLst>
              <a:ext uri="{FF2B5EF4-FFF2-40B4-BE49-F238E27FC236}">
                <a16:creationId xmlns:a16="http://schemas.microsoft.com/office/drawing/2014/main" id="{8082335B-F316-4212-8E1E-BC043F093BA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475396" y="2382182"/>
            <a:ext cx="551837" cy="551837"/>
          </a:xfrm>
          <a:prstGeom prst="rect">
            <a:avLst/>
          </a:prstGeom>
        </p:spPr>
      </p:pic>
    </p:spTree>
    <p:extLst>
      <p:ext uri="{BB962C8B-B14F-4D97-AF65-F5344CB8AC3E}">
        <p14:creationId xmlns:p14="http://schemas.microsoft.com/office/powerpoint/2010/main" val="3776254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000"/>
                                        <p:tgtEl>
                                          <p:spTgt spid="46"/>
                                        </p:tgtEl>
                                      </p:cBhvr>
                                    </p:animEffect>
                                  </p:childTnLst>
                                </p:cTn>
                              </p:par>
                            </p:childTnLst>
                          </p:cTn>
                        </p:par>
                      </p:childTnLst>
                    </p:cTn>
                  </p:par>
                </p:childTnLst>
              </p:cTn>
              <p:nextCondLst>
                <p:cond evt="onClick" delay="0">
                  <p:tgtEl>
                    <p:spTgt spid="30"/>
                  </p:tgtEl>
                </p:cond>
              </p:nextCondLst>
            </p:seq>
          </p:childTnLst>
        </p:cTn>
      </p:par>
    </p:tnLst>
    <p:bldLst>
      <p:bldGraphic spid="6" grpId="0">
        <p:bldAsOne/>
      </p:bldGraphic>
      <p:bldGraphic spid="6"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er las imágenes de origen">
            <a:extLst>
              <a:ext uri="{FF2B5EF4-FFF2-40B4-BE49-F238E27FC236}">
                <a16:creationId xmlns:a16="http://schemas.microsoft.com/office/drawing/2014/main" id="{C954D7B1-F5D0-4947-9706-3C4C278ABB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97" t="9091" r="3044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B0571FC-3012-4FB7-88C1-49FBA8BB8BD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t>¿QUIÉN QUIERE SER MILLONARIO?</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1880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390BEE91C1B994B8FF741AF76BD33AC" ma:contentTypeVersion="7" ma:contentTypeDescription="Crear nuevo documento." ma:contentTypeScope="" ma:versionID="8e600e29770e677fe57b373ab691ceca">
  <xsd:schema xmlns:xsd="http://www.w3.org/2001/XMLSchema" xmlns:xs="http://www.w3.org/2001/XMLSchema" xmlns:p="http://schemas.microsoft.com/office/2006/metadata/properties" xmlns:ns2="767302e2-5b05-44f1-94b7-0bf96aeeb552" xmlns:ns3="9b47eedb-9ae2-47e1-b4b5-4d3edae9a6c0" targetNamespace="http://schemas.microsoft.com/office/2006/metadata/properties" ma:root="true" ma:fieldsID="e64d7bffc42b25b3d9e27a6b2fb06828" ns2:_="" ns3:_="">
    <xsd:import namespace="767302e2-5b05-44f1-94b7-0bf96aeeb552"/>
    <xsd:import namespace="9b47eedb-9ae2-47e1-b4b5-4d3edae9a6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7302e2-5b05-44f1-94b7-0bf96aeeb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47eedb-9ae2-47e1-b4b5-4d3edae9a6c0"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ED86DD-6588-49C8-81E3-4FD623A8B769}">
  <ds:schemaRefs>
    <ds:schemaRef ds:uri="http://schemas.microsoft.com/sharepoint/v3/contenttype/forms"/>
  </ds:schemaRefs>
</ds:datastoreItem>
</file>

<file path=customXml/itemProps2.xml><?xml version="1.0" encoding="utf-8"?>
<ds:datastoreItem xmlns:ds="http://schemas.openxmlformats.org/officeDocument/2006/customXml" ds:itemID="{0E9D40DA-94C0-4E93-BA30-CCCF6A67952E}"/>
</file>

<file path=customXml/itemProps3.xml><?xml version="1.0" encoding="utf-8"?>
<ds:datastoreItem xmlns:ds="http://schemas.openxmlformats.org/officeDocument/2006/customXml" ds:itemID="{5EE9DEB6-A28C-4850-A8DB-D6D135A7355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721</TotalTime>
  <Words>506</Words>
  <Application>Microsoft Office PowerPoint</Application>
  <PresentationFormat>Panorámica</PresentationFormat>
  <Paragraphs>81</Paragraphs>
  <Slides>26</Slides>
  <Notes>0</Notes>
  <HiddenSlides>1</HiddenSlides>
  <MMClips>5</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Tema de Office</vt:lpstr>
      <vt:lpstr>Presentación de PowerPoint</vt:lpstr>
      <vt:lpstr>Presentación de PowerPoint</vt:lpstr>
      <vt:lpstr>DISEÑO DE C0NTENIDOS DIGITALES CON OFFICE 365</vt:lpstr>
      <vt:lpstr>DISEÑO DE C0NTENIDOS DIGITALES CON OFFICE 365</vt:lpstr>
      <vt:lpstr>DISEÑO DE C0NTENIDOS DIGITALES CON OFFICE 365</vt:lpstr>
      <vt:lpstr>DISEÑO DE C0NTENIDOS DIGITALES CON OFFICE 365</vt:lpstr>
      <vt:lpstr>LA RULETA DE LA SUERTE</vt:lpstr>
      <vt:lpstr>UN BINGO DE LETRAS</vt:lpstr>
      <vt:lpstr>¿QUIÉN QUIERE SER MILLONARIO?</vt:lpstr>
      <vt:lpstr>¿QUIÉN QUIERE SER MILLONARIO?</vt:lpstr>
      <vt:lpstr>Presentación de PowerPoint</vt:lpstr>
      <vt:lpstr>Presentación de PowerPoint</vt:lpstr>
      <vt:lpstr>EFECTO ESCRIBIR CON UNA MANO</vt:lpstr>
      <vt:lpstr>Presentación de PowerPoint</vt:lpstr>
      <vt:lpstr>Presentación de PowerPoint</vt:lpstr>
      <vt:lpstr>PRESENTACIÓNES CON ZOOM</vt:lpstr>
      <vt:lpstr>Presentación de PowerPoint</vt:lpstr>
      <vt:lpstr>Presentación de PowerPoint</vt:lpstr>
      <vt:lpstr>Preguntas tipo test</vt:lpstr>
      <vt:lpstr>1: ¿Cuál es tu helado favorito?</vt:lpstr>
      <vt:lpstr>¡¡¡Vuelve a intentarlo!!!</vt:lpstr>
      <vt:lpstr>2 : ¿Dónde estamos?</vt:lpstr>
      <vt:lpstr>¡¡¡Vuelve a intentarlo!!!</vt:lpstr>
      <vt:lpstr>Pregunta: ¿Dónde estamos?</vt:lpstr>
      <vt:lpstr>¡¡¡Vuelve a intentarlo!!!</vt:lpstr>
      <vt:lpstr>¡¡¡Has Acertado!!!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MIGUEL CABEZAS CLAVO</dc:creator>
  <cp:lastModifiedBy>LUIS MIGUEL CABEZAS CLAVO</cp:lastModifiedBy>
  <cp:revision>71</cp:revision>
  <dcterms:created xsi:type="dcterms:W3CDTF">2021-03-06T19:56:43Z</dcterms:created>
  <dcterms:modified xsi:type="dcterms:W3CDTF">2021-03-23T18:01:11Z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0x010100B390BEE91C1B994B8FF741AF76BD33AC</vt:lpwstr>
  </property>
</Properties>
</file>