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291" r:id="rId26"/>
    <p:sldId id="290" r:id="rId27"/>
    <p:sldId id="289" r:id="rId28"/>
    <p:sldId id="280" r:id="rId29"/>
    <p:sldId id="293" r:id="rId30"/>
    <p:sldId id="294" r:id="rId31"/>
    <p:sldId id="295" r:id="rId32"/>
    <p:sldId id="281" r:id="rId33"/>
    <p:sldId id="296" r:id="rId34"/>
    <p:sldId id="297" r:id="rId35"/>
    <p:sldId id="282" r:id="rId36"/>
    <p:sldId id="298" r:id="rId37"/>
    <p:sldId id="299" r:id="rId38"/>
    <p:sldId id="300" r:id="rId39"/>
    <p:sldId id="301" r:id="rId40"/>
    <p:sldId id="283" r:id="rId41"/>
    <p:sldId id="302" r:id="rId42"/>
    <p:sldId id="303" r:id="rId43"/>
    <p:sldId id="304" r:id="rId44"/>
    <p:sldId id="311" r:id="rId45"/>
    <p:sldId id="312" r:id="rId46"/>
    <p:sldId id="313" r:id="rId47"/>
    <p:sldId id="314" r:id="rId48"/>
    <p:sldId id="318" r:id="rId49"/>
    <p:sldId id="321" r:id="rId50"/>
    <p:sldId id="322" r:id="rId51"/>
    <p:sldId id="323" r:id="rId52"/>
    <p:sldId id="324" r:id="rId53"/>
    <p:sldId id="287" r:id="rId54"/>
    <p:sldId id="319" r:id="rId55"/>
    <p:sldId id="320" r:id="rId56"/>
    <p:sldId id="307" r:id="rId57"/>
    <p:sldId id="308" r:id="rId58"/>
    <p:sldId id="309" r:id="rId59"/>
    <p:sldId id="310" r:id="rId60"/>
    <p:sldId id="335" r:id="rId61"/>
    <p:sldId id="334" r:id="rId62"/>
    <p:sldId id="336" r:id="rId63"/>
    <p:sldId id="340" r:id="rId64"/>
    <p:sldId id="341" r:id="rId65"/>
    <p:sldId id="342" r:id="rId66"/>
    <p:sldId id="343" r:id="rId67"/>
    <p:sldId id="344" r:id="rId68"/>
    <p:sldId id="345" r:id="rId69"/>
    <p:sldId id="333" r:id="rId70"/>
    <p:sldId id="346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32" r:id="rId79"/>
    <p:sldId id="347" r:id="rId80"/>
    <p:sldId id="362" r:id="rId81"/>
    <p:sldId id="363" r:id="rId82"/>
    <p:sldId id="331" r:id="rId83"/>
    <p:sldId id="348" r:id="rId84"/>
    <p:sldId id="364" r:id="rId85"/>
    <p:sldId id="365" r:id="rId86"/>
    <p:sldId id="366" r:id="rId87"/>
    <p:sldId id="367" r:id="rId88"/>
    <p:sldId id="368" r:id="rId89"/>
    <p:sldId id="369" r:id="rId90"/>
    <p:sldId id="371" r:id="rId91"/>
    <p:sldId id="330" r:id="rId92"/>
    <p:sldId id="349" r:id="rId93"/>
    <p:sldId id="372" r:id="rId94"/>
    <p:sldId id="373" r:id="rId95"/>
    <p:sldId id="374" r:id="rId96"/>
    <p:sldId id="375" r:id="rId97"/>
    <p:sldId id="376" r:id="rId98"/>
    <p:sldId id="377" r:id="rId99"/>
    <p:sldId id="378" r:id="rId100"/>
    <p:sldId id="329" r:id="rId101"/>
    <p:sldId id="350" r:id="rId102"/>
    <p:sldId id="379" r:id="rId103"/>
    <p:sldId id="380" r:id="rId104"/>
    <p:sldId id="328" r:id="rId105"/>
    <p:sldId id="351" r:id="rId106"/>
    <p:sldId id="381" r:id="rId107"/>
    <p:sldId id="382" r:id="rId108"/>
    <p:sldId id="383" r:id="rId109"/>
    <p:sldId id="384" r:id="rId110"/>
    <p:sldId id="385" r:id="rId111"/>
    <p:sldId id="327" r:id="rId112"/>
    <p:sldId id="352" r:id="rId113"/>
    <p:sldId id="386" r:id="rId114"/>
    <p:sldId id="387" r:id="rId115"/>
    <p:sldId id="388" r:id="rId116"/>
    <p:sldId id="389" r:id="rId117"/>
    <p:sldId id="390" r:id="rId118"/>
    <p:sldId id="391" r:id="rId119"/>
    <p:sldId id="392" r:id="rId120"/>
    <p:sldId id="326" r:id="rId121"/>
    <p:sldId id="353" r:id="rId122"/>
    <p:sldId id="393" r:id="rId123"/>
    <p:sldId id="394" r:id="rId124"/>
    <p:sldId id="395" r:id="rId125"/>
    <p:sldId id="325" r:id="rId126"/>
    <p:sldId id="354" r:id="rId127"/>
    <p:sldId id="396" r:id="rId128"/>
    <p:sldId id="397" r:id="rId129"/>
    <p:sldId id="398" r:id="rId130"/>
    <p:sldId id="399" r:id="rId131"/>
    <p:sldId id="400" r:id="rId132"/>
    <p:sldId id="401" r:id="rId1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C20"/>
    <a:srgbClr val="9BB258"/>
    <a:srgbClr val="E0EBA4"/>
    <a:srgbClr val="D72030"/>
    <a:srgbClr val="3EA212"/>
    <a:srgbClr val="9DCD89"/>
    <a:srgbClr val="0F8006"/>
    <a:srgbClr val="CED675"/>
    <a:srgbClr val="C4C97B"/>
    <a:srgbClr val="CD4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263E9-CEA9-77BC-0430-8DB2DFACA703}" v="55" dt="2019-12-18T12:33:29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139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A GARROBO PEREZ" userId="S::alba.garper.8@educa.jcyl.es::15486dca-b0d2-4b70-b3d3-871942894345" providerId="AD" clId="Web-{54D263E9-CEA9-77BC-0430-8DB2DFACA703}"/>
    <pc:docChg chg="addSld delSld modSld">
      <pc:chgData name="ALBA GARROBO PEREZ" userId="S::alba.garper.8@educa.jcyl.es::15486dca-b0d2-4b70-b3d3-871942894345" providerId="AD" clId="Web-{54D263E9-CEA9-77BC-0430-8DB2DFACA703}" dt="2019-12-18T12:33:29.228" v="53" actId="20577"/>
      <pc:docMkLst>
        <pc:docMk/>
      </pc:docMkLst>
      <pc:sldChg chg="add del replId">
        <pc:chgData name="ALBA GARROBO PEREZ" userId="S::alba.garper.8@educa.jcyl.es::15486dca-b0d2-4b70-b3d3-871942894345" providerId="AD" clId="Web-{54D263E9-CEA9-77BC-0430-8DB2DFACA703}" dt="2019-12-18T12:32:04.322" v="19"/>
        <pc:sldMkLst>
          <pc:docMk/>
          <pc:sldMk cId="3512049987" sldId="325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7.916" v="20"/>
        <pc:sldMkLst>
          <pc:docMk/>
          <pc:sldMk cId="4017067991" sldId="325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7.979" v="21"/>
        <pc:sldMkLst>
          <pc:docMk/>
          <pc:sldMk cId="1767469290" sldId="326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22" v="18"/>
        <pc:sldMkLst>
          <pc:docMk/>
          <pc:sldMk cId="3085391868" sldId="326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8.057" v="22"/>
        <pc:sldMkLst>
          <pc:docMk/>
          <pc:sldMk cId="2551255027" sldId="327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22" v="17"/>
        <pc:sldMkLst>
          <pc:docMk/>
          <pc:sldMk cId="3144607849" sldId="327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8.135" v="23"/>
        <pc:sldMkLst>
          <pc:docMk/>
          <pc:sldMk cId="1282518933" sldId="328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22" v="16"/>
        <pc:sldMkLst>
          <pc:docMk/>
          <pc:sldMk cId="2767411190" sldId="328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8.213" v="24"/>
        <pc:sldMkLst>
          <pc:docMk/>
          <pc:sldMk cId="1467978710" sldId="329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22" v="15"/>
        <pc:sldMkLst>
          <pc:docMk/>
          <pc:sldMk cId="3901290823" sldId="329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07" v="14"/>
        <pc:sldMkLst>
          <pc:docMk/>
          <pc:sldMk cId="682722659" sldId="330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8.291" v="25"/>
        <pc:sldMkLst>
          <pc:docMk/>
          <pc:sldMk cId="3512778517" sldId="330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07" v="13"/>
        <pc:sldMkLst>
          <pc:docMk/>
          <pc:sldMk cId="2800807138" sldId="331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8.354" v="26"/>
        <pc:sldMkLst>
          <pc:docMk/>
          <pc:sldMk cId="3433234002" sldId="331"/>
        </pc:sldMkLst>
      </pc:sldChg>
      <pc:sldChg chg="add replId">
        <pc:chgData name="ALBA GARROBO PEREZ" userId="S::alba.garper.8@educa.jcyl.es::15486dca-b0d2-4b70-b3d3-871942894345" providerId="AD" clId="Web-{54D263E9-CEA9-77BC-0430-8DB2DFACA703}" dt="2019-12-18T12:32:18.432" v="27"/>
        <pc:sldMkLst>
          <pc:docMk/>
          <pc:sldMk cId="1869066088" sldId="332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07" v="12"/>
        <pc:sldMkLst>
          <pc:docMk/>
          <pc:sldMk cId="2794968820" sldId="332"/>
        </pc:sldMkLst>
      </pc:sldChg>
      <pc:sldChg chg="addSp delSp add replId">
        <pc:chgData name="ALBA GARROBO PEREZ" userId="S::alba.garper.8@educa.jcyl.es::15486dca-b0d2-4b70-b3d3-871942894345" providerId="AD" clId="Web-{54D263E9-CEA9-77BC-0430-8DB2DFACA703}" dt="2019-12-18T12:32:56.885" v="46"/>
        <pc:sldMkLst>
          <pc:docMk/>
          <pc:sldMk cId="708885933" sldId="333"/>
        </pc:sldMkLst>
        <pc:grpChg chg="add del">
          <ac:chgData name="ALBA GARROBO PEREZ" userId="S::alba.garper.8@educa.jcyl.es::15486dca-b0d2-4b70-b3d3-871942894345" providerId="AD" clId="Web-{54D263E9-CEA9-77BC-0430-8DB2DFACA703}" dt="2019-12-18T12:32:56.885" v="46"/>
          <ac:grpSpMkLst>
            <pc:docMk/>
            <pc:sldMk cId="708885933" sldId="333"/>
            <ac:grpSpMk id="7" creationId="{00000000-0000-0000-0000-000000000000}"/>
          </ac:grpSpMkLst>
        </pc:grpChg>
      </pc:sldChg>
      <pc:sldChg chg="add del replId">
        <pc:chgData name="ALBA GARROBO PEREZ" userId="S::alba.garper.8@educa.jcyl.es::15486dca-b0d2-4b70-b3d3-871942894345" providerId="AD" clId="Web-{54D263E9-CEA9-77BC-0430-8DB2DFACA703}" dt="2019-12-18T12:32:04.307" v="11"/>
        <pc:sldMkLst>
          <pc:docMk/>
          <pc:sldMk cId="3022216304" sldId="333"/>
        </pc:sldMkLst>
      </pc:sldChg>
      <pc:sldChg chg="add del replId">
        <pc:chgData name="ALBA GARROBO PEREZ" userId="S::alba.garper.8@educa.jcyl.es::15486dca-b0d2-4b70-b3d3-871942894345" providerId="AD" clId="Web-{54D263E9-CEA9-77BC-0430-8DB2DFACA703}" dt="2019-12-18T12:32:04.307" v="10"/>
        <pc:sldMkLst>
          <pc:docMk/>
          <pc:sldMk cId="319500792" sldId="334"/>
        </pc:sldMkLst>
      </pc:sldChg>
      <pc:sldChg chg="addSp delSp modSp add replId">
        <pc:chgData name="ALBA GARROBO PEREZ" userId="S::alba.garper.8@educa.jcyl.es::15486dca-b0d2-4b70-b3d3-871942894345" providerId="AD" clId="Web-{54D263E9-CEA9-77BC-0430-8DB2DFACA703}" dt="2019-12-18T12:33:29.228" v="53" actId="20577"/>
        <pc:sldMkLst>
          <pc:docMk/>
          <pc:sldMk cId="2307299552" sldId="334"/>
        </pc:sldMkLst>
        <pc:spChg chg="add del">
          <ac:chgData name="ALBA GARROBO PEREZ" userId="S::alba.garper.8@educa.jcyl.es::15486dca-b0d2-4b70-b3d3-871942894345" providerId="AD" clId="Web-{54D263E9-CEA9-77BC-0430-8DB2DFACA703}" dt="2019-12-18T12:33:14.463" v="49"/>
          <ac:spMkLst>
            <pc:docMk/>
            <pc:sldMk cId="2307299552" sldId="334"/>
            <ac:spMk id="2" creationId="{7A4E2D69-15EF-4EC5-8077-C28593A26943}"/>
          </ac:spMkLst>
        </pc:spChg>
        <pc:spChg chg="add">
          <ac:chgData name="ALBA GARROBO PEREZ" userId="S::alba.garper.8@educa.jcyl.es::15486dca-b0d2-4b70-b3d3-871942894345" providerId="AD" clId="Web-{54D263E9-CEA9-77BC-0430-8DB2DFACA703}" dt="2019-12-18T12:33:23.574" v="50"/>
          <ac:spMkLst>
            <pc:docMk/>
            <pc:sldMk cId="2307299552" sldId="334"/>
            <ac:spMk id="3" creationId="{48475D3E-D59E-43F9-8DE8-FFA2EFD0698E}"/>
          </ac:spMkLst>
        </pc:spChg>
        <pc:spChg chg="add mod">
          <ac:chgData name="ALBA GARROBO PEREZ" userId="S::alba.garper.8@educa.jcyl.es::15486dca-b0d2-4b70-b3d3-871942894345" providerId="AD" clId="Web-{54D263E9-CEA9-77BC-0430-8DB2DFACA703}" dt="2019-12-18T12:33:29.228" v="53" actId="20577"/>
          <ac:spMkLst>
            <pc:docMk/>
            <pc:sldMk cId="2307299552" sldId="334"/>
            <ac:spMk id="6" creationId="{1742C7E2-A8E4-4503-88C6-F512B0E1B8E9}"/>
          </ac:spMkLst>
        </pc:spChg>
        <pc:grpChg chg="add del">
          <ac:chgData name="ALBA GARROBO PEREZ" userId="S::alba.garper.8@educa.jcyl.es::15486dca-b0d2-4b70-b3d3-871942894345" providerId="AD" clId="Web-{54D263E9-CEA9-77BC-0430-8DB2DFACA703}" dt="2019-12-18T12:32:59.541" v="47"/>
          <ac:grpSpMkLst>
            <pc:docMk/>
            <pc:sldMk cId="2307299552" sldId="334"/>
            <ac:grpSpMk id="7" creationId="{00000000-0000-0000-0000-000000000000}"/>
          </ac:grpSpMkLst>
        </pc:grpChg>
      </pc:sldChg>
      <pc:sldChg chg="modSp add replId">
        <pc:chgData name="ALBA GARROBO PEREZ" userId="S::alba.garper.8@educa.jcyl.es::15486dca-b0d2-4b70-b3d3-871942894345" providerId="AD" clId="Web-{54D263E9-CEA9-77BC-0430-8DB2DFACA703}" dt="2019-12-18T12:32:42.713" v="41" actId="20577"/>
        <pc:sldMkLst>
          <pc:docMk/>
          <pc:sldMk cId="2683454397" sldId="335"/>
        </pc:sldMkLst>
        <pc:spChg chg="mod">
          <ac:chgData name="ALBA GARROBO PEREZ" userId="S::alba.garper.8@educa.jcyl.es::15486dca-b0d2-4b70-b3d3-871942894345" providerId="AD" clId="Web-{54D263E9-CEA9-77BC-0430-8DB2DFACA703}" dt="2019-12-18T12:32:42.713" v="41" actId="20577"/>
          <ac:spMkLst>
            <pc:docMk/>
            <pc:sldMk cId="2683454397" sldId="335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08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1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91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0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27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1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09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8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4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2DAA-8078-4867-979A-0E6A0D75E6CE}" type="datetimeFigureOut">
              <a:rPr lang="es-ES" smtClean="0"/>
              <a:pPr/>
              <a:t>27/12/2019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61CF-DF60-44D3-888C-60184DFE9D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7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80201" y="381857"/>
            <a:ext cx="7631598" cy="6094286"/>
            <a:chOff x="2280201" y="643467"/>
            <a:chExt cx="7631598" cy="6094286"/>
          </a:xfrm>
        </p:grpSpPr>
        <p:pic>
          <p:nvPicPr>
            <p:cNvPr id="4" name="Imagen 4" descr="Imagen que contiene foto, alimentos, flor, tabla&#10;&#10;Descripción generada con confianza muy alta">
              <a:extLst>
                <a:ext uri="{FF2B5EF4-FFF2-40B4-BE49-F238E27FC236}">
                  <a16:creationId xmlns:a16="http://schemas.microsoft.com/office/drawing/2014/main" id="{1FFE1266-B0D3-43EB-82CB-AB044444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0202" y="643467"/>
              <a:ext cx="7631597" cy="5571066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2280201" y="6214533"/>
              <a:ext cx="763159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FORMACIÓN PARA EL PROFESORADO EN FASE DE PRÁCTICAS 2019-2020</a:t>
              </a:r>
            </a:p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Alba Garrobo Pérez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9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12111"/>
            <a:chOff x="6813988" y="2136475"/>
            <a:chExt cx="3850256" cy="361211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310455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ACELGA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ESCAROLA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</p:grpSp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1914193" y="2094931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81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col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77" y="648412"/>
            <a:ext cx="3663047" cy="2513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ED67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13" name="12 Grupo"/>
          <p:cNvGrpSpPr/>
          <p:nvPr/>
        </p:nvGrpSpPr>
        <p:grpSpPr>
          <a:xfrm>
            <a:off x="4231605" y="5495610"/>
            <a:ext cx="3728790" cy="924494"/>
            <a:chOff x="719667" y="5495610"/>
            <a:chExt cx="3728790" cy="924494"/>
          </a:xfrm>
        </p:grpSpPr>
        <p:sp>
          <p:nvSpPr>
            <p:cNvPr id="14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C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O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124443" y="5495610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col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77" y="648412"/>
            <a:ext cx="3663047" cy="2513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ED67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12 Grupo"/>
          <p:cNvGrpSpPr/>
          <p:nvPr/>
        </p:nvGrpSpPr>
        <p:grpSpPr>
          <a:xfrm>
            <a:off x="5636381" y="5495610"/>
            <a:ext cx="2324014" cy="924494"/>
            <a:chOff x="2124443" y="5495610"/>
            <a:chExt cx="2324014" cy="924494"/>
          </a:xfrm>
        </p:grpSpPr>
        <p:sp>
          <p:nvSpPr>
            <p:cNvPr id="15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O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124443" y="5495610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C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col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77" y="648412"/>
            <a:ext cx="3663047" cy="2513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ED67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6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5636381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CO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col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77" y="648412"/>
            <a:ext cx="3663047" cy="2513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ED67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COL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4369031" y="584137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1539119" y="5511376"/>
            <a:ext cx="9113763" cy="919238"/>
            <a:chOff x="719667" y="5292959"/>
            <a:chExt cx="9113763" cy="919238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35857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C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563638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27528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5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4369031" y="584137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1 Grupo"/>
          <p:cNvGrpSpPr/>
          <p:nvPr/>
        </p:nvGrpSpPr>
        <p:grpSpPr>
          <a:xfrm>
            <a:off x="1539119" y="5511376"/>
            <a:ext cx="9113763" cy="919238"/>
            <a:chOff x="719667" y="5292959"/>
            <a:chExt cx="9113763" cy="919238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35857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C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27528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4369031" y="584137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1 Grupo"/>
          <p:cNvGrpSpPr/>
          <p:nvPr/>
        </p:nvGrpSpPr>
        <p:grpSpPr>
          <a:xfrm>
            <a:off x="1539119" y="5511376"/>
            <a:ext cx="9113763" cy="919238"/>
            <a:chOff x="719667" y="5292959"/>
            <a:chExt cx="9113763" cy="919238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27528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AC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4369031" y="584137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1 Grupo"/>
          <p:cNvGrpSpPr/>
          <p:nvPr/>
        </p:nvGrpSpPr>
        <p:grpSpPr>
          <a:xfrm>
            <a:off x="1539119" y="5511376"/>
            <a:ext cx="9113763" cy="919238"/>
            <a:chOff x="719667" y="5292959"/>
            <a:chExt cx="9113763" cy="919238"/>
          </a:xfrm>
        </p:grpSpPr>
        <p:sp>
          <p:nvSpPr>
            <p:cNvPr id="14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ACE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4369031" y="584137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1 Grupo"/>
          <p:cNvGrpSpPr/>
          <p:nvPr/>
        </p:nvGrpSpPr>
        <p:grpSpPr>
          <a:xfrm>
            <a:off x="4816929" y="5511376"/>
            <a:ext cx="5835953" cy="919238"/>
            <a:chOff x="3997477" y="5292959"/>
            <a:chExt cx="5835953" cy="919238"/>
          </a:xfrm>
        </p:grpSpPr>
        <p:sp>
          <p:nvSpPr>
            <p:cNvPr id="16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ACEL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4369031" y="584137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733644" y="551137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ACELG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12111"/>
            <a:chOff x="6813988" y="2136475"/>
            <a:chExt cx="3850256" cy="3612111"/>
          </a:xfrm>
        </p:grpSpPr>
        <p:sp>
          <p:nvSpPr>
            <p:cNvPr id="8" name="CuadroTexto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310455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ESCAROLA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RABANITO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</p:grpSp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2267876" y="2049703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23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4369031" y="584137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ACELGA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5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B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B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Escolar1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512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B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RA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RAB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RABA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RABAN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RABANI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RABANIT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4789344" y="641212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RABANITO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12111"/>
            <a:chOff x="6813988" y="2136475"/>
            <a:chExt cx="3850256" cy="361211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3104550"/>
              <a:ext cx="3850256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ESCAROLA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RABANITO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</p:grpSp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2267876" y="2049703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64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9" y="675279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17" name="16 Grupo"/>
          <p:cNvGrpSpPr/>
          <p:nvPr/>
        </p:nvGrpSpPr>
        <p:grpSpPr>
          <a:xfrm>
            <a:off x="3529217" y="5495610"/>
            <a:ext cx="5133566" cy="924494"/>
            <a:chOff x="719667" y="5495610"/>
            <a:chExt cx="5133566" cy="924494"/>
          </a:xfrm>
        </p:grpSpPr>
        <p:sp>
          <p:nvSpPr>
            <p:cNvPr id="12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B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124443" y="5495610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H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4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9" y="675279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16 Grupo"/>
          <p:cNvGrpSpPr/>
          <p:nvPr/>
        </p:nvGrpSpPr>
        <p:grpSpPr>
          <a:xfrm>
            <a:off x="3529217" y="5500866"/>
            <a:ext cx="5133566" cy="919238"/>
            <a:chOff x="719667" y="5500866"/>
            <a:chExt cx="5133566" cy="919238"/>
          </a:xfrm>
        </p:grpSpPr>
        <p:sp>
          <p:nvSpPr>
            <p:cNvPr id="12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B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Escolar1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674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9" y="675279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16 Grupo"/>
          <p:cNvGrpSpPr/>
          <p:nvPr/>
        </p:nvGrpSpPr>
        <p:grpSpPr>
          <a:xfrm>
            <a:off x="6338769" y="5500866"/>
            <a:ext cx="2324014" cy="919238"/>
            <a:chOff x="3529219" y="5500866"/>
            <a:chExt cx="2324014" cy="919238"/>
          </a:xfrm>
        </p:grpSpPr>
        <p:sp>
          <p:nvSpPr>
            <p:cNvPr id="14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B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HA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9" y="675279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5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HAB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9" y="675279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HABA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19 Grupo"/>
          <p:cNvGrpSpPr/>
          <p:nvPr/>
        </p:nvGrpSpPr>
        <p:grpSpPr>
          <a:xfrm>
            <a:off x="1422053" y="5495610"/>
            <a:ext cx="9347894" cy="924494"/>
            <a:chOff x="719667" y="5495610"/>
            <a:chExt cx="9347894" cy="924494"/>
          </a:xfrm>
        </p:grpSpPr>
        <p:sp>
          <p:nvSpPr>
            <p:cNvPr id="13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P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tx1"/>
                  </a:solidFill>
                  <a:latin typeface="Escolar1" pitchFamily="2" charset="0"/>
                </a:rPr>
                <a:t>I</a:t>
              </a: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6338771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74354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J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9148323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124443" y="5495610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R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9 Grupo"/>
          <p:cNvGrpSpPr/>
          <p:nvPr/>
        </p:nvGrpSpPr>
        <p:grpSpPr>
          <a:xfrm>
            <a:off x="2826829" y="5495610"/>
            <a:ext cx="7943118" cy="924494"/>
            <a:chOff x="2124443" y="5495610"/>
            <a:chExt cx="7943118" cy="924494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tx1"/>
                  </a:solidFill>
                  <a:latin typeface="Escolar1" pitchFamily="2" charset="0"/>
                </a:rPr>
                <a:t>I</a:t>
              </a: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6338771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74354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J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9148323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124443" y="5495610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R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Escolar1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170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9 Grupo"/>
          <p:cNvGrpSpPr/>
          <p:nvPr/>
        </p:nvGrpSpPr>
        <p:grpSpPr>
          <a:xfrm>
            <a:off x="2826829" y="5495610"/>
            <a:ext cx="7943118" cy="924494"/>
            <a:chOff x="2124443" y="5495610"/>
            <a:chExt cx="7943118" cy="924494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tx1"/>
                  </a:solidFill>
                  <a:latin typeface="Escolar1" pitchFamily="2" charset="0"/>
                </a:rPr>
                <a:t>I</a:t>
              </a: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74354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J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9148323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9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124443" y="5495610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R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PE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9 Grupo"/>
          <p:cNvGrpSpPr/>
          <p:nvPr/>
        </p:nvGrpSpPr>
        <p:grpSpPr>
          <a:xfrm>
            <a:off x="4231605" y="5500866"/>
            <a:ext cx="6538342" cy="919238"/>
            <a:chOff x="3529219" y="5500866"/>
            <a:chExt cx="6538342" cy="919238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I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74354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J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9148323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PER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9 Grupo"/>
          <p:cNvGrpSpPr/>
          <p:nvPr/>
        </p:nvGrpSpPr>
        <p:grpSpPr>
          <a:xfrm>
            <a:off x="4231605" y="5500866"/>
            <a:ext cx="5133566" cy="919238"/>
            <a:chOff x="3529219" y="5500866"/>
            <a:chExt cx="5133566" cy="919238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I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74354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J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PERE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10" name="CuadroTexto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</p:grpSp>
      <p:pic>
        <p:nvPicPr>
          <p:cNvPr id="12" name="Imagen 11" descr="Resultado de imagen de col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33" y="2172414"/>
            <a:ext cx="3663047" cy="2513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ED67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0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9 Grupo"/>
          <p:cNvGrpSpPr/>
          <p:nvPr/>
        </p:nvGrpSpPr>
        <p:grpSpPr>
          <a:xfrm>
            <a:off x="4231605" y="5500866"/>
            <a:ext cx="2324014" cy="919238"/>
            <a:chOff x="3529219" y="5500866"/>
            <a:chExt cx="2324014" cy="919238"/>
          </a:xfrm>
        </p:grpSpPr>
        <p:sp>
          <p:nvSpPr>
            <p:cNvPr id="14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tx1"/>
                  </a:solidFill>
                  <a:latin typeface="Escolar1" pitchFamily="2" charset="0"/>
                </a:rPr>
                <a:t>I</a:t>
              </a: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4933995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PEREJ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563638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PEREJI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4040618" y="83251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PEREJIL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</p:grpSp>
      <p:pic>
        <p:nvPicPr>
          <p:cNvPr id="12" name="Imagen 11" descr="Resultado de imagen de col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33" y="2172414"/>
            <a:ext cx="3663047" cy="2513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ED67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ESCAROLA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11" name="CuadroTexto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ACELGA</a:t>
              </a:r>
            </a:p>
          </p:txBody>
        </p:sp>
      </p:grpSp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1941755" y="2087116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0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ESCAROLA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ACELGA</a:t>
              </a:r>
            </a:p>
          </p:txBody>
        </p:sp>
      </p:grpSp>
      <p:pic>
        <p:nvPicPr>
          <p:cNvPr id="13" name="Imagen 12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1941755" y="2087116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52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9" name="CuadroTexto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RABANITO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</p:grpSp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2362067" y="1944495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0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RABANITO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</p:grpSp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2362067" y="1944495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00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  <p:sp>
          <p:nvSpPr>
            <p:cNvPr id="10" name="CuadroTexto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</p:grpSp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63" y="2031113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4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2"/>
          <a:stretch/>
        </p:blipFill>
        <p:spPr>
          <a:xfrm>
            <a:off x="1596759" y="938514"/>
            <a:ext cx="8998483" cy="1377649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24000" y="3776289"/>
            <a:ext cx="9144000" cy="75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latin typeface="Escolar1" panose="00000400000000000000" pitchFamily="2" charset="0"/>
              </a:rPr>
              <a:t>Selecciona la planta correspondiente a la imagen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45C97E8-07DA-4FDD-9539-E06C7FB7F067}"/>
              </a:ext>
            </a:extLst>
          </p:cNvPr>
          <p:cNvSpPr txBox="1">
            <a:spLocks/>
          </p:cNvSpPr>
          <p:nvPr/>
        </p:nvSpPr>
        <p:spPr>
          <a:xfrm>
            <a:off x="1524000" y="2449326"/>
            <a:ext cx="9144000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latin typeface="Escolar1" panose="00000400000000000000" pitchFamily="2" charset="0"/>
                <a:cs typeface="Calibri Light"/>
              </a:rPr>
              <a:t>¿QUÉ PLANTA ES?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8" b="34"/>
          <a:stretch/>
        </p:blipFill>
        <p:spPr>
          <a:xfrm>
            <a:off x="1596759" y="4661050"/>
            <a:ext cx="8998483" cy="13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539C2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</p:grpSp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63" y="2031113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RABANITO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ACELGA</a:t>
              </a:r>
            </a:p>
          </p:txBody>
        </p:sp>
        <p:sp>
          <p:nvSpPr>
            <p:cNvPr id="10" name="CuadroTexto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</p:grpSp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1613341" y="2230390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0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RABANITO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ACELGA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</p:grpSp>
      <p:pic>
        <p:nvPicPr>
          <p:cNvPr id="12" name="Imagen 11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1613341" y="2230390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3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2"/>
          <a:stretch/>
        </p:blipFill>
        <p:spPr>
          <a:xfrm>
            <a:off x="1596759" y="938514"/>
            <a:ext cx="8998483" cy="1377649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24000" y="3776289"/>
            <a:ext cx="9144000" cy="75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latin typeface="Escolar1" panose="00000400000000000000" pitchFamily="2" charset="0"/>
              </a:rPr>
              <a:t>Selecciona las sílabas para escribir las palabras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45C97E8-07DA-4FDD-9539-E06C7FB7F067}"/>
              </a:ext>
            </a:extLst>
          </p:cNvPr>
          <p:cNvSpPr txBox="1">
            <a:spLocks/>
          </p:cNvSpPr>
          <p:nvPr/>
        </p:nvSpPr>
        <p:spPr>
          <a:xfrm>
            <a:off x="1524000" y="2449326"/>
            <a:ext cx="9144000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latin typeface="Escolar1" panose="00000400000000000000" pitchFamily="2" charset="0"/>
                <a:cs typeface="Calibri Light"/>
              </a:rPr>
              <a:t>¿CÓMO SE ESCRIBE?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8" b="34"/>
          <a:stretch/>
        </p:blipFill>
        <p:spPr>
          <a:xfrm>
            <a:off x="1596759" y="4661050"/>
            <a:ext cx="8998483" cy="13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34" y="921572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768523" y="5090615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CHU</a:t>
            </a:r>
          </a:p>
        </p:txBody>
      </p:sp>
      <p:sp>
        <p:nvSpPr>
          <p:cNvPr id="13" name="Rectángulo 12">
            <a:hlinkClick r:id="" action="ppaction://hlinkshowjump?jump=nextslide"/>
          </p:cNvPr>
          <p:cNvSpPr/>
          <p:nvPr/>
        </p:nvSpPr>
        <p:spPr>
          <a:xfrm>
            <a:off x="5243016" y="5090614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717509" y="50906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36823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34" y="921572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ángulo 1">
            <a:hlinkClick r:id="" action="ppaction://hlinkshowjump?jump=nextslide"/>
          </p:cNvPr>
          <p:cNvSpPr/>
          <p:nvPr/>
        </p:nvSpPr>
        <p:spPr>
          <a:xfrm>
            <a:off x="1768523" y="5090615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CHU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717509" y="50906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52600" y="185268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LE</a:t>
            </a:r>
          </a:p>
        </p:txBody>
      </p:sp>
    </p:spTree>
    <p:extLst>
      <p:ext uri="{BB962C8B-B14F-4D97-AF65-F5344CB8AC3E}">
        <p14:creationId xmlns:p14="http://schemas.microsoft.com/office/powerpoint/2010/main" val="36134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34" y="921572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4" name="Rectángulo 13">
            <a:hlinkClick r:id="" action="ppaction://hlinkshowjump?jump=nextslide"/>
          </p:cNvPr>
          <p:cNvSpPr/>
          <p:nvPr/>
        </p:nvSpPr>
        <p:spPr>
          <a:xfrm>
            <a:off x="8717509" y="50906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305217" y="185268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CHU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52600" y="185268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LE</a:t>
            </a:r>
          </a:p>
        </p:txBody>
      </p:sp>
    </p:spTree>
    <p:extLst>
      <p:ext uri="{BB962C8B-B14F-4D97-AF65-F5344CB8AC3E}">
        <p14:creationId xmlns:p14="http://schemas.microsoft.com/office/powerpoint/2010/main" val="34798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34" y="921572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7305217" y="185268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CHU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52600" y="185268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LE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057834" y="185268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17392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1428196" y="989937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243016" y="49754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TE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768523" y="49754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SAN</a:t>
            </a:r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8717509" y="49754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24286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1428196" y="989937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GUI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243016" y="49754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TE</a:t>
            </a:r>
          </a:p>
        </p:txBody>
      </p:sp>
      <p:sp>
        <p:nvSpPr>
          <p:cNvPr id="17" name="Rectángulo 16">
            <a:hlinkClick r:id="" action="ppaction://hlinkshowjump?jump=nextslide"/>
          </p:cNvPr>
          <p:cNvSpPr/>
          <p:nvPr/>
        </p:nvSpPr>
        <p:spPr>
          <a:xfrm>
            <a:off x="1768523" y="49754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SAN</a:t>
            </a:r>
          </a:p>
        </p:txBody>
      </p:sp>
    </p:spTree>
    <p:extLst>
      <p:ext uri="{BB962C8B-B14F-4D97-AF65-F5344CB8AC3E}">
        <p14:creationId xmlns:p14="http://schemas.microsoft.com/office/powerpoint/2010/main" val="16208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12111"/>
            <a:chOff x="6813988" y="2136475"/>
            <a:chExt cx="3850256" cy="361211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  <p:sp>
          <p:nvSpPr>
            <p:cNvPr id="9" name="CuadroTexto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310455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LECHUGA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</p:grpSp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53" y="1795029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5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1428196" y="989937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7248027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SAN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GUI</a:t>
            </a:r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5243016" y="497541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31315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1428196" y="989937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7248027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SAN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GUI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000644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32920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1491814" y="900753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>
            <a:hlinkClick r:id="" action="ppaction://hlinkshowjump?jump=nextslide"/>
          </p:cNvPr>
          <p:cNvSpPr/>
          <p:nvPr/>
        </p:nvSpPr>
        <p:spPr>
          <a:xfrm>
            <a:off x="7559344" y="489125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926687" y="489125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JO</a:t>
            </a:r>
          </a:p>
        </p:txBody>
      </p:sp>
    </p:spTree>
    <p:extLst>
      <p:ext uri="{BB962C8B-B14F-4D97-AF65-F5344CB8AC3E}">
        <p14:creationId xmlns:p14="http://schemas.microsoft.com/office/powerpoint/2010/main" val="3296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1491814" y="900753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454718" y="1492961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A</a:t>
            </a:r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2926687" y="4891253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JO</a:t>
            </a:r>
          </a:p>
        </p:txBody>
      </p:sp>
    </p:spTree>
    <p:extLst>
      <p:ext uri="{BB962C8B-B14F-4D97-AF65-F5344CB8AC3E}">
        <p14:creationId xmlns:p14="http://schemas.microsoft.com/office/powerpoint/2010/main" val="19607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1491814" y="900753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8207335" y="1492961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JO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454718" y="1492961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337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1777715" y="907575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4090663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LA</a:t>
            </a:r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1390217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791109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9491555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379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1777715" y="907575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853668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090663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791109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RO</a:t>
            </a:r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9491555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8870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1777715" y="907575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7241583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853668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090663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LA</a:t>
            </a:r>
          </a:p>
        </p:txBody>
      </p:sp>
      <p:sp>
        <p:nvSpPr>
          <p:cNvPr id="19" name="Rectángulo 18">
            <a:hlinkClick r:id="" action="ppaction://hlinkshowjump?jump=nextslide"/>
          </p:cNvPr>
          <p:cNvSpPr/>
          <p:nvPr/>
        </p:nvSpPr>
        <p:spPr>
          <a:xfrm>
            <a:off x="6791109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RO</a:t>
            </a:r>
          </a:p>
        </p:txBody>
      </p:sp>
    </p:spTree>
    <p:extLst>
      <p:ext uri="{BB962C8B-B14F-4D97-AF65-F5344CB8AC3E}">
        <p14:creationId xmlns:p14="http://schemas.microsoft.com/office/powerpoint/2010/main" val="11847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1777715" y="907575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7241583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853668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629498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RO</a:t>
            </a:r>
          </a:p>
        </p:txBody>
      </p:sp>
      <p:sp>
        <p:nvSpPr>
          <p:cNvPr id="17" name="Rectángulo 16">
            <a:hlinkClick r:id="" action="ppaction://hlinkshowjump?jump=nextslide"/>
          </p:cNvPr>
          <p:cNvSpPr/>
          <p:nvPr/>
        </p:nvSpPr>
        <p:spPr>
          <a:xfrm>
            <a:off x="4090663" y="483893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LA</a:t>
            </a:r>
          </a:p>
        </p:txBody>
      </p:sp>
    </p:spTree>
    <p:extLst>
      <p:ext uri="{BB962C8B-B14F-4D97-AF65-F5344CB8AC3E}">
        <p14:creationId xmlns:p14="http://schemas.microsoft.com/office/powerpoint/2010/main" val="18831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1777715" y="907575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7241583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853668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629498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0017414" y="1424721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LA</a:t>
            </a:r>
          </a:p>
        </p:txBody>
      </p:sp>
    </p:spTree>
    <p:extLst>
      <p:ext uri="{BB962C8B-B14F-4D97-AF65-F5344CB8AC3E}">
        <p14:creationId xmlns:p14="http://schemas.microsoft.com/office/powerpoint/2010/main" val="18917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12111"/>
            <a:chOff x="6813988" y="2136475"/>
            <a:chExt cx="3850256" cy="361211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3104550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LECHUGA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</p:grpSp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53" y="1795029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1721967" y="82140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5243016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LOM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768523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BAR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717509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11168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1721967" y="82140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LOM</a:t>
            </a:r>
          </a:p>
        </p:txBody>
      </p:sp>
      <p:sp>
        <p:nvSpPr>
          <p:cNvPr id="17" name="Rectángulo 16">
            <a:hlinkClick r:id="" action="ppaction://hlinkshowjump?jump=nextslide"/>
          </p:cNvPr>
          <p:cNvSpPr/>
          <p:nvPr/>
        </p:nvSpPr>
        <p:spPr>
          <a:xfrm>
            <a:off x="1768523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BAR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717509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19014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1721967" y="82140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7248027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LOM</a:t>
            </a:r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8717509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3313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1721967" y="82140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7248027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LOM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000644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7234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20" name="Imagen 19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1389870" y="867583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>
            <a:hlinkClick r:id="" action="ppaction://hlinkshowjump?jump=nextslide"/>
          </p:cNvPr>
          <p:cNvSpPr/>
          <p:nvPr/>
        </p:nvSpPr>
        <p:spPr>
          <a:xfrm>
            <a:off x="5243015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768522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CEL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717508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10504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A</a:t>
            </a:r>
          </a:p>
        </p:txBody>
      </p:sp>
      <p:pic>
        <p:nvPicPr>
          <p:cNvPr id="20" name="Imagen 19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1389870" y="867583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>
            <a:hlinkClick r:id="" action="ppaction://hlinkshowjump?jump=nextslide"/>
          </p:cNvPr>
          <p:cNvSpPr/>
          <p:nvPr/>
        </p:nvSpPr>
        <p:spPr>
          <a:xfrm>
            <a:off x="1768522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CEL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717508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16235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48027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CEL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A</a:t>
            </a:r>
          </a:p>
        </p:txBody>
      </p:sp>
      <p:pic>
        <p:nvPicPr>
          <p:cNvPr id="20" name="Imagen 19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1389870" y="867583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>
            <a:hlinkClick r:id="" action="ppaction://hlinkshowjump?jump=nextslide"/>
          </p:cNvPr>
          <p:cNvSpPr/>
          <p:nvPr/>
        </p:nvSpPr>
        <p:spPr>
          <a:xfrm>
            <a:off x="8717508" y="4770697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18857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48027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CEL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95410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000644" y="150660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GA</a:t>
            </a:r>
          </a:p>
        </p:txBody>
      </p:sp>
      <p:pic>
        <p:nvPicPr>
          <p:cNvPr id="20" name="Imagen 19" descr="Resultado de imagen de acelg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5663"/>
          <a:stretch/>
        </p:blipFill>
        <p:spPr bwMode="auto">
          <a:xfrm>
            <a:off x="1389870" y="867583"/>
            <a:ext cx="3453938" cy="2683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3EA21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67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1761566" y="920913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090663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90217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NI</a:t>
            </a:r>
          </a:p>
        </p:txBody>
      </p:sp>
      <p:sp>
        <p:nvSpPr>
          <p:cNvPr id="23" name="Rectángulo 22">
            <a:hlinkClick r:id="" action="ppaction://hlinkshowjump?jump=nextslide"/>
          </p:cNvPr>
          <p:cNvSpPr/>
          <p:nvPr/>
        </p:nvSpPr>
        <p:spPr>
          <a:xfrm>
            <a:off x="6791109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491555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7107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1761566" y="920913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202966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RA</a:t>
            </a:r>
          </a:p>
        </p:txBody>
      </p:sp>
      <p:sp>
        <p:nvSpPr>
          <p:cNvPr id="21" name="Rectángulo 20">
            <a:hlinkClick r:id="" action="ppaction://hlinkshowjump?jump=nextslide"/>
          </p:cNvPr>
          <p:cNvSpPr/>
          <p:nvPr/>
        </p:nvSpPr>
        <p:spPr>
          <a:xfrm>
            <a:off x="4090663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90217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NI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491555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2864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02350"/>
            <a:chOff x="6813988" y="2136475"/>
            <a:chExt cx="3850256" cy="360235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9" name="CuadroTexto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5030939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3114311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LECHUGA</a:t>
              </a:r>
            </a:p>
          </p:txBody>
        </p:sp>
      </p:grpSp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2034324" y="2209468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9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1761566" y="920913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6590881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202966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RA</a:t>
            </a:r>
          </a:p>
        </p:txBody>
      </p:sp>
      <p:sp>
        <p:nvSpPr>
          <p:cNvPr id="22" name="Rectángulo 21">
            <a:hlinkClick r:id="" action="ppaction://hlinkshowjump?jump=nextslide"/>
          </p:cNvPr>
          <p:cNvSpPr/>
          <p:nvPr/>
        </p:nvSpPr>
        <p:spPr>
          <a:xfrm>
            <a:off x="1390217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NI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491555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7870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1761566" y="920913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6590881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202966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78796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NI</a:t>
            </a:r>
          </a:p>
        </p:txBody>
      </p:sp>
      <p:sp>
        <p:nvSpPr>
          <p:cNvPr id="24" name="Rectángulo 23">
            <a:hlinkClick r:id="" action="ppaction://hlinkshowjump?jump=nextslide"/>
          </p:cNvPr>
          <p:cNvSpPr/>
          <p:nvPr/>
        </p:nvSpPr>
        <p:spPr>
          <a:xfrm>
            <a:off x="9491555" y="5030005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8800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rabanit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310" r="11200" b="4425"/>
          <a:stretch/>
        </p:blipFill>
        <p:spPr bwMode="auto">
          <a:xfrm>
            <a:off x="1761566" y="920913"/>
            <a:ext cx="2613313" cy="29690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7203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6590881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202966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78796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NI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366712" y="1588494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91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33" y="884701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7691257" y="496176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HA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190514" y="496176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10348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33" y="884701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6400904" y="1656733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HA</a:t>
            </a:r>
          </a:p>
        </p:txBody>
      </p:sp>
      <p:sp>
        <p:nvSpPr>
          <p:cNvPr id="19" name="Rectángulo 18">
            <a:hlinkClick r:id="" action="ppaction://hlinkshowjump?jump=nextslide"/>
          </p:cNvPr>
          <p:cNvSpPr/>
          <p:nvPr/>
        </p:nvSpPr>
        <p:spPr>
          <a:xfrm>
            <a:off x="3190514" y="4961766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21000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haba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33" y="884701"/>
            <a:ext cx="3518522" cy="27957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BB25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7788819" y="1656733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BA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400904" y="1656733"/>
            <a:ext cx="1310229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7126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1" name="Imagen 10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1515629" y="90167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ángulo 18">
            <a:hlinkClick r:id="" action="ppaction://hlinkshowjump?jump=nextslide"/>
          </p:cNvPr>
          <p:cNvSpPr/>
          <p:nvPr/>
        </p:nvSpPr>
        <p:spPr>
          <a:xfrm>
            <a:off x="5243015" y="482528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PE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768522" y="482528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717508" y="482528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JIL</a:t>
            </a:r>
          </a:p>
        </p:txBody>
      </p:sp>
    </p:spTree>
    <p:extLst>
      <p:ext uri="{BB962C8B-B14F-4D97-AF65-F5344CB8AC3E}">
        <p14:creationId xmlns:p14="http://schemas.microsoft.com/office/powerpoint/2010/main" val="21767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185954" y="1315539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PE</a:t>
            </a:r>
          </a:p>
        </p:txBody>
      </p:sp>
      <p:pic>
        <p:nvPicPr>
          <p:cNvPr id="11" name="Imagen 10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1515629" y="90167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1768522" y="482528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717508" y="482528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JIL</a:t>
            </a:r>
          </a:p>
        </p:txBody>
      </p:sp>
    </p:spTree>
    <p:extLst>
      <p:ext uri="{BB962C8B-B14F-4D97-AF65-F5344CB8AC3E}">
        <p14:creationId xmlns:p14="http://schemas.microsoft.com/office/powerpoint/2010/main" val="16961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938571" y="1315539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185954" y="1315539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PE</a:t>
            </a:r>
          </a:p>
        </p:txBody>
      </p:sp>
      <p:pic>
        <p:nvPicPr>
          <p:cNvPr id="11" name="Imagen 10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1515629" y="90167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ángulo 20">
            <a:hlinkClick r:id="" action="ppaction://hlinkshowjump?jump=nextslide"/>
          </p:cNvPr>
          <p:cNvSpPr/>
          <p:nvPr/>
        </p:nvSpPr>
        <p:spPr>
          <a:xfrm>
            <a:off x="8717508" y="4825288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JIL</a:t>
            </a:r>
          </a:p>
        </p:txBody>
      </p:sp>
    </p:spTree>
    <p:extLst>
      <p:ext uri="{BB962C8B-B14F-4D97-AF65-F5344CB8AC3E}">
        <p14:creationId xmlns:p14="http://schemas.microsoft.com/office/powerpoint/2010/main" val="2414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938571" y="1315539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RE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185954" y="1315539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PE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691188" y="1315539"/>
            <a:ext cx="1705970" cy="140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Escolar1" panose="00000400000000000000" pitchFamily="2" charset="0"/>
              </a:rPr>
              <a:t>JIL</a:t>
            </a:r>
          </a:p>
        </p:txBody>
      </p:sp>
      <p:pic>
        <p:nvPicPr>
          <p:cNvPr id="11" name="Imagen 10" descr="Resultado de imagen de pereji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8939"/>
          <a:stretch/>
        </p:blipFill>
        <p:spPr bwMode="auto">
          <a:xfrm>
            <a:off x="1515629" y="901675"/>
            <a:ext cx="4110765" cy="23972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39C2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0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594577"/>
            <a:chOff x="6813988" y="2136475"/>
            <a:chExt cx="3850256" cy="359457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5023166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312208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LECHUGA</a:t>
              </a:r>
            </a:p>
          </p:txBody>
        </p:sp>
      </p:grpSp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2034324" y="2209468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03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2"/>
          <a:stretch/>
        </p:blipFill>
        <p:spPr>
          <a:xfrm>
            <a:off x="1596759" y="938514"/>
            <a:ext cx="8998483" cy="1377649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24000" y="3776289"/>
            <a:ext cx="9144000" cy="75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latin typeface="Escolar1"/>
              </a:rPr>
              <a:t>Selecciona las letras para escribir las palabras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45C97E8-07DA-4FDD-9539-E06C7FB7F067}"/>
              </a:ext>
            </a:extLst>
          </p:cNvPr>
          <p:cNvSpPr txBox="1">
            <a:spLocks/>
          </p:cNvSpPr>
          <p:nvPr/>
        </p:nvSpPr>
        <p:spPr>
          <a:xfrm>
            <a:off x="1524000" y="2449326"/>
            <a:ext cx="9144000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latin typeface="Escolar1" panose="00000400000000000000" pitchFamily="2" charset="0"/>
                <a:cs typeface="Calibri Light"/>
              </a:rPr>
              <a:t>¿CÓMO SE ESCRIBE?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8" b="34"/>
          <a:stretch/>
        </p:blipFill>
        <p:spPr>
          <a:xfrm>
            <a:off x="1596759" y="4661050"/>
            <a:ext cx="8998483" cy="13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1" name="20 Grupo"/>
          <p:cNvGrpSpPr/>
          <p:nvPr/>
        </p:nvGrpSpPr>
        <p:grpSpPr>
          <a:xfrm>
            <a:off x="719667" y="5500866"/>
            <a:ext cx="10752668" cy="919238"/>
            <a:chOff x="719667" y="5292959"/>
            <a:chExt cx="10752668" cy="919238"/>
          </a:xfrm>
        </p:grpSpPr>
        <p:sp>
          <p:nvSpPr>
            <p:cNvPr id="3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L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3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35857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C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U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563638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H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27528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1055309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20 Grupo"/>
          <p:cNvGrpSpPr/>
          <p:nvPr/>
        </p:nvGrpSpPr>
        <p:grpSpPr>
          <a:xfrm>
            <a:off x="2358572" y="5500866"/>
            <a:ext cx="9113763" cy="919238"/>
            <a:chOff x="2358572" y="5292959"/>
            <a:chExt cx="9113763" cy="919238"/>
          </a:xfrm>
        </p:grpSpPr>
        <p:sp>
          <p:nvSpPr>
            <p:cNvPr id="13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35857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C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U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563638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H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6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27528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E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1055309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20 Grupo"/>
          <p:cNvGrpSpPr/>
          <p:nvPr/>
        </p:nvGrpSpPr>
        <p:grpSpPr>
          <a:xfrm>
            <a:off x="2358572" y="5500866"/>
            <a:ext cx="9113763" cy="919238"/>
            <a:chOff x="2358572" y="5292959"/>
            <a:chExt cx="9113763" cy="919238"/>
          </a:xfrm>
        </p:grpSpPr>
        <p:sp>
          <p:nvSpPr>
            <p:cNvPr id="13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35857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C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U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563638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H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1055309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LE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20 Grupo"/>
          <p:cNvGrpSpPr/>
          <p:nvPr/>
        </p:nvGrpSpPr>
        <p:grpSpPr>
          <a:xfrm>
            <a:off x="3997477" y="5500866"/>
            <a:ext cx="7474858" cy="919238"/>
            <a:chOff x="3997477" y="5292959"/>
            <a:chExt cx="7474858" cy="919238"/>
          </a:xfrm>
        </p:grpSpPr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U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563638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H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1055309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LEC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20 Grupo"/>
          <p:cNvGrpSpPr/>
          <p:nvPr/>
        </p:nvGrpSpPr>
        <p:grpSpPr>
          <a:xfrm>
            <a:off x="3997477" y="5500866"/>
            <a:ext cx="7474858" cy="919238"/>
            <a:chOff x="3997477" y="5292959"/>
            <a:chExt cx="7474858" cy="919238"/>
          </a:xfrm>
        </p:grpSpPr>
        <p:sp>
          <p:nvSpPr>
            <p:cNvPr id="14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99747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U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1055309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LECH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20 Grupo"/>
          <p:cNvGrpSpPr/>
          <p:nvPr/>
        </p:nvGrpSpPr>
        <p:grpSpPr>
          <a:xfrm>
            <a:off x="8914192" y="5500866"/>
            <a:ext cx="2558143" cy="919238"/>
            <a:chOff x="8914192" y="5292959"/>
            <a:chExt cx="2558143" cy="919238"/>
          </a:xfrm>
        </p:grpSpPr>
        <p:sp>
          <p:nvSpPr>
            <p:cNvPr id="17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8914192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8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10553097" y="5292959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G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LECHU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8914192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LECHUG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4" descr="Brócoli y lechuga&#10;&#10;Descripción generada con confianza alta">
            <a:extLst>
              <a:ext uri="{FF2B5EF4-FFF2-40B4-BE49-F238E27FC236}">
                <a16:creationId xmlns:a16="http://schemas.microsoft.com/office/drawing/2014/main" id="{D0ADE477-62ED-4AC1-BD87-DB234229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9" y="553505"/>
            <a:ext cx="3267942" cy="32679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2B20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LECHUGA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G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5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S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U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17073"/>
            <a:ext cx="3850256" cy="3617983"/>
            <a:chOff x="6813988" y="2130603"/>
            <a:chExt cx="3850256" cy="361798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1614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  <p:sp>
          <p:nvSpPr>
            <p:cNvPr id="9" name="CuadroTexto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0603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</p:grpSp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1983133" y="2019869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61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S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U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S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I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GU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S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GUI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GUIS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N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GUISA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T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GUISAN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GUISANT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guisant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7679"/>
          <a:stretch/>
        </p:blipFill>
        <p:spPr bwMode="auto">
          <a:xfrm>
            <a:off x="4461600" y="790572"/>
            <a:ext cx="3268800" cy="243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6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GUISANTE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4410410" y="664035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4231605" y="5495610"/>
            <a:ext cx="3728790" cy="924494"/>
            <a:chOff x="719667" y="5495610"/>
            <a:chExt cx="3728790" cy="924494"/>
          </a:xfrm>
        </p:grpSpPr>
        <p:sp>
          <p:nvSpPr>
            <p:cNvPr id="12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J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O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5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2124443" y="5495610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A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0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4410410" y="664035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15 Grupo"/>
          <p:cNvGrpSpPr/>
          <p:nvPr/>
        </p:nvGrpSpPr>
        <p:grpSpPr>
          <a:xfrm>
            <a:off x="4231605" y="5500866"/>
            <a:ext cx="3728790" cy="919238"/>
            <a:chOff x="719667" y="5500866"/>
            <a:chExt cx="3728790" cy="919238"/>
          </a:xfrm>
        </p:grpSpPr>
        <p:sp>
          <p:nvSpPr>
            <p:cNvPr id="12" name="Elips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719667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J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  <p:sp>
          <p:nvSpPr>
            <p:cNvPr id="14" name="Elipse 2">
              <a:extLst>
                <a:ext uri="{FF2B5EF4-FFF2-40B4-BE49-F238E27FC236}">
                  <a16:creationId xmlns:a16="http://schemas.microsoft.com/office/drawing/2014/main" id="{48475D3E-D59E-43F9-8DE8-FFA2EFD0698E}"/>
                </a:ext>
              </a:extLst>
            </p:cNvPr>
            <p:cNvSpPr/>
            <p:nvPr/>
          </p:nvSpPr>
          <p:spPr>
            <a:xfrm>
              <a:off x="3529219" y="5500866"/>
              <a:ext cx="919238" cy="91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chemeClr val="tx1"/>
                  </a:solidFill>
                  <a:latin typeface="Escolar1" pitchFamily="2" charset="0"/>
                </a:rPr>
                <a:t>O</a:t>
              </a:r>
              <a:endParaRPr lang="es-ES" sz="4000" b="1" dirty="0">
                <a:solidFill>
                  <a:schemeClr val="tx1"/>
                </a:solidFill>
                <a:latin typeface="Escolar1" pitchFamily="2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12111"/>
            <a:chOff x="6813988" y="2136475"/>
            <a:chExt cx="3850256" cy="361211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310455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COL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AJO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HABA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PEREJIL</a:t>
              </a:r>
            </a:p>
          </p:txBody>
        </p:sp>
      </p:grpSp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1983133" y="2019869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08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4410410" y="664035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04115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AJ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ajo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4700" r="5480" b="11201"/>
          <a:stretch/>
        </p:blipFill>
        <p:spPr bwMode="auto">
          <a:xfrm>
            <a:off x="4410410" y="664035"/>
            <a:ext cx="3371181" cy="28182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F918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AJO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C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S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5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E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C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S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5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C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5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ES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ESC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ESCA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ESCAR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ESCARO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ESCAROL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650476" y="1622945"/>
            <a:ext cx="3850256" cy="3612111"/>
            <a:chOff x="6813988" y="2136475"/>
            <a:chExt cx="3850256" cy="361211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DDBF533-2B02-4913-97DA-93E8515EA087}"/>
                </a:ext>
              </a:extLst>
            </p:cNvPr>
            <p:cNvSpPr txBox="1"/>
            <p:nvPr/>
          </p:nvSpPr>
          <p:spPr>
            <a:xfrm>
              <a:off x="6813988" y="213647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LOMBARDA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3FC704-D873-4E14-A94C-3B5D8CCF901E}"/>
                </a:ext>
              </a:extLst>
            </p:cNvPr>
            <p:cNvSpPr txBox="1"/>
            <p:nvPr/>
          </p:nvSpPr>
          <p:spPr>
            <a:xfrm>
              <a:off x="6813988" y="310455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ACELGA</a:t>
              </a:r>
            </a:p>
          </p:txBody>
        </p:sp>
        <p:sp>
          <p:nvSpPr>
            <p:cNvPr id="10" name="CuadroTexto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D6D8557-6E9E-46BB-A937-F12414B65739}"/>
                </a:ext>
              </a:extLst>
            </p:cNvPr>
            <p:cNvSpPr txBox="1"/>
            <p:nvPr/>
          </p:nvSpPr>
          <p:spPr>
            <a:xfrm>
              <a:off x="6813988" y="4072625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ESCAROLA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C18D07-7421-48A7-8C81-8932BAEADE57}"/>
                </a:ext>
              </a:extLst>
            </p:cNvPr>
            <p:cNvSpPr txBox="1"/>
            <p:nvPr/>
          </p:nvSpPr>
          <p:spPr>
            <a:xfrm>
              <a:off x="6813988" y="5040700"/>
              <a:ext cx="385025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4000" b="1" dirty="0">
                  <a:latin typeface="Escolar1" panose="00000400000000000000" pitchFamily="2" charset="0"/>
                  <a:cs typeface="Calibri"/>
                </a:rPr>
                <a:t>GUISANTE</a:t>
              </a:r>
            </a:p>
          </p:txBody>
        </p:sp>
      </p:grpSp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1914193" y="2094931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38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2" name="Imagen 11" descr="Resultado de imagen de escarol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555" r="5555" b="20555"/>
          <a:stretch/>
        </p:blipFill>
        <p:spPr bwMode="auto">
          <a:xfrm>
            <a:off x="4341470" y="644497"/>
            <a:ext cx="3509061" cy="2668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EAE3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ESCAROLA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B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D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5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4933995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L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M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B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D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7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74354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O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M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B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D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9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1055309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M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LO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719667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B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D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LOM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D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6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6338771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LOMB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D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0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2124443" y="549561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R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LOMBA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3529219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D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18" name="Elipse 2"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LOMBAR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Elips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475D3E-D59E-43F9-8DE8-FFA2EFD0698E}"/>
              </a:ext>
            </a:extLst>
          </p:cNvPr>
          <p:cNvSpPr/>
          <p:nvPr/>
        </p:nvSpPr>
        <p:spPr>
          <a:xfrm>
            <a:off x="9148323" y="550086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Escolar1" pitchFamily="2" charset="0"/>
              </a:rPr>
              <a:t>A</a:t>
            </a:r>
            <a:endParaRPr lang="es-ES" sz="4000" b="1" dirty="0">
              <a:solidFill>
                <a:schemeClr val="tx1"/>
              </a:solidFill>
              <a:latin typeface="Escolar1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LOMBARD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2366" b="-144"/>
          <a:stretch/>
        </p:blipFill>
        <p:spPr>
          <a:xfrm>
            <a:off x="11505028" y="0"/>
            <a:ext cx="68697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0" t="-2" r="-24" b="-144"/>
          <a:stretch/>
        </p:blipFill>
        <p:spPr>
          <a:xfrm>
            <a:off x="0" y="0"/>
            <a:ext cx="686972" cy="6858000"/>
          </a:xfrm>
          <a:prstGeom prst="rect">
            <a:avLst/>
          </a:prstGeom>
        </p:spPr>
      </p:pic>
      <p:pic>
        <p:nvPicPr>
          <p:cNvPr id="13" name="Imagen 12" descr="Resultado de imagen de lombarda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916" r="12226" b="10481"/>
          <a:stretch/>
        </p:blipFill>
        <p:spPr bwMode="auto">
          <a:xfrm>
            <a:off x="4695153" y="841014"/>
            <a:ext cx="2801695" cy="27584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D49A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752193" y="4455106"/>
            <a:ext cx="46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Escolar1" pitchFamily="2" charset="0"/>
              </a:rPr>
              <a:t>LOMBARDA</a:t>
            </a:r>
            <a:endParaRPr lang="es-ES" sz="4400" b="1" dirty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545</Words>
  <Application>Microsoft Office PowerPoint</Application>
  <PresentationFormat>Panorámica</PresentationFormat>
  <Paragraphs>505</Paragraphs>
  <Slides>132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132</vt:i4>
      </vt:variant>
    </vt:vector>
  </HeadingPairs>
  <TitlesOfParts>
    <vt:vector size="137" baseType="lpstr">
      <vt:lpstr>Arial</vt:lpstr>
      <vt:lpstr>Calibri</vt:lpstr>
      <vt:lpstr>Calibri Light</vt:lpstr>
      <vt:lpstr>Escolar1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35</cp:revision>
  <dcterms:created xsi:type="dcterms:W3CDTF">2019-12-17T21:44:32Z</dcterms:created>
  <dcterms:modified xsi:type="dcterms:W3CDTF">2019-12-27T16:24:28Z</dcterms:modified>
  <cp:contentStatus/>
</cp:coreProperties>
</file>