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7"/>
  </p:notesMasterIdLst>
  <p:sldIdLst>
    <p:sldId id="258" r:id="rId2"/>
    <p:sldId id="262" r:id="rId3"/>
    <p:sldId id="256" r:id="rId4"/>
    <p:sldId id="261" r:id="rId5"/>
    <p:sldId id="299" r:id="rId6"/>
    <p:sldId id="328" r:id="rId7"/>
    <p:sldId id="354" r:id="rId8"/>
    <p:sldId id="350" r:id="rId9"/>
    <p:sldId id="357" r:id="rId10"/>
    <p:sldId id="355" r:id="rId11"/>
    <p:sldId id="356" r:id="rId12"/>
    <p:sldId id="358" r:id="rId13"/>
    <p:sldId id="359" r:id="rId14"/>
    <p:sldId id="351" r:id="rId15"/>
    <p:sldId id="360" r:id="rId16"/>
    <p:sldId id="361" r:id="rId17"/>
    <p:sldId id="301" r:id="rId18"/>
    <p:sldId id="263" r:id="rId19"/>
    <p:sldId id="259" r:id="rId20"/>
    <p:sldId id="363" r:id="rId21"/>
    <p:sldId id="365" r:id="rId22"/>
    <p:sldId id="300" r:id="rId23"/>
    <p:sldId id="362" r:id="rId24"/>
    <p:sldId id="366" r:id="rId25"/>
    <p:sldId id="364" r:id="rId26"/>
    <p:sldId id="283" r:id="rId27"/>
    <p:sldId id="285" r:id="rId28"/>
    <p:sldId id="311" r:id="rId29"/>
    <p:sldId id="368" r:id="rId30"/>
    <p:sldId id="369" r:id="rId31"/>
    <p:sldId id="370" r:id="rId32"/>
    <p:sldId id="272" r:id="rId33"/>
    <p:sldId id="313" r:id="rId34"/>
    <p:sldId id="303" r:id="rId35"/>
    <p:sldId id="278" r:id="rId36"/>
  </p:sldIdLst>
  <p:sldSz cx="9144000" cy="5143500" type="screen16x9"/>
  <p:notesSz cx="6858000" cy="9144000"/>
  <p:embeddedFontLst>
    <p:embeddedFont>
      <p:font typeface="Frank Ruhl Libre" panose="020B0604020202020204" charset="-79"/>
      <p:regular r:id="rId38"/>
      <p:bold r:id="rId39"/>
    </p:embeddedFont>
    <p:embeddedFont>
      <p:font typeface="Frank Ruhl Libre Light" panose="020B0604020202020204" charset="-79"/>
      <p:regular r:id="rId40"/>
      <p:bold r:id="rId41"/>
    </p:embeddedFont>
    <p:embeddedFont>
      <p:font typeface="IBM Plex Sans Condensed"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CFD196-FAC8-478A-97CE-C6AC0DFBF6BC}">
  <a:tblStyle styleId="{63CFD196-FAC8-478A-97CE-C6AC0DFBF6B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80" autoAdjust="0"/>
  </p:normalViewPr>
  <p:slideViewPr>
    <p:cSldViewPr showGuides="1">
      <p:cViewPr varScale="1">
        <p:scale>
          <a:sx n="120" d="100"/>
          <a:sy n="120" d="100"/>
        </p:scale>
        <p:origin x="370"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43AD8-73D3-43D9-B5CD-F9E3DBD2CCE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F2B2FD39-2203-44D7-B11A-1F7269812F3C}">
      <dgm:prSet phldrT="[Texto]"/>
      <dgm:spPr/>
      <dgm:t>
        <a:bodyPr/>
        <a:lstStyle/>
        <a:p>
          <a:r>
            <a:rPr lang="es-ES" dirty="0"/>
            <a:t>1</a:t>
          </a:r>
        </a:p>
      </dgm:t>
    </dgm:pt>
    <dgm:pt modelId="{030C83FB-B8B5-4B97-BAE6-1F57873FB3A2}" type="parTrans" cxnId="{5B39FBAB-1DA1-49D8-AC81-A628EA677634}">
      <dgm:prSet/>
      <dgm:spPr/>
      <dgm:t>
        <a:bodyPr/>
        <a:lstStyle/>
        <a:p>
          <a:endParaRPr lang="es-ES"/>
        </a:p>
      </dgm:t>
    </dgm:pt>
    <dgm:pt modelId="{CDB7D95D-9D6F-41C0-99F9-D14AE5313386}" type="sibTrans" cxnId="{5B39FBAB-1DA1-49D8-AC81-A628EA677634}">
      <dgm:prSet/>
      <dgm:spPr/>
      <dgm:t>
        <a:bodyPr/>
        <a:lstStyle/>
        <a:p>
          <a:endParaRPr lang="es-ES"/>
        </a:p>
      </dgm:t>
    </dgm:pt>
    <dgm:pt modelId="{25A1B797-A7B4-4934-914F-C82152C47AE8}">
      <dgm:prSet phldrT="[Texto]"/>
      <dgm:spPr/>
      <dgm:t>
        <a:bodyPr/>
        <a:lstStyle/>
        <a:p>
          <a:r>
            <a:rPr lang="es-ES" dirty="0"/>
            <a:t>Formación del profesorado</a:t>
          </a:r>
        </a:p>
      </dgm:t>
    </dgm:pt>
    <dgm:pt modelId="{694F19A0-8854-4EC9-96F9-9CFCB76E155D}" type="parTrans" cxnId="{24886BD9-856A-4E95-9941-FDC89BD0A032}">
      <dgm:prSet/>
      <dgm:spPr/>
      <dgm:t>
        <a:bodyPr/>
        <a:lstStyle/>
        <a:p>
          <a:endParaRPr lang="es-ES"/>
        </a:p>
      </dgm:t>
    </dgm:pt>
    <dgm:pt modelId="{A9E3C009-485C-42D1-96D8-888B4B69A6BD}" type="sibTrans" cxnId="{24886BD9-856A-4E95-9941-FDC89BD0A032}">
      <dgm:prSet/>
      <dgm:spPr/>
      <dgm:t>
        <a:bodyPr/>
        <a:lstStyle/>
        <a:p>
          <a:endParaRPr lang="es-ES"/>
        </a:p>
      </dgm:t>
    </dgm:pt>
    <dgm:pt modelId="{32384F5D-C591-401D-83DD-C444D6885FF8}">
      <dgm:prSet phldrT="[Texto]"/>
      <dgm:spPr/>
      <dgm:t>
        <a:bodyPr/>
        <a:lstStyle/>
        <a:p>
          <a:r>
            <a:rPr lang="es-ES" dirty="0"/>
            <a:t>2</a:t>
          </a:r>
        </a:p>
      </dgm:t>
    </dgm:pt>
    <dgm:pt modelId="{AE559314-D9FA-4826-B8AB-43CA86DC7F4C}" type="parTrans" cxnId="{27DCE533-19BA-4020-8F30-7CFDF45A6EF6}">
      <dgm:prSet/>
      <dgm:spPr/>
      <dgm:t>
        <a:bodyPr/>
        <a:lstStyle/>
        <a:p>
          <a:endParaRPr lang="es-ES"/>
        </a:p>
      </dgm:t>
    </dgm:pt>
    <dgm:pt modelId="{F9D5EB0E-532A-4ADF-9419-7ED7C65D35D3}" type="sibTrans" cxnId="{27DCE533-19BA-4020-8F30-7CFDF45A6EF6}">
      <dgm:prSet/>
      <dgm:spPr/>
      <dgm:t>
        <a:bodyPr/>
        <a:lstStyle/>
        <a:p>
          <a:endParaRPr lang="es-ES"/>
        </a:p>
      </dgm:t>
    </dgm:pt>
    <dgm:pt modelId="{4032FAC8-6922-4C4F-BEB6-0A0BDBD59DA1}">
      <dgm:prSet phldrT="[Texto]"/>
      <dgm:spPr/>
      <dgm:t>
        <a:bodyPr/>
        <a:lstStyle/>
        <a:p>
          <a:r>
            <a:rPr lang="es-ES" dirty="0"/>
            <a:t>Implicación de la comunidad</a:t>
          </a:r>
        </a:p>
      </dgm:t>
    </dgm:pt>
    <dgm:pt modelId="{0C408BFA-3F07-4ECA-A261-DEFFE7BE9583}" type="parTrans" cxnId="{09238447-047C-4283-9E76-646383353513}">
      <dgm:prSet/>
      <dgm:spPr/>
      <dgm:t>
        <a:bodyPr/>
        <a:lstStyle/>
        <a:p>
          <a:endParaRPr lang="es-ES"/>
        </a:p>
      </dgm:t>
    </dgm:pt>
    <dgm:pt modelId="{BDB54B28-3955-448F-8ED6-4859235AFCD8}" type="sibTrans" cxnId="{09238447-047C-4283-9E76-646383353513}">
      <dgm:prSet/>
      <dgm:spPr/>
      <dgm:t>
        <a:bodyPr/>
        <a:lstStyle/>
        <a:p>
          <a:endParaRPr lang="es-ES"/>
        </a:p>
      </dgm:t>
    </dgm:pt>
    <dgm:pt modelId="{740340AF-615D-4C97-9645-883EB74E0932}">
      <dgm:prSet phldrT="[Texto]"/>
      <dgm:spPr/>
      <dgm:t>
        <a:bodyPr/>
        <a:lstStyle/>
        <a:p>
          <a:r>
            <a:rPr lang="es-ES" dirty="0"/>
            <a:t>3</a:t>
          </a:r>
        </a:p>
      </dgm:t>
    </dgm:pt>
    <dgm:pt modelId="{DDACED7D-2CD4-4803-B627-85E9B4D0111E}" type="parTrans" cxnId="{74601565-862F-4C7A-A876-6E8072EBA4F2}">
      <dgm:prSet/>
      <dgm:spPr/>
      <dgm:t>
        <a:bodyPr/>
        <a:lstStyle/>
        <a:p>
          <a:endParaRPr lang="es-ES"/>
        </a:p>
      </dgm:t>
    </dgm:pt>
    <dgm:pt modelId="{CE634F0F-DDD6-4731-9A27-025F45BA2882}" type="sibTrans" cxnId="{74601565-862F-4C7A-A876-6E8072EBA4F2}">
      <dgm:prSet/>
      <dgm:spPr/>
      <dgm:t>
        <a:bodyPr/>
        <a:lstStyle/>
        <a:p>
          <a:endParaRPr lang="es-ES"/>
        </a:p>
      </dgm:t>
    </dgm:pt>
    <dgm:pt modelId="{9AF7513E-C592-4FC3-B706-B68913FE15D9}">
      <dgm:prSet phldrT="[Texto]"/>
      <dgm:spPr/>
      <dgm:t>
        <a:bodyPr/>
        <a:lstStyle/>
        <a:p>
          <a:r>
            <a:rPr lang="es-ES" dirty="0"/>
            <a:t>Plan para la puesta en marcha</a:t>
          </a:r>
        </a:p>
      </dgm:t>
    </dgm:pt>
    <dgm:pt modelId="{12A0660F-21D0-41D6-BFCB-BCF7EB31FB13}" type="parTrans" cxnId="{510B7900-0DEA-4E40-AB68-F75848812EC5}">
      <dgm:prSet/>
      <dgm:spPr/>
      <dgm:t>
        <a:bodyPr/>
        <a:lstStyle/>
        <a:p>
          <a:endParaRPr lang="es-ES"/>
        </a:p>
      </dgm:t>
    </dgm:pt>
    <dgm:pt modelId="{C6813735-C940-44BC-A315-19332C0DC794}" type="sibTrans" cxnId="{510B7900-0DEA-4E40-AB68-F75848812EC5}">
      <dgm:prSet/>
      <dgm:spPr/>
      <dgm:t>
        <a:bodyPr/>
        <a:lstStyle/>
        <a:p>
          <a:endParaRPr lang="es-ES"/>
        </a:p>
      </dgm:t>
    </dgm:pt>
    <dgm:pt modelId="{8BCFDFE0-8423-47DC-A540-BD9060908A80}" type="pres">
      <dgm:prSet presAssocID="{8F343AD8-73D3-43D9-B5CD-F9E3DBD2CCE1}" presName="linearFlow" presStyleCnt="0">
        <dgm:presLayoutVars>
          <dgm:dir/>
          <dgm:animLvl val="lvl"/>
          <dgm:resizeHandles val="exact"/>
        </dgm:presLayoutVars>
      </dgm:prSet>
      <dgm:spPr/>
    </dgm:pt>
    <dgm:pt modelId="{DAF12900-5858-4102-A26F-16445D7E6626}" type="pres">
      <dgm:prSet presAssocID="{F2B2FD39-2203-44D7-B11A-1F7269812F3C}" presName="composite" presStyleCnt="0"/>
      <dgm:spPr/>
    </dgm:pt>
    <dgm:pt modelId="{02375E5E-853C-4188-BBFE-5A8BE6F2F321}" type="pres">
      <dgm:prSet presAssocID="{F2B2FD39-2203-44D7-B11A-1F7269812F3C}" presName="parentText" presStyleLbl="alignNode1" presStyleIdx="0" presStyleCnt="3">
        <dgm:presLayoutVars>
          <dgm:chMax val="1"/>
          <dgm:bulletEnabled val="1"/>
        </dgm:presLayoutVars>
      </dgm:prSet>
      <dgm:spPr/>
    </dgm:pt>
    <dgm:pt modelId="{B8350CAD-387F-47DC-9E7C-E43ABC4C4A37}" type="pres">
      <dgm:prSet presAssocID="{F2B2FD39-2203-44D7-B11A-1F7269812F3C}" presName="descendantText" presStyleLbl="alignAcc1" presStyleIdx="0" presStyleCnt="3">
        <dgm:presLayoutVars>
          <dgm:bulletEnabled val="1"/>
        </dgm:presLayoutVars>
      </dgm:prSet>
      <dgm:spPr/>
    </dgm:pt>
    <dgm:pt modelId="{04084AB1-D9BD-4F68-80B2-9B696728F866}" type="pres">
      <dgm:prSet presAssocID="{CDB7D95D-9D6F-41C0-99F9-D14AE5313386}" presName="sp" presStyleCnt="0"/>
      <dgm:spPr/>
    </dgm:pt>
    <dgm:pt modelId="{6070E7E3-43B9-403E-A9FD-4C5520D4BF03}" type="pres">
      <dgm:prSet presAssocID="{32384F5D-C591-401D-83DD-C444D6885FF8}" presName="composite" presStyleCnt="0"/>
      <dgm:spPr/>
    </dgm:pt>
    <dgm:pt modelId="{4E62D786-27E6-4DDA-8681-284CB2861384}" type="pres">
      <dgm:prSet presAssocID="{32384F5D-C591-401D-83DD-C444D6885FF8}" presName="parentText" presStyleLbl="alignNode1" presStyleIdx="1" presStyleCnt="3">
        <dgm:presLayoutVars>
          <dgm:chMax val="1"/>
          <dgm:bulletEnabled val="1"/>
        </dgm:presLayoutVars>
      </dgm:prSet>
      <dgm:spPr/>
    </dgm:pt>
    <dgm:pt modelId="{F7AFF10E-3ACB-4FAA-B65B-1A72A06629C7}" type="pres">
      <dgm:prSet presAssocID="{32384F5D-C591-401D-83DD-C444D6885FF8}" presName="descendantText" presStyleLbl="alignAcc1" presStyleIdx="1" presStyleCnt="3">
        <dgm:presLayoutVars>
          <dgm:bulletEnabled val="1"/>
        </dgm:presLayoutVars>
      </dgm:prSet>
      <dgm:spPr/>
    </dgm:pt>
    <dgm:pt modelId="{091823BC-B45F-49EB-B2C8-466A16DE6020}" type="pres">
      <dgm:prSet presAssocID="{F9D5EB0E-532A-4ADF-9419-7ED7C65D35D3}" presName="sp" presStyleCnt="0"/>
      <dgm:spPr/>
    </dgm:pt>
    <dgm:pt modelId="{B2458645-4D88-45AC-B273-7BDCCBE04E96}" type="pres">
      <dgm:prSet presAssocID="{740340AF-615D-4C97-9645-883EB74E0932}" presName="composite" presStyleCnt="0"/>
      <dgm:spPr/>
    </dgm:pt>
    <dgm:pt modelId="{D3D191EA-D696-4C15-839A-5676396F4F84}" type="pres">
      <dgm:prSet presAssocID="{740340AF-615D-4C97-9645-883EB74E0932}" presName="parentText" presStyleLbl="alignNode1" presStyleIdx="2" presStyleCnt="3">
        <dgm:presLayoutVars>
          <dgm:chMax val="1"/>
          <dgm:bulletEnabled val="1"/>
        </dgm:presLayoutVars>
      </dgm:prSet>
      <dgm:spPr/>
    </dgm:pt>
    <dgm:pt modelId="{77E42A11-7C9E-471E-BEA2-E012CA39D848}" type="pres">
      <dgm:prSet presAssocID="{740340AF-615D-4C97-9645-883EB74E0932}" presName="descendantText" presStyleLbl="alignAcc1" presStyleIdx="2" presStyleCnt="3">
        <dgm:presLayoutVars>
          <dgm:bulletEnabled val="1"/>
        </dgm:presLayoutVars>
      </dgm:prSet>
      <dgm:spPr/>
    </dgm:pt>
  </dgm:ptLst>
  <dgm:cxnLst>
    <dgm:cxn modelId="{510B7900-0DEA-4E40-AB68-F75848812EC5}" srcId="{740340AF-615D-4C97-9645-883EB74E0932}" destId="{9AF7513E-C592-4FC3-B706-B68913FE15D9}" srcOrd="0" destOrd="0" parTransId="{12A0660F-21D0-41D6-BFCB-BCF7EB31FB13}" sibTransId="{C6813735-C940-44BC-A315-19332C0DC794}"/>
    <dgm:cxn modelId="{7151931C-0119-4800-A9B0-063FEF47AFF9}" type="presOf" srcId="{25A1B797-A7B4-4934-914F-C82152C47AE8}" destId="{B8350CAD-387F-47DC-9E7C-E43ABC4C4A37}" srcOrd="0" destOrd="0" presId="urn:microsoft.com/office/officeart/2005/8/layout/chevron2"/>
    <dgm:cxn modelId="{27DCE533-19BA-4020-8F30-7CFDF45A6EF6}" srcId="{8F343AD8-73D3-43D9-B5CD-F9E3DBD2CCE1}" destId="{32384F5D-C591-401D-83DD-C444D6885FF8}" srcOrd="1" destOrd="0" parTransId="{AE559314-D9FA-4826-B8AB-43CA86DC7F4C}" sibTransId="{F9D5EB0E-532A-4ADF-9419-7ED7C65D35D3}"/>
    <dgm:cxn modelId="{07E0765F-F8EB-4A2C-9C42-E421618447D3}" type="presOf" srcId="{9AF7513E-C592-4FC3-B706-B68913FE15D9}" destId="{77E42A11-7C9E-471E-BEA2-E012CA39D848}" srcOrd="0" destOrd="0" presId="urn:microsoft.com/office/officeart/2005/8/layout/chevron2"/>
    <dgm:cxn modelId="{74601565-862F-4C7A-A876-6E8072EBA4F2}" srcId="{8F343AD8-73D3-43D9-B5CD-F9E3DBD2CCE1}" destId="{740340AF-615D-4C97-9645-883EB74E0932}" srcOrd="2" destOrd="0" parTransId="{DDACED7D-2CD4-4803-B627-85E9B4D0111E}" sibTransId="{CE634F0F-DDD6-4731-9A27-025F45BA2882}"/>
    <dgm:cxn modelId="{09238447-047C-4283-9E76-646383353513}" srcId="{32384F5D-C591-401D-83DD-C444D6885FF8}" destId="{4032FAC8-6922-4C4F-BEB6-0A0BDBD59DA1}" srcOrd="0" destOrd="0" parTransId="{0C408BFA-3F07-4ECA-A261-DEFFE7BE9583}" sibTransId="{BDB54B28-3955-448F-8ED6-4859235AFCD8}"/>
    <dgm:cxn modelId="{35E1B04A-BB94-48AA-81C3-9049D3B1273C}" type="presOf" srcId="{8F343AD8-73D3-43D9-B5CD-F9E3DBD2CCE1}" destId="{8BCFDFE0-8423-47DC-A540-BD9060908A80}" srcOrd="0" destOrd="0" presId="urn:microsoft.com/office/officeart/2005/8/layout/chevron2"/>
    <dgm:cxn modelId="{78062C9D-489D-4DC0-B1D1-1C697CC4D0F1}" type="presOf" srcId="{32384F5D-C591-401D-83DD-C444D6885FF8}" destId="{4E62D786-27E6-4DDA-8681-284CB2861384}" srcOrd="0" destOrd="0" presId="urn:microsoft.com/office/officeart/2005/8/layout/chevron2"/>
    <dgm:cxn modelId="{3C1E989D-C8A6-409E-9702-45FD1E936994}" type="presOf" srcId="{740340AF-615D-4C97-9645-883EB74E0932}" destId="{D3D191EA-D696-4C15-839A-5676396F4F84}" srcOrd="0" destOrd="0" presId="urn:microsoft.com/office/officeart/2005/8/layout/chevron2"/>
    <dgm:cxn modelId="{5B39FBAB-1DA1-49D8-AC81-A628EA677634}" srcId="{8F343AD8-73D3-43D9-B5CD-F9E3DBD2CCE1}" destId="{F2B2FD39-2203-44D7-B11A-1F7269812F3C}" srcOrd="0" destOrd="0" parTransId="{030C83FB-B8B5-4B97-BAE6-1F57873FB3A2}" sibTransId="{CDB7D95D-9D6F-41C0-99F9-D14AE5313386}"/>
    <dgm:cxn modelId="{B06FECBF-EE2B-41F1-AD76-E95FC5ADA6EA}" type="presOf" srcId="{F2B2FD39-2203-44D7-B11A-1F7269812F3C}" destId="{02375E5E-853C-4188-BBFE-5A8BE6F2F321}" srcOrd="0" destOrd="0" presId="urn:microsoft.com/office/officeart/2005/8/layout/chevron2"/>
    <dgm:cxn modelId="{24886BD9-856A-4E95-9941-FDC89BD0A032}" srcId="{F2B2FD39-2203-44D7-B11A-1F7269812F3C}" destId="{25A1B797-A7B4-4934-914F-C82152C47AE8}" srcOrd="0" destOrd="0" parTransId="{694F19A0-8854-4EC9-96F9-9CFCB76E155D}" sibTransId="{A9E3C009-485C-42D1-96D8-888B4B69A6BD}"/>
    <dgm:cxn modelId="{0C363BFD-A2B9-471D-976A-3F060E483150}" type="presOf" srcId="{4032FAC8-6922-4C4F-BEB6-0A0BDBD59DA1}" destId="{F7AFF10E-3ACB-4FAA-B65B-1A72A06629C7}" srcOrd="0" destOrd="0" presId="urn:microsoft.com/office/officeart/2005/8/layout/chevron2"/>
    <dgm:cxn modelId="{3BEA9686-1524-41C4-85F1-932CB2A2B53A}" type="presParOf" srcId="{8BCFDFE0-8423-47DC-A540-BD9060908A80}" destId="{DAF12900-5858-4102-A26F-16445D7E6626}" srcOrd="0" destOrd="0" presId="urn:microsoft.com/office/officeart/2005/8/layout/chevron2"/>
    <dgm:cxn modelId="{CD51ECE1-8434-4E1F-AA0E-F86C4C3BDCD6}" type="presParOf" srcId="{DAF12900-5858-4102-A26F-16445D7E6626}" destId="{02375E5E-853C-4188-BBFE-5A8BE6F2F321}" srcOrd="0" destOrd="0" presId="urn:microsoft.com/office/officeart/2005/8/layout/chevron2"/>
    <dgm:cxn modelId="{A614D8E5-256C-48C8-98D0-332F8E6257E1}" type="presParOf" srcId="{DAF12900-5858-4102-A26F-16445D7E6626}" destId="{B8350CAD-387F-47DC-9E7C-E43ABC4C4A37}" srcOrd="1" destOrd="0" presId="urn:microsoft.com/office/officeart/2005/8/layout/chevron2"/>
    <dgm:cxn modelId="{040B135E-241E-482C-B823-3A0F8640C22B}" type="presParOf" srcId="{8BCFDFE0-8423-47DC-A540-BD9060908A80}" destId="{04084AB1-D9BD-4F68-80B2-9B696728F866}" srcOrd="1" destOrd="0" presId="urn:microsoft.com/office/officeart/2005/8/layout/chevron2"/>
    <dgm:cxn modelId="{6288CAFC-11E3-4C5C-B430-48F541DC5AD4}" type="presParOf" srcId="{8BCFDFE0-8423-47DC-A540-BD9060908A80}" destId="{6070E7E3-43B9-403E-A9FD-4C5520D4BF03}" srcOrd="2" destOrd="0" presId="urn:microsoft.com/office/officeart/2005/8/layout/chevron2"/>
    <dgm:cxn modelId="{56988232-9CE7-4FD9-A11B-CF323149E0BB}" type="presParOf" srcId="{6070E7E3-43B9-403E-A9FD-4C5520D4BF03}" destId="{4E62D786-27E6-4DDA-8681-284CB2861384}" srcOrd="0" destOrd="0" presId="urn:microsoft.com/office/officeart/2005/8/layout/chevron2"/>
    <dgm:cxn modelId="{3DF75317-C3AC-4F97-9B70-8BC58832C735}" type="presParOf" srcId="{6070E7E3-43B9-403E-A9FD-4C5520D4BF03}" destId="{F7AFF10E-3ACB-4FAA-B65B-1A72A06629C7}" srcOrd="1" destOrd="0" presId="urn:microsoft.com/office/officeart/2005/8/layout/chevron2"/>
    <dgm:cxn modelId="{E2753CA8-4DE0-411E-AF95-90294CA85375}" type="presParOf" srcId="{8BCFDFE0-8423-47DC-A540-BD9060908A80}" destId="{091823BC-B45F-49EB-B2C8-466A16DE6020}" srcOrd="3" destOrd="0" presId="urn:microsoft.com/office/officeart/2005/8/layout/chevron2"/>
    <dgm:cxn modelId="{E9DE2973-A52F-4AED-B6FA-671F39D116AE}" type="presParOf" srcId="{8BCFDFE0-8423-47DC-A540-BD9060908A80}" destId="{B2458645-4D88-45AC-B273-7BDCCBE04E96}" srcOrd="4" destOrd="0" presId="urn:microsoft.com/office/officeart/2005/8/layout/chevron2"/>
    <dgm:cxn modelId="{AA596E05-C33D-47BE-8508-58F6CA72BC1D}" type="presParOf" srcId="{B2458645-4D88-45AC-B273-7BDCCBE04E96}" destId="{D3D191EA-D696-4C15-839A-5676396F4F84}" srcOrd="0" destOrd="0" presId="urn:microsoft.com/office/officeart/2005/8/layout/chevron2"/>
    <dgm:cxn modelId="{7C6F37E0-2F41-405C-8E7D-E15931AF722F}" type="presParOf" srcId="{B2458645-4D88-45AC-B273-7BDCCBE04E96}" destId="{77E42A11-7C9E-471E-BEA2-E012CA39D84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343AD8-73D3-43D9-B5CD-F9E3DBD2CCE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F2B2FD39-2203-44D7-B11A-1F7269812F3C}">
      <dgm:prSet phldrT="[Texto]"/>
      <dgm:spPr/>
      <dgm:t>
        <a:bodyPr/>
        <a:lstStyle/>
        <a:p>
          <a:r>
            <a:rPr lang="es-ES" dirty="0"/>
            <a:t>1</a:t>
          </a:r>
        </a:p>
      </dgm:t>
    </dgm:pt>
    <dgm:pt modelId="{030C83FB-B8B5-4B97-BAE6-1F57873FB3A2}" type="parTrans" cxnId="{5B39FBAB-1DA1-49D8-AC81-A628EA677634}">
      <dgm:prSet/>
      <dgm:spPr/>
      <dgm:t>
        <a:bodyPr/>
        <a:lstStyle/>
        <a:p>
          <a:endParaRPr lang="es-ES"/>
        </a:p>
      </dgm:t>
    </dgm:pt>
    <dgm:pt modelId="{CDB7D95D-9D6F-41C0-99F9-D14AE5313386}" type="sibTrans" cxnId="{5B39FBAB-1DA1-49D8-AC81-A628EA677634}">
      <dgm:prSet/>
      <dgm:spPr/>
      <dgm:t>
        <a:bodyPr/>
        <a:lstStyle/>
        <a:p>
          <a:endParaRPr lang="es-ES"/>
        </a:p>
      </dgm:t>
    </dgm:pt>
    <dgm:pt modelId="{25A1B797-A7B4-4934-914F-C82152C47AE8}">
      <dgm:prSet phldrT="[Texto]"/>
      <dgm:spPr/>
      <dgm:t>
        <a:bodyPr/>
        <a:lstStyle/>
        <a:p>
          <a:r>
            <a:rPr lang="es-ES" dirty="0"/>
            <a:t>Acción tutorial</a:t>
          </a:r>
        </a:p>
      </dgm:t>
    </dgm:pt>
    <dgm:pt modelId="{694F19A0-8854-4EC9-96F9-9CFCB76E155D}" type="parTrans" cxnId="{24886BD9-856A-4E95-9941-FDC89BD0A032}">
      <dgm:prSet/>
      <dgm:spPr/>
      <dgm:t>
        <a:bodyPr/>
        <a:lstStyle/>
        <a:p>
          <a:endParaRPr lang="es-ES"/>
        </a:p>
      </dgm:t>
    </dgm:pt>
    <dgm:pt modelId="{A9E3C009-485C-42D1-96D8-888B4B69A6BD}" type="sibTrans" cxnId="{24886BD9-856A-4E95-9941-FDC89BD0A032}">
      <dgm:prSet/>
      <dgm:spPr/>
      <dgm:t>
        <a:bodyPr/>
        <a:lstStyle/>
        <a:p>
          <a:endParaRPr lang="es-ES"/>
        </a:p>
      </dgm:t>
    </dgm:pt>
    <dgm:pt modelId="{32384F5D-C591-401D-83DD-C444D6885FF8}">
      <dgm:prSet phldrT="[Texto]"/>
      <dgm:spPr/>
      <dgm:t>
        <a:bodyPr/>
        <a:lstStyle/>
        <a:p>
          <a:r>
            <a:rPr lang="es-ES" dirty="0"/>
            <a:t>2</a:t>
          </a:r>
        </a:p>
      </dgm:t>
    </dgm:pt>
    <dgm:pt modelId="{AE559314-D9FA-4826-B8AB-43CA86DC7F4C}" type="parTrans" cxnId="{27DCE533-19BA-4020-8F30-7CFDF45A6EF6}">
      <dgm:prSet/>
      <dgm:spPr/>
      <dgm:t>
        <a:bodyPr/>
        <a:lstStyle/>
        <a:p>
          <a:endParaRPr lang="es-ES"/>
        </a:p>
      </dgm:t>
    </dgm:pt>
    <dgm:pt modelId="{F9D5EB0E-532A-4ADF-9419-7ED7C65D35D3}" type="sibTrans" cxnId="{27DCE533-19BA-4020-8F30-7CFDF45A6EF6}">
      <dgm:prSet/>
      <dgm:spPr/>
      <dgm:t>
        <a:bodyPr/>
        <a:lstStyle/>
        <a:p>
          <a:endParaRPr lang="es-ES"/>
        </a:p>
      </dgm:t>
    </dgm:pt>
    <dgm:pt modelId="{4032FAC8-6922-4C4F-BEB6-0A0BDBD59DA1}">
      <dgm:prSet phldrT="[Texto]"/>
      <dgm:spPr/>
      <dgm:t>
        <a:bodyPr/>
        <a:lstStyle/>
        <a:p>
          <a:r>
            <a:rPr lang="es-ES" dirty="0"/>
            <a:t>Mejora de la convivencia, la comunicación y la participación</a:t>
          </a:r>
        </a:p>
      </dgm:t>
    </dgm:pt>
    <dgm:pt modelId="{0C408BFA-3F07-4ECA-A261-DEFFE7BE9583}" type="parTrans" cxnId="{09238447-047C-4283-9E76-646383353513}">
      <dgm:prSet/>
      <dgm:spPr/>
      <dgm:t>
        <a:bodyPr/>
        <a:lstStyle/>
        <a:p>
          <a:endParaRPr lang="es-ES"/>
        </a:p>
      </dgm:t>
    </dgm:pt>
    <dgm:pt modelId="{BDB54B28-3955-448F-8ED6-4859235AFCD8}" type="sibTrans" cxnId="{09238447-047C-4283-9E76-646383353513}">
      <dgm:prSet/>
      <dgm:spPr/>
      <dgm:t>
        <a:bodyPr/>
        <a:lstStyle/>
        <a:p>
          <a:endParaRPr lang="es-ES"/>
        </a:p>
      </dgm:t>
    </dgm:pt>
    <dgm:pt modelId="{740340AF-615D-4C97-9645-883EB74E0932}">
      <dgm:prSet phldrT="[Texto]"/>
      <dgm:spPr/>
      <dgm:t>
        <a:bodyPr/>
        <a:lstStyle/>
        <a:p>
          <a:r>
            <a:rPr lang="es-ES" dirty="0"/>
            <a:t>3</a:t>
          </a:r>
        </a:p>
      </dgm:t>
    </dgm:pt>
    <dgm:pt modelId="{DDACED7D-2CD4-4803-B627-85E9B4D0111E}" type="parTrans" cxnId="{74601565-862F-4C7A-A876-6E8072EBA4F2}">
      <dgm:prSet/>
      <dgm:spPr/>
      <dgm:t>
        <a:bodyPr/>
        <a:lstStyle/>
        <a:p>
          <a:endParaRPr lang="es-ES"/>
        </a:p>
      </dgm:t>
    </dgm:pt>
    <dgm:pt modelId="{CE634F0F-DDD6-4731-9A27-025F45BA2882}" type="sibTrans" cxnId="{74601565-862F-4C7A-A876-6E8072EBA4F2}">
      <dgm:prSet/>
      <dgm:spPr/>
      <dgm:t>
        <a:bodyPr/>
        <a:lstStyle/>
        <a:p>
          <a:endParaRPr lang="es-ES"/>
        </a:p>
      </dgm:t>
    </dgm:pt>
    <dgm:pt modelId="{9AF7513E-C592-4FC3-B706-B68913FE15D9}">
      <dgm:prSet phldrT="[Texto]"/>
      <dgm:spPr/>
      <dgm:t>
        <a:bodyPr/>
        <a:lstStyle/>
        <a:p>
          <a:r>
            <a:rPr lang="es-ES" dirty="0"/>
            <a:t>Mejora del sistema relacional</a:t>
          </a:r>
        </a:p>
      </dgm:t>
    </dgm:pt>
    <dgm:pt modelId="{12A0660F-21D0-41D6-BFCB-BCF7EB31FB13}" type="parTrans" cxnId="{510B7900-0DEA-4E40-AB68-F75848812EC5}">
      <dgm:prSet/>
      <dgm:spPr/>
      <dgm:t>
        <a:bodyPr/>
        <a:lstStyle/>
        <a:p>
          <a:endParaRPr lang="es-ES"/>
        </a:p>
      </dgm:t>
    </dgm:pt>
    <dgm:pt modelId="{C6813735-C940-44BC-A315-19332C0DC794}" type="sibTrans" cxnId="{510B7900-0DEA-4E40-AB68-F75848812EC5}">
      <dgm:prSet/>
      <dgm:spPr/>
      <dgm:t>
        <a:bodyPr/>
        <a:lstStyle/>
        <a:p>
          <a:endParaRPr lang="es-ES"/>
        </a:p>
      </dgm:t>
    </dgm:pt>
    <dgm:pt modelId="{8BCFDFE0-8423-47DC-A540-BD9060908A80}" type="pres">
      <dgm:prSet presAssocID="{8F343AD8-73D3-43D9-B5CD-F9E3DBD2CCE1}" presName="linearFlow" presStyleCnt="0">
        <dgm:presLayoutVars>
          <dgm:dir/>
          <dgm:animLvl val="lvl"/>
          <dgm:resizeHandles val="exact"/>
        </dgm:presLayoutVars>
      </dgm:prSet>
      <dgm:spPr/>
    </dgm:pt>
    <dgm:pt modelId="{DAF12900-5858-4102-A26F-16445D7E6626}" type="pres">
      <dgm:prSet presAssocID="{F2B2FD39-2203-44D7-B11A-1F7269812F3C}" presName="composite" presStyleCnt="0"/>
      <dgm:spPr/>
    </dgm:pt>
    <dgm:pt modelId="{02375E5E-853C-4188-BBFE-5A8BE6F2F321}" type="pres">
      <dgm:prSet presAssocID="{F2B2FD39-2203-44D7-B11A-1F7269812F3C}" presName="parentText" presStyleLbl="alignNode1" presStyleIdx="0" presStyleCnt="3">
        <dgm:presLayoutVars>
          <dgm:chMax val="1"/>
          <dgm:bulletEnabled val="1"/>
        </dgm:presLayoutVars>
      </dgm:prSet>
      <dgm:spPr/>
    </dgm:pt>
    <dgm:pt modelId="{B8350CAD-387F-47DC-9E7C-E43ABC4C4A37}" type="pres">
      <dgm:prSet presAssocID="{F2B2FD39-2203-44D7-B11A-1F7269812F3C}" presName="descendantText" presStyleLbl="alignAcc1" presStyleIdx="0" presStyleCnt="3">
        <dgm:presLayoutVars>
          <dgm:bulletEnabled val="1"/>
        </dgm:presLayoutVars>
      </dgm:prSet>
      <dgm:spPr/>
    </dgm:pt>
    <dgm:pt modelId="{04084AB1-D9BD-4F68-80B2-9B696728F866}" type="pres">
      <dgm:prSet presAssocID="{CDB7D95D-9D6F-41C0-99F9-D14AE5313386}" presName="sp" presStyleCnt="0"/>
      <dgm:spPr/>
    </dgm:pt>
    <dgm:pt modelId="{6070E7E3-43B9-403E-A9FD-4C5520D4BF03}" type="pres">
      <dgm:prSet presAssocID="{32384F5D-C591-401D-83DD-C444D6885FF8}" presName="composite" presStyleCnt="0"/>
      <dgm:spPr/>
    </dgm:pt>
    <dgm:pt modelId="{4E62D786-27E6-4DDA-8681-284CB2861384}" type="pres">
      <dgm:prSet presAssocID="{32384F5D-C591-401D-83DD-C444D6885FF8}" presName="parentText" presStyleLbl="alignNode1" presStyleIdx="1" presStyleCnt="3">
        <dgm:presLayoutVars>
          <dgm:chMax val="1"/>
          <dgm:bulletEnabled val="1"/>
        </dgm:presLayoutVars>
      </dgm:prSet>
      <dgm:spPr/>
    </dgm:pt>
    <dgm:pt modelId="{F7AFF10E-3ACB-4FAA-B65B-1A72A06629C7}" type="pres">
      <dgm:prSet presAssocID="{32384F5D-C591-401D-83DD-C444D6885FF8}" presName="descendantText" presStyleLbl="alignAcc1" presStyleIdx="1" presStyleCnt="3">
        <dgm:presLayoutVars>
          <dgm:bulletEnabled val="1"/>
        </dgm:presLayoutVars>
      </dgm:prSet>
      <dgm:spPr/>
    </dgm:pt>
    <dgm:pt modelId="{091823BC-B45F-49EB-B2C8-466A16DE6020}" type="pres">
      <dgm:prSet presAssocID="{F9D5EB0E-532A-4ADF-9419-7ED7C65D35D3}" presName="sp" presStyleCnt="0"/>
      <dgm:spPr/>
    </dgm:pt>
    <dgm:pt modelId="{B2458645-4D88-45AC-B273-7BDCCBE04E96}" type="pres">
      <dgm:prSet presAssocID="{740340AF-615D-4C97-9645-883EB74E0932}" presName="composite" presStyleCnt="0"/>
      <dgm:spPr/>
    </dgm:pt>
    <dgm:pt modelId="{D3D191EA-D696-4C15-839A-5676396F4F84}" type="pres">
      <dgm:prSet presAssocID="{740340AF-615D-4C97-9645-883EB74E0932}" presName="parentText" presStyleLbl="alignNode1" presStyleIdx="2" presStyleCnt="3">
        <dgm:presLayoutVars>
          <dgm:chMax val="1"/>
          <dgm:bulletEnabled val="1"/>
        </dgm:presLayoutVars>
      </dgm:prSet>
      <dgm:spPr/>
    </dgm:pt>
    <dgm:pt modelId="{77E42A11-7C9E-471E-BEA2-E012CA39D848}" type="pres">
      <dgm:prSet presAssocID="{740340AF-615D-4C97-9645-883EB74E0932}" presName="descendantText" presStyleLbl="alignAcc1" presStyleIdx="2" presStyleCnt="3">
        <dgm:presLayoutVars>
          <dgm:bulletEnabled val="1"/>
        </dgm:presLayoutVars>
      </dgm:prSet>
      <dgm:spPr/>
    </dgm:pt>
  </dgm:ptLst>
  <dgm:cxnLst>
    <dgm:cxn modelId="{510B7900-0DEA-4E40-AB68-F75848812EC5}" srcId="{740340AF-615D-4C97-9645-883EB74E0932}" destId="{9AF7513E-C592-4FC3-B706-B68913FE15D9}" srcOrd="0" destOrd="0" parTransId="{12A0660F-21D0-41D6-BFCB-BCF7EB31FB13}" sibTransId="{C6813735-C940-44BC-A315-19332C0DC794}"/>
    <dgm:cxn modelId="{7151931C-0119-4800-A9B0-063FEF47AFF9}" type="presOf" srcId="{25A1B797-A7B4-4934-914F-C82152C47AE8}" destId="{B8350CAD-387F-47DC-9E7C-E43ABC4C4A37}" srcOrd="0" destOrd="0" presId="urn:microsoft.com/office/officeart/2005/8/layout/chevron2"/>
    <dgm:cxn modelId="{27DCE533-19BA-4020-8F30-7CFDF45A6EF6}" srcId="{8F343AD8-73D3-43D9-B5CD-F9E3DBD2CCE1}" destId="{32384F5D-C591-401D-83DD-C444D6885FF8}" srcOrd="1" destOrd="0" parTransId="{AE559314-D9FA-4826-B8AB-43CA86DC7F4C}" sibTransId="{F9D5EB0E-532A-4ADF-9419-7ED7C65D35D3}"/>
    <dgm:cxn modelId="{07E0765F-F8EB-4A2C-9C42-E421618447D3}" type="presOf" srcId="{9AF7513E-C592-4FC3-B706-B68913FE15D9}" destId="{77E42A11-7C9E-471E-BEA2-E012CA39D848}" srcOrd="0" destOrd="0" presId="urn:microsoft.com/office/officeart/2005/8/layout/chevron2"/>
    <dgm:cxn modelId="{74601565-862F-4C7A-A876-6E8072EBA4F2}" srcId="{8F343AD8-73D3-43D9-B5CD-F9E3DBD2CCE1}" destId="{740340AF-615D-4C97-9645-883EB74E0932}" srcOrd="2" destOrd="0" parTransId="{DDACED7D-2CD4-4803-B627-85E9B4D0111E}" sibTransId="{CE634F0F-DDD6-4731-9A27-025F45BA2882}"/>
    <dgm:cxn modelId="{09238447-047C-4283-9E76-646383353513}" srcId="{32384F5D-C591-401D-83DD-C444D6885FF8}" destId="{4032FAC8-6922-4C4F-BEB6-0A0BDBD59DA1}" srcOrd="0" destOrd="0" parTransId="{0C408BFA-3F07-4ECA-A261-DEFFE7BE9583}" sibTransId="{BDB54B28-3955-448F-8ED6-4859235AFCD8}"/>
    <dgm:cxn modelId="{35E1B04A-BB94-48AA-81C3-9049D3B1273C}" type="presOf" srcId="{8F343AD8-73D3-43D9-B5CD-F9E3DBD2CCE1}" destId="{8BCFDFE0-8423-47DC-A540-BD9060908A80}" srcOrd="0" destOrd="0" presId="urn:microsoft.com/office/officeart/2005/8/layout/chevron2"/>
    <dgm:cxn modelId="{78062C9D-489D-4DC0-B1D1-1C697CC4D0F1}" type="presOf" srcId="{32384F5D-C591-401D-83DD-C444D6885FF8}" destId="{4E62D786-27E6-4DDA-8681-284CB2861384}" srcOrd="0" destOrd="0" presId="urn:microsoft.com/office/officeart/2005/8/layout/chevron2"/>
    <dgm:cxn modelId="{3C1E989D-C8A6-409E-9702-45FD1E936994}" type="presOf" srcId="{740340AF-615D-4C97-9645-883EB74E0932}" destId="{D3D191EA-D696-4C15-839A-5676396F4F84}" srcOrd="0" destOrd="0" presId="urn:microsoft.com/office/officeart/2005/8/layout/chevron2"/>
    <dgm:cxn modelId="{5B39FBAB-1DA1-49D8-AC81-A628EA677634}" srcId="{8F343AD8-73D3-43D9-B5CD-F9E3DBD2CCE1}" destId="{F2B2FD39-2203-44D7-B11A-1F7269812F3C}" srcOrd="0" destOrd="0" parTransId="{030C83FB-B8B5-4B97-BAE6-1F57873FB3A2}" sibTransId="{CDB7D95D-9D6F-41C0-99F9-D14AE5313386}"/>
    <dgm:cxn modelId="{B06FECBF-EE2B-41F1-AD76-E95FC5ADA6EA}" type="presOf" srcId="{F2B2FD39-2203-44D7-B11A-1F7269812F3C}" destId="{02375E5E-853C-4188-BBFE-5A8BE6F2F321}" srcOrd="0" destOrd="0" presId="urn:microsoft.com/office/officeart/2005/8/layout/chevron2"/>
    <dgm:cxn modelId="{24886BD9-856A-4E95-9941-FDC89BD0A032}" srcId="{F2B2FD39-2203-44D7-B11A-1F7269812F3C}" destId="{25A1B797-A7B4-4934-914F-C82152C47AE8}" srcOrd="0" destOrd="0" parTransId="{694F19A0-8854-4EC9-96F9-9CFCB76E155D}" sibTransId="{A9E3C009-485C-42D1-96D8-888B4B69A6BD}"/>
    <dgm:cxn modelId="{0C363BFD-A2B9-471D-976A-3F060E483150}" type="presOf" srcId="{4032FAC8-6922-4C4F-BEB6-0A0BDBD59DA1}" destId="{F7AFF10E-3ACB-4FAA-B65B-1A72A06629C7}" srcOrd="0" destOrd="0" presId="urn:microsoft.com/office/officeart/2005/8/layout/chevron2"/>
    <dgm:cxn modelId="{3BEA9686-1524-41C4-85F1-932CB2A2B53A}" type="presParOf" srcId="{8BCFDFE0-8423-47DC-A540-BD9060908A80}" destId="{DAF12900-5858-4102-A26F-16445D7E6626}" srcOrd="0" destOrd="0" presId="urn:microsoft.com/office/officeart/2005/8/layout/chevron2"/>
    <dgm:cxn modelId="{CD51ECE1-8434-4E1F-AA0E-F86C4C3BDCD6}" type="presParOf" srcId="{DAF12900-5858-4102-A26F-16445D7E6626}" destId="{02375E5E-853C-4188-BBFE-5A8BE6F2F321}" srcOrd="0" destOrd="0" presId="urn:microsoft.com/office/officeart/2005/8/layout/chevron2"/>
    <dgm:cxn modelId="{A614D8E5-256C-48C8-98D0-332F8E6257E1}" type="presParOf" srcId="{DAF12900-5858-4102-A26F-16445D7E6626}" destId="{B8350CAD-387F-47DC-9E7C-E43ABC4C4A37}" srcOrd="1" destOrd="0" presId="urn:microsoft.com/office/officeart/2005/8/layout/chevron2"/>
    <dgm:cxn modelId="{040B135E-241E-482C-B823-3A0F8640C22B}" type="presParOf" srcId="{8BCFDFE0-8423-47DC-A540-BD9060908A80}" destId="{04084AB1-D9BD-4F68-80B2-9B696728F866}" srcOrd="1" destOrd="0" presId="urn:microsoft.com/office/officeart/2005/8/layout/chevron2"/>
    <dgm:cxn modelId="{6288CAFC-11E3-4C5C-B430-48F541DC5AD4}" type="presParOf" srcId="{8BCFDFE0-8423-47DC-A540-BD9060908A80}" destId="{6070E7E3-43B9-403E-A9FD-4C5520D4BF03}" srcOrd="2" destOrd="0" presId="urn:microsoft.com/office/officeart/2005/8/layout/chevron2"/>
    <dgm:cxn modelId="{56988232-9CE7-4FD9-A11B-CF323149E0BB}" type="presParOf" srcId="{6070E7E3-43B9-403E-A9FD-4C5520D4BF03}" destId="{4E62D786-27E6-4DDA-8681-284CB2861384}" srcOrd="0" destOrd="0" presId="urn:microsoft.com/office/officeart/2005/8/layout/chevron2"/>
    <dgm:cxn modelId="{3DF75317-C3AC-4F97-9B70-8BC58832C735}" type="presParOf" srcId="{6070E7E3-43B9-403E-A9FD-4C5520D4BF03}" destId="{F7AFF10E-3ACB-4FAA-B65B-1A72A06629C7}" srcOrd="1" destOrd="0" presId="urn:microsoft.com/office/officeart/2005/8/layout/chevron2"/>
    <dgm:cxn modelId="{E2753CA8-4DE0-411E-AF95-90294CA85375}" type="presParOf" srcId="{8BCFDFE0-8423-47DC-A540-BD9060908A80}" destId="{091823BC-B45F-49EB-B2C8-466A16DE6020}" srcOrd="3" destOrd="0" presId="urn:microsoft.com/office/officeart/2005/8/layout/chevron2"/>
    <dgm:cxn modelId="{E9DE2973-A52F-4AED-B6FA-671F39D116AE}" type="presParOf" srcId="{8BCFDFE0-8423-47DC-A540-BD9060908A80}" destId="{B2458645-4D88-45AC-B273-7BDCCBE04E96}" srcOrd="4" destOrd="0" presId="urn:microsoft.com/office/officeart/2005/8/layout/chevron2"/>
    <dgm:cxn modelId="{AA596E05-C33D-47BE-8508-58F6CA72BC1D}" type="presParOf" srcId="{B2458645-4D88-45AC-B273-7BDCCBE04E96}" destId="{D3D191EA-D696-4C15-839A-5676396F4F84}" srcOrd="0" destOrd="0" presId="urn:microsoft.com/office/officeart/2005/8/layout/chevron2"/>
    <dgm:cxn modelId="{7C6F37E0-2F41-405C-8E7D-E15931AF722F}" type="presParOf" srcId="{B2458645-4D88-45AC-B273-7BDCCBE04E96}" destId="{77E42A11-7C9E-471E-BEA2-E012CA39D84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75E5E-853C-4188-BBFE-5A8BE6F2F321}">
      <dsp:nvSpPr>
        <dsp:cNvPr id="0" name=""/>
        <dsp:cNvSpPr/>
      </dsp:nvSpPr>
      <dsp:spPr>
        <a:xfrm rot="5400000">
          <a:off x="-177715" y="179341"/>
          <a:ext cx="1184770" cy="8293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1</a:t>
          </a:r>
        </a:p>
      </dsp:txBody>
      <dsp:txXfrm rot="-5400000">
        <a:off x="1" y="416296"/>
        <a:ext cx="829339" cy="355431"/>
      </dsp:txXfrm>
    </dsp:sp>
    <dsp:sp modelId="{B8350CAD-387F-47DC-9E7C-E43ABC4C4A37}">
      <dsp:nvSpPr>
        <dsp:cNvPr id="0" name=""/>
        <dsp:cNvSpPr/>
      </dsp:nvSpPr>
      <dsp:spPr>
        <a:xfrm rot="5400000">
          <a:off x="3413995" y="-2583030"/>
          <a:ext cx="770100" cy="59394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S" sz="3100" kern="1200" dirty="0"/>
            <a:t>Formación del profesorado</a:t>
          </a:r>
        </a:p>
      </dsp:txBody>
      <dsp:txXfrm rot="-5400000">
        <a:off x="829340" y="39218"/>
        <a:ext cx="5901819" cy="694914"/>
      </dsp:txXfrm>
    </dsp:sp>
    <dsp:sp modelId="{4E62D786-27E6-4DDA-8681-284CB2861384}">
      <dsp:nvSpPr>
        <dsp:cNvPr id="0" name=""/>
        <dsp:cNvSpPr/>
      </dsp:nvSpPr>
      <dsp:spPr>
        <a:xfrm rot="5400000">
          <a:off x="-177715" y="1162970"/>
          <a:ext cx="1184770" cy="8293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2</a:t>
          </a:r>
        </a:p>
      </dsp:txBody>
      <dsp:txXfrm rot="-5400000">
        <a:off x="1" y="1399925"/>
        <a:ext cx="829339" cy="355431"/>
      </dsp:txXfrm>
    </dsp:sp>
    <dsp:sp modelId="{F7AFF10E-3ACB-4FAA-B65B-1A72A06629C7}">
      <dsp:nvSpPr>
        <dsp:cNvPr id="0" name=""/>
        <dsp:cNvSpPr/>
      </dsp:nvSpPr>
      <dsp:spPr>
        <a:xfrm rot="5400000">
          <a:off x="3413995" y="-1599401"/>
          <a:ext cx="770100" cy="59394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S" sz="3100" kern="1200" dirty="0"/>
            <a:t>Implicación de la comunidad</a:t>
          </a:r>
        </a:p>
      </dsp:txBody>
      <dsp:txXfrm rot="-5400000">
        <a:off x="829340" y="1022847"/>
        <a:ext cx="5901819" cy="694914"/>
      </dsp:txXfrm>
    </dsp:sp>
    <dsp:sp modelId="{D3D191EA-D696-4C15-839A-5676396F4F84}">
      <dsp:nvSpPr>
        <dsp:cNvPr id="0" name=""/>
        <dsp:cNvSpPr/>
      </dsp:nvSpPr>
      <dsp:spPr>
        <a:xfrm rot="5400000">
          <a:off x="-177715" y="2146599"/>
          <a:ext cx="1184770" cy="8293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3</a:t>
          </a:r>
        </a:p>
      </dsp:txBody>
      <dsp:txXfrm rot="-5400000">
        <a:off x="1" y="2383554"/>
        <a:ext cx="829339" cy="355431"/>
      </dsp:txXfrm>
    </dsp:sp>
    <dsp:sp modelId="{77E42A11-7C9E-471E-BEA2-E012CA39D848}">
      <dsp:nvSpPr>
        <dsp:cNvPr id="0" name=""/>
        <dsp:cNvSpPr/>
      </dsp:nvSpPr>
      <dsp:spPr>
        <a:xfrm rot="5400000">
          <a:off x="3413995" y="-615772"/>
          <a:ext cx="770100" cy="59394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S" sz="3100" kern="1200" dirty="0"/>
            <a:t>Plan para la puesta en marcha</a:t>
          </a:r>
        </a:p>
      </dsp:txBody>
      <dsp:txXfrm rot="-5400000">
        <a:off x="829340" y="2006476"/>
        <a:ext cx="5901819" cy="694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75E5E-853C-4188-BBFE-5A8BE6F2F321}">
      <dsp:nvSpPr>
        <dsp:cNvPr id="0" name=""/>
        <dsp:cNvSpPr/>
      </dsp:nvSpPr>
      <dsp:spPr>
        <a:xfrm rot="5400000">
          <a:off x="-177715" y="179341"/>
          <a:ext cx="1184770" cy="8293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1</a:t>
          </a:r>
        </a:p>
      </dsp:txBody>
      <dsp:txXfrm rot="-5400000">
        <a:off x="1" y="416296"/>
        <a:ext cx="829339" cy="355431"/>
      </dsp:txXfrm>
    </dsp:sp>
    <dsp:sp modelId="{B8350CAD-387F-47DC-9E7C-E43ABC4C4A37}">
      <dsp:nvSpPr>
        <dsp:cNvPr id="0" name=""/>
        <dsp:cNvSpPr/>
      </dsp:nvSpPr>
      <dsp:spPr>
        <a:xfrm rot="5400000">
          <a:off x="3413995" y="-2583030"/>
          <a:ext cx="770100" cy="59394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a:t>Acción tutorial</a:t>
          </a:r>
        </a:p>
      </dsp:txBody>
      <dsp:txXfrm rot="-5400000">
        <a:off x="829340" y="39218"/>
        <a:ext cx="5901819" cy="694914"/>
      </dsp:txXfrm>
    </dsp:sp>
    <dsp:sp modelId="{4E62D786-27E6-4DDA-8681-284CB2861384}">
      <dsp:nvSpPr>
        <dsp:cNvPr id="0" name=""/>
        <dsp:cNvSpPr/>
      </dsp:nvSpPr>
      <dsp:spPr>
        <a:xfrm rot="5400000">
          <a:off x="-177715" y="1162970"/>
          <a:ext cx="1184770" cy="8293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2</a:t>
          </a:r>
        </a:p>
      </dsp:txBody>
      <dsp:txXfrm rot="-5400000">
        <a:off x="1" y="1399925"/>
        <a:ext cx="829339" cy="355431"/>
      </dsp:txXfrm>
    </dsp:sp>
    <dsp:sp modelId="{F7AFF10E-3ACB-4FAA-B65B-1A72A06629C7}">
      <dsp:nvSpPr>
        <dsp:cNvPr id="0" name=""/>
        <dsp:cNvSpPr/>
      </dsp:nvSpPr>
      <dsp:spPr>
        <a:xfrm rot="5400000">
          <a:off x="3413995" y="-1599401"/>
          <a:ext cx="770100" cy="59394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a:t>Mejora de la convivencia, la comunicación y la participación</a:t>
          </a:r>
        </a:p>
      </dsp:txBody>
      <dsp:txXfrm rot="-5400000">
        <a:off x="829340" y="1022847"/>
        <a:ext cx="5901819" cy="694914"/>
      </dsp:txXfrm>
    </dsp:sp>
    <dsp:sp modelId="{D3D191EA-D696-4C15-839A-5676396F4F84}">
      <dsp:nvSpPr>
        <dsp:cNvPr id="0" name=""/>
        <dsp:cNvSpPr/>
      </dsp:nvSpPr>
      <dsp:spPr>
        <a:xfrm rot="5400000">
          <a:off x="-177715" y="2146599"/>
          <a:ext cx="1184770" cy="8293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3</a:t>
          </a:r>
        </a:p>
      </dsp:txBody>
      <dsp:txXfrm rot="-5400000">
        <a:off x="1" y="2383554"/>
        <a:ext cx="829339" cy="355431"/>
      </dsp:txXfrm>
    </dsp:sp>
    <dsp:sp modelId="{77E42A11-7C9E-471E-BEA2-E012CA39D848}">
      <dsp:nvSpPr>
        <dsp:cNvPr id="0" name=""/>
        <dsp:cNvSpPr/>
      </dsp:nvSpPr>
      <dsp:spPr>
        <a:xfrm rot="5400000">
          <a:off x="3413995" y="-615772"/>
          <a:ext cx="770100" cy="59394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a:t>Mejora del sistema relacional</a:t>
          </a:r>
        </a:p>
      </dsp:txBody>
      <dsp:txXfrm rot="-5400000">
        <a:off x="829340" y="2006476"/>
        <a:ext cx="5901819" cy="6949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807205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59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33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6689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453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2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84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647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569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958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540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442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264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295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50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5859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0394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4963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496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496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876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99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76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p:nvPr/>
        </p:nvSpPr>
        <p:spPr>
          <a:xfrm>
            <a:off x="0" y="604500"/>
            <a:ext cx="6087300" cy="3934500"/>
          </a:xfrm>
          <a:prstGeom prst="rect">
            <a:avLst/>
          </a:prstGeom>
          <a:solidFill>
            <a:schemeClr val="lt1"/>
          </a:solidFill>
          <a:ln>
            <a:noFill/>
          </a:ln>
          <a:effectLst>
            <a:outerShdw blurRad="285750" dist="9525" dir="5400000" algn="bl" rotWithShape="0">
              <a:srgbClr val="010E1B">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998100" y="604500"/>
            <a:ext cx="3597600" cy="3934500"/>
          </a:xfrm>
          <a:prstGeom prst="rect">
            <a:avLst/>
          </a:prstGeom>
        </p:spPr>
        <p:txBody>
          <a:bodyPr spcFirstLastPara="1" wrap="square" lIns="0" tIns="0" rIns="0" bIns="0" anchor="ctr" anchorCtr="0"/>
          <a:lstStyle>
            <a:lvl1pPr lvl="0" algn="l">
              <a:spcBef>
                <a:spcPts val="0"/>
              </a:spcBef>
              <a:spcAft>
                <a:spcPts val="0"/>
              </a:spcAft>
              <a:buSzPts val="3600"/>
              <a:buNone/>
              <a:defRPr sz="3600"/>
            </a:lvl1pPr>
            <a:lvl2pPr lvl="1" algn="l">
              <a:spcBef>
                <a:spcPts val="0"/>
              </a:spcBef>
              <a:spcAft>
                <a:spcPts val="0"/>
              </a:spcAft>
              <a:buSzPts val="3600"/>
              <a:buNone/>
              <a:defRPr sz="3600"/>
            </a:lvl2pPr>
            <a:lvl3pPr lvl="2" algn="l">
              <a:spcBef>
                <a:spcPts val="0"/>
              </a:spcBef>
              <a:spcAft>
                <a:spcPts val="0"/>
              </a:spcAft>
              <a:buSzPts val="3600"/>
              <a:buNone/>
              <a:defRPr sz="3600"/>
            </a:lvl3pPr>
            <a:lvl4pPr lvl="3" algn="l">
              <a:spcBef>
                <a:spcPts val="0"/>
              </a:spcBef>
              <a:spcAft>
                <a:spcPts val="0"/>
              </a:spcAft>
              <a:buSzPts val="3600"/>
              <a:buNone/>
              <a:defRPr sz="3600"/>
            </a:lvl4pPr>
            <a:lvl5pPr lvl="4" algn="l">
              <a:spcBef>
                <a:spcPts val="0"/>
              </a:spcBef>
              <a:spcAft>
                <a:spcPts val="0"/>
              </a:spcAft>
              <a:buSzPts val="3600"/>
              <a:buNone/>
              <a:defRPr sz="3600"/>
            </a:lvl5pPr>
            <a:lvl6pPr lvl="5" algn="l">
              <a:spcBef>
                <a:spcPts val="0"/>
              </a:spcBef>
              <a:spcAft>
                <a:spcPts val="0"/>
              </a:spcAft>
              <a:buSzPts val="3600"/>
              <a:buNone/>
              <a:defRPr sz="3600"/>
            </a:lvl6pPr>
            <a:lvl7pPr lvl="6" algn="l">
              <a:spcBef>
                <a:spcPts val="0"/>
              </a:spcBef>
              <a:spcAft>
                <a:spcPts val="0"/>
              </a:spcAft>
              <a:buSzPts val="3600"/>
              <a:buNone/>
              <a:defRPr sz="3600"/>
            </a:lvl7pPr>
            <a:lvl8pPr lvl="7" algn="l">
              <a:spcBef>
                <a:spcPts val="0"/>
              </a:spcBef>
              <a:spcAft>
                <a:spcPts val="0"/>
              </a:spcAft>
              <a:buSzPts val="3600"/>
              <a:buNone/>
              <a:defRPr sz="3600"/>
            </a:lvl8pPr>
            <a:lvl9pPr lvl="8" algn="l">
              <a:spcBef>
                <a:spcPts val="0"/>
              </a:spcBef>
              <a:spcAft>
                <a:spcPts val="0"/>
              </a:spcAft>
              <a:buSzPts val="3600"/>
              <a:buNone/>
              <a:defRPr sz="3600"/>
            </a:lvl9pPr>
          </a:lstStyle>
          <a:p>
            <a:endParaRPr/>
          </a:p>
        </p:txBody>
      </p:sp>
      <p:cxnSp>
        <p:nvCxnSpPr>
          <p:cNvPr id="13" name="Google Shape;13;p2"/>
          <p:cNvCxnSpPr/>
          <p:nvPr/>
        </p:nvCxnSpPr>
        <p:spPr>
          <a:xfrm>
            <a:off x="1524459" y="1797900"/>
            <a:ext cx="0" cy="1547700"/>
          </a:xfrm>
          <a:prstGeom prst="straightConnector1">
            <a:avLst/>
          </a:prstGeom>
          <a:noFill/>
          <a:ln w="9525" cap="flat" cmpd="sng">
            <a:solidFill>
              <a:srgbClr val="D9DCE6"/>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sp>
        <p:nvSpPr>
          <p:cNvPr id="15" name="Google Shape;15;p3"/>
          <p:cNvSpPr/>
          <p:nvPr/>
        </p:nvSpPr>
        <p:spPr>
          <a:xfrm>
            <a:off x="0" y="604500"/>
            <a:ext cx="6087300" cy="3934500"/>
          </a:xfrm>
          <a:prstGeom prst="rect">
            <a:avLst/>
          </a:prstGeom>
          <a:solidFill>
            <a:schemeClr val="lt1"/>
          </a:solidFill>
          <a:ln>
            <a:noFill/>
          </a:ln>
          <a:effectLst>
            <a:outerShdw blurRad="285750" dist="9525" dir="5400000" algn="bl" rotWithShape="0">
              <a:srgbClr val="010E1B">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16;p3"/>
          <p:cNvCxnSpPr/>
          <p:nvPr/>
        </p:nvCxnSpPr>
        <p:spPr>
          <a:xfrm>
            <a:off x="1524459" y="1797900"/>
            <a:ext cx="0" cy="1547700"/>
          </a:xfrm>
          <a:prstGeom prst="straightConnector1">
            <a:avLst/>
          </a:prstGeom>
          <a:noFill/>
          <a:ln w="9525" cap="flat" cmpd="sng">
            <a:solidFill>
              <a:srgbClr val="D9DCE6"/>
            </a:solidFill>
            <a:prstDash val="solid"/>
            <a:round/>
            <a:headEnd type="none" w="med" len="med"/>
            <a:tailEnd type="none" w="med" len="med"/>
          </a:ln>
        </p:spPr>
      </p:cxnSp>
      <p:sp>
        <p:nvSpPr>
          <p:cNvPr id="17" name="Google Shape;17;p3"/>
          <p:cNvSpPr txBox="1">
            <a:spLocks noGrp="1"/>
          </p:cNvSpPr>
          <p:nvPr>
            <p:ph type="ctrTitle"/>
          </p:nvPr>
        </p:nvSpPr>
        <p:spPr>
          <a:xfrm>
            <a:off x="1991250" y="1583350"/>
            <a:ext cx="3615600" cy="1159800"/>
          </a:xfrm>
          <a:prstGeom prst="rect">
            <a:avLst/>
          </a:prstGeom>
        </p:spPr>
        <p:txBody>
          <a:bodyPr spcFirstLastPara="1" wrap="square" lIns="0" tIns="0" rIns="0" bIns="0" anchor="b" anchorCtr="0"/>
          <a:lstStyle>
            <a:lvl1pPr lvl="0" algn="l"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endParaRPr/>
          </a:p>
        </p:txBody>
      </p:sp>
      <p:sp>
        <p:nvSpPr>
          <p:cNvPr id="18" name="Google Shape;18;p3"/>
          <p:cNvSpPr txBox="1">
            <a:spLocks noGrp="1"/>
          </p:cNvSpPr>
          <p:nvPr>
            <p:ph type="subTitle" idx="1"/>
          </p:nvPr>
        </p:nvSpPr>
        <p:spPr>
          <a:xfrm>
            <a:off x="1991250" y="2840051"/>
            <a:ext cx="3615600" cy="784800"/>
          </a:xfrm>
          <a:prstGeom prst="rect">
            <a:avLst/>
          </a:prstGeom>
        </p:spPr>
        <p:txBody>
          <a:bodyPr spcFirstLastPara="1" wrap="square" lIns="0" tIns="0" rIns="0" bIns="0" anchor="t" anchorCtr="0"/>
          <a:lstStyle>
            <a:lvl1pPr lvl="0" rtl="0">
              <a:spcBef>
                <a:spcPts val="0"/>
              </a:spcBef>
              <a:spcAft>
                <a:spcPts val="0"/>
              </a:spcAft>
              <a:buClr>
                <a:srgbClr val="6B6E81"/>
              </a:buClr>
              <a:buSzPts val="1800"/>
              <a:buNone/>
              <a:defRPr sz="1800"/>
            </a:lvl1pPr>
            <a:lvl2pPr lvl="1" rtl="0">
              <a:spcBef>
                <a:spcPts val="800"/>
              </a:spcBef>
              <a:spcAft>
                <a:spcPts val="0"/>
              </a:spcAft>
              <a:buClr>
                <a:srgbClr val="6B6E81"/>
              </a:buClr>
              <a:buSzPts val="1800"/>
              <a:buNone/>
              <a:defRPr sz="1800"/>
            </a:lvl2pPr>
            <a:lvl3pPr lvl="2" rtl="0">
              <a:spcBef>
                <a:spcPts val="800"/>
              </a:spcBef>
              <a:spcAft>
                <a:spcPts val="0"/>
              </a:spcAft>
              <a:buClr>
                <a:srgbClr val="6B6E81"/>
              </a:buClr>
              <a:buSzPts val="1800"/>
              <a:buNone/>
              <a:defRPr sz="1800"/>
            </a:lvl3pPr>
            <a:lvl4pPr lvl="3" rtl="0">
              <a:spcBef>
                <a:spcPts val="800"/>
              </a:spcBef>
              <a:spcAft>
                <a:spcPts val="0"/>
              </a:spcAft>
              <a:buClr>
                <a:srgbClr val="6B6E81"/>
              </a:buClr>
              <a:buSzPts val="1800"/>
              <a:buNone/>
              <a:defRPr sz="1800"/>
            </a:lvl4pPr>
            <a:lvl5pPr lvl="4" rtl="0">
              <a:spcBef>
                <a:spcPts val="800"/>
              </a:spcBef>
              <a:spcAft>
                <a:spcPts val="0"/>
              </a:spcAft>
              <a:buClr>
                <a:srgbClr val="6B6E81"/>
              </a:buClr>
              <a:buSzPts val="1800"/>
              <a:buNone/>
              <a:defRPr sz="1800"/>
            </a:lvl5pPr>
            <a:lvl6pPr lvl="5" rtl="0">
              <a:spcBef>
                <a:spcPts val="800"/>
              </a:spcBef>
              <a:spcAft>
                <a:spcPts val="0"/>
              </a:spcAft>
              <a:buClr>
                <a:srgbClr val="6B6E81"/>
              </a:buClr>
              <a:buSzPts val="1800"/>
              <a:buNone/>
              <a:defRPr sz="1800"/>
            </a:lvl6pPr>
            <a:lvl7pPr lvl="6" rtl="0">
              <a:spcBef>
                <a:spcPts val="800"/>
              </a:spcBef>
              <a:spcAft>
                <a:spcPts val="0"/>
              </a:spcAft>
              <a:buClr>
                <a:srgbClr val="6B6E81"/>
              </a:buClr>
              <a:buSzPts val="1800"/>
              <a:buNone/>
              <a:defRPr sz="1800"/>
            </a:lvl7pPr>
            <a:lvl8pPr lvl="7" rtl="0">
              <a:spcBef>
                <a:spcPts val="800"/>
              </a:spcBef>
              <a:spcAft>
                <a:spcPts val="0"/>
              </a:spcAft>
              <a:buClr>
                <a:srgbClr val="6B6E81"/>
              </a:buClr>
              <a:buSzPts val="1800"/>
              <a:buNone/>
              <a:defRPr sz="1800"/>
            </a:lvl8pPr>
            <a:lvl9pPr lvl="8" rtl="0">
              <a:spcBef>
                <a:spcPts val="800"/>
              </a:spcBef>
              <a:spcAft>
                <a:spcPts val="800"/>
              </a:spcAft>
              <a:buClr>
                <a:srgbClr val="6B6E81"/>
              </a:buClr>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Google Shape;20;p4"/>
          <p:cNvSpPr/>
          <p:nvPr/>
        </p:nvSpPr>
        <p:spPr>
          <a:xfrm>
            <a:off x="0" y="604500"/>
            <a:ext cx="6087300" cy="3934500"/>
          </a:xfrm>
          <a:prstGeom prst="rect">
            <a:avLst/>
          </a:prstGeom>
          <a:solidFill>
            <a:schemeClr val="lt1"/>
          </a:solidFill>
          <a:ln>
            <a:noFill/>
          </a:ln>
          <a:effectLst>
            <a:outerShdw blurRad="285750" dist="9525" dir="5400000" algn="bl" rotWithShape="0">
              <a:srgbClr val="010E1B">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Google Shape;21;p4"/>
          <p:cNvCxnSpPr/>
          <p:nvPr/>
        </p:nvCxnSpPr>
        <p:spPr>
          <a:xfrm>
            <a:off x="1524459" y="1797900"/>
            <a:ext cx="0" cy="1547700"/>
          </a:xfrm>
          <a:prstGeom prst="straightConnector1">
            <a:avLst/>
          </a:prstGeom>
          <a:noFill/>
          <a:ln w="9525" cap="flat" cmpd="sng">
            <a:solidFill>
              <a:srgbClr val="D9DCE6"/>
            </a:solidFill>
            <a:prstDash val="solid"/>
            <a:round/>
            <a:headEnd type="none" w="med" len="med"/>
            <a:tailEnd type="none" w="med" len="med"/>
          </a:ln>
        </p:spPr>
      </p:cxnSp>
      <p:sp>
        <p:nvSpPr>
          <p:cNvPr id="22" name="Google Shape;22;p4"/>
          <p:cNvSpPr txBox="1">
            <a:spLocks noGrp="1"/>
          </p:cNvSpPr>
          <p:nvPr>
            <p:ph type="body" idx="1"/>
          </p:nvPr>
        </p:nvSpPr>
        <p:spPr>
          <a:xfrm>
            <a:off x="1991250" y="604500"/>
            <a:ext cx="3615600" cy="3934500"/>
          </a:xfrm>
          <a:prstGeom prst="rect">
            <a:avLst/>
          </a:prstGeom>
        </p:spPr>
        <p:txBody>
          <a:bodyPr spcFirstLastPara="1" wrap="square" lIns="0" tIns="0" rIns="0" bIns="0" anchor="ctr" anchorCtr="0"/>
          <a:lstStyle>
            <a:lvl1pPr marL="457200" lvl="0" indent="-381000" rtl="0">
              <a:spcBef>
                <a:spcPts val="0"/>
              </a:spcBef>
              <a:spcAft>
                <a:spcPts val="0"/>
              </a:spcAft>
              <a:buSzPts val="2400"/>
              <a:buChar char="◎"/>
              <a:defRPr sz="2400"/>
            </a:lvl1pPr>
            <a:lvl2pPr marL="914400" lvl="1" indent="-381000" rtl="0">
              <a:spcBef>
                <a:spcPts val="800"/>
              </a:spcBef>
              <a:spcAft>
                <a:spcPts val="0"/>
              </a:spcAft>
              <a:buSzPts val="2400"/>
              <a:buChar char="◎"/>
              <a:defRPr sz="2400"/>
            </a:lvl2pPr>
            <a:lvl3pPr marL="1371600" lvl="2" indent="-381000" rtl="0">
              <a:spcBef>
                <a:spcPts val="800"/>
              </a:spcBef>
              <a:spcAft>
                <a:spcPts val="0"/>
              </a:spcAft>
              <a:buSzPts val="2400"/>
              <a:buChar char="■"/>
              <a:defRPr sz="2400"/>
            </a:lvl3pPr>
            <a:lvl4pPr marL="1828800" lvl="3" indent="-381000" rtl="0">
              <a:spcBef>
                <a:spcPts val="800"/>
              </a:spcBef>
              <a:spcAft>
                <a:spcPts val="0"/>
              </a:spcAft>
              <a:buSzPts val="2400"/>
              <a:buChar char="●"/>
              <a:defRPr sz="2400"/>
            </a:lvl4pPr>
            <a:lvl5pPr marL="2286000" lvl="4" indent="-381000" rtl="0">
              <a:spcBef>
                <a:spcPts val="800"/>
              </a:spcBef>
              <a:spcAft>
                <a:spcPts val="0"/>
              </a:spcAft>
              <a:buSzPts val="2400"/>
              <a:buChar char="○"/>
              <a:defRPr sz="2400"/>
            </a:lvl5pPr>
            <a:lvl6pPr marL="2743200" lvl="5" indent="-381000" rtl="0">
              <a:spcBef>
                <a:spcPts val="800"/>
              </a:spcBef>
              <a:spcAft>
                <a:spcPts val="0"/>
              </a:spcAft>
              <a:buSzPts val="2400"/>
              <a:buChar char="■"/>
              <a:defRPr sz="2400"/>
            </a:lvl6pPr>
            <a:lvl7pPr marL="3200400" lvl="6" indent="-381000" rtl="0">
              <a:spcBef>
                <a:spcPts val="800"/>
              </a:spcBef>
              <a:spcAft>
                <a:spcPts val="0"/>
              </a:spcAft>
              <a:buSzPts val="2400"/>
              <a:buChar char="●"/>
              <a:defRPr sz="2400"/>
            </a:lvl7pPr>
            <a:lvl8pPr marL="3657600" lvl="7" indent="-381000" rtl="0">
              <a:spcBef>
                <a:spcPts val="800"/>
              </a:spcBef>
              <a:spcAft>
                <a:spcPts val="0"/>
              </a:spcAft>
              <a:buSzPts val="2400"/>
              <a:buChar char="○"/>
              <a:defRPr sz="2400"/>
            </a:lvl8pPr>
            <a:lvl9pPr marL="4114800" lvl="8" indent="-381000">
              <a:spcBef>
                <a:spcPts val="800"/>
              </a:spcBef>
              <a:spcAft>
                <a:spcPts val="800"/>
              </a:spcAft>
              <a:buSzPts val="2400"/>
              <a:buChar char="■"/>
              <a:defRPr sz="2400"/>
            </a:lvl9pPr>
          </a:lstStyle>
          <a:p>
            <a:endParaRPr/>
          </a:p>
        </p:txBody>
      </p:sp>
      <p:sp>
        <p:nvSpPr>
          <p:cNvPr id="23" name="Google Shape;23;p4"/>
          <p:cNvSpPr txBox="1"/>
          <p:nvPr/>
        </p:nvSpPr>
        <p:spPr>
          <a:xfrm>
            <a:off x="0" y="2092500"/>
            <a:ext cx="15243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b="1">
                <a:solidFill>
                  <a:srgbClr val="D9DCE6"/>
                </a:solidFill>
                <a:latin typeface="IBM Plex Sans Condensed"/>
                <a:ea typeface="IBM Plex Sans Condensed"/>
                <a:cs typeface="IBM Plex Sans Condensed"/>
                <a:sym typeface="IBM Plex Sans Condensed"/>
              </a:rPr>
              <a:t>“</a:t>
            </a:r>
            <a:endParaRPr sz="9600" b="1">
              <a:solidFill>
                <a:srgbClr val="D9DCE6"/>
              </a:solidFill>
              <a:latin typeface="IBM Plex Sans Condensed"/>
              <a:ea typeface="IBM Plex Sans Condensed"/>
              <a:cs typeface="IBM Plex Sans Condensed"/>
              <a:sym typeface="IBM Plex Sans Condensed"/>
            </a:endParaRPr>
          </a:p>
        </p:txBody>
      </p:sp>
      <p:sp>
        <p:nvSpPr>
          <p:cNvPr id="24" name="Google Shape;24;p4"/>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a:off x="0" y="604500"/>
            <a:ext cx="7928100" cy="3934500"/>
          </a:xfrm>
          <a:prstGeom prst="rect">
            <a:avLst/>
          </a:prstGeom>
          <a:solidFill>
            <a:schemeClr val="lt1"/>
          </a:solidFill>
          <a:ln>
            <a:noFill/>
          </a:ln>
          <a:effectLst>
            <a:outerShdw blurRad="285750" dist="9525" dir="5400000" algn="bl" rotWithShape="0">
              <a:srgbClr val="010E1B">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27;p5"/>
          <p:cNvCxnSpPr/>
          <p:nvPr/>
        </p:nvCxnSpPr>
        <p:spPr>
          <a:xfrm>
            <a:off x="1946716" y="1026000"/>
            <a:ext cx="0" cy="3091500"/>
          </a:xfrm>
          <a:prstGeom prst="straightConnector1">
            <a:avLst/>
          </a:prstGeom>
          <a:noFill/>
          <a:ln w="9525" cap="flat" cmpd="sng">
            <a:solidFill>
              <a:srgbClr val="D9DCE6"/>
            </a:solidFill>
            <a:prstDash val="solid"/>
            <a:round/>
            <a:headEnd type="none" w="med" len="med"/>
            <a:tailEnd type="none" w="med" len="med"/>
          </a:ln>
        </p:spPr>
      </p:cxnSp>
      <p:sp>
        <p:nvSpPr>
          <p:cNvPr id="28" name="Google Shape;28;p5"/>
          <p:cNvSpPr txBox="1">
            <a:spLocks noGrp="1"/>
          </p:cNvSpPr>
          <p:nvPr>
            <p:ph type="title"/>
          </p:nvPr>
        </p:nvSpPr>
        <p:spPr>
          <a:xfrm>
            <a:off x="291300" y="1026000"/>
            <a:ext cx="1341900" cy="3091500"/>
          </a:xfrm>
          <a:prstGeom prst="rect">
            <a:avLst/>
          </a:prstGeom>
        </p:spPr>
        <p:txBody>
          <a:bodyPr spcFirstLastPara="1" wrap="square" lIns="0" tIns="0" rIns="0" bIns="0" anchor="t"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9" name="Google Shape;29;p5"/>
          <p:cNvSpPr txBox="1">
            <a:spLocks noGrp="1"/>
          </p:cNvSpPr>
          <p:nvPr>
            <p:ph type="body" idx="1"/>
          </p:nvPr>
        </p:nvSpPr>
        <p:spPr>
          <a:xfrm>
            <a:off x="2191200" y="1026000"/>
            <a:ext cx="5345700" cy="3091500"/>
          </a:xfrm>
          <a:prstGeom prst="rect">
            <a:avLst/>
          </a:prstGeom>
        </p:spPr>
        <p:txBody>
          <a:bodyPr spcFirstLastPara="1" wrap="square" lIns="0" tIns="0" rIns="0" bIns="0" anchor="t" anchorCtr="0"/>
          <a:lstStyle>
            <a:lvl1pPr marL="457200" lvl="0" indent="-317500">
              <a:spcBef>
                <a:spcPts val="0"/>
              </a:spcBef>
              <a:spcAft>
                <a:spcPts val="0"/>
              </a:spcAft>
              <a:buSzPts val="1400"/>
              <a:buChar char="◎"/>
              <a:defRPr/>
            </a:lvl1pPr>
            <a:lvl2pPr marL="914400" lvl="1" indent="-317500">
              <a:spcBef>
                <a:spcPts val="800"/>
              </a:spcBef>
              <a:spcAft>
                <a:spcPts val="0"/>
              </a:spcAft>
              <a:buSzPts val="1400"/>
              <a:buChar char="◎"/>
              <a:defRPr/>
            </a:lvl2pPr>
            <a:lvl3pPr marL="1371600" lvl="2" indent="-355600">
              <a:spcBef>
                <a:spcPts val="800"/>
              </a:spcBef>
              <a:spcAft>
                <a:spcPts val="0"/>
              </a:spcAft>
              <a:buSzPts val="2000"/>
              <a:buChar char="■"/>
              <a:defRPr/>
            </a:lvl3pPr>
            <a:lvl4pPr marL="1828800" lvl="3" indent="-355600">
              <a:spcBef>
                <a:spcPts val="800"/>
              </a:spcBef>
              <a:spcAft>
                <a:spcPts val="0"/>
              </a:spcAft>
              <a:buSzPts val="2000"/>
              <a:buChar char="●"/>
              <a:defRPr/>
            </a:lvl4pPr>
            <a:lvl5pPr marL="2286000" lvl="4" indent="-355600">
              <a:spcBef>
                <a:spcPts val="800"/>
              </a:spcBef>
              <a:spcAft>
                <a:spcPts val="0"/>
              </a:spcAft>
              <a:buSzPts val="2000"/>
              <a:buChar char="○"/>
              <a:defRPr/>
            </a:lvl5pPr>
            <a:lvl6pPr marL="2743200" lvl="5" indent="-355600">
              <a:spcBef>
                <a:spcPts val="800"/>
              </a:spcBef>
              <a:spcAft>
                <a:spcPts val="0"/>
              </a:spcAft>
              <a:buSzPts val="2000"/>
              <a:buChar char="■"/>
              <a:defRPr/>
            </a:lvl6pPr>
            <a:lvl7pPr marL="3200400" lvl="6" indent="-355600">
              <a:spcBef>
                <a:spcPts val="800"/>
              </a:spcBef>
              <a:spcAft>
                <a:spcPts val="0"/>
              </a:spcAft>
              <a:buSzPts val="2000"/>
              <a:buChar char="●"/>
              <a:defRPr/>
            </a:lvl7pPr>
            <a:lvl8pPr marL="3657600" lvl="7" indent="-355600">
              <a:spcBef>
                <a:spcPts val="800"/>
              </a:spcBef>
              <a:spcAft>
                <a:spcPts val="0"/>
              </a:spcAft>
              <a:buSzPts val="2000"/>
              <a:buChar char="○"/>
              <a:defRPr/>
            </a:lvl8pPr>
            <a:lvl9pPr marL="4114800" lvl="8" indent="-355600">
              <a:spcBef>
                <a:spcPts val="800"/>
              </a:spcBef>
              <a:spcAft>
                <a:spcPts val="800"/>
              </a:spcAft>
              <a:buSzPts val="2000"/>
              <a:buChar char="■"/>
              <a:defRPr/>
            </a:lvl9pPr>
          </a:lstStyle>
          <a:p>
            <a:endParaRPr/>
          </a:p>
        </p:txBody>
      </p:sp>
      <p:sp>
        <p:nvSpPr>
          <p:cNvPr id="30" name="Google Shape;30;p5"/>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2/3">
  <p:cSld name="TITLE_AND_BODY_1">
    <p:spTree>
      <p:nvGrpSpPr>
        <p:cNvPr id="1" name="Shape 31"/>
        <p:cNvGrpSpPr/>
        <p:nvPr/>
      </p:nvGrpSpPr>
      <p:grpSpPr>
        <a:xfrm>
          <a:off x="0" y="0"/>
          <a:ext cx="0" cy="0"/>
          <a:chOff x="0" y="0"/>
          <a:chExt cx="0" cy="0"/>
        </a:xfrm>
      </p:grpSpPr>
      <p:sp>
        <p:nvSpPr>
          <p:cNvPr id="32" name="Google Shape;32;p6"/>
          <p:cNvSpPr/>
          <p:nvPr/>
        </p:nvSpPr>
        <p:spPr>
          <a:xfrm>
            <a:off x="0" y="604500"/>
            <a:ext cx="6087300" cy="3934500"/>
          </a:xfrm>
          <a:prstGeom prst="rect">
            <a:avLst/>
          </a:prstGeom>
          <a:solidFill>
            <a:schemeClr val="lt1"/>
          </a:solidFill>
          <a:ln>
            <a:noFill/>
          </a:ln>
          <a:effectLst>
            <a:outerShdw blurRad="285750" dist="9525" dir="5400000" algn="bl" rotWithShape="0">
              <a:srgbClr val="010E1B">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Google Shape;33;p6"/>
          <p:cNvCxnSpPr/>
          <p:nvPr/>
        </p:nvCxnSpPr>
        <p:spPr>
          <a:xfrm>
            <a:off x="1946716" y="1026000"/>
            <a:ext cx="0" cy="3091500"/>
          </a:xfrm>
          <a:prstGeom prst="straightConnector1">
            <a:avLst/>
          </a:prstGeom>
          <a:noFill/>
          <a:ln w="9525" cap="flat" cmpd="sng">
            <a:solidFill>
              <a:srgbClr val="D9DCE6"/>
            </a:solidFill>
            <a:prstDash val="solid"/>
            <a:round/>
            <a:headEnd type="none" w="med" len="med"/>
            <a:tailEnd type="none" w="med" len="med"/>
          </a:ln>
        </p:spPr>
      </p:cxnSp>
      <p:sp>
        <p:nvSpPr>
          <p:cNvPr id="34" name="Google Shape;34;p6"/>
          <p:cNvSpPr txBox="1">
            <a:spLocks noGrp="1"/>
          </p:cNvSpPr>
          <p:nvPr>
            <p:ph type="title"/>
          </p:nvPr>
        </p:nvSpPr>
        <p:spPr>
          <a:xfrm>
            <a:off x="291300" y="1026000"/>
            <a:ext cx="1341900" cy="3091500"/>
          </a:xfrm>
          <a:prstGeom prst="rect">
            <a:avLst/>
          </a:prstGeom>
        </p:spPr>
        <p:txBody>
          <a:bodyPr spcFirstLastPara="1" wrap="square" lIns="0" tIns="0" rIns="0" bIns="0" anchor="t"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5" name="Google Shape;35;p6"/>
          <p:cNvSpPr txBox="1">
            <a:spLocks noGrp="1"/>
          </p:cNvSpPr>
          <p:nvPr>
            <p:ph type="body" idx="1"/>
          </p:nvPr>
        </p:nvSpPr>
        <p:spPr>
          <a:xfrm>
            <a:off x="2191200" y="1026000"/>
            <a:ext cx="3599400" cy="3091500"/>
          </a:xfrm>
          <a:prstGeom prst="rect">
            <a:avLst/>
          </a:prstGeom>
        </p:spPr>
        <p:txBody>
          <a:bodyPr spcFirstLastPara="1" wrap="square" lIns="0" tIns="0" rIns="0" bIns="0" anchor="t" anchorCtr="0"/>
          <a:lstStyle>
            <a:lvl1pPr marL="457200" lvl="0" indent="-317500" rtl="0">
              <a:spcBef>
                <a:spcPts val="0"/>
              </a:spcBef>
              <a:spcAft>
                <a:spcPts val="0"/>
              </a:spcAft>
              <a:buSzPts val="1400"/>
              <a:buChar char="◎"/>
              <a:defRPr/>
            </a:lvl1pPr>
            <a:lvl2pPr marL="914400" lvl="1" indent="-317500" rtl="0">
              <a:spcBef>
                <a:spcPts val="800"/>
              </a:spcBef>
              <a:spcAft>
                <a:spcPts val="0"/>
              </a:spcAft>
              <a:buSzPts val="1400"/>
              <a:buChar char="◎"/>
              <a:defRPr/>
            </a:lvl2pPr>
            <a:lvl3pPr marL="1371600" lvl="2" indent="-355600" rtl="0">
              <a:spcBef>
                <a:spcPts val="800"/>
              </a:spcBef>
              <a:spcAft>
                <a:spcPts val="0"/>
              </a:spcAft>
              <a:buSzPts val="2000"/>
              <a:buChar char="■"/>
              <a:defRPr/>
            </a:lvl3pPr>
            <a:lvl4pPr marL="1828800" lvl="3" indent="-355600" rtl="0">
              <a:spcBef>
                <a:spcPts val="800"/>
              </a:spcBef>
              <a:spcAft>
                <a:spcPts val="0"/>
              </a:spcAft>
              <a:buSzPts val="2000"/>
              <a:buChar char="●"/>
              <a:defRPr/>
            </a:lvl4pPr>
            <a:lvl5pPr marL="2286000" lvl="4" indent="-355600" rtl="0">
              <a:spcBef>
                <a:spcPts val="800"/>
              </a:spcBef>
              <a:spcAft>
                <a:spcPts val="0"/>
              </a:spcAft>
              <a:buSzPts val="2000"/>
              <a:buChar char="○"/>
              <a:defRPr/>
            </a:lvl5pPr>
            <a:lvl6pPr marL="2743200" lvl="5" indent="-355600" rtl="0">
              <a:spcBef>
                <a:spcPts val="800"/>
              </a:spcBef>
              <a:spcAft>
                <a:spcPts val="0"/>
              </a:spcAft>
              <a:buSzPts val="2000"/>
              <a:buChar char="■"/>
              <a:defRPr/>
            </a:lvl6pPr>
            <a:lvl7pPr marL="3200400" lvl="6" indent="-355600" rtl="0">
              <a:spcBef>
                <a:spcPts val="800"/>
              </a:spcBef>
              <a:spcAft>
                <a:spcPts val="0"/>
              </a:spcAft>
              <a:buSzPts val="2000"/>
              <a:buChar char="●"/>
              <a:defRPr/>
            </a:lvl7pPr>
            <a:lvl8pPr marL="3657600" lvl="7" indent="-355600" rtl="0">
              <a:spcBef>
                <a:spcPts val="800"/>
              </a:spcBef>
              <a:spcAft>
                <a:spcPts val="0"/>
              </a:spcAft>
              <a:buSzPts val="2000"/>
              <a:buChar char="○"/>
              <a:defRPr/>
            </a:lvl8pPr>
            <a:lvl9pPr marL="4114800" lvl="8" indent="-355600" rtl="0">
              <a:spcBef>
                <a:spcPts val="800"/>
              </a:spcBef>
              <a:spcAft>
                <a:spcPts val="800"/>
              </a:spcAft>
              <a:buSzPts val="2000"/>
              <a:buChar char="■"/>
              <a:defRPr/>
            </a:lvl9pPr>
          </a:lstStyle>
          <a:p>
            <a:endParaRPr/>
          </a:p>
        </p:txBody>
      </p:sp>
      <p:sp>
        <p:nvSpPr>
          <p:cNvPr id="36" name="Google Shape;36;p6"/>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7"/>
        <p:cNvGrpSpPr/>
        <p:nvPr/>
      </p:nvGrpSpPr>
      <p:grpSpPr>
        <a:xfrm>
          <a:off x="0" y="0"/>
          <a:ext cx="0" cy="0"/>
          <a:chOff x="0" y="0"/>
          <a:chExt cx="0" cy="0"/>
        </a:xfrm>
      </p:grpSpPr>
      <p:sp>
        <p:nvSpPr>
          <p:cNvPr id="38" name="Google Shape;38;p7"/>
          <p:cNvSpPr/>
          <p:nvPr/>
        </p:nvSpPr>
        <p:spPr>
          <a:xfrm>
            <a:off x="0" y="604500"/>
            <a:ext cx="7928100" cy="3934500"/>
          </a:xfrm>
          <a:prstGeom prst="rect">
            <a:avLst/>
          </a:prstGeom>
          <a:solidFill>
            <a:schemeClr val="lt1"/>
          </a:solidFill>
          <a:ln>
            <a:noFill/>
          </a:ln>
          <a:effectLst>
            <a:outerShdw blurRad="285750" dist="9525" dir="5400000" algn="bl" rotWithShape="0">
              <a:srgbClr val="010E1B">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7"/>
          <p:cNvCxnSpPr/>
          <p:nvPr/>
        </p:nvCxnSpPr>
        <p:spPr>
          <a:xfrm>
            <a:off x="1946716" y="1026000"/>
            <a:ext cx="0" cy="3091500"/>
          </a:xfrm>
          <a:prstGeom prst="straightConnector1">
            <a:avLst/>
          </a:prstGeom>
          <a:noFill/>
          <a:ln w="9525" cap="flat" cmpd="sng">
            <a:solidFill>
              <a:srgbClr val="D9DCE6"/>
            </a:solidFill>
            <a:prstDash val="solid"/>
            <a:round/>
            <a:headEnd type="none" w="med" len="med"/>
            <a:tailEnd type="none" w="med" len="med"/>
          </a:ln>
        </p:spPr>
      </p:cxnSp>
      <p:sp>
        <p:nvSpPr>
          <p:cNvPr id="40" name="Google Shape;40;p7"/>
          <p:cNvSpPr txBox="1">
            <a:spLocks noGrp="1"/>
          </p:cNvSpPr>
          <p:nvPr>
            <p:ph type="title"/>
          </p:nvPr>
        </p:nvSpPr>
        <p:spPr>
          <a:xfrm>
            <a:off x="291300" y="1026000"/>
            <a:ext cx="1341900" cy="3091500"/>
          </a:xfrm>
          <a:prstGeom prst="rect">
            <a:avLst/>
          </a:prstGeom>
        </p:spPr>
        <p:txBody>
          <a:bodyPr spcFirstLastPara="1" wrap="square" lIns="0" tIns="0" rIns="0" bIns="0" anchor="t"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41" name="Google Shape;41;p7"/>
          <p:cNvSpPr txBox="1">
            <a:spLocks noGrp="1"/>
          </p:cNvSpPr>
          <p:nvPr>
            <p:ph type="body" idx="1"/>
          </p:nvPr>
        </p:nvSpPr>
        <p:spPr>
          <a:xfrm>
            <a:off x="2183375" y="1026000"/>
            <a:ext cx="2467200" cy="3091500"/>
          </a:xfrm>
          <a:prstGeom prst="rect">
            <a:avLst/>
          </a:prstGeom>
        </p:spPr>
        <p:txBody>
          <a:bodyPr spcFirstLastPara="1" wrap="square" lIns="0" tIns="0" rIns="0" bIns="0" anchor="t" anchorCtr="0"/>
          <a:lstStyle>
            <a:lvl1pPr marL="457200" lvl="0" indent="-342900">
              <a:spcBef>
                <a:spcPts val="0"/>
              </a:spcBef>
              <a:spcAft>
                <a:spcPts val="0"/>
              </a:spcAft>
              <a:buSzPts val="1800"/>
              <a:buChar char="◎"/>
              <a:defRPr sz="1800"/>
            </a:lvl1pPr>
            <a:lvl2pPr marL="914400" lvl="1" indent="-342900">
              <a:spcBef>
                <a:spcPts val="800"/>
              </a:spcBef>
              <a:spcAft>
                <a:spcPts val="0"/>
              </a:spcAft>
              <a:buSzPts val="1800"/>
              <a:buChar char="◎"/>
              <a:defRPr sz="1800"/>
            </a:lvl2pPr>
            <a:lvl3pPr marL="1371600" lvl="2" indent="-342900">
              <a:spcBef>
                <a:spcPts val="800"/>
              </a:spcBef>
              <a:spcAft>
                <a:spcPts val="0"/>
              </a:spcAft>
              <a:buSzPts val="1800"/>
              <a:buChar char="■"/>
              <a:defRPr sz="1800"/>
            </a:lvl3pPr>
            <a:lvl4pPr marL="1828800" lvl="3" indent="-342900">
              <a:spcBef>
                <a:spcPts val="800"/>
              </a:spcBef>
              <a:spcAft>
                <a:spcPts val="0"/>
              </a:spcAft>
              <a:buSzPts val="1800"/>
              <a:buChar char="●"/>
              <a:defRPr sz="1800"/>
            </a:lvl4pPr>
            <a:lvl5pPr marL="2286000" lvl="4" indent="-342900">
              <a:spcBef>
                <a:spcPts val="800"/>
              </a:spcBef>
              <a:spcAft>
                <a:spcPts val="0"/>
              </a:spcAft>
              <a:buSzPts val="1800"/>
              <a:buChar char="○"/>
              <a:defRPr sz="1800"/>
            </a:lvl5pPr>
            <a:lvl6pPr marL="2743200" lvl="5" indent="-342900">
              <a:spcBef>
                <a:spcPts val="800"/>
              </a:spcBef>
              <a:spcAft>
                <a:spcPts val="0"/>
              </a:spcAft>
              <a:buSzPts val="1800"/>
              <a:buChar char="■"/>
              <a:defRPr sz="1800"/>
            </a:lvl6pPr>
            <a:lvl7pPr marL="3200400" lvl="6" indent="-342900">
              <a:spcBef>
                <a:spcPts val="800"/>
              </a:spcBef>
              <a:spcAft>
                <a:spcPts val="0"/>
              </a:spcAft>
              <a:buSzPts val="1800"/>
              <a:buChar char="●"/>
              <a:defRPr sz="1800"/>
            </a:lvl7pPr>
            <a:lvl8pPr marL="3657600" lvl="7" indent="-342900">
              <a:spcBef>
                <a:spcPts val="800"/>
              </a:spcBef>
              <a:spcAft>
                <a:spcPts val="0"/>
              </a:spcAft>
              <a:buSzPts val="1800"/>
              <a:buChar char="○"/>
              <a:defRPr sz="1800"/>
            </a:lvl8pPr>
            <a:lvl9pPr marL="4114800" lvl="8" indent="-342900">
              <a:spcBef>
                <a:spcPts val="800"/>
              </a:spcBef>
              <a:spcAft>
                <a:spcPts val="800"/>
              </a:spcAft>
              <a:buSzPts val="1800"/>
              <a:buChar char="■"/>
              <a:defRPr sz="1800"/>
            </a:lvl9pPr>
          </a:lstStyle>
          <a:p>
            <a:endParaRPr/>
          </a:p>
        </p:txBody>
      </p:sp>
      <p:sp>
        <p:nvSpPr>
          <p:cNvPr id="42" name="Google Shape;42;p7"/>
          <p:cNvSpPr txBox="1">
            <a:spLocks noGrp="1"/>
          </p:cNvSpPr>
          <p:nvPr>
            <p:ph type="body" idx="2"/>
          </p:nvPr>
        </p:nvSpPr>
        <p:spPr>
          <a:xfrm>
            <a:off x="5061144" y="1026000"/>
            <a:ext cx="2467200" cy="3091500"/>
          </a:xfrm>
          <a:prstGeom prst="rect">
            <a:avLst/>
          </a:prstGeom>
        </p:spPr>
        <p:txBody>
          <a:bodyPr spcFirstLastPara="1" wrap="square" lIns="0" tIns="0" rIns="0" bIns="0" anchor="t" anchorCtr="0"/>
          <a:lstStyle>
            <a:lvl1pPr marL="457200" lvl="0" indent="-342900">
              <a:spcBef>
                <a:spcPts val="0"/>
              </a:spcBef>
              <a:spcAft>
                <a:spcPts val="0"/>
              </a:spcAft>
              <a:buSzPts val="1800"/>
              <a:buChar char="◎"/>
              <a:defRPr sz="1800"/>
            </a:lvl1pPr>
            <a:lvl2pPr marL="914400" lvl="1" indent="-342900">
              <a:spcBef>
                <a:spcPts val="800"/>
              </a:spcBef>
              <a:spcAft>
                <a:spcPts val="0"/>
              </a:spcAft>
              <a:buSzPts val="1800"/>
              <a:buChar char="◎"/>
              <a:defRPr sz="1800"/>
            </a:lvl2pPr>
            <a:lvl3pPr marL="1371600" lvl="2" indent="-342900">
              <a:spcBef>
                <a:spcPts val="800"/>
              </a:spcBef>
              <a:spcAft>
                <a:spcPts val="0"/>
              </a:spcAft>
              <a:buSzPts val="1800"/>
              <a:buChar char="■"/>
              <a:defRPr sz="1800"/>
            </a:lvl3pPr>
            <a:lvl4pPr marL="1828800" lvl="3" indent="-342900">
              <a:spcBef>
                <a:spcPts val="800"/>
              </a:spcBef>
              <a:spcAft>
                <a:spcPts val="0"/>
              </a:spcAft>
              <a:buSzPts val="1800"/>
              <a:buChar char="●"/>
              <a:defRPr sz="1800"/>
            </a:lvl4pPr>
            <a:lvl5pPr marL="2286000" lvl="4" indent="-342900">
              <a:spcBef>
                <a:spcPts val="800"/>
              </a:spcBef>
              <a:spcAft>
                <a:spcPts val="0"/>
              </a:spcAft>
              <a:buSzPts val="1800"/>
              <a:buChar char="○"/>
              <a:defRPr sz="1800"/>
            </a:lvl5pPr>
            <a:lvl6pPr marL="2743200" lvl="5" indent="-342900">
              <a:spcBef>
                <a:spcPts val="800"/>
              </a:spcBef>
              <a:spcAft>
                <a:spcPts val="0"/>
              </a:spcAft>
              <a:buSzPts val="1800"/>
              <a:buChar char="■"/>
              <a:defRPr sz="1800"/>
            </a:lvl6pPr>
            <a:lvl7pPr marL="3200400" lvl="6" indent="-342900">
              <a:spcBef>
                <a:spcPts val="800"/>
              </a:spcBef>
              <a:spcAft>
                <a:spcPts val="0"/>
              </a:spcAft>
              <a:buSzPts val="1800"/>
              <a:buChar char="●"/>
              <a:defRPr sz="1800"/>
            </a:lvl7pPr>
            <a:lvl8pPr marL="3657600" lvl="7" indent="-342900">
              <a:spcBef>
                <a:spcPts val="800"/>
              </a:spcBef>
              <a:spcAft>
                <a:spcPts val="0"/>
              </a:spcAft>
              <a:buSzPts val="1800"/>
              <a:buChar char="○"/>
              <a:defRPr sz="1800"/>
            </a:lvl8pPr>
            <a:lvl9pPr marL="4114800" lvl="8" indent="-342900">
              <a:spcBef>
                <a:spcPts val="800"/>
              </a:spcBef>
              <a:spcAft>
                <a:spcPts val="800"/>
              </a:spcAft>
              <a:buSzPts val="1800"/>
              <a:buChar char="■"/>
              <a:defRPr sz="1800"/>
            </a:lvl9pPr>
          </a:lstStyle>
          <a:p>
            <a:endParaRPr/>
          </a:p>
        </p:txBody>
      </p:sp>
      <p:sp>
        <p:nvSpPr>
          <p:cNvPr id="43" name="Google Shape;43;p7"/>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9"/>
          <p:cNvSpPr/>
          <p:nvPr/>
        </p:nvSpPr>
        <p:spPr>
          <a:xfrm>
            <a:off x="0" y="604500"/>
            <a:ext cx="7928100" cy="3934500"/>
          </a:xfrm>
          <a:prstGeom prst="rect">
            <a:avLst/>
          </a:prstGeom>
          <a:solidFill>
            <a:schemeClr val="lt1"/>
          </a:solidFill>
          <a:ln>
            <a:noFill/>
          </a:ln>
          <a:effectLst>
            <a:outerShdw blurRad="285750" dist="9525" dir="5400000" algn="bl" rotWithShape="0">
              <a:srgbClr val="010E1B">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9"/>
          <p:cNvCxnSpPr/>
          <p:nvPr/>
        </p:nvCxnSpPr>
        <p:spPr>
          <a:xfrm>
            <a:off x="1946716" y="1026000"/>
            <a:ext cx="0" cy="3091500"/>
          </a:xfrm>
          <a:prstGeom prst="straightConnector1">
            <a:avLst/>
          </a:prstGeom>
          <a:noFill/>
          <a:ln w="9525" cap="flat" cmpd="sng">
            <a:solidFill>
              <a:srgbClr val="D9DCE6"/>
            </a:solidFill>
            <a:prstDash val="solid"/>
            <a:round/>
            <a:headEnd type="none" w="med" len="med"/>
            <a:tailEnd type="none" w="med" len="med"/>
          </a:ln>
        </p:spPr>
      </p:cxnSp>
      <p:sp>
        <p:nvSpPr>
          <p:cNvPr id="55" name="Google Shape;55;p9"/>
          <p:cNvSpPr txBox="1">
            <a:spLocks noGrp="1"/>
          </p:cNvSpPr>
          <p:nvPr>
            <p:ph type="title"/>
          </p:nvPr>
        </p:nvSpPr>
        <p:spPr>
          <a:xfrm>
            <a:off x="291300" y="1026000"/>
            <a:ext cx="1341900" cy="3091500"/>
          </a:xfrm>
          <a:prstGeom prst="rect">
            <a:avLst/>
          </a:prstGeom>
        </p:spPr>
        <p:txBody>
          <a:bodyPr spcFirstLastPara="1" wrap="square" lIns="0" tIns="0" rIns="0" bIns="0" anchor="t"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56" name="Google Shape;56;p9"/>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1"/>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10">
            <a:lum/>
          </a:blip>
          <a:srcRect/>
          <a:stretch>
            <a:fillRect t="-6000" b="-6000"/>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1">
            <a:alphaModFix/>
          </a:blip>
          <a:stretch>
            <a:fillRect/>
          </a:stretch>
        </p:blipFill>
        <p:spPr>
          <a:xfrm>
            <a:off x="0" y="11300"/>
            <a:ext cx="9144000" cy="5143500"/>
          </a:xfrm>
          <a:prstGeom prst="rect">
            <a:avLst/>
          </a:prstGeom>
          <a:noFill/>
          <a:ln>
            <a:noFill/>
          </a:ln>
        </p:spPr>
      </p:pic>
      <p:sp>
        <p:nvSpPr>
          <p:cNvPr id="7" name="Google Shape;7;p1"/>
          <p:cNvSpPr txBox="1">
            <a:spLocks noGrp="1"/>
          </p:cNvSpPr>
          <p:nvPr>
            <p:ph type="title"/>
          </p:nvPr>
        </p:nvSpPr>
        <p:spPr>
          <a:xfrm>
            <a:off x="291300" y="1026000"/>
            <a:ext cx="1341900" cy="3091500"/>
          </a:xfrm>
          <a:prstGeom prst="rect">
            <a:avLst/>
          </a:prstGeom>
          <a:noFill/>
          <a:ln>
            <a:noFill/>
          </a:ln>
        </p:spPr>
        <p:txBody>
          <a:bodyPr spcFirstLastPara="1" wrap="square" lIns="0" tIns="0" rIns="0" bIns="0" anchor="t" anchorCtr="0"/>
          <a:lstStyle>
            <a:lvl1pPr lvl="0" algn="r">
              <a:spcBef>
                <a:spcPts val="0"/>
              </a:spcBef>
              <a:spcAft>
                <a:spcPts val="0"/>
              </a:spcAft>
              <a:buClr>
                <a:srgbClr val="1D3E7C"/>
              </a:buClr>
              <a:buSzPts val="1600"/>
              <a:buFont typeface="IBM Plex Sans Condensed"/>
              <a:buNone/>
              <a:defRPr sz="1600" b="1">
                <a:solidFill>
                  <a:srgbClr val="1D3E7C"/>
                </a:solidFill>
                <a:latin typeface="IBM Plex Sans Condensed"/>
                <a:ea typeface="IBM Plex Sans Condensed"/>
                <a:cs typeface="IBM Plex Sans Condensed"/>
                <a:sym typeface="IBM Plex Sans Condensed"/>
              </a:defRPr>
            </a:lvl1pPr>
            <a:lvl2pPr lvl="1" algn="r">
              <a:spcBef>
                <a:spcPts val="0"/>
              </a:spcBef>
              <a:spcAft>
                <a:spcPts val="0"/>
              </a:spcAft>
              <a:buClr>
                <a:srgbClr val="1D3E7C"/>
              </a:buClr>
              <a:buSzPts val="1600"/>
              <a:buFont typeface="IBM Plex Sans Condensed"/>
              <a:buNone/>
              <a:defRPr sz="1600" b="1">
                <a:solidFill>
                  <a:srgbClr val="1D3E7C"/>
                </a:solidFill>
                <a:latin typeface="IBM Plex Sans Condensed"/>
                <a:ea typeface="IBM Plex Sans Condensed"/>
                <a:cs typeface="IBM Plex Sans Condensed"/>
                <a:sym typeface="IBM Plex Sans Condensed"/>
              </a:defRPr>
            </a:lvl2pPr>
            <a:lvl3pPr lvl="2" algn="r">
              <a:spcBef>
                <a:spcPts val="0"/>
              </a:spcBef>
              <a:spcAft>
                <a:spcPts val="0"/>
              </a:spcAft>
              <a:buClr>
                <a:srgbClr val="1D3E7C"/>
              </a:buClr>
              <a:buSzPts val="1600"/>
              <a:buFont typeface="IBM Plex Sans Condensed"/>
              <a:buNone/>
              <a:defRPr sz="1600" b="1">
                <a:solidFill>
                  <a:srgbClr val="1D3E7C"/>
                </a:solidFill>
                <a:latin typeface="IBM Plex Sans Condensed"/>
                <a:ea typeface="IBM Plex Sans Condensed"/>
                <a:cs typeface="IBM Plex Sans Condensed"/>
                <a:sym typeface="IBM Plex Sans Condensed"/>
              </a:defRPr>
            </a:lvl3pPr>
            <a:lvl4pPr lvl="3" algn="r">
              <a:spcBef>
                <a:spcPts val="0"/>
              </a:spcBef>
              <a:spcAft>
                <a:spcPts val="0"/>
              </a:spcAft>
              <a:buClr>
                <a:srgbClr val="1D3E7C"/>
              </a:buClr>
              <a:buSzPts val="1600"/>
              <a:buFont typeface="IBM Plex Sans Condensed"/>
              <a:buNone/>
              <a:defRPr sz="1600" b="1">
                <a:solidFill>
                  <a:srgbClr val="1D3E7C"/>
                </a:solidFill>
                <a:latin typeface="IBM Plex Sans Condensed"/>
                <a:ea typeface="IBM Plex Sans Condensed"/>
                <a:cs typeface="IBM Plex Sans Condensed"/>
                <a:sym typeface="IBM Plex Sans Condensed"/>
              </a:defRPr>
            </a:lvl4pPr>
            <a:lvl5pPr lvl="4" algn="r">
              <a:spcBef>
                <a:spcPts val="0"/>
              </a:spcBef>
              <a:spcAft>
                <a:spcPts val="0"/>
              </a:spcAft>
              <a:buClr>
                <a:srgbClr val="1D3E7C"/>
              </a:buClr>
              <a:buSzPts val="1600"/>
              <a:buFont typeface="IBM Plex Sans Condensed"/>
              <a:buNone/>
              <a:defRPr sz="1600" b="1">
                <a:solidFill>
                  <a:srgbClr val="1D3E7C"/>
                </a:solidFill>
                <a:latin typeface="IBM Plex Sans Condensed"/>
                <a:ea typeface="IBM Plex Sans Condensed"/>
                <a:cs typeface="IBM Plex Sans Condensed"/>
                <a:sym typeface="IBM Plex Sans Condensed"/>
              </a:defRPr>
            </a:lvl5pPr>
            <a:lvl6pPr lvl="5" algn="r">
              <a:spcBef>
                <a:spcPts val="0"/>
              </a:spcBef>
              <a:spcAft>
                <a:spcPts val="0"/>
              </a:spcAft>
              <a:buClr>
                <a:srgbClr val="1D3E7C"/>
              </a:buClr>
              <a:buSzPts val="1600"/>
              <a:buFont typeface="IBM Plex Sans Condensed"/>
              <a:buNone/>
              <a:defRPr sz="1600" b="1">
                <a:solidFill>
                  <a:srgbClr val="1D3E7C"/>
                </a:solidFill>
                <a:latin typeface="IBM Plex Sans Condensed"/>
                <a:ea typeface="IBM Plex Sans Condensed"/>
                <a:cs typeface="IBM Plex Sans Condensed"/>
                <a:sym typeface="IBM Plex Sans Condensed"/>
              </a:defRPr>
            </a:lvl6pPr>
            <a:lvl7pPr lvl="6" algn="r">
              <a:spcBef>
                <a:spcPts val="0"/>
              </a:spcBef>
              <a:spcAft>
                <a:spcPts val="0"/>
              </a:spcAft>
              <a:buClr>
                <a:srgbClr val="1D3E7C"/>
              </a:buClr>
              <a:buSzPts val="1600"/>
              <a:buFont typeface="IBM Plex Sans Condensed"/>
              <a:buNone/>
              <a:defRPr sz="1600" b="1">
                <a:solidFill>
                  <a:srgbClr val="1D3E7C"/>
                </a:solidFill>
                <a:latin typeface="IBM Plex Sans Condensed"/>
                <a:ea typeface="IBM Plex Sans Condensed"/>
                <a:cs typeface="IBM Plex Sans Condensed"/>
                <a:sym typeface="IBM Plex Sans Condensed"/>
              </a:defRPr>
            </a:lvl7pPr>
            <a:lvl8pPr lvl="7" algn="r">
              <a:spcBef>
                <a:spcPts val="0"/>
              </a:spcBef>
              <a:spcAft>
                <a:spcPts val="0"/>
              </a:spcAft>
              <a:buClr>
                <a:srgbClr val="1D3E7C"/>
              </a:buClr>
              <a:buSzPts val="1600"/>
              <a:buFont typeface="IBM Plex Sans Condensed"/>
              <a:buNone/>
              <a:defRPr sz="1600" b="1">
                <a:solidFill>
                  <a:srgbClr val="1D3E7C"/>
                </a:solidFill>
                <a:latin typeface="IBM Plex Sans Condensed"/>
                <a:ea typeface="IBM Plex Sans Condensed"/>
                <a:cs typeface="IBM Plex Sans Condensed"/>
                <a:sym typeface="IBM Plex Sans Condensed"/>
              </a:defRPr>
            </a:lvl8pPr>
            <a:lvl9pPr lvl="8" algn="r">
              <a:spcBef>
                <a:spcPts val="0"/>
              </a:spcBef>
              <a:spcAft>
                <a:spcPts val="0"/>
              </a:spcAft>
              <a:buClr>
                <a:srgbClr val="1D3E7C"/>
              </a:buClr>
              <a:buSzPts val="1600"/>
              <a:buFont typeface="IBM Plex Sans Condensed"/>
              <a:buNone/>
              <a:defRPr sz="1600" b="1">
                <a:solidFill>
                  <a:srgbClr val="1D3E7C"/>
                </a:solidFill>
                <a:latin typeface="IBM Plex Sans Condensed"/>
                <a:ea typeface="IBM Plex Sans Condensed"/>
                <a:cs typeface="IBM Plex Sans Condensed"/>
                <a:sym typeface="IBM Plex Sans Condensed"/>
              </a:defRPr>
            </a:lvl9pPr>
          </a:lstStyle>
          <a:p>
            <a:endParaRPr/>
          </a:p>
        </p:txBody>
      </p:sp>
      <p:sp>
        <p:nvSpPr>
          <p:cNvPr id="8" name="Google Shape;8;p1"/>
          <p:cNvSpPr txBox="1">
            <a:spLocks noGrp="1"/>
          </p:cNvSpPr>
          <p:nvPr>
            <p:ph type="body" idx="1"/>
          </p:nvPr>
        </p:nvSpPr>
        <p:spPr>
          <a:xfrm>
            <a:off x="2191200" y="1026000"/>
            <a:ext cx="5345700" cy="3091500"/>
          </a:xfrm>
          <a:prstGeom prst="rect">
            <a:avLst/>
          </a:prstGeom>
          <a:noFill/>
          <a:ln>
            <a:noFill/>
          </a:ln>
        </p:spPr>
        <p:txBody>
          <a:bodyPr spcFirstLastPara="1" wrap="square" lIns="0" tIns="0" rIns="0" bIns="0" anchor="t" anchorCtr="0"/>
          <a:lstStyle>
            <a:lvl1pPr marL="457200" lvl="0" indent="-317500">
              <a:lnSpc>
                <a:spcPct val="114000"/>
              </a:lnSpc>
              <a:spcBef>
                <a:spcPts val="0"/>
              </a:spcBef>
              <a:spcAft>
                <a:spcPts val="0"/>
              </a:spcAft>
              <a:buClr>
                <a:srgbClr val="D9DCE6"/>
              </a:buClr>
              <a:buSzPts val="1400"/>
              <a:buFont typeface="Frank Ruhl Libre Light"/>
              <a:buChar char="◎"/>
              <a:defRPr sz="2000">
                <a:solidFill>
                  <a:srgbClr val="6B6E81"/>
                </a:solidFill>
                <a:latin typeface="Frank Ruhl Libre Light"/>
                <a:ea typeface="Frank Ruhl Libre Light"/>
                <a:cs typeface="Frank Ruhl Libre Light"/>
                <a:sym typeface="Frank Ruhl Libre Light"/>
              </a:defRPr>
            </a:lvl1pPr>
            <a:lvl2pPr marL="914400" lvl="1" indent="-317500">
              <a:lnSpc>
                <a:spcPct val="114000"/>
              </a:lnSpc>
              <a:spcBef>
                <a:spcPts val="800"/>
              </a:spcBef>
              <a:spcAft>
                <a:spcPts val="0"/>
              </a:spcAft>
              <a:buClr>
                <a:srgbClr val="D9DCE6"/>
              </a:buClr>
              <a:buSzPts val="1400"/>
              <a:buFont typeface="Frank Ruhl Libre Light"/>
              <a:buChar char="◎"/>
              <a:defRPr sz="2000">
                <a:solidFill>
                  <a:srgbClr val="6B6E81"/>
                </a:solidFill>
                <a:latin typeface="Frank Ruhl Libre Light"/>
                <a:ea typeface="Frank Ruhl Libre Light"/>
                <a:cs typeface="Frank Ruhl Libre Light"/>
                <a:sym typeface="Frank Ruhl Libre Light"/>
              </a:defRPr>
            </a:lvl2pPr>
            <a:lvl3pPr marL="1371600" lvl="2" indent="-355600">
              <a:lnSpc>
                <a:spcPct val="114000"/>
              </a:lnSpc>
              <a:spcBef>
                <a:spcPts val="800"/>
              </a:spcBef>
              <a:spcAft>
                <a:spcPts val="0"/>
              </a:spcAft>
              <a:buClr>
                <a:srgbClr val="D9DCE6"/>
              </a:buClr>
              <a:buSzPts val="2000"/>
              <a:buFont typeface="Frank Ruhl Libre Light"/>
              <a:buChar char="■"/>
              <a:defRPr sz="2000">
                <a:solidFill>
                  <a:srgbClr val="6B6E81"/>
                </a:solidFill>
                <a:latin typeface="Frank Ruhl Libre Light"/>
                <a:ea typeface="Frank Ruhl Libre Light"/>
                <a:cs typeface="Frank Ruhl Libre Light"/>
                <a:sym typeface="Frank Ruhl Libre Light"/>
              </a:defRPr>
            </a:lvl3pPr>
            <a:lvl4pPr marL="1828800" lvl="3" indent="-355600">
              <a:lnSpc>
                <a:spcPct val="114000"/>
              </a:lnSpc>
              <a:spcBef>
                <a:spcPts val="800"/>
              </a:spcBef>
              <a:spcAft>
                <a:spcPts val="0"/>
              </a:spcAft>
              <a:buClr>
                <a:srgbClr val="D9DCE6"/>
              </a:buClr>
              <a:buSzPts val="2000"/>
              <a:buFont typeface="Frank Ruhl Libre Light"/>
              <a:buChar char="●"/>
              <a:defRPr sz="2000">
                <a:solidFill>
                  <a:srgbClr val="6B6E81"/>
                </a:solidFill>
                <a:latin typeface="Frank Ruhl Libre Light"/>
                <a:ea typeface="Frank Ruhl Libre Light"/>
                <a:cs typeface="Frank Ruhl Libre Light"/>
                <a:sym typeface="Frank Ruhl Libre Light"/>
              </a:defRPr>
            </a:lvl4pPr>
            <a:lvl5pPr marL="2286000" lvl="4" indent="-355600">
              <a:lnSpc>
                <a:spcPct val="114000"/>
              </a:lnSpc>
              <a:spcBef>
                <a:spcPts val="800"/>
              </a:spcBef>
              <a:spcAft>
                <a:spcPts val="0"/>
              </a:spcAft>
              <a:buClr>
                <a:srgbClr val="D9DCE6"/>
              </a:buClr>
              <a:buSzPts val="2000"/>
              <a:buFont typeface="Frank Ruhl Libre Light"/>
              <a:buChar char="○"/>
              <a:defRPr sz="2000">
                <a:solidFill>
                  <a:srgbClr val="6B6E81"/>
                </a:solidFill>
                <a:latin typeface="Frank Ruhl Libre Light"/>
                <a:ea typeface="Frank Ruhl Libre Light"/>
                <a:cs typeface="Frank Ruhl Libre Light"/>
                <a:sym typeface="Frank Ruhl Libre Light"/>
              </a:defRPr>
            </a:lvl5pPr>
            <a:lvl6pPr marL="2743200" lvl="5" indent="-355600">
              <a:lnSpc>
                <a:spcPct val="114000"/>
              </a:lnSpc>
              <a:spcBef>
                <a:spcPts val="800"/>
              </a:spcBef>
              <a:spcAft>
                <a:spcPts val="0"/>
              </a:spcAft>
              <a:buClr>
                <a:srgbClr val="D9DCE6"/>
              </a:buClr>
              <a:buSzPts val="2000"/>
              <a:buFont typeface="Frank Ruhl Libre Light"/>
              <a:buChar char="■"/>
              <a:defRPr sz="2000">
                <a:solidFill>
                  <a:srgbClr val="6B6E81"/>
                </a:solidFill>
                <a:latin typeface="Frank Ruhl Libre Light"/>
                <a:ea typeface="Frank Ruhl Libre Light"/>
                <a:cs typeface="Frank Ruhl Libre Light"/>
                <a:sym typeface="Frank Ruhl Libre Light"/>
              </a:defRPr>
            </a:lvl6pPr>
            <a:lvl7pPr marL="3200400" lvl="6" indent="-355600">
              <a:lnSpc>
                <a:spcPct val="114000"/>
              </a:lnSpc>
              <a:spcBef>
                <a:spcPts val="800"/>
              </a:spcBef>
              <a:spcAft>
                <a:spcPts val="0"/>
              </a:spcAft>
              <a:buClr>
                <a:srgbClr val="D9DCE6"/>
              </a:buClr>
              <a:buSzPts val="2000"/>
              <a:buFont typeface="Frank Ruhl Libre Light"/>
              <a:buChar char="●"/>
              <a:defRPr sz="2000">
                <a:solidFill>
                  <a:srgbClr val="6B6E81"/>
                </a:solidFill>
                <a:latin typeface="Frank Ruhl Libre Light"/>
                <a:ea typeface="Frank Ruhl Libre Light"/>
                <a:cs typeface="Frank Ruhl Libre Light"/>
                <a:sym typeface="Frank Ruhl Libre Light"/>
              </a:defRPr>
            </a:lvl7pPr>
            <a:lvl8pPr marL="3657600" lvl="7" indent="-355600">
              <a:lnSpc>
                <a:spcPct val="114000"/>
              </a:lnSpc>
              <a:spcBef>
                <a:spcPts val="800"/>
              </a:spcBef>
              <a:spcAft>
                <a:spcPts val="0"/>
              </a:spcAft>
              <a:buClr>
                <a:srgbClr val="D9DCE6"/>
              </a:buClr>
              <a:buSzPts val="2000"/>
              <a:buFont typeface="Frank Ruhl Libre Light"/>
              <a:buChar char="○"/>
              <a:defRPr sz="2000">
                <a:solidFill>
                  <a:srgbClr val="6B6E81"/>
                </a:solidFill>
                <a:latin typeface="Frank Ruhl Libre Light"/>
                <a:ea typeface="Frank Ruhl Libre Light"/>
                <a:cs typeface="Frank Ruhl Libre Light"/>
                <a:sym typeface="Frank Ruhl Libre Light"/>
              </a:defRPr>
            </a:lvl8pPr>
            <a:lvl9pPr marL="4114800" lvl="8" indent="-355600">
              <a:lnSpc>
                <a:spcPct val="114000"/>
              </a:lnSpc>
              <a:spcBef>
                <a:spcPts val="800"/>
              </a:spcBef>
              <a:spcAft>
                <a:spcPts val="800"/>
              </a:spcAft>
              <a:buClr>
                <a:srgbClr val="D9DCE6"/>
              </a:buClr>
              <a:buSzPts val="2000"/>
              <a:buFont typeface="Frank Ruhl Libre Light"/>
              <a:buChar char="■"/>
              <a:defRPr sz="2000">
                <a:solidFill>
                  <a:srgbClr val="6B6E81"/>
                </a:solidFill>
                <a:latin typeface="Frank Ruhl Libre Light"/>
                <a:ea typeface="Frank Ruhl Libre Light"/>
                <a:cs typeface="Frank Ruhl Libre Light"/>
                <a:sym typeface="Frank Ruhl Libre Light"/>
              </a:defRPr>
            </a:lvl9pPr>
          </a:lstStyle>
          <a:p>
            <a:endParaRPr/>
          </a:p>
        </p:txBody>
      </p:sp>
      <p:sp>
        <p:nvSpPr>
          <p:cNvPr id="9" name="Google Shape;9;p1"/>
          <p:cNvSpPr txBox="1">
            <a:spLocks noGrp="1"/>
          </p:cNvSpPr>
          <p:nvPr>
            <p:ph type="sldNum" idx="12"/>
          </p:nvPr>
        </p:nvSpPr>
        <p:spPr>
          <a:xfrm>
            <a:off x="8453425" y="-60"/>
            <a:ext cx="548700" cy="5143500"/>
          </a:xfrm>
          <a:prstGeom prst="rect">
            <a:avLst/>
          </a:prstGeom>
          <a:noFill/>
          <a:ln>
            <a:noFill/>
          </a:ln>
        </p:spPr>
        <p:txBody>
          <a:bodyPr spcFirstLastPara="1" wrap="square" lIns="0" tIns="0" rIns="0" bIns="0" anchor="ctr" anchorCtr="0">
            <a:noAutofit/>
          </a:bodyPr>
          <a:lstStyle>
            <a:lvl1pPr lvl="0" algn="r">
              <a:buNone/>
              <a:defRPr sz="1100">
                <a:solidFill>
                  <a:schemeClr val="lt1"/>
                </a:solidFill>
                <a:latin typeface="IBM Plex Sans Condensed"/>
                <a:ea typeface="IBM Plex Sans Condensed"/>
                <a:cs typeface="IBM Plex Sans Condensed"/>
                <a:sym typeface="IBM Plex Sans Condensed"/>
              </a:defRPr>
            </a:lvl1pPr>
            <a:lvl2pPr lvl="1" algn="r">
              <a:buNone/>
              <a:defRPr sz="1100">
                <a:solidFill>
                  <a:schemeClr val="lt1"/>
                </a:solidFill>
                <a:latin typeface="IBM Plex Sans Condensed"/>
                <a:ea typeface="IBM Plex Sans Condensed"/>
                <a:cs typeface="IBM Plex Sans Condensed"/>
                <a:sym typeface="IBM Plex Sans Condensed"/>
              </a:defRPr>
            </a:lvl2pPr>
            <a:lvl3pPr lvl="2" algn="r">
              <a:buNone/>
              <a:defRPr sz="1100">
                <a:solidFill>
                  <a:schemeClr val="lt1"/>
                </a:solidFill>
                <a:latin typeface="IBM Plex Sans Condensed"/>
                <a:ea typeface="IBM Plex Sans Condensed"/>
                <a:cs typeface="IBM Plex Sans Condensed"/>
                <a:sym typeface="IBM Plex Sans Condensed"/>
              </a:defRPr>
            </a:lvl3pPr>
            <a:lvl4pPr lvl="3" algn="r">
              <a:buNone/>
              <a:defRPr sz="1100">
                <a:solidFill>
                  <a:schemeClr val="lt1"/>
                </a:solidFill>
                <a:latin typeface="IBM Plex Sans Condensed"/>
                <a:ea typeface="IBM Plex Sans Condensed"/>
                <a:cs typeface="IBM Plex Sans Condensed"/>
                <a:sym typeface="IBM Plex Sans Condensed"/>
              </a:defRPr>
            </a:lvl4pPr>
            <a:lvl5pPr lvl="4" algn="r">
              <a:buNone/>
              <a:defRPr sz="1100">
                <a:solidFill>
                  <a:schemeClr val="lt1"/>
                </a:solidFill>
                <a:latin typeface="IBM Plex Sans Condensed"/>
                <a:ea typeface="IBM Plex Sans Condensed"/>
                <a:cs typeface="IBM Plex Sans Condensed"/>
                <a:sym typeface="IBM Plex Sans Condensed"/>
              </a:defRPr>
            </a:lvl5pPr>
            <a:lvl6pPr lvl="5" algn="r">
              <a:buNone/>
              <a:defRPr sz="1100">
                <a:solidFill>
                  <a:schemeClr val="lt1"/>
                </a:solidFill>
                <a:latin typeface="IBM Plex Sans Condensed"/>
                <a:ea typeface="IBM Plex Sans Condensed"/>
                <a:cs typeface="IBM Plex Sans Condensed"/>
                <a:sym typeface="IBM Plex Sans Condensed"/>
              </a:defRPr>
            </a:lvl6pPr>
            <a:lvl7pPr lvl="6" algn="r">
              <a:buNone/>
              <a:defRPr sz="1100">
                <a:solidFill>
                  <a:schemeClr val="lt1"/>
                </a:solidFill>
                <a:latin typeface="IBM Plex Sans Condensed"/>
                <a:ea typeface="IBM Plex Sans Condensed"/>
                <a:cs typeface="IBM Plex Sans Condensed"/>
                <a:sym typeface="IBM Plex Sans Condensed"/>
              </a:defRPr>
            </a:lvl7pPr>
            <a:lvl8pPr lvl="7" algn="r">
              <a:buNone/>
              <a:defRPr sz="1100">
                <a:solidFill>
                  <a:schemeClr val="lt1"/>
                </a:solidFill>
                <a:latin typeface="IBM Plex Sans Condensed"/>
                <a:ea typeface="IBM Plex Sans Condensed"/>
                <a:cs typeface="IBM Plex Sans Condensed"/>
                <a:sym typeface="IBM Plex Sans Condensed"/>
              </a:defRPr>
            </a:lvl8pPr>
            <a:lvl9pPr lvl="8" algn="r">
              <a:buNone/>
              <a:defRPr sz="1100">
                <a:solidFill>
                  <a:schemeClr val="lt1"/>
                </a:solidFill>
                <a:latin typeface="IBM Plex Sans Condensed"/>
                <a:ea typeface="IBM Plex Sans Condensed"/>
                <a:cs typeface="IBM Plex Sans Condensed"/>
                <a:sym typeface="IBM Plex Sans Condense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EMAU8lioOwI"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aphicFrame>
        <p:nvGraphicFramePr>
          <p:cNvPr id="194" name="Google Shape;194;p24"/>
          <p:cNvGraphicFramePr/>
          <p:nvPr/>
        </p:nvGraphicFramePr>
        <p:xfrm>
          <a:off x="179512" y="731003"/>
          <a:ext cx="7704856" cy="3174980"/>
        </p:xfrm>
        <a:graphic>
          <a:graphicData uri="http://schemas.openxmlformats.org/drawingml/2006/table">
            <a:tbl>
              <a:tblPr>
                <a:noFill/>
                <a:tableStyleId>{63CFD196-FAC8-478A-97CE-C6AC0DFBF6BC}</a:tableStyleId>
              </a:tblPr>
              <a:tblGrid>
                <a:gridCol w="1645698">
                  <a:extLst>
                    <a:ext uri="{9D8B030D-6E8A-4147-A177-3AD203B41FA5}">
                      <a16:colId xmlns:a16="http://schemas.microsoft.com/office/drawing/2014/main" val="20000"/>
                    </a:ext>
                  </a:extLst>
                </a:gridCol>
                <a:gridCol w="6059158">
                  <a:extLst>
                    <a:ext uri="{9D8B030D-6E8A-4147-A177-3AD203B41FA5}">
                      <a16:colId xmlns:a16="http://schemas.microsoft.com/office/drawing/2014/main" val="20001"/>
                    </a:ext>
                  </a:extLst>
                </a:gridCol>
              </a:tblGrid>
              <a:tr h="472595">
                <a:tc>
                  <a:txBody>
                    <a:bodyPr/>
                    <a:lstStyle/>
                    <a:p>
                      <a:pPr marL="0" lvl="0" indent="0" algn="l" rtl="0">
                        <a:spcBef>
                          <a:spcPts val="0"/>
                        </a:spcBef>
                        <a:spcAft>
                          <a:spcPts val="0"/>
                        </a:spcAft>
                        <a:buNone/>
                      </a:pPr>
                      <a:endParaRPr dirty="0">
                        <a:solidFill>
                          <a:srgbClr val="6B6E81"/>
                        </a:solidFill>
                        <a:latin typeface="Frank Ruhl Libre Light"/>
                        <a:ea typeface="Frank Ruhl Libre Light"/>
                        <a:cs typeface="Frank Ruhl Libre Light"/>
                        <a:sym typeface="Frank Ruhl Libre Light"/>
                      </a:endParaRPr>
                    </a:p>
                  </a:txBody>
                  <a:tcPr marL="91425" marR="91425" marT="68575" marB="68575" anchor="ctr">
                    <a:lnL w="9525" cap="flat" cmpd="sng">
                      <a:solidFill>
                        <a:srgbClr val="D9DCE6"/>
                      </a:solidFill>
                      <a:prstDash val="solid"/>
                      <a:round/>
                      <a:headEnd type="none" w="sm" len="sm"/>
                      <a:tailEnd type="none" w="sm" len="sm"/>
                    </a:lnL>
                    <a:lnR w="9525" cap="flat" cmpd="sng">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solidFill>
                        <a:srgbClr val="D9DCE6"/>
                      </a:solidFill>
                      <a:prstDash val="solid"/>
                      <a:round/>
                      <a:headEnd type="none" w="sm" len="sm"/>
                      <a:tailEnd type="none" w="sm" len="sm"/>
                    </a:lnB>
                  </a:tcPr>
                </a:tc>
                <a:tc>
                  <a:txBody>
                    <a:bodyPr/>
                    <a:lstStyle/>
                    <a:p>
                      <a:pPr marL="0" lvl="0" indent="0" algn="ctr" rtl="0">
                        <a:spcBef>
                          <a:spcPts val="0"/>
                        </a:spcBef>
                        <a:spcAft>
                          <a:spcPts val="0"/>
                        </a:spcAft>
                        <a:buNone/>
                      </a:pPr>
                      <a:r>
                        <a:rPr lang="es-ES" sz="2800" dirty="0">
                          <a:solidFill>
                            <a:srgbClr val="6B6E81"/>
                          </a:solidFill>
                          <a:latin typeface="Frank Ruhl Libre Light"/>
                          <a:ea typeface="Frank Ruhl Libre Light"/>
                          <a:cs typeface="Frank Ruhl Libre Light"/>
                          <a:sym typeface="Frank Ruhl Libre Light"/>
                        </a:rPr>
                        <a:t>Los sentimientos que envuelven las decisiones</a:t>
                      </a:r>
                      <a:endParaRPr sz="2800" dirty="0">
                        <a:solidFill>
                          <a:srgbClr val="6B6E81"/>
                        </a:solidFill>
                        <a:latin typeface="Frank Ruhl Libre Light"/>
                        <a:ea typeface="Frank Ruhl Libre Light"/>
                        <a:cs typeface="Frank Ruhl Libre Light"/>
                        <a:sym typeface="Frank Ruhl Libre Light"/>
                      </a:endParaRPr>
                    </a:p>
                  </a:txBody>
                  <a:tcPr marL="91425" marR="91425" marT="68575" marB="68575" anchor="ctr">
                    <a:lnL w="9525" cap="flat" cmpd="sng">
                      <a:solidFill>
                        <a:srgbClr val="D9DCE6">
                          <a:alpha val="0"/>
                        </a:srgbClr>
                      </a:solidFill>
                      <a:prstDash val="solid"/>
                      <a:round/>
                      <a:headEnd type="none" w="sm" len="sm"/>
                      <a:tailEnd type="none" w="sm" len="sm"/>
                    </a:lnL>
                    <a:lnR w="9525" cap="flat" cmpd="sng" algn="ctr">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lgn="ctr">
                      <a:solidFill>
                        <a:srgbClr val="D9DCE6"/>
                      </a:solidFill>
                      <a:prstDash val="solid"/>
                      <a:round/>
                      <a:headEnd type="none" w="sm" len="sm"/>
                      <a:tailEnd type="none" w="sm" len="sm"/>
                    </a:lnB>
                  </a:tcPr>
                </a:tc>
                <a:extLst>
                  <a:ext uri="{0D108BD9-81ED-4DB2-BD59-A6C34878D82A}">
                    <a16:rowId xmlns:a16="http://schemas.microsoft.com/office/drawing/2014/main" val="10000"/>
                  </a:ext>
                </a:extLst>
              </a:tr>
              <a:tr h="922196">
                <a:tc>
                  <a:txBody>
                    <a:bodyPr/>
                    <a:lstStyle/>
                    <a:p>
                      <a:pPr marL="0" lvl="0" indent="0" algn="r" rtl="0">
                        <a:spcBef>
                          <a:spcPts val="0"/>
                        </a:spcBef>
                        <a:spcAft>
                          <a:spcPts val="0"/>
                        </a:spcAft>
                        <a:buNone/>
                      </a:pPr>
                      <a:r>
                        <a:rPr lang="es-ES" sz="2400" dirty="0">
                          <a:solidFill>
                            <a:srgbClr val="6B6E81"/>
                          </a:solidFill>
                          <a:latin typeface="Frank Ruhl Libre Light"/>
                          <a:ea typeface="Frank Ruhl Libre Light"/>
                          <a:cs typeface="Frank Ruhl Libre Light"/>
                          <a:sym typeface="Frank Ruhl Libre Light"/>
                        </a:rPr>
                        <a:t>Un caso de ciberacoso</a:t>
                      </a:r>
                    </a:p>
                    <a:p>
                      <a:pPr marL="0" lvl="0" indent="0" algn="r" rtl="0">
                        <a:spcBef>
                          <a:spcPts val="0"/>
                        </a:spcBef>
                        <a:spcAft>
                          <a:spcPts val="0"/>
                        </a:spcAft>
                        <a:buNone/>
                      </a:pPr>
                      <a:endParaRPr sz="2400" dirty="0">
                        <a:solidFill>
                          <a:srgbClr val="6B6E81"/>
                        </a:solidFill>
                        <a:latin typeface="Frank Ruhl Libre Light"/>
                        <a:ea typeface="Frank Ruhl Libre Light"/>
                        <a:cs typeface="Frank Ruhl Libre Light"/>
                        <a:sym typeface="Frank Ruhl Libre Light"/>
                      </a:endParaRPr>
                    </a:p>
                  </a:txBody>
                  <a:tcPr marL="91425" marR="91425" marT="68575" marB="68575" anchor="ctr">
                    <a:lnL w="9525" cap="flat" cmpd="sng">
                      <a:solidFill>
                        <a:srgbClr val="D9DCE6"/>
                      </a:solidFill>
                      <a:prstDash val="solid"/>
                      <a:round/>
                      <a:headEnd type="none" w="sm" len="sm"/>
                      <a:tailEnd type="none" w="sm" len="sm"/>
                    </a:lnL>
                    <a:lnR w="9525" cap="flat" cmpd="sng">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solidFill>
                        <a:srgbClr val="D9DCE6"/>
                      </a:solidFill>
                      <a:prstDash val="solid"/>
                      <a:round/>
                      <a:headEnd type="none" w="sm" len="sm"/>
                      <a:tailEnd type="none" w="sm" len="sm"/>
                    </a:lnB>
                  </a:tcPr>
                </a:tc>
                <a:tc>
                  <a:txBody>
                    <a:bodyPr/>
                    <a:lstStyle/>
                    <a:p>
                      <a:pPr marL="457200" marR="0" lvl="0" indent="-355600" algn="l" rtl="0">
                        <a:lnSpc>
                          <a:spcPct val="100000"/>
                        </a:lnSpc>
                        <a:spcBef>
                          <a:spcPts val="1000"/>
                        </a:spcBef>
                        <a:spcAft>
                          <a:spcPts val="0"/>
                        </a:spcAft>
                        <a:buClr>
                          <a:srgbClr val="004586"/>
                        </a:buClr>
                        <a:buSzPts val="2000"/>
                        <a:buChar char="●"/>
                      </a:pPr>
                      <a:r>
                        <a:rPr lang="es-ES" sz="1800" b="0" i="0" u="none" dirty="0">
                          <a:solidFill>
                            <a:srgbClr val="004586"/>
                          </a:solidFill>
                          <a:latin typeface="Arial"/>
                          <a:ea typeface="Arial"/>
                          <a:cs typeface="Arial"/>
                          <a:sym typeface="Arial"/>
                        </a:rPr>
                        <a:t>¿Qué ha sido lo más difícil para ti? (Especialmente dirigida a las personas que habían manifestado más sufrimiento, pero también se ofreció la posibilidad -que aprovecharon- a los jóvenes que habían ofendido)</a:t>
                      </a:r>
                    </a:p>
                    <a:p>
                      <a:pPr marL="457200" marR="0" lvl="0" indent="-355600" algn="l" rtl="0">
                        <a:lnSpc>
                          <a:spcPct val="100000"/>
                        </a:lnSpc>
                        <a:spcBef>
                          <a:spcPts val="1000"/>
                        </a:spcBef>
                        <a:spcAft>
                          <a:spcPts val="0"/>
                        </a:spcAft>
                        <a:buClr>
                          <a:srgbClr val="004586"/>
                        </a:buClr>
                        <a:buSzPts val="2000"/>
                        <a:buChar char="●"/>
                      </a:pPr>
                      <a:r>
                        <a:rPr lang="es-ES" sz="1800" b="0" i="0" u="none" dirty="0">
                          <a:solidFill>
                            <a:srgbClr val="004586"/>
                          </a:solidFill>
                          <a:latin typeface="Arial"/>
                          <a:ea typeface="Arial"/>
                          <a:cs typeface="Arial"/>
                          <a:sym typeface="Arial"/>
                        </a:rPr>
                        <a:t>¿Qué necesitarías que ocurriera para que las cosas queden bien?</a:t>
                      </a:r>
                    </a:p>
                  </a:txBody>
                  <a:tcPr marL="91425" marR="91425" marT="68575" marB="68575" anchor="ctr">
                    <a:lnL w="9525" cap="flat" cmpd="sng">
                      <a:solidFill>
                        <a:srgbClr val="D9DCE6">
                          <a:alpha val="0"/>
                        </a:srgbClr>
                      </a:solidFill>
                      <a:prstDash val="solid"/>
                      <a:round/>
                      <a:headEnd type="none" w="sm" len="sm"/>
                      <a:tailEnd type="none" w="sm" len="sm"/>
                    </a:lnL>
                    <a:lnR w="9525" cap="flat" cmpd="sng" algn="ctr">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lgn="ctr">
                      <a:solidFill>
                        <a:srgbClr val="D9DCE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7557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aphicFrame>
        <p:nvGraphicFramePr>
          <p:cNvPr id="194" name="Google Shape;194;p24"/>
          <p:cNvGraphicFramePr/>
          <p:nvPr/>
        </p:nvGraphicFramePr>
        <p:xfrm>
          <a:off x="179512" y="731003"/>
          <a:ext cx="7704856" cy="3301980"/>
        </p:xfrm>
        <a:graphic>
          <a:graphicData uri="http://schemas.openxmlformats.org/drawingml/2006/table">
            <a:tbl>
              <a:tblPr>
                <a:noFill/>
                <a:tableStyleId>{63CFD196-FAC8-478A-97CE-C6AC0DFBF6BC}</a:tableStyleId>
              </a:tblPr>
              <a:tblGrid>
                <a:gridCol w="1645698">
                  <a:extLst>
                    <a:ext uri="{9D8B030D-6E8A-4147-A177-3AD203B41FA5}">
                      <a16:colId xmlns:a16="http://schemas.microsoft.com/office/drawing/2014/main" val="20000"/>
                    </a:ext>
                  </a:extLst>
                </a:gridCol>
                <a:gridCol w="6059158">
                  <a:extLst>
                    <a:ext uri="{9D8B030D-6E8A-4147-A177-3AD203B41FA5}">
                      <a16:colId xmlns:a16="http://schemas.microsoft.com/office/drawing/2014/main" val="20001"/>
                    </a:ext>
                  </a:extLst>
                </a:gridCol>
              </a:tblGrid>
              <a:tr h="472595">
                <a:tc>
                  <a:txBody>
                    <a:bodyPr/>
                    <a:lstStyle/>
                    <a:p>
                      <a:pPr marL="0" lvl="0" indent="0" algn="l" rtl="0">
                        <a:spcBef>
                          <a:spcPts val="0"/>
                        </a:spcBef>
                        <a:spcAft>
                          <a:spcPts val="0"/>
                        </a:spcAft>
                        <a:buNone/>
                      </a:pPr>
                      <a:endParaRPr dirty="0">
                        <a:solidFill>
                          <a:srgbClr val="6B6E81"/>
                        </a:solidFill>
                        <a:latin typeface="Frank Ruhl Libre Light"/>
                        <a:ea typeface="Frank Ruhl Libre Light"/>
                        <a:cs typeface="Frank Ruhl Libre Light"/>
                        <a:sym typeface="Frank Ruhl Libre Light"/>
                      </a:endParaRPr>
                    </a:p>
                  </a:txBody>
                  <a:tcPr marL="91425" marR="91425" marT="68575" marB="68575" anchor="ctr">
                    <a:lnL w="9525" cap="flat" cmpd="sng">
                      <a:solidFill>
                        <a:srgbClr val="D9DCE6"/>
                      </a:solidFill>
                      <a:prstDash val="solid"/>
                      <a:round/>
                      <a:headEnd type="none" w="sm" len="sm"/>
                      <a:tailEnd type="none" w="sm" len="sm"/>
                    </a:lnL>
                    <a:lnR w="9525" cap="flat" cmpd="sng">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solidFill>
                        <a:srgbClr val="D9DCE6"/>
                      </a:solidFill>
                      <a:prstDash val="solid"/>
                      <a:round/>
                      <a:headEnd type="none" w="sm" len="sm"/>
                      <a:tailEnd type="none" w="sm" len="sm"/>
                    </a:lnB>
                  </a:tcPr>
                </a:tc>
                <a:tc>
                  <a:txBody>
                    <a:bodyPr/>
                    <a:lstStyle/>
                    <a:p>
                      <a:pPr marL="0" lvl="0" indent="0" algn="ctr" rtl="0">
                        <a:spcBef>
                          <a:spcPts val="0"/>
                        </a:spcBef>
                        <a:spcAft>
                          <a:spcPts val="0"/>
                        </a:spcAft>
                        <a:buNone/>
                      </a:pPr>
                      <a:r>
                        <a:rPr lang="es-ES" sz="2800" dirty="0">
                          <a:solidFill>
                            <a:srgbClr val="6B6E81"/>
                          </a:solidFill>
                          <a:latin typeface="Frank Ruhl Libre Light"/>
                          <a:ea typeface="Frank Ruhl Libre Light"/>
                          <a:cs typeface="Frank Ruhl Libre Light"/>
                          <a:sym typeface="Frank Ruhl Libre Light"/>
                        </a:rPr>
                        <a:t>Los sentimientos que envuelven las decisiones</a:t>
                      </a:r>
                      <a:endParaRPr sz="2800" dirty="0">
                        <a:solidFill>
                          <a:srgbClr val="6B6E81"/>
                        </a:solidFill>
                        <a:latin typeface="Frank Ruhl Libre Light"/>
                        <a:ea typeface="Frank Ruhl Libre Light"/>
                        <a:cs typeface="Frank Ruhl Libre Light"/>
                        <a:sym typeface="Frank Ruhl Libre Light"/>
                      </a:endParaRPr>
                    </a:p>
                  </a:txBody>
                  <a:tcPr marL="91425" marR="91425" marT="68575" marB="68575" anchor="ctr">
                    <a:lnL w="9525" cap="flat" cmpd="sng">
                      <a:solidFill>
                        <a:srgbClr val="D9DCE6">
                          <a:alpha val="0"/>
                        </a:srgbClr>
                      </a:solidFill>
                      <a:prstDash val="solid"/>
                      <a:round/>
                      <a:headEnd type="none" w="sm" len="sm"/>
                      <a:tailEnd type="none" w="sm" len="sm"/>
                    </a:lnL>
                    <a:lnR w="9525" cap="flat" cmpd="sng" algn="ctr">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lgn="ctr">
                      <a:solidFill>
                        <a:srgbClr val="D9DCE6"/>
                      </a:solidFill>
                      <a:prstDash val="solid"/>
                      <a:round/>
                      <a:headEnd type="none" w="sm" len="sm"/>
                      <a:tailEnd type="none" w="sm" len="sm"/>
                    </a:lnB>
                  </a:tcPr>
                </a:tc>
                <a:extLst>
                  <a:ext uri="{0D108BD9-81ED-4DB2-BD59-A6C34878D82A}">
                    <a16:rowId xmlns:a16="http://schemas.microsoft.com/office/drawing/2014/main" val="10000"/>
                  </a:ext>
                </a:extLst>
              </a:tr>
              <a:tr h="922196">
                <a:tc>
                  <a:txBody>
                    <a:bodyPr/>
                    <a:lstStyle/>
                    <a:p>
                      <a:pPr marL="0" lvl="0" indent="0" algn="r" rtl="0">
                        <a:spcBef>
                          <a:spcPts val="0"/>
                        </a:spcBef>
                        <a:spcAft>
                          <a:spcPts val="0"/>
                        </a:spcAft>
                        <a:buNone/>
                      </a:pPr>
                      <a:r>
                        <a:rPr lang="es-ES" sz="2400" dirty="0">
                          <a:solidFill>
                            <a:srgbClr val="6B6E81"/>
                          </a:solidFill>
                          <a:latin typeface="Frank Ruhl Libre Light"/>
                          <a:ea typeface="Frank Ruhl Libre Light"/>
                          <a:cs typeface="Frank Ruhl Libre Light"/>
                          <a:sym typeface="Frank Ruhl Libre Light"/>
                        </a:rPr>
                        <a:t>Un caso de ciberacoso</a:t>
                      </a:r>
                    </a:p>
                    <a:p>
                      <a:pPr marL="0" lvl="0" indent="0" algn="r" rtl="0">
                        <a:spcBef>
                          <a:spcPts val="0"/>
                        </a:spcBef>
                        <a:spcAft>
                          <a:spcPts val="0"/>
                        </a:spcAft>
                        <a:buNone/>
                      </a:pPr>
                      <a:endParaRPr sz="2400" dirty="0">
                        <a:solidFill>
                          <a:srgbClr val="6B6E81"/>
                        </a:solidFill>
                        <a:latin typeface="Frank Ruhl Libre Light"/>
                        <a:ea typeface="Frank Ruhl Libre Light"/>
                        <a:cs typeface="Frank Ruhl Libre Light"/>
                        <a:sym typeface="Frank Ruhl Libre Light"/>
                      </a:endParaRPr>
                    </a:p>
                  </a:txBody>
                  <a:tcPr marL="91425" marR="91425" marT="68575" marB="68575" anchor="ctr">
                    <a:lnL w="9525" cap="flat" cmpd="sng">
                      <a:solidFill>
                        <a:srgbClr val="D9DCE6"/>
                      </a:solidFill>
                      <a:prstDash val="solid"/>
                      <a:round/>
                      <a:headEnd type="none" w="sm" len="sm"/>
                      <a:tailEnd type="none" w="sm" len="sm"/>
                    </a:lnL>
                    <a:lnR w="9525" cap="flat" cmpd="sng">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solidFill>
                        <a:srgbClr val="D9DCE6"/>
                      </a:solidFill>
                      <a:prstDash val="solid"/>
                      <a:round/>
                      <a:headEnd type="none" w="sm" len="sm"/>
                      <a:tailEnd type="none" w="sm" len="sm"/>
                    </a:lnB>
                  </a:tcPr>
                </a:tc>
                <a:tc>
                  <a:txBody>
                    <a:bodyPr/>
                    <a:lstStyle/>
                    <a:p>
                      <a:pPr marL="457200" marR="0" lvl="0" indent="-355600" algn="l" rtl="0">
                        <a:lnSpc>
                          <a:spcPct val="100000"/>
                        </a:lnSpc>
                        <a:spcBef>
                          <a:spcPts val="1000"/>
                        </a:spcBef>
                        <a:spcAft>
                          <a:spcPts val="0"/>
                        </a:spcAft>
                        <a:buClr>
                          <a:srgbClr val="004586"/>
                        </a:buClr>
                        <a:buSzPts val="2000"/>
                        <a:buChar char="●"/>
                      </a:pPr>
                      <a:r>
                        <a:rPr lang="es-ES" sz="1800" b="0" i="0" u="none" dirty="0">
                          <a:solidFill>
                            <a:srgbClr val="004586"/>
                          </a:solidFill>
                          <a:latin typeface="Arial"/>
                          <a:ea typeface="Arial"/>
                          <a:cs typeface="Arial"/>
                          <a:sym typeface="Arial"/>
                        </a:rPr>
                        <a:t>¿Qué crees que puede necesitar la persona ofendida? (Se incluyó en la pregunta al alumno y su madre y también a las otras madres ya que para ellas había sido una situación dolorosa.)</a:t>
                      </a:r>
                    </a:p>
                    <a:p>
                      <a:pPr marL="457200" marR="0" lvl="0" indent="-355600" algn="l" rtl="0">
                        <a:lnSpc>
                          <a:spcPct val="100000"/>
                        </a:lnSpc>
                        <a:spcBef>
                          <a:spcPts val="1000"/>
                        </a:spcBef>
                        <a:spcAft>
                          <a:spcPts val="0"/>
                        </a:spcAft>
                        <a:buClr>
                          <a:srgbClr val="004586"/>
                        </a:buClr>
                        <a:buSzPts val="2000"/>
                        <a:buChar char="●"/>
                      </a:pPr>
                      <a:r>
                        <a:rPr lang="es-ES" sz="1800" b="0" i="0" u="none" dirty="0">
                          <a:solidFill>
                            <a:srgbClr val="004586"/>
                          </a:solidFill>
                          <a:latin typeface="Arial"/>
                          <a:ea typeface="Arial"/>
                          <a:cs typeface="Arial"/>
                          <a:sym typeface="Arial"/>
                        </a:rPr>
                        <a:t>¿Qué puedes hacer tú para mejorar esta situación?</a:t>
                      </a:r>
                    </a:p>
                    <a:p>
                      <a:pPr marL="457200" marR="0" lvl="0" indent="-355600" algn="l" rtl="0">
                        <a:lnSpc>
                          <a:spcPct val="100000"/>
                        </a:lnSpc>
                        <a:spcBef>
                          <a:spcPts val="1000"/>
                        </a:spcBef>
                        <a:spcAft>
                          <a:spcPts val="0"/>
                        </a:spcAft>
                        <a:buClr>
                          <a:srgbClr val="004586"/>
                        </a:buClr>
                        <a:buSzPts val="2000"/>
                        <a:buChar char="●"/>
                      </a:pPr>
                      <a:r>
                        <a:rPr lang="es-ES" sz="1800" b="0" i="0" u="none" dirty="0">
                          <a:solidFill>
                            <a:srgbClr val="004586"/>
                          </a:solidFill>
                          <a:latin typeface="Arial"/>
                          <a:ea typeface="Arial"/>
                          <a:cs typeface="Arial"/>
                          <a:sym typeface="Arial"/>
                        </a:rPr>
                        <a:t>¿Cómo te sientes después de haber hablado de esto?</a:t>
                      </a:r>
                      <a:endParaRPr sz="1800" b="1" dirty="0">
                        <a:solidFill>
                          <a:srgbClr val="1D3E7C"/>
                        </a:solidFill>
                        <a:latin typeface="Frank Ruhl Libre"/>
                        <a:ea typeface="Frank Ruhl Libre"/>
                        <a:cs typeface="Frank Ruhl Libre"/>
                        <a:sym typeface="Frank Ruhl Libre"/>
                      </a:endParaRPr>
                    </a:p>
                  </a:txBody>
                  <a:tcPr marL="91425" marR="91425" marT="68575" marB="68575" anchor="ctr">
                    <a:lnL w="9525" cap="flat" cmpd="sng">
                      <a:solidFill>
                        <a:srgbClr val="D9DCE6">
                          <a:alpha val="0"/>
                        </a:srgbClr>
                      </a:solidFill>
                      <a:prstDash val="solid"/>
                      <a:round/>
                      <a:headEnd type="none" w="sm" len="sm"/>
                      <a:tailEnd type="none" w="sm" len="sm"/>
                    </a:lnL>
                    <a:lnR w="9525" cap="flat" cmpd="sng" algn="ctr">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lgn="ctr">
                      <a:solidFill>
                        <a:srgbClr val="D9DCE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0458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1619672" y="604500"/>
            <a:ext cx="3987178" cy="3934500"/>
          </a:xfrm>
          <a:prstGeom prst="rect">
            <a:avLst/>
          </a:prstGeom>
        </p:spPr>
        <p:txBody>
          <a:bodyPr spcFirstLastPara="1" wrap="square" lIns="0" tIns="0" rIns="0" bIns="0" anchor="ctr" anchorCtr="0">
            <a:normAutofit fontScale="62500" lnSpcReduction="20000"/>
          </a:bodyPr>
          <a:lstStyle/>
          <a:p>
            <a:pPr marL="0" lvl="0" indent="0">
              <a:spcAft>
                <a:spcPts val="800"/>
              </a:spcAft>
              <a:buNone/>
            </a:pPr>
            <a:r>
              <a:rPr lang="es-ES" sz="3200" b="1" dirty="0"/>
              <a:t>Todos estos sentimientos, existentes antes y después de la medida, y experimentados por las personas que se han visto afectadas (tanto las implicadas directamente en la ofensa, como las que han tenido que gestionarla) han contribuido a conformar el clima de convivencia del centro durante esas semanas.</a:t>
            </a:r>
          </a:p>
          <a:p>
            <a:pPr marL="0" lvl="0" indent="0">
              <a:spcAft>
                <a:spcPts val="800"/>
              </a:spcAft>
              <a:buNone/>
            </a:pPr>
            <a:r>
              <a:rPr lang="es-ES" sz="3200" b="1" dirty="0"/>
              <a:t>Àngels García </a:t>
            </a:r>
            <a:r>
              <a:rPr lang="es-ES" sz="3200" b="1" dirty="0" err="1"/>
              <a:t>Cunyat</a:t>
            </a:r>
            <a:endParaRPr lang="es-ES" sz="3200" b="1" dirty="0"/>
          </a:p>
          <a:p>
            <a:pPr marL="0" lvl="0" indent="0">
              <a:spcAft>
                <a:spcPts val="800"/>
              </a:spcAft>
              <a:buNone/>
            </a:pPr>
            <a:r>
              <a:rPr lang="es-ES" b="1" dirty="0"/>
              <a:t>Convives 21. PRÁCTICAS RESTAURATIVAS Y CONVIVENCIA. Marzo 2018.</a:t>
            </a:r>
            <a:endParaRPr lang="es-ES" dirty="0"/>
          </a:p>
        </p:txBody>
      </p:sp>
      <p:sp>
        <p:nvSpPr>
          <p:cNvPr id="106" name="Google Shape;106;p16"/>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Tree>
    <p:extLst>
      <p:ext uri="{BB962C8B-B14F-4D97-AF65-F5344CB8AC3E}">
        <p14:creationId xmlns:p14="http://schemas.microsoft.com/office/powerpoint/2010/main" val="3586603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aphicFrame>
        <p:nvGraphicFramePr>
          <p:cNvPr id="194" name="Google Shape;194;p24"/>
          <p:cNvGraphicFramePr/>
          <p:nvPr/>
        </p:nvGraphicFramePr>
        <p:xfrm>
          <a:off x="323528" y="731003"/>
          <a:ext cx="7416823" cy="3352567"/>
        </p:xfrm>
        <a:graphic>
          <a:graphicData uri="http://schemas.openxmlformats.org/drawingml/2006/table">
            <a:tbl>
              <a:tblPr>
                <a:noFill/>
                <a:tableStyleId>{63CFD196-FAC8-478A-97CE-C6AC0DFBF6BC}</a:tableStyleId>
              </a:tblPr>
              <a:tblGrid>
                <a:gridCol w="1584176">
                  <a:extLst>
                    <a:ext uri="{9D8B030D-6E8A-4147-A177-3AD203B41FA5}">
                      <a16:colId xmlns:a16="http://schemas.microsoft.com/office/drawing/2014/main" val="20000"/>
                    </a:ext>
                  </a:extLst>
                </a:gridCol>
                <a:gridCol w="5832647">
                  <a:extLst>
                    <a:ext uri="{9D8B030D-6E8A-4147-A177-3AD203B41FA5}">
                      <a16:colId xmlns:a16="http://schemas.microsoft.com/office/drawing/2014/main" val="20001"/>
                    </a:ext>
                  </a:extLst>
                </a:gridCol>
              </a:tblGrid>
              <a:tr h="746537">
                <a:tc>
                  <a:txBody>
                    <a:bodyPr/>
                    <a:lstStyle/>
                    <a:p>
                      <a:pPr marL="0" lvl="0" indent="0" algn="l" rtl="0">
                        <a:spcBef>
                          <a:spcPts val="0"/>
                        </a:spcBef>
                        <a:spcAft>
                          <a:spcPts val="0"/>
                        </a:spcAft>
                        <a:buNone/>
                      </a:pPr>
                      <a:endParaRPr dirty="0">
                        <a:solidFill>
                          <a:srgbClr val="6B6E81"/>
                        </a:solidFill>
                        <a:latin typeface="Frank Ruhl Libre Light"/>
                        <a:ea typeface="Frank Ruhl Libre Light"/>
                        <a:cs typeface="Frank Ruhl Libre Light"/>
                        <a:sym typeface="Frank Ruhl Libre Light"/>
                      </a:endParaRPr>
                    </a:p>
                  </a:txBody>
                  <a:tcPr marL="91425" marR="91425" marT="68575" marB="68575" anchor="ctr">
                    <a:lnL w="9525" cap="flat" cmpd="sng">
                      <a:solidFill>
                        <a:srgbClr val="D9DCE6"/>
                      </a:solidFill>
                      <a:prstDash val="solid"/>
                      <a:round/>
                      <a:headEnd type="none" w="sm" len="sm"/>
                      <a:tailEnd type="none" w="sm" len="sm"/>
                    </a:lnL>
                    <a:lnR w="9525" cap="flat" cmpd="sng">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solidFill>
                        <a:srgbClr val="D9DCE6"/>
                      </a:solidFill>
                      <a:prstDash val="solid"/>
                      <a:round/>
                      <a:headEnd type="none" w="sm" len="sm"/>
                      <a:tailEnd type="none" w="sm" len="sm"/>
                    </a:lnB>
                  </a:tcPr>
                </a:tc>
                <a:tc>
                  <a:txBody>
                    <a:bodyPr/>
                    <a:lstStyle/>
                    <a:p>
                      <a:pPr marL="0" lvl="0" indent="0" algn="ctr" rtl="0">
                        <a:spcBef>
                          <a:spcPts val="0"/>
                        </a:spcBef>
                        <a:spcAft>
                          <a:spcPts val="0"/>
                        </a:spcAft>
                        <a:buNone/>
                      </a:pPr>
                      <a:r>
                        <a:rPr lang="es-ES" sz="2800" dirty="0">
                          <a:solidFill>
                            <a:srgbClr val="6B6E81"/>
                          </a:solidFill>
                          <a:latin typeface="Frank Ruhl Libre Light"/>
                          <a:ea typeface="Frank Ruhl Libre Light"/>
                          <a:cs typeface="Frank Ruhl Libre Light"/>
                          <a:sym typeface="Frank Ruhl Libre Light"/>
                        </a:rPr>
                        <a:t>Lo que propone </a:t>
                      </a:r>
                      <a:r>
                        <a:rPr lang="es-ES" sz="2800" dirty="0" err="1">
                          <a:solidFill>
                            <a:srgbClr val="6B6E81"/>
                          </a:solidFill>
                          <a:latin typeface="Frank Ruhl Libre Light"/>
                          <a:ea typeface="Frank Ruhl Libre Light"/>
                          <a:cs typeface="Frank Ruhl Libre Light"/>
                          <a:sym typeface="Frank Ruhl Libre Light"/>
                        </a:rPr>
                        <a:t>Vincenç</a:t>
                      </a:r>
                      <a:r>
                        <a:rPr lang="es-ES" sz="2800" dirty="0">
                          <a:solidFill>
                            <a:srgbClr val="6B6E81"/>
                          </a:solidFill>
                          <a:latin typeface="Frank Ruhl Libre Light"/>
                          <a:ea typeface="Frank Ruhl Libre Light"/>
                          <a:cs typeface="Frank Ruhl Libre Light"/>
                          <a:sym typeface="Frank Ruhl Libre Light"/>
                        </a:rPr>
                        <a:t> </a:t>
                      </a:r>
                      <a:r>
                        <a:rPr lang="es-ES" sz="2800" dirty="0" err="1">
                          <a:solidFill>
                            <a:srgbClr val="6B6E81"/>
                          </a:solidFill>
                          <a:latin typeface="Frank Ruhl Libre Light"/>
                          <a:ea typeface="Frank Ruhl Libre Light"/>
                          <a:cs typeface="Frank Ruhl Libre Light"/>
                          <a:sym typeface="Frank Ruhl Libre Light"/>
                        </a:rPr>
                        <a:t>Rul.lan</a:t>
                      </a:r>
                      <a:endParaRPr sz="2800" dirty="0">
                        <a:solidFill>
                          <a:srgbClr val="6B6E81"/>
                        </a:solidFill>
                        <a:latin typeface="Frank Ruhl Libre Light"/>
                        <a:ea typeface="Frank Ruhl Libre Light"/>
                        <a:cs typeface="Frank Ruhl Libre Light"/>
                        <a:sym typeface="Frank Ruhl Libre Light"/>
                      </a:endParaRPr>
                    </a:p>
                  </a:txBody>
                  <a:tcPr marL="91425" marR="91425" marT="68575" marB="68575" anchor="ctr">
                    <a:lnL w="9525" cap="flat" cmpd="sng">
                      <a:solidFill>
                        <a:srgbClr val="D9DCE6">
                          <a:alpha val="0"/>
                        </a:srgbClr>
                      </a:solidFill>
                      <a:prstDash val="solid"/>
                      <a:round/>
                      <a:headEnd type="none" w="sm" len="sm"/>
                      <a:tailEnd type="none" w="sm" len="sm"/>
                    </a:lnL>
                    <a:lnR w="9525" cap="flat" cmpd="sng" algn="ctr">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lgn="ctr">
                      <a:solidFill>
                        <a:srgbClr val="D9DCE6"/>
                      </a:solidFill>
                      <a:prstDash val="solid"/>
                      <a:round/>
                      <a:headEnd type="none" w="sm" len="sm"/>
                      <a:tailEnd type="none" w="sm" len="sm"/>
                    </a:lnB>
                  </a:tcPr>
                </a:tc>
                <a:extLst>
                  <a:ext uri="{0D108BD9-81ED-4DB2-BD59-A6C34878D82A}">
                    <a16:rowId xmlns:a16="http://schemas.microsoft.com/office/drawing/2014/main" val="10000"/>
                  </a:ext>
                </a:extLst>
              </a:tr>
              <a:tr h="922196">
                <a:tc>
                  <a:txBody>
                    <a:bodyPr/>
                    <a:lstStyle/>
                    <a:p>
                      <a:pPr marL="0" lvl="0" indent="0" algn="r" rtl="0">
                        <a:spcBef>
                          <a:spcPts val="0"/>
                        </a:spcBef>
                        <a:spcAft>
                          <a:spcPts val="0"/>
                        </a:spcAft>
                        <a:buNone/>
                      </a:pPr>
                      <a:r>
                        <a:rPr lang="es-ES" sz="2800" dirty="0">
                          <a:solidFill>
                            <a:srgbClr val="6B6E81"/>
                          </a:solidFill>
                          <a:latin typeface="Frank Ruhl Libre Light"/>
                          <a:ea typeface="Frank Ruhl Libre Light"/>
                          <a:cs typeface="Frank Ruhl Libre Light"/>
                          <a:sym typeface="Frank Ruhl Libre Light"/>
                        </a:rPr>
                        <a:t>Ante el acoso</a:t>
                      </a:r>
                      <a:endParaRPr sz="2800" dirty="0">
                        <a:solidFill>
                          <a:srgbClr val="6B6E81"/>
                        </a:solidFill>
                        <a:latin typeface="Frank Ruhl Libre Light"/>
                        <a:ea typeface="Frank Ruhl Libre Light"/>
                        <a:cs typeface="Frank Ruhl Libre Light"/>
                        <a:sym typeface="Frank Ruhl Libre Light"/>
                      </a:endParaRPr>
                    </a:p>
                  </a:txBody>
                  <a:tcPr marL="91425" marR="91425" marT="68575" marB="68575" anchor="ctr">
                    <a:lnL w="9525" cap="flat" cmpd="sng">
                      <a:solidFill>
                        <a:srgbClr val="D9DCE6"/>
                      </a:solidFill>
                      <a:prstDash val="solid"/>
                      <a:round/>
                      <a:headEnd type="none" w="sm" len="sm"/>
                      <a:tailEnd type="none" w="sm" len="sm"/>
                    </a:lnL>
                    <a:lnR w="9525" cap="flat" cmpd="sng">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solidFill>
                        <a:srgbClr val="D9DCE6"/>
                      </a:solidFill>
                      <a:prstDash val="solid"/>
                      <a:round/>
                      <a:headEnd type="none" w="sm" len="sm"/>
                      <a:tailEnd type="none" w="sm" len="sm"/>
                    </a:lnB>
                  </a:tcPr>
                </a:tc>
                <a:tc>
                  <a:txBody>
                    <a:bodyPr/>
                    <a:lstStyle/>
                    <a:p>
                      <a:pPr marL="0" lvl="0" indent="0" algn="ctr" rtl="0">
                        <a:spcBef>
                          <a:spcPts val="0"/>
                        </a:spcBef>
                        <a:spcAft>
                          <a:spcPts val="0"/>
                        </a:spcAft>
                        <a:buNone/>
                      </a:pPr>
                      <a:r>
                        <a:rPr lang="es-ES" sz="1800" b="1" dirty="0">
                          <a:solidFill>
                            <a:srgbClr val="1D3E7C"/>
                          </a:solidFill>
                          <a:latin typeface="Frank Ruhl Libre"/>
                          <a:ea typeface="Frank Ruhl Libre"/>
                          <a:cs typeface="Frank Ruhl Libre"/>
                          <a:sym typeface="Frank Ruhl Libre"/>
                        </a:rPr>
                        <a:t>Prevención General: cohesión grupal. Dinámicas, círculos, metodología cooperativa, educación social y emocional, ...</a:t>
                      </a:r>
                    </a:p>
                    <a:p>
                      <a:pPr marL="0" lvl="0" indent="0" algn="ctr" rtl="0">
                        <a:spcBef>
                          <a:spcPts val="0"/>
                        </a:spcBef>
                        <a:spcAft>
                          <a:spcPts val="0"/>
                        </a:spcAft>
                        <a:buNone/>
                      </a:pPr>
                      <a:r>
                        <a:rPr lang="es-ES" sz="1800" b="1" dirty="0">
                          <a:solidFill>
                            <a:srgbClr val="1D3E7C"/>
                          </a:solidFill>
                          <a:latin typeface="Frank Ruhl Libre"/>
                          <a:ea typeface="Frank Ruhl Libre"/>
                          <a:cs typeface="Frank Ruhl Libre"/>
                          <a:sym typeface="Frank Ruhl Libre"/>
                        </a:rPr>
                        <a:t>Prevención Específica: toma de conciencia sobre el acoso, talleres, círculos sobre valores y TRIC, ... Detección: Entrevistas. Círculo de ayudantes. Sociograma</a:t>
                      </a:r>
                    </a:p>
                    <a:p>
                      <a:pPr marL="0" lvl="0" indent="0" algn="ctr" rtl="0">
                        <a:spcBef>
                          <a:spcPts val="0"/>
                        </a:spcBef>
                        <a:spcAft>
                          <a:spcPts val="0"/>
                        </a:spcAft>
                        <a:buNone/>
                      </a:pPr>
                      <a:r>
                        <a:rPr lang="es-ES" sz="1800" b="1" dirty="0">
                          <a:solidFill>
                            <a:srgbClr val="1D3E7C"/>
                          </a:solidFill>
                          <a:latin typeface="Frank Ruhl Libre"/>
                          <a:ea typeface="Frank Ruhl Libre"/>
                          <a:cs typeface="Frank Ruhl Libre"/>
                          <a:sym typeface="Frank Ruhl Libre"/>
                        </a:rPr>
                        <a:t>Intervención: Entrevistas </a:t>
                      </a:r>
                      <a:r>
                        <a:rPr lang="es-ES" sz="1800" b="1" dirty="0" err="1">
                          <a:solidFill>
                            <a:srgbClr val="1D3E7C"/>
                          </a:solidFill>
                          <a:latin typeface="Frank Ruhl Libre"/>
                          <a:ea typeface="Frank Ruhl Libre"/>
                          <a:cs typeface="Frank Ruhl Libre"/>
                          <a:sym typeface="Frank Ruhl Libre"/>
                        </a:rPr>
                        <a:t>Pikas</a:t>
                      </a:r>
                      <a:r>
                        <a:rPr lang="es-ES" sz="1800" b="1" dirty="0">
                          <a:solidFill>
                            <a:srgbClr val="1D3E7C"/>
                          </a:solidFill>
                          <a:latin typeface="Frank Ruhl Libre"/>
                          <a:ea typeface="Frank Ruhl Libre"/>
                          <a:cs typeface="Frank Ruhl Libre"/>
                          <a:sym typeface="Frank Ruhl Libre"/>
                        </a:rPr>
                        <a:t>, Círculo de amigos, Educación social y emocional</a:t>
                      </a:r>
                    </a:p>
                  </a:txBody>
                  <a:tcPr marL="91425" marR="91425" marT="68575" marB="68575" anchor="ctr">
                    <a:lnL w="9525" cap="flat" cmpd="sng">
                      <a:solidFill>
                        <a:srgbClr val="D9DCE6">
                          <a:alpha val="0"/>
                        </a:srgbClr>
                      </a:solidFill>
                      <a:prstDash val="solid"/>
                      <a:round/>
                      <a:headEnd type="none" w="sm" len="sm"/>
                      <a:tailEnd type="none" w="sm" len="sm"/>
                    </a:lnL>
                    <a:lnR w="9525" cap="flat" cmpd="sng" algn="ctr">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lgn="ctr">
                      <a:solidFill>
                        <a:srgbClr val="D9DCE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3984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ángulo 1">
            <a:extLst>
              <a:ext uri="{FF2B5EF4-FFF2-40B4-BE49-F238E27FC236}">
                <a16:creationId xmlns:a16="http://schemas.microsoft.com/office/drawing/2014/main" id="{A5DAF70C-F36F-4F40-9B74-EBEDD9CAF236}"/>
              </a:ext>
            </a:extLst>
          </p:cNvPr>
          <p:cNvSpPr/>
          <p:nvPr/>
        </p:nvSpPr>
        <p:spPr>
          <a:xfrm>
            <a:off x="2195736" y="1235487"/>
            <a:ext cx="5616624" cy="2672526"/>
          </a:xfrm>
          <a:prstGeom prst="rect">
            <a:avLst/>
          </a:prstGeom>
        </p:spPr>
        <p:txBody>
          <a:bodyPr wrap="square">
            <a:spAutoFit/>
          </a:bodyPr>
          <a:lstStyle/>
          <a:p>
            <a:pPr marL="457200" lvl="0" indent="-355600">
              <a:spcBef>
                <a:spcPts val="1000"/>
              </a:spcBef>
              <a:buClr>
                <a:srgbClr val="004586"/>
              </a:buClr>
              <a:buSzPts val="2000"/>
              <a:buChar char="●"/>
            </a:pPr>
            <a:r>
              <a:rPr lang="es-ES" sz="1800" dirty="0">
                <a:solidFill>
                  <a:srgbClr val="004586"/>
                </a:solidFill>
              </a:rPr>
              <a:t>Hola, me gustaría que me cuentes cómo va la clase.</a:t>
            </a:r>
          </a:p>
          <a:p>
            <a:pPr marL="457200" lvl="0" indent="-355600">
              <a:spcBef>
                <a:spcPts val="1000"/>
              </a:spcBef>
              <a:buClr>
                <a:srgbClr val="004586"/>
              </a:buClr>
              <a:buSzPts val="2000"/>
              <a:buChar char="●"/>
            </a:pPr>
            <a:r>
              <a:rPr lang="es-ES" sz="1800" dirty="0">
                <a:solidFill>
                  <a:srgbClr val="004586"/>
                </a:solidFill>
              </a:rPr>
              <a:t>¿Te parece que hay alguien que lo pase mal?</a:t>
            </a:r>
          </a:p>
          <a:p>
            <a:pPr marL="457200" lvl="0" indent="-355600">
              <a:spcBef>
                <a:spcPts val="1000"/>
              </a:spcBef>
              <a:buClr>
                <a:srgbClr val="004586"/>
              </a:buClr>
              <a:buSzPts val="2000"/>
              <a:buChar char="●"/>
            </a:pPr>
            <a:r>
              <a:rPr lang="es-ES" sz="1800" dirty="0">
                <a:solidFill>
                  <a:srgbClr val="004586"/>
                </a:solidFill>
              </a:rPr>
              <a:t>¿Quién es?</a:t>
            </a:r>
          </a:p>
          <a:p>
            <a:pPr marL="457200" lvl="0" indent="-355600">
              <a:spcBef>
                <a:spcPts val="1000"/>
              </a:spcBef>
              <a:buClr>
                <a:srgbClr val="004586"/>
              </a:buClr>
              <a:buSzPts val="2000"/>
              <a:buChar char="●"/>
            </a:pPr>
            <a:r>
              <a:rPr lang="es-ES" sz="1800" dirty="0">
                <a:solidFill>
                  <a:srgbClr val="004586"/>
                </a:solidFill>
              </a:rPr>
              <a:t>¿Quienes son los que le molestan?</a:t>
            </a:r>
          </a:p>
          <a:p>
            <a:pPr marL="457200" lvl="0" indent="-355600">
              <a:spcBef>
                <a:spcPts val="1000"/>
              </a:spcBef>
              <a:buClr>
                <a:srgbClr val="004586"/>
              </a:buClr>
              <a:buSzPts val="2000"/>
              <a:buChar char="●"/>
            </a:pPr>
            <a:r>
              <a:rPr lang="es-ES" sz="1800" dirty="0">
                <a:solidFill>
                  <a:srgbClr val="004586"/>
                </a:solidFill>
              </a:rPr>
              <a:t>¿Eres uno de ellos?</a:t>
            </a:r>
          </a:p>
          <a:p>
            <a:pPr marL="457200" lvl="0" indent="-355600">
              <a:spcBef>
                <a:spcPts val="1000"/>
              </a:spcBef>
              <a:buClr>
                <a:srgbClr val="004586"/>
              </a:buClr>
              <a:buSzPts val="2000"/>
              <a:buChar char="●"/>
            </a:pPr>
            <a:r>
              <a:rPr lang="es-ES" sz="1800" dirty="0">
                <a:solidFill>
                  <a:srgbClr val="004586"/>
                </a:solidFill>
              </a:rPr>
              <a:t>¿Qué le hacen?</a:t>
            </a:r>
          </a:p>
        </p:txBody>
      </p:sp>
      <p:sp>
        <p:nvSpPr>
          <p:cNvPr id="3" name="Rectángulo 2">
            <a:extLst>
              <a:ext uri="{FF2B5EF4-FFF2-40B4-BE49-F238E27FC236}">
                <a16:creationId xmlns:a16="http://schemas.microsoft.com/office/drawing/2014/main" id="{B28B5F7A-4207-4BDB-8D9E-3C62AE4B19AC}"/>
              </a:ext>
            </a:extLst>
          </p:cNvPr>
          <p:cNvSpPr/>
          <p:nvPr/>
        </p:nvSpPr>
        <p:spPr>
          <a:xfrm>
            <a:off x="0" y="1663809"/>
            <a:ext cx="1872208" cy="1815882"/>
          </a:xfrm>
          <a:prstGeom prst="rect">
            <a:avLst/>
          </a:prstGeom>
        </p:spPr>
        <p:txBody>
          <a:bodyPr wrap="square">
            <a:spAutoFit/>
          </a:bodyPr>
          <a:lstStyle/>
          <a:p>
            <a:pPr lvl="0" algn="ctr"/>
            <a:r>
              <a:rPr lang="es-ES" sz="2800" dirty="0">
                <a:solidFill>
                  <a:srgbClr val="6B6E81"/>
                </a:solidFill>
                <a:latin typeface="Frank Ruhl Libre Light"/>
                <a:ea typeface="Frank Ruhl Libre Light"/>
                <a:cs typeface="Frank Ruhl Libre Light"/>
                <a:sym typeface="Frank Ruhl Libre Light"/>
              </a:rPr>
              <a:t>Una manera de abordar el asunto</a:t>
            </a:r>
          </a:p>
        </p:txBody>
      </p:sp>
    </p:spTree>
    <p:extLst>
      <p:ext uri="{BB962C8B-B14F-4D97-AF65-F5344CB8AC3E}">
        <p14:creationId xmlns:p14="http://schemas.microsoft.com/office/powerpoint/2010/main" val="3346435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ángulo 1">
            <a:extLst>
              <a:ext uri="{FF2B5EF4-FFF2-40B4-BE49-F238E27FC236}">
                <a16:creationId xmlns:a16="http://schemas.microsoft.com/office/drawing/2014/main" id="{A5DAF70C-F36F-4F40-9B74-EBEDD9CAF236}"/>
              </a:ext>
            </a:extLst>
          </p:cNvPr>
          <p:cNvSpPr/>
          <p:nvPr/>
        </p:nvSpPr>
        <p:spPr>
          <a:xfrm>
            <a:off x="2123728" y="1022608"/>
            <a:ext cx="5616624" cy="3098284"/>
          </a:xfrm>
          <a:prstGeom prst="rect">
            <a:avLst/>
          </a:prstGeom>
        </p:spPr>
        <p:txBody>
          <a:bodyPr wrap="square">
            <a:spAutoFit/>
          </a:bodyPr>
          <a:lstStyle/>
          <a:p>
            <a:pPr marL="457200" indent="-355600">
              <a:spcBef>
                <a:spcPts val="1000"/>
              </a:spcBef>
              <a:buClr>
                <a:srgbClr val="004586"/>
              </a:buClr>
              <a:buSzPts val="2000"/>
              <a:buFont typeface="Arial"/>
              <a:buChar char="●"/>
            </a:pPr>
            <a:r>
              <a:rPr lang="es-ES" sz="1800" dirty="0">
                <a:solidFill>
                  <a:srgbClr val="004586"/>
                </a:solidFill>
              </a:rPr>
              <a:t>¿Cómo te parece que se debe sentir? (Pedir que lo explique con cierto detalle)</a:t>
            </a:r>
          </a:p>
          <a:p>
            <a:pPr marL="457200" lvl="0" indent="-355600">
              <a:spcBef>
                <a:spcPts val="1000"/>
              </a:spcBef>
              <a:buClr>
                <a:srgbClr val="004586"/>
              </a:buClr>
              <a:buSzPts val="2000"/>
              <a:buChar char="●"/>
            </a:pPr>
            <a:r>
              <a:rPr lang="es-ES" sz="1800" dirty="0">
                <a:solidFill>
                  <a:srgbClr val="004586"/>
                </a:solidFill>
              </a:rPr>
              <a:t>¿Tú quieres que él se sienta así?</a:t>
            </a:r>
          </a:p>
          <a:p>
            <a:pPr marL="457200" lvl="0" indent="-355600">
              <a:spcBef>
                <a:spcPts val="1000"/>
              </a:spcBef>
              <a:buClr>
                <a:srgbClr val="004586"/>
              </a:buClr>
              <a:buSzPts val="2000"/>
              <a:buChar char="●"/>
            </a:pPr>
            <a:r>
              <a:rPr lang="es-ES" sz="1800" dirty="0">
                <a:solidFill>
                  <a:srgbClr val="004586"/>
                </a:solidFill>
              </a:rPr>
              <a:t>¿Qué puedes hacer tú para que se sienta mejor, para que esté contento como los demás?</a:t>
            </a:r>
          </a:p>
          <a:p>
            <a:pPr marL="457200" lvl="0" indent="-355600">
              <a:spcBef>
                <a:spcPts val="1000"/>
              </a:spcBef>
              <a:buClr>
                <a:srgbClr val="004586"/>
              </a:buClr>
              <a:buSzPts val="2000"/>
              <a:buChar char="●"/>
            </a:pPr>
            <a:r>
              <a:rPr lang="es-ES" sz="1800" dirty="0">
                <a:solidFill>
                  <a:srgbClr val="004586"/>
                </a:solidFill>
              </a:rPr>
              <a:t>¿Estás dispuesto a hacerlo? ¿Tengo tu compromiso?</a:t>
            </a:r>
          </a:p>
          <a:p>
            <a:pPr marL="457200" lvl="0" indent="-355600">
              <a:spcBef>
                <a:spcPts val="1000"/>
              </a:spcBef>
              <a:buClr>
                <a:srgbClr val="004586"/>
              </a:buClr>
              <a:buSzPts val="2000"/>
              <a:buChar char="●"/>
            </a:pPr>
            <a:r>
              <a:rPr lang="es-ES" sz="1800" dirty="0">
                <a:solidFill>
                  <a:srgbClr val="004586"/>
                </a:solidFill>
              </a:rPr>
              <a:t>Gracias. En una semana nos vemos un momento y me cuentas cómo ha ido. </a:t>
            </a:r>
          </a:p>
        </p:txBody>
      </p:sp>
      <p:sp>
        <p:nvSpPr>
          <p:cNvPr id="3" name="Rectángulo 2">
            <a:extLst>
              <a:ext uri="{FF2B5EF4-FFF2-40B4-BE49-F238E27FC236}">
                <a16:creationId xmlns:a16="http://schemas.microsoft.com/office/drawing/2014/main" id="{72F9056E-74A1-4D3E-BED8-BAE11D041CA1}"/>
              </a:ext>
            </a:extLst>
          </p:cNvPr>
          <p:cNvSpPr/>
          <p:nvPr/>
        </p:nvSpPr>
        <p:spPr>
          <a:xfrm>
            <a:off x="23540" y="1663809"/>
            <a:ext cx="1872208" cy="1815882"/>
          </a:xfrm>
          <a:prstGeom prst="rect">
            <a:avLst/>
          </a:prstGeom>
        </p:spPr>
        <p:txBody>
          <a:bodyPr wrap="square">
            <a:spAutoFit/>
          </a:bodyPr>
          <a:lstStyle/>
          <a:p>
            <a:pPr lvl="0" algn="ctr"/>
            <a:r>
              <a:rPr lang="es-ES" sz="2800" dirty="0">
                <a:solidFill>
                  <a:srgbClr val="6B6E81"/>
                </a:solidFill>
                <a:latin typeface="Frank Ruhl Libre Light"/>
                <a:ea typeface="Frank Ruhl Libre Light"/>
                <a:cs typeface="Frank Ruhl Libre Light"/>
                <a:sym typeface="Frank Ruhl Libre Light"/>
              </a:rPr>
              <a:t>Una manera de abordar el asunto</a:t>
            </a:r>
          </a:p>
        </p:txBody>
      </p:sp>
    </p:spTree>
    <p:extLst>
      <p:ext uri="{BB962C8B-B14F-4D97-AF65-F5344CB8AC3E}">
        <p14:creationId xmlns:p14="http://schemas.microsoft.com/office/powerpoint/2010/main" val="410713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1991250" y="604500"/>
            <a:ext cx="3615600" cy="3934500"/>
          </a:xfrm>
          <a:prstGeom prst="rect">
            <a:avLst/>
          </a:prstGeom>
        </p:spPr>
        <p:txBody>
          <a:bodyPr spcFirstLastPara="1" wrap="square" lIns="0" tIns="0" rIns="0" bIns="0" anchor="ctr" anchorCtr="0">
            <a:normAutofit/>
          </a:bodyPr>
          <a:lstStyle/>
          <a:p>
            <a:pPr marL="0" lvl="0" indent="0">
              <a:spcAft>
                <a:spcPts val="800"/>
              </a:spcAft>
              <a:buNone/>
            </a:pPr>
            <a:r>
              <a:rPr lang="es-ES" sz="3200" b="1" dirty="0"/>
              <a:t>LAS PRÁCTICAS RESTAURATIVAS EN EL CENTRO EDUCATIVO</a:t>
            </a:r>
            <a:endParaRPr lang="es-ES" dirty="0"/>
          </a:p>
        </p:txBody>
      </p:sp>
      <p:sp>
        <p:nvSpPr>
          <p:cNvPr id="106" name="Google Shape;106;p16"/>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Tree>
    <p:extLst>
      <p:ext uri="{BB962C8B-B14F-4D97-AF65-F5344CB8AC3E}">
        <p14:creationId xmlns:p14="http://schemas.microsoft.com/office/powerpoint/2010/main" val="207832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1691680" y="604500"/>
            <a:ext cx="4320480" cy="3934500"/>
          </a:xfrm>
          <a:prstGeom prst="rect">
            <a:avLst/>
          </a:prstGeom>
        </p:spPr>
        <p:txBody>
          <a:bodyPr spcFirstLastPara="1" wrap="square" lIns="0" tIns="0" rIns="0" bIns="0" anchor="ctr" anchorCtr="0">
            <a:noAutofit/>
          </a:bodyPr>
          <a:lstStyle/>
          <a:p>
            <a:pPr marL="0" lvl="0" indent="0">
              <a:spcAft>
                <a:spcPts val="800"/>
              </a:spcAft>
              <a:buNone/>
            </a:pPr>
            <a:r>
              <a:rPr lang="es-ES" sz="1800" b="1" dirty="0"/>
              <a:t>“Todos los datos de los que disponemos sobre cómo funciona el cerebro sugieren que, cuanto más segura y feliz se sienta una persona, más receptiva será hacia ideas nuevas. Dicho de otro modo: el estrés y el miedo encogen el cerebro y reducen la habilidad para procesar información nueva.” </a:t>
            </a:r>
          </a:p>
          <a:p>
            <a:pPr marL="0" lvl="0" indent="0" algn="r">
              <a:spcAft>
                <a:spcPts val="800"/>
              </a:spcAft>
              <a:buNone/>
            </a:pPr>
            <a:r>
              <a:rPr lang="es-ES" sz="1400" b="1" dirty="0"/>
              <a:t>Belinda Hopkins, “Prácticas restaurativas en el aula” </a:t>
            </a:r>
          </a:p>
        </p:txBody>
      </p:sp>
      <p:sp>
        <p:nvSpPr>
          <p:cNvPr id="106" name="Google Shape;106;p16"/>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4128456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body" idx="1"/>
          </p:nvPr>
        </p:nvSpPr>
        <p:spPr>
          <a:xfrm>
            <a:off x="2183374" y="1026000"/>
            <a:ext cx="5052921" cy="3091500"/>
          </a:xfrm>
          <a:prstGeom prst="rect">
            <a:avLst/>
          </a:prstGeom>
        </p:spPr>
        <p:txBody>
          <a:bodyPr spcFirstLastPara="1" wrap="square" lIns="0" tIns="0" rIns="0" bIns="0" anchor="t" anchorCtr="0">
            <a:noAutofit/>
          </a:bodyPr>
          <a:lstStyle/>
          <a:p>
            <a:endParaRPr lang="es-ES" dirty="0"/>
          </a:p>
          <a:p>
            <a:r>
              <a:rPr lang="es-ES" sz="1400" dirty="0"/>
              <a:t>si una escuela adopta el enfoque restaurativo de forma esporádica o como último recurso, cuando las respuestas autoritarias o punitivas ya no han funcionado, veremos muy pocos cambios tanto en el comportamiento individual como en el de la toda la comunidad escolar </a:t>
            </a:r>
            <a:endParaRPr lang="es-ES" sz="1400" b="1" dirty="0"/>
          </a:p>
          <a:p>
            <a:endParaRPr lang="es-ES" sz="1400" dirty="0"/>
          </a:p>
          <a:p>
            <a:r>
              <a:rPr lang="es-ES" sz="1400" dirty="0"/>
              <a:t>La clave está en la adopción sistemática en toda la escuela de una cultura y una ética restaurativas, así como del uso consistente de la forma de pensar restaurativa en todas las aulas y por parte de todos</a:t>
            </a:r>
            <a:endParaRPr lang="es-ES" sz="1400" b="1" dirty="0"/>
          </a:p>
        </p:txBody>
      </p:sp>
      <p:sp>
        <p:nvSpPr>
          <p:cNvPr id="138" name="Google Shape;138;p19"/>
          <p:cNvSpPr txBox="1">
            <a:spLocks noGrp="1"/>
          </p:cNvSpPr>
          <p:nvPr>
            <p:ph type="title"/>
          </p:nvPr>
        </p:nvSpPr>
        <p:spPr>
          <a:xfrm>
            <a:off x="291300" y="1026000"/>
            <a:ext cx="1341900" cy="3091500"/>
          </a:xfrm>
          <a:prstGeom prst="rect">
            <a:avLst/>
          </a:prstGeom>
        </p:spPr>
        <p:txBody>
          <a:bodyPr spcFirstLastPara="1" wrap="square" lIns="0" tIns="0" rIns="0" bIns="0" anchor="t" anchorCtr="0">
            <a:noAutofit/>
          </a:bodyPr>
          <a:lstStyle/>
          <a:p>
            <a:pPr lvl="0"/>
            <a:r>
              <a:rPr lang="es-ES" sz="3600" dirty="0"/>
              <a:t>Una idea de centro</a:t>
            </a:r>
          </a:p>
        </p:txBody>
      </p:sp>
      <p:sp>
        <p:nvSpPr>
          <p:cNvPr id="140" name="Google Shape;140;p19"/>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1979712" y="1886631"/>
            <a:ext cx="3615600" cy="137023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dirty="0"/>
              <a:t>¿Hasta dónde es esto posible en nuestro centro?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ctrTitle" idx="4294967295"/>
          </p:nvPr>
        </p:nvSpPr>
        <p:spPr>
          <a:xfrm>
            <a:off x="3616199" y="1133306"/>
            <a:ext cx="5665094" cy="350240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sz="4400" dirty="0">
                <a:solidFill>
                  <a:srgbClr val="FDF6DA"/>
                </a:solidFill>
              </a:rPr>
              <a:t>ANTES DE NADA: ESPERO QUE ESTÉIS BIEN Y QUE LA INFECCIÓN OS HAYA IGNORADO</a:t>
            </a:r>
            <a:endParaRPr sz="4400" dirty="0">
              <a:solidFill>
                <a:srgbClr val="FDF6DA"/>
              </a:solidFill>
            </a:endParaRPr>
          </a:p>
        </p:txBody>
      </p:sp>
      <p:grpSp>
        <p:nvGrpSpPr>
          <p:cNvPr id="120" name="Google Shape;120;p18"/>
          <p:cNvGrpSpPr/>
          <p:nvPr/>
        </p:nvGrpSpPr>
        <p:grpSpPr>
          <a:xfrm>
            <a:off x="1291544" y="1123522"/>
            <a:ext cx="1840997" cy="1840987"/>
            <a:chOff x="6643075" y="3664250"/>
            <a:chExt cx="407950" cy="407975"/>
          </a:xfrm>
        </p:grpSpPr>
        <p:sp>
          <p:nvSpPr>
            <p:cNvPr id="121" name="Google Shape;121;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18"/>
          <p:cNvGrpSpPr/>
          <p:nvPr/>
        </p:nvGrpSpPr>
        <p:grpSpPr>
          <a:xfrm rot="-587347">
            <a:off x="1183544" y="3204300"/>
            <a:ext cx="756889" cy="756846"/>
            <a:chOff x="576250" y="4319400"/>
            <a:chExt cx="442075" cy="442050"/>
          </a:xfrm>
        </p:grpSpPr>
        <p:sp>
          <p:nvSpPr>
            <p:cNvPr id="124" name="Google Shape;124;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18"/>
          <p:cNvSpPr/>
          <p:nvPr/>
        </p:nvSpPr>
        <p:spPr>
          <a:xfrm>
            <a:off x="851504" y="1548807"/>
            <a:ext cx="287750" cy="27479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rot="2697479">
            <a:off x="2747802" y="2955516"/>
            <a:ext cx="436838" cy="41710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a:off x="3093385" y="2717391"/>
            <a:ext cx="174983" cy="16711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p:nvPr/>
        </p:nvSpPr>
        <p:spPr>
          <a:xfrm rot="1280255">
            <a:off x="652129" y="2377597"/>
            <a:ext cx="174931" cy="16712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body" idx="1"/>
          </p:nvPr>
        </p:nvSpPr>
        <p:spPr>
          <a:xfrm>
            <a:off x="2195736" y="853074"/>
            <a:ext cx="5052921" cy="3437231"/>
          </a:xfrm>
          <a:prstGeom prst="rect">
            <a:avLst/>
          </a:prstGeom>
        </p:spPr>
        <p:txBody>
          <a:bodyPr spcFirstLastPara="1" wrap="square" lIns="0" tIns="0" rIns="0" bIns="0" anchor="t" anchorCtr="0">
            <a:noAutofit/>
          </a:bodyPr>
          <a:lstStyle/>
          <a:p>
            <a:r>
              <a:rPr lang="es-ES" b="1" dirty="0"/>
              <a:t>Las relaciones son importantes para una enseñanza y un aprendizaje eficaces. </a:t>
            </a:r>
          </a:p>
          <a:p>
            <a:r>
              <a:rPr lang="es-ES" b="1" dirty="0"/>
              <a:t>Las relaciones afectan a la motivación y a la inspiración</a:t>
            </a:r>
            <a:r>
              <a:rPr lang="es-ES" dirty="0"/>
              <a:t>. </a:t>
            </a:r>
          </a:p>
          <a:p>
            <a:r>
              <a:rPr lang="es-ES" b="1" dirty="0"/>
              <a:t>Las relaciones son importantes para desarrollar la ciudadanía activa y el espíritu de comunidad</a:t>
            </a:r>
            <a:r>
              <a:rPr lang="es-ES" dirty="0"/>
              <a:t>. </a:t>
            </a:r>
          </a:p>
          <a:p>
            <a:r>
              <a:rPr lang="es-ES" b="1" dirty="0"/>
              <a:t>Las relaciones son importantes cuando las cosas van mal. </a:t>
            </a:r>
          </a:p>
          <a:p>
            <a:r>
              <a:rPr lang="es-ES" b="1" dirty="0"/>
              <a:t>Las relaciones son importantes para resolver la violencia y el acoso. </a:t>
            </a:r>
          </a:p>
        </p:txBody>
      </p:sp>
      <p:sp>
        <p:nvSpPr>
          <p:cNvPr id="138" name="Google Shape;138;p19"/>
          <p:cNvSpPr txBox="1">
            <a:spLocks noGrp="1"/>
          </p:cNvSpPr>
          <p:nvPr>
            <p:ph type="title"/>
          </p:nvPr>
        </p:nvSpPr>
        <p:spPr>
          <a:xfrm>
            <a:off x="116371" y="1026000"/>
            <a:ext cx="1749193" cy="3091500"/>
          </a:xfrm>
          <a:prstGeom prst="rect">
            <a:avLst/>
          </a:prstGeom>
        </p:spPr>
        <p:txBody>
          <a:bodyPr spcFirstLastPara="1" wrap="square" lIns="0" tIns="0" rIns="0" bIns="0" anchor="t" anchorCtr="0">
            <a:noAutofit/>
          </a:bodyPr>
          <a:lstStyle/>
          <a:p>
            <a:pPr lvl="0"/>
            <a:r>
              <a:rPr lang="es-ES" sz="3500" dirty="0"/>
              <a:t>Cosas que sabemos</a:t>
            </a:r>
          </a:p>
        </p:txBody>
      </p:sp>
      <p:sp>
        <p:nvSpPr>
          <p:cNvPr id="140" name="Google Shape;140;p19"/>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408092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2123728" y="1005054"/>
            <a:ext cx="3615600" cy="313339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dirty="0"/>
              <a:t>¿Necesitamos recordar todo esto permanentemente o basta con dejar que repose en el cajón de nuestras convicciones?</a:t>
            </a:r>
          </a:p>
        </p:txBody>
      </p:sp>
    </p:spTree>
    <p:extLst>
      <p:ext uri="{BB962C8B-B14F-4D97-AF65-F5344CB8AC3E}">
        <p14:creationId xmlns:p14="http://schemas.microsoft.com/office/powerpoint/2010/main" val="2976630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body" idx="1"/>
          </p:nvPr>
        </p:nvSpPr>
        <p:spPr>
          <a:xfrm>
            <a:off x="2183374" y="1026000"/>
            <a:ext cx="5052921" cy="3091500"/>
          </a:xfrm>
          <a:prstGeom prst="rect">
            <a:avLst/>
          </a:prstGeom>
        </p:spPr>
        <p:txBody>
          <a:bodyPr spcFirstLastPara="1" wrap="square" lIns="0" tIns="0" rIns="0" bIns="0" anchor="t" anchorCtr="0">
            <a:noAutofit/>
          </a:bodyPr>
          <a:lstStyle/>
          <a:p>
            <a:pPr marL="0" lvl="0" indent="0">
              <a:buNone/>
            </a:pPr>
            <a:r>
              <a:rPr lang="es-ES" b="1" dirty="0"/>
              <a:t>Dificultades evidentes (yo apunto una, pero la idea sería hacer un círculo para identificar las que más evidentes nos parecen):</a:t>
            </a:r>
          </a:p>
          <a:p>
            <a:pPr marL="0" lvl="0" indent="0">
              <a:buNone/>
            </a:pPr>
            <a:endParaRPr lang="es-ES" b="1" dirty="0"/>
          </a:p>
          <a:p>
            <a:r>
              <a:rPr lang="es-ES" dirty="0"/>
              <a:t>La forma de pensar del profesorado puede que no sea compatible con los principios restaurativos.</a:t>
            </a:r>
          </a:p>
          <a:p>
            <a:r>
              <a:rPr lang="es-ES" b="1" dirty="0"/>
              <a:t>Otras dificultades que aparecerían en el círculo. Las podemos imaginar</a:t>
            </a:r>
          </a:p>
          <a:p>
            <a:endParaRPr lang="es-ES" b="1" dirty="0"/>
          </a:p>
        </p:txBody>
      </p:sp>
      <p:sp>
        <p:nvSpPr>
          <p:cNvPr id="138" name="Google Shape;138;p19"/>
          <p:cNvSpPr txBox="1">
            <a:spLocks noGrp="1"/>
          </p:cNvSpPr>
          <p:nvPr>
            <p:ph type="title"/>
          </p:nvPr>
        </p:nvSpPr>
        <p:spPr>
          <a:xfrm>
            <a:off x="141875" y="1026000"/>
            <a:ext cx="1693821" cy="3091500"/>
          </a:xfrm>
          <a:prstGeom prst="rect">
            <a:avLst/>
          </a:prstGeom>
        </p:spPr>
        <p:txBody>
          <a:bodyPr spcFirstLastPara="1" wrap="square" lIns="0" tIns="0" rIns="0" bIns="0" anchor="t" anchorCtr="0">
            <a:noAutofit/>
          </a:bodyPr>
          <a:lstStyle/>
          <a:p>
            <a:pPr lvl="0"/>
            <a:r>
              <a:rPr lang="es-ES" sz="3500" dirty="0"/>
              <a:t>Seamos realistas</a:t>
            </a:r>
          </a:p>
        </p:txBody>
      </p:sp>
      <p:sp>
        <p:nvSpPr>
          <p:cNvPr id="140" name="Google Shape;140;p19"/>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176409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body" idx="1"/>
          </p:nvPr>
        </p:nvSpPr>
        <p:spPr>
          <a:xfrm>
            <a:off x="2183374" y="1026000"/>
            <a:ext cx="5052921" cy="3091500"/>
          </a:xfrm>
          <a:prstGeom prst="rect">
            <a:avLst/>
          </a:prstGeom>
        </p:spPr>
        <p:txBody>
          <a:bodyPr spcFirstLastPara="1" wrap="square" lIns="0" tIns="0" rIns="0" bIns="0" anchor="t" anchorCtr="0">
            <a:noAutofit/>
          </a:bodyPr>
          <a:lstStyle/>
          <a:p>
            <a:pPr marL="0" lvl="0" indent="0">
              <a:buNone/>
            </a:pPr>
            <a:r>
              <a:rPr lang="es-ES" b="1" dirty="0"/>
              <a:t>Entonces, ¿abandonamos? </a:t>
            </a:r>
          </a:p>
          <a:p>
            <a:pPr marL="0" lvl="0" indent="0">
              <a:buNone/>
            </a:pPr>
            <a:endParaRPr lang="es-ES" b="1" dirty="0"/>
          </a:p>
          <a:p>
            <a:pPr marL="0" lvl="0" indent="0">
              <a:buNone/>
            </a:pPr>
            <a:r>
              <a:rPr lang="es-ES" b="1" dirty="0"/>
              <a:t>Antes de desistir, echemos un ojo a los “cinco grandes principios o ideas que se consideran esenciales para una aplicación cotidiana y sistemática, y no sólo sirven para dar respuesta cuando aparecen problemas, sino que se convierten en la </a:t>
            </a:r>
            <a:r>
              <a:rPr lang="es-ES" b="1" i="1" dirty="0"/>
              <a:t>forma en que aquí hacemos las cosas” . Rosa Llorente. Círculos Restaurativos. (Las prácticas restaurativas en el aula). </a:t>
            </a:r>
            <a:endParaRPr lang="es-ES" b="1" dirty="0"/>
          </a:p>
          <a:p>
            <a:endParaRPr lang="es-ES" b="1" dirty="0"/>
          </a:p>
        </p:txBody>
      </p:sp>
      <p:sp>
        <p:nvSpPr>
          <p:cNvPr id="138" name="Google Shape;138;p19"/>
          <p:cNvSpPr txBox="1">
            <a:spLocks noGrp="1"/>
          </p:cNvSpPr>
          <p:nvPr>
            <p:ph type="title"/>
          </p:nvPr>
        </p:nvSpPr>
        <p:spPr>
          <a:xfrm>
            <a:off x="141875" y="1026000"/>
            <a:ext cx="1693821" cy="3091500"/>
          </a:xfrm>
          <a:prstGeom prst="rect">
            <a:avLst/>
          </a:prstGeom>
        </p:spPr>
        <p:txBody>
          <a:bodyPr spcFirstLastPara="1" wrap="square" lIns="0" tIns="0" rIns="0" bIns="0" anchor="t" anchorCtr="0">
            <a:noAutofit/>
          </a:bodyPr>
          <a:lstStyle/>
          <a:p>
            <a:pPr lvl="0"/>
            <a:r>
              <a:rPr lang="es-ES" sz="3500" dirty="0"/>
              <a:t>Seamos realistas</a:t>
            </a:r>
          </a:p>
        </p:txBody>
      </p:sp>
      <p:sp>
        <p:nvSpPr>
          <p:cNvPr id="140" name="Google Shape;140;p19"/>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1898398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body" idx="1"/>
          </p:nvPr>
        </p:nvSpPr>
        <p:spPr>
          <a:xfrm>
            <a:off x="2267744" y="740304"/>
            <a:ext cx="5472608" cy="3662892"/>
          </a:xfrm>
          <a:prstGeom prst="rect">
            <a:avLst/>
          </a:prstGeom>
        </p:spPr>
        <p:txBody>
          <a:bodyPr spcFirstLastPara="1" wrap="square" lIns="0" tIns="0" rIns="0" bIns="0" anchor="t" anchorCtr="0">
            <a:noAutofit/>
          </a:bodyPr>
          <a:lstStyle/>
          <a:p>
            <a:r>
              <a:rPr lang="es-ES" sz="1600" b="1" dirty="0"/>
              <a:t>Todas las percepciones son personales y deben ser igualmente valoradas. </a:t>
            </a:r>
          </a:p>
          <a:p>
            <a:r>
              <a:rPr lang="es-ES" sz="1600" b="1" dirty="0"/>
              <a:t>Los pensamientos influyen en las emociones y las emociones, a su vez, influyen en las acciones. </a:t>
            </a:r>
          </a:p>
          <a:p>
            <a:r>
              <a:rPr lang="es-ES" sz="1600" dirty="0"/>
              <a:t>Las personas necesitan </a:t>
            </a:r>
            <a:r>
              <a:rPr lang="es-ES" sz="1600" b="1" dirty="0"/>
              <a:t>empatía y consideración</a:t>
            </a:r>
            <a:r>
              <a:rPr lang="es-ES" sz="1600" dirty="0"/>
              <a:t>, de forma que entiendan quién y cómo ha sido afectado por sus acciones.</a:t>
            </a:r>
          </a:p>
          <a:p>
            <a:r>
              <a:rPr lang="es-ES" sz="1600" b="1" dirty="0"/>
              <a:t>La identificación de las necesidades es antes que la identificación de las estrategias para satisfacerlas.</a:t>
            </a:r>
            <a:endParaRPr lang="es-ES" sz="1600" dirty="0"/>
          </a:p>
          <a:p>
            <a:r>
              <a:rPr lang="es-ES" sz="1600" dirty="0"/>
              <a:t>Las personas afectadas están mejor situadas para decidir lo que debería pasar para que el daño se repare. (</a:t>
            </a:r>
            <a:r>
              <a:rPr lang="es-ES" sz="1600" b="1" dirty="0"/>
              <a:t>Responsabilidad colectiva por los actos y por sus consecuencias). </a:t>
            </a:r>
            <a:endParaRPr lang="es-ES" sz="1600" dirty="0"/>
          </a:p>
        </p:txBody>
      </p:sp>
      <p:sp>
        <p:nvSpPr>
          <p:cNvPr id="138" name="Google Shape;138;p19"/>
          <p:cNvSpPr txBox="1">
            <a:spLocks noGrp="1"/>
          </p:cNvSpPr>
          <p:nvPr>
            <p:ph type="title"/>
          </p:nvPr>
        </p:nvSpPr>
        <p:spPr>
          <a:xfrm>
            <a:off x="116371" y="1026000"/>
            <a:ext cx="1749193" cy="3091500"/>
          </a:xfrm>
          <a:prstGeom prst="rect">
            <a:avLst/>
          </a:prstGeom>
        </p:spPr>
        <p:txBody>
          <a:bodyPr spcFirstLastPara="1" wrap="square" lIns="0" tIns="0" rIns="0" bIns="0" anchor="t" anchorCtr="0">
            <a:noAutofit/>
          </a:bodyPr>
          <a:lstStyle/>
          <a:p>
            <a:pPr lvl="0"/>
            <a:r>
              <a:rPr lang="es-ES" sz="2400" dirty="0"/>
              <a:t>Cinco principios en los que se basa el enfoque restaurativo</a:t>
            </a:r>
          </a:p>
        </p:txBody>
      </p:sp>
      <p:sp>
        <p:nvSpPr>
          <p:cNvPr id="140" name="Google Shape;140;p19"/>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3725877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body" idx="1"/>
          </p:nvPr>
        </p:nvSpPr>
        <p:spPr>
          <a:xfrm>
            <a:off x="2195736" y="1150743"/>
            <a:ext cx="5052921" cy="2841894"/>
          </a:xfrm>
          <a:prstGeom prst="rect">
            <a:avLst/>
          </a:prstGeom>
        </p:spPr>
        <p:txBody>
          <a:bodyPr spcFirstLastPara="1" wrap="square" lIns="0" tIns="0" rIns="0" bIns="0" anchor="t" anchorCtr="0">
            <a:noAutofit/>
          </a:bodyPr>
          <a:lstStyle/>
          <a:p>
            <a:r>
              <a:rPr lang="es-ES" b="1" dirty="0"/>
              <a:t>Quizá no sea posible plantearse esos cinco principios en todas las aulas y en todos los procesos de centro en todos los momentos. Casi que podríamos apostar sin miedo en el sentido de que eso no será posible.</a:t>
            </a:r>
          </a:p>
          <a:p>
            <a:r>
              <a:rPr lang="es-ES" b="1" dirty="0"/>
              <a:t>Pero podemos conservar la música, podemos mantener esos principios como una idea general. Un modo de hacer las cosas que se propone como posible.</a:t>
            </a:r>
          </a:p>
        </p:txBody>
      </p:sp>
      <p:sp>
        <p:nvSpPr>
          <p:cNvPr id="138" name="Google Shape;138;p19"/>
          <p:cNvSpPr txBox="1">
            <a:spLocks noGrp="1"/>
          </p:cNvSpPr>
          <p:nvPr>
            <p:ph type="title"/>
          </p:nvPr>
        </p:nvSpPr>
        <p:spPr>
          <a:xfrm>
            <a:off x="141875" y="1026000"/>
            <a:ext cx="1693821" cy="3091500"/>
          </a:xfrm>
          <a:prstGeom prst="rect">
            <a:avLst/>
          </a:prstGeom>
        </p:spPr>
        <p:txBody>
          <a:bodyPr spcFirstLastPara="1" wrap="square" lIns="0" tIns="0" rIns="0" bIns="0" anchor="t" anchorCtr="0">
            <a:noAutofit/>
          </a:bodyPr>
          <a:lstStyle/>
          <a:p>
            <a:pPr lvl="0"/>
            <a:r>
              <a:rPr lang="es-ES" sz="3500" dirty="0"/>
              <a:t>Seamos realistas</a:t>
            </a:r>
          </a:p>
        </p:txBody>
      </p:sp>
      <p:sp>
        <p:nvSpPr>
          <p:cNvPr id="140" name="Google Shape;140;p19"/>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747271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1763688" y="1851670"/>
            <a:ext cx="3615600" cy="1159800"/>
          </a:xfrm>
          <a:prstGeom prst="rect">
            <a:avLst/>
          </a:prstGeom>
        </p:spPr>
        <p:txBody>
          <a:bodyPr spcFirstLastPara="1" wrap="square" lIns="0" tIns="0" rIns="0" bIns="0" anchor="b" anchorCtr="0">
            <a:noAutofit/>
          </a:bodyPr>
          <a:lstStyle/>
          <a:p>
            <a:pPr lvl="0"/>
            <a:r>
              <a:rPr lang="es-ES" dirty="0"/>
              <a:t>Vale, ¿y cómo lo hacemos?</a:t>
            </a:r>
          </a:p>
        </p:txBody>
      </p:sp>
    </p:spTree>
    <p:extLst>
      <p:ext uri="{BB962C8B-B14F-4D97-AF65-F5344CB8AC3E}">
        <p14:creationId xmlns:p14="http://schemas.microsoft.com/office/powerpoint/2010/main" val="3226066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0" y="1454667"/>
            <a:ext cx="1512168" cy="2234166"/>
          </a:xfrm>
          <a:prstGeom prst="rect">
            <a:avLst/>
          </a:prstGeom>
        </p:spPr>
        <p:txBody>
          <a:bodyPr spcFirstLastPara="1" wrap="square" lIns="0" tIns="0" rIns="0" bIns="0" anchor="b" anchorCtr="0">
            <a:noAutofit/>
          </a:bodyPr>
          <a:lstStyle/>
          <a:p>
            <a:pPr lvl="0" algn="r"/>
            <a:r>
              <a:rPr lang="es-ES" sz="2400" dirty="0"/>
              <a:t>Tres momentos, que no tienen por qué ser sucesivos:</a:t>
            </a:r>
          </a:p>
        </p:txBody>
      </p:sp>
      <p:graphicFrame>
        <p:nvGraphicFramePr>
          <p:cNvPr id="3" name="5 Diagrama">
            <a:extLst>
              <a:ext uri="{FF2B5EF4-FFF2-40B4-BE49-F238E27FC236}">
                <a16:creationId xmlns:a16="http://schemas.microsoft.com/office/drawing/2014/main" id="{18C58BFD-E90A-4957-9000-CFE787476BCA}"/>
              </a:ext>
            </a:extLst>
          </p:cNvPr>
          <p:cNvGraphicFramePr/>
          <p:nvPr>
            <p:extLst>
              <p:ext uri="{D42A27DB-BD31-4B8C-83A1-F6EECF244321}">
                <p14:modId xmlns:p14="http://schemas.microsoft.com/office/powerpoint/2010/main" val="1696695774"/>
              </p:ext>
            </p:extLst>
          </p:nvPr>
        </p:nvGraphicFramePr>
        <p:xfrm>
          <a:off x="1763688" y="1059582"/>
          <a:ext cx="6768752" cy="315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3147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30425" y="2194859"/>
            <a:ext cx="1872208" cy="753662"/>
          </a:xfrm>
          <a:prstGeom prst="rect">
            <a:avLst/>
          </a:prstGeom>
        </p:spPr>
        <p:txBody>
          <a:bodyPr spcFirstLastPara="1" wrap="square" lIns="0" tIns="0" rIns="0" bIns="0" anchor="t" anchorCtr="0">
            <a:noAutofit/>
          </a:bodyPr>
          <a:lstStyle/>
          <a:p>
            <a:pPr lvl="0"/>
            <a:r>
              <a:rPr lang="es-ES" sz="2400" dirty="0"/>
              <a:t>Formación del profesorado</a:t>
            </a:r>
          </a:p>
        </p:txBody>
      </p:sp>
      <p:sp>
        <p:nvSpPr>
          <p:cNvPr id="112" name="Google Shape;112;p17"/>
          <p:cNvSpPr txBox="1">
            <a:spLocks noGrp="1"/>
          </p:cNvSpPr>
          <p:nvPr>
            <p:ph type="body" idx="1"/>
          </p:nvPr>
        </p:nvSpPr>
        <p:spPr>
          <a:xfrm>
            <a:off x="2195736" y="826707"/>
            <a:ext cx="5616624" cy="3489966"/>
          </a:xfrm>
          <a:prstGeom prst="rect">
            <a:avLst/>
          </a:prstGeom>
        </p:spPr>
        <p:txBody>
          <a:bodyPr spcFirstLastPara="1" wrap="square" lIns="0" tIns="0" rIns="0" bIns="0" anchor="t" anchorCtr="0">
            <a:noAutofit/>
          </a:bodyPr>
          <a:lstStyle/>
          <a:p>
            <a:pPr lvl="0"/>
            <a:r>
              <a:rPr lang="es-ES" dirty="0"/>
              <a:t>No se trata tanto de una formación al uso como un “atreverse a hacer” en base a lo que ya conocemos. </a:t>
            </a:r>
          </a:p>
          <a:p>
            <a:pPr lvl="0"/>
            <a:r>
              <a:rPr lang="es-ES" dirty="0"/>
              <a:t>Se puede extender la idea de la escucha activa, el círculo como herramienta de diálogo, la importancia de la prevención de conflictos y otras prácticas que hemos ido viendo estos días.</a:t>
            </a:r>
          </a:p>
          <a:p>
            <a:pPr lvl="0"/>
            <a:r>
              <a:rPr lang="es-ES" dirty="0"/>
              <a:t>Hay que conseguir que se identifiquen los objetos de diálogo (bola del mundo, pelota, …)</a:t>
            </a:r>
          </a:p>
        </p:txBody>
      </p:sp>
      <p:sp>
        <p:nvSpPr>
          <p:cNvPr id="113" name="Google Shape;113;p17"/>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fld id="{00000000-1234-1234-1234-123412341234}" type="slidenum">
              <a:rPr lang="en">
                <a:solidFill>
                  <a:srgbClr val="FFFFFF"/>
                </a:solidFill>
              </a:rPr>
              <a:pPr/>
              <a:t>28</a:t>
            </a:fld>
            <a:endParaRPr dirty="0">
              <a:solidFill>
                <a:srgbClr val="FFFFFF"/>
              </a:solidFill>
            </a:endParaRPr>
          </a:p>
        </p:txBody>
      </p:sp>
    </p:spTree>
    <p:extLst>
      <p:ext uri="{BB962C8B-B14F-4D97-AF65-F5344CB8AC3E}">
        <p14:creationId xmlns:p14="http://schemas.microsoft.com/office/powerpoint/2010/main" val="1456580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35496" y="1771176"/>
            <a:ext cx="1872208" cy="1601027"/>
          </a:xfrm>
          <a:prstGeom prst="rect">
            <a:avLst/>
          </a:prstGeom>
        </p:spPr>
        <p:txBody>
          <a:bodyPr spcFirstLastPara="1" wrap="square" lIns="0" tIns="0" rIns="0" bIns="0" anchor="t" anchorCtr="0">
            <a:noAutofit/>
          </a:bodyPr>
          <a:lstStyle/>
          <a:p>
            <a:pPr lvl="0"/>
            <a:r>
              <a:rPr lang="es-ES" sz="2400" dirty="0"/>
              <a:t>Implicación de la comunidad educativa</a:t>
            </a:r>
          </a:p>
        </p:txBody>
      </p:sp>
      <p:sp>
        <p:nvSpPr>
          <p:cNvPr id="112" name="Google Shape;112;p17"/>
          <p:cNvSpPr txBox="1">
            <a:spLocks noGrp="1"/>
          </p:cNvSpPr>
          <p:nvPr>
            <p:ph type="body" idx="1"/>
          </p:nvPr>
        </p:nvSpPr>
        <p:spPr>
          <a:xfrm>
            <a:off x="2195736" y="826707"/>
            <a:ext cx="5616624" cy="3489966"/>
          </a:xfrm>
          <a:prstGeom prst="rect">
            <a:avLst/>
          </a:prstGeom>
        </p:spPr>
        <p:txBody>
          <a:bodyPr spcFirstLastPara="1" wrap="square" lIns="0" tIns="0" rIns="0" bIns="0" anchor="t" anchorCtr="0">
            <a:noAutofit/>
          </a:bodyPr>
          <a:lstStyle/>
          <a:p>
            <a:pPr lvl="0"/>
            <a:r>
              <a:rPr lang="es-ES" sz="2400" dirty="0"/>
              <a:t>Utilizar los círculos en la Jornada de Acogida al alumnado que se incorpora a 1º de ESO.</a:t>
            </a:r>
          </a:p>
          <a:p>
            <a:pPr lvl="0"/>
            <a:r>
              <a:rPr lang="es-ES" sz="2400" dirty="0"/>
              <a:t>Reuniones de inicio de curso: implicación en la “filosofía de las prácticas restaurativas”.</a:t>
            </a:r>
          </a:p>
          <a:p>
            <a:pPr lvl="0"/>
            <a:r>
              <a:rPr lang="es-ES" sz="2400" dirty="0"/>
              <a:t>Círculos  en reuniones con familia: es solo atreverse.</a:t>
            </a:r>
          </a:p>
        </p:txBody>
      </p:sp>
      <p:sp>
        <p:nvSpPr>
          <p:cNvPr id="113" name="Google Shape;113;p17"/>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fld id="{00000000-1234-1234-1234-123412341234}" type="slidenum">
              <a:rPr lang="en">
                <a:solidFill>
                  <a:srgbClr val="FFFFFF"/>
                </a:solidFill>
              </a:rPr>
              <a:pPr/>
              <a:t>29</a:t>
            </a:fld>
            <a:endParaRPr dirty="0">
              <a:solidFill>
                <a:srgbClr val="FFFFFF"/>
              </a:solidFill>
            </a:endParaRPr>
          </a:p>
        </p:txBody>
      </p:sp>
    </p:spTree>
    <p:extLst>
      <p:ext uri="{BB962C8B-B14F-4D97-AF65-F5344CB8AC3E}">
        <p14:creationId xmlns:p14="http://schemas.microsoft.com/office/powerpoint/2010/main" val="138926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ctrTitle"/>
          </p:nvPr>
        </p:nvSpPr>
        <p:spPr>
          <a:xfrm>
            <a:off x="1619672" y="604500"/>
            <a:ext cx="4320480" cy="3934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ES" dirty="0"/>
              <a:t>Prácticas Restaurativas</a:t>
            </a:r>
            <a:r>
              <a:rPr lang="en" dirty="0"/>
              <a:t>. </a:t>
            </a:r>
            <a:r>
              <a:rPr lang="es-ES" dirty="0"/>
              <a:t>Febrero – abril </a:t>
            </a:r>
            <a:r>
              <a:rPr lang="en" dirty="0"/>
              <a:t>2020</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35496" y="1771176"/>
            <a:ext cx="1872208" cy="1601027"/>
          </a:xfrm>
          <a:prstGeom prst="rect">
            <a:avLst/>
          </a:prstGeom>
        </p:spPr>
        <p:txBody>
          <a:bodyPr spcFirstLastPara="1" wrap="square" lIns="0" tIns="0" rIns="0" bIns="0" anchor="t" anchorCtr="0">
            <a:noAutofit/>
          </a:bodyPr>
          <a:lstStyle/>
          <a:p>
            <a:pPr lvl="0"/>
            <a:r>
              <a:rPr lang="es-ES" sz="2400" dirty="0"/>
              <a:t>Plan para la puesta en marcha</a:t>
            </a:r>
          </a:p>
        </p:txBody>
      </p:sp>
      <p:sp>
        <p:nvSpPr>
          <p:cNvPr id="112" name="Google Shape;112;p17"/>
          <p:cNvSpPr txBox="1">
            <a:spLocks noGrp="1"/>
          </p:cNvSpPr>
          <p:nvPr>
            <p:ph type="body" idx="1"/>
          </p:nvPr>
        </p:nvSpPr>
        <p:spPr>
          <a:xfrm>
            <a:off x="2195736" y="826707"/>
            <a:ext cx="5616624" cy="3489966"/>
          </a:xfrm>
          <a:prstGeom prst="rect">
            <a:avLst/>
          </a:prstGeom>
        </p:spPr>
        <p:txBody>
          <a:bodyPr spcFirstLastPara="1" wrap="square" lIns="0" tIns="0" rIns="0" bIns="0" anchor="t" anchorCtr="0">
            <a:noAutofit/>
          </a:bodyPr>
          <a:lstStyle/>
          <a:p>
            <a:pPr lvl="0"/>
            <a:r>
              <a:rPr lang="es-ES" sz="2400" dirty="0"/>
              <a:t>Cada centro elige su camino.</a:t>
            </a:r>
          </a:p>
          <a:p>
            <a:pPr lvl="0"/>
            <a:r>
              <a:rPr lang="es-ES" sz="2400" dirty="0"/>
              <a:t>Es bueno apoyarse en las cosas que ya estamos haciendo en materia de convivencia: tutoría entre iguales, mediación, trabajo cooperativo…</a:t>
            </a:r>
          </a:p>
          <a:p>
            <a:pPr lvl="0"/>
            <a:r>
              <a:rPr lang="es-ES" sz="2400" dirty="0"/>
              <a:t>Incorporamos las prácticas restaurativas en los documentos institucionales. </a:t>
            </a:r>
          </a:p>
        </p:txBody>
      </p:sp>
      <p:sp>
        <p:nvSpPr>
          <p:cNvPr id="113" name="Google Shape;113;p17"/>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fld id="{00000000-1234-1234-1234-123412341234}" type="slidenum">
              <a:rPr lang="en">
                <a:solidFill>
                  <a:srgbClr val="FFFFFF"/>
                </a:solidFill>
              </a:rPr>
              <a:pPr/>
              <a:t>30</a:t>
            </a:fld>
            <a:endParaRPr dirty="0">
              <a:solidFill>
                <a:srgbClr val="FFFFFF"/>
              </a:solidFill>
            </a:endParaRPr>
          </a:p>
        </p:txBody>
      </p:sp>
    </p:spTree>
    <p:extLst>
      <p:ext uri="{BB962C8B-B14F-4D97-AF65-F5344CB8AC3E}">
        <p14:creationId xmlns:p14="http://schemas.microsoft.com/office/powerpoint/2010/main" val="2633516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2996" y="1451323"/>
            <a:ext cx="1872208" cy="2240734"/>
          </a:xfrm>
          <a:prstGeom prst="rect">
            <a:avLst/>
          </a:prstGeom>
        </p:spPr>
        <p:txBody>
          <a:bodyPr spcFirstLastPara="1" wrap="square" lIns="0" tIns="0" rIns="0" bIns="0" anchor="t" anchorCtr="0">
            <a:noAutofit/>
          </a:bodyPr>
          <a:lstStyle/>
          <a:p>
            <a:pPr lvl="0"/>
            <a:r>
              <a:rPr lang="es-ES" sz="2400" dirty="0"/>
              <a:t>Un buen punto de partida es el Plan de Acción Tutorial</a:t>
            </a:r>
          </a:p>
        </p:txBody>
      </p:sp>
      <p:sp>
        <p:nvSpPr>
          <p:cNvPr id="113" name="Google Shape;113;p17"/>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fld id="{00000000-1234-1234-1234-123412341234}" type="slidenum">
              <a:rPr lang="en">
                <a:solidFill>
                  <a:srgbClr val="FFFFFF"/>
                </a:solidFill>
              </a:rPr>
              <a:pPr/>
              <a:t>31</a:t>
            </a:fld>
            <a:endParaRPr dirty="0">
              <a:solidFill>
                <a:srgbClr val="FFFFFF"/>
              </a:solidFill>
            </a:endParaRPr>
          </a:p>
        </p:txBody>
      </p:sp>
      <p:graphicFrame>
        <p:nvGraphicFramePr>
          <p:cNvPr id="7" name="5 Diagrama">
            <a:extLst>
              <a:ext uri="{FF2B5EF4-FFF2-40B4-BE49-F238E27FC236}">
                <a16:creationId xmlns:a16="http://schemas.microsoft.com/office/drawing/2014/main" id="{FF30ED82-4562-40F2-A313-C8EB3CFBF93F}"/>
              </a:ext>
            </a:extLst>
          </p:cNvPr>
          <p:cNvGraphicFramePr/>
          <p:nvPr>
            <p:extLst>
              <p:ext uri="{D42A27DB-BD31-4B8C-83A1-F6EECF244321}">
                <p14:modId xmlns:p14="http://schemas.microsoft.com/office/powerpoint/2010/main" val="1805021532"/>
              </p:ext>
            </p:extLst>
          </p:nvPr>
        </p:nvGraphicFramePr>
        <p:xfrm>
          <a:off x="2123728" y="994050"/>
          <a:ext cx="6768752" cy="315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8167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8"/>
          <p:cNvSpPr txBox="1">
            <a:spLocks noGrp="1"/>
          </p:cNvSpPr>
          <p:nvPr>
            <p:ph type="title"/>
          </p:nvPr>
        </p:nvSpPr>
        <p:spPr>
          <a:xfrm>
            <a:off x="291300" y="1026000"/>
            <a:ext cx="1544396" cy="30915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s-ES" sz="2000" dirty="0"/>
              <a:t>Incorporación de las prácticas restaurativas en los documentos del centro: RRI y Plan de Acción Tutorial</a:t>
            </a:r>
            <a:endParaRPr sz="2000" dirty="0"/>
          </a:p>
        </p:txBody>
      </p:sp>
      <p:sp>
        <p:nvSpPr>
          <p:cNvPr id="245" name="Google Shape;245;p28"/>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grpSp>
        <p:nvGrpSpPr>
          <p:cNvPr id="249" name="Google Shape;249;p28"/>
          <p:cNvGrpSpPr/>
          <p:nvPr/>
        </p:nvGrpSpPr>
        <p:grpSpPr>
          <a:xfrm>
            <a:off x="1955614" y="1022311"/>
            <a:ext cx="5856746" cy="3482839"/>
            <a:chOff x="0" y="1189989"/>
            <a:chExt cx="3546899" cy="3482839"/>
          </a:xfrm>
        </p:grpSpPr>
        <p:sp>
          <p:nvSpPr>
            <p:cNvPr id="250" name="Google Shape;250;p28"/>
            <p:cNvSpPr/>
            <p:nvPr/>
          </p:nvSpPr>
          <p:spPr>
            <a:xfrm>
              <a:off x="0" y="1189989"/>
              <a:ext cx="3546899" cy="669000"/>
            </a:xfrm>
            <a:prstGeom prst="homePlate">
              <a:avLst>
                <a:gd name="adj" fmla="val 50000"/>
              </a:avLst>
            </a:prstGeom>
            <a:solidFill>
              <a:srgbClr val="3D8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000" b="1" dirty="0">
                  <a:solidFill>
                    <a:srgbClr val="FFFFFF"/>
                  </a:solidFill>
                  <a:latin typeface="IBM Plex Sans Condensed"/>
                  <a:ea typeface="IBM Plex Sans Condensed"/>
                  <a:cs typeface="IBM Plex Sans Condensed"/>
                  <a:sym typeface="IBM Plex Sans Condensed"/>
                </a:rPr>
                <a:t>Por ejemplo, en el RRI</a:t>
              </a:r>
              <a:endParaRPr sz="2000" b="1" dirty="0">
                <a:solidFill>
                  <a:srgbClr val="FFFFFF"/>
                </a:solidFill>
                <a:latin typeface="IBM Plex Sans Condensed"/>
                <a:ea typeface="IBM Plex Sans Condensed"/>
                <a:cs typeface="IBM Plex Sans Condensed"/>
                <a:sym typeface="IBM Plex Sans Condensed"/>
              </a:endParaRPr>
            </a:p>
          </p:txBody>
        </p:sp>
        <p:sp>
          <p:nvSpPr>
            <p:cNvPr id="251" name="Google Shape;251;p28"/>
            <p:cNvSpPr txBox="1"/>
            <p:nvPr/>
          </p:nvSpPr>
          <p:spPr>
            <a:xfrm>
              <a:off x="363457" y="2057128"/>
              <a:ext cx="2820000" cy="2615700"/>
            </a:xfrm>
            <a:prstGeom prst="rect">
              <a:avLst/>
            </a:prstGeom>
            <a:noFill/>
            <a:ln>
              <a:noFill/>
            </a:ln>
          </p:spPr>
          <p:txBody>
            <a:bodyPr spcFirstLastPara="1" wrap="square" lIns="91425" tIns="91425" rIns="91425" bIns="91425" anchor="t" anchorCtr="0">
              <a:noAutofit/>
            </a:bodyPr>
            <a:lstStyle/>
            <a:p>
              <a:pPr lvl="0">
                <a:lnSpc>
                  <a:spcPct val="115000"/>
                </a:lnSpc>
              </a:pPr>
              <a:r>
                <a:rPr lang="es-ES" sz="2000" dirty="0">
                  <a:solidFill>
                    <a:srgbClr val="6B6E81"/>
                  </a:solidFill>
                  <a:latin typeface="Frank Ruhl Libre Light"/>
                  <a:ea typeface="Frank Ruhl Libre Light"/>
                  <a:cs typeface="Frank Ruhl Libre Light"/>
                  <a:sym typeface="Frank Ruhl Libre Light"/>
                </a:rPr>
                <a:t>X.  LA MEDIACIÓN ESCOLAR, LOS PROCESOS DE ACUERDO REEDUCATIVO Y OTRAS ACTUACIONES ANTE SITUACIONES DE CONFLICTO: PRÁCTICAS RESTAURATIVAS</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8"/>
          <p:cNvSpPr txBox="1">
            <a:spLocks noGrp="1"/>
          </p:cNvSpPr>
          <p:nvPr>
            <p:ph type="title"/>
          </p:nvPr>
        </p:nvSpPr>
        <p:spPr>
          <a:xfrm>
            <a:off x="291300" y="1026000"/>
            <a:ext cx="1544396" cy="30915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s-ES" sz="2000" dirty="0"/>
              <a:t>Incorporación de las prácticas restaurativas en los documentos del centro: RRI y Plan de Acción Tutorial</a:t>
            </a:r>
            <a:endParaRPr sz="2000" dirty="0"/>
          </a:p>
        </p:txBody>
      </p:sp>
      <p:sp>
        <p:nvSpPr>
          <p:cNvPr id="245" name="Google Shape;245;p28"/>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76237"/>
            <a:ext cx="482917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540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1991250" y="604500"/>
            <a:ext cx="3615600" cy="3934500"/>
          </a:xfrm>
          <a:prstGeom prst="rect">
            <a:avLst/>
          </a:prstGeom>
        </p:spPr>
        <p:txBody>
          <a:bodyPr spcFirstLastPara="1" wrap="square" lIns="0" tIns="0" rIns="0" bIns="0" anchor="ctr" anchorCtr="0">
            <a:normAutofit/>
          </a:bodyPr>
          <a:lstStyle/>
          <a:p>
            <a:pPr marL="0" lvl="0" indent="0">
              <a:spcAft>
                <a:spcPts val="800"/>
              </a:spcAft>
              <a:buNone/>
            </a:pPr>
            <a:r>
              <a:rPr lang="es-ES" sz="3200" b="1" dirty="0"/>
              <a:t>TIEMPO DE CÍRCULOS</a:t>
            </a:r>
          </a:p>
          <a:p>
            <a:pPr marL="0" lvl="0" indent="0">
              <a:spcAft>
                <a:spcPts val="800"/>
              </a:spcAft>
              <a:buNone/>
            </a:pPr>
            <a:r>
              <a:rPr lang="es-ES" dirty="0">
                <a:hlinkClick r:id="rId3"/>
              </a:rPr>
              <a:t>Un mundo en tus manos</a:t>
            </a:r>
            <a:endParaRPr lang="es-ES" dirty="0"/>
          </a:p>
        </p:txBody>
      </p:sp>
      <p:sp>
        <p:nvSpPr>
          <p:cNvPr id="106" name="Google Shape;106;p16"/>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2091981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4"/>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dirty="0"/>
          </a:p>
        </p:txBody>
      </p:sp>
      <p:sp>
        <p:nvSpPr>
          <p:cNvPr id="311" name="Google Shape;311;p34"/>
          <p:cNvSpPr txBox="1">
            <a:spLocks noGrp="1"/>
          </p:cNvSpPr>
          <p:nvPr>
            <p:ph type="ctrTitle" idx="4294967295"/>
          </p:nvPr>
        </p:nvSpPr>
        <p:spPr>
          <a:xfrm>
            <a:off x="3995936" y="1851670"/>
            <a:ext cx="4494900" cy="1619704"/>
          </a:xfrm>
          <a:prstGeom prst="rect">
            <a:avLst/>
          </a:prstGeom>
          <a:solidFill>
            <a:schemeClr val="tx2">
              <a:lumMod val="75000"/>
              <a:alpha val="62000"/>
            </a:schemeClr>
          </a:solidFill>
          <a:ln cmpd="sng">
            <a:solidFill>
              <a:schemeClr val="accent1">
                <a:alpha val="47000"/>
              </a:schemeClr>
            </a:solidFill>
          </a:ln>
        </p:spPr>
        <p:txBody>
          <a:bodyPr spcFirstLastPara="1" wrap="square" lIns="0" tIns="0" rIns="0" bIns="0" anchor="t" anchorCtr="0">
            <a:noAutofit/>
          </a:bodyPr>
          <a:lstStyle/>
          <a:p>
            <a:pPr marL="0" lvl="0" indent="0" algn="ctr" rtl="0">
              <a:spcBef>
                <a:spcPts val="0"/>
              </a:spcBef>
              <a:spcAft>
                <a:spcPts val="0"/>
              </a:spcAft>
              <a:buNone/>
            </a:pPr>
            <a:r>
              <a:rPr lang="es-ES" sz="4400" dirty="0">
                <a:solidFill>
                  <a:srgbClr val="FDF6DA"/>
                </a:solidFill>
              </a:rPr>
              <a:t>¡MUCHAS GRACIAS</a:t>
            </a:r>
            <a:r>
              <a:rPr lang="en" sz="4400" dirty="0">
                <a:solidFill>
                  <a:srgbClr val="FDF6DA"/>
                </a:solidFill>
              </a:rPr>
              <a:t>!</a:t>
            </a:r>
            <a:endParaRPr sz="4400" dirty="0">
              <a:solidFill>
                <a:srgbClr val="FDF6DA"/>
              </a:solidFill>
            </a:endParaRPr>
          </a:p>
        </p:txBody>
      </p:sp>
      <p:pic>
        <p:nvPicPr>
          <p:cNvPr id="313" name="Google Shape;313;p34"/>
          <p:cNvPicPr preferRelativeResize="0"/>
          <p:nvPr/>
        </p:nvPicPr>
        <p:blipFill rotWithShape="1">
          <a:blip r:embed="rId3">
            <a:alphaModFix/>
          </a:blip>
          <a:srcRect/>
          <a:stretch/>
        </p:blipFill>
        <p:spPr>
          <a:xfrm>
            <a:off x="685800" y="1173450"/>
            <a:ext cx="2796600" cy="2796600"/>
          </a:xfrm>
          <a:prstGeom prst="octagon">
            <a:avLst>
              <a:gd name="adj" fmla="val 29289"/>
            </a:avLst>
          </a:prstGeom>
          <a:noFill/>
          <a:ln w="76200" cap="flat" cmpd="thinThick">
            <a:solidFill>
              <a:srgbClr val="FFFFFF"/>
            </a:solidFill>
            <a:prstDash val="solid"/>
            <a:miter lim="8000"/>
            <a:headEnd type="none" w="sm" len="sm"/>
            <a:tailEnd type="none" w="sm" len="sm"/>
          </a:ln>
          <a:effectLst>
            <a:outerShdw blurRad="285750" dist="9525" algn="bl" rotWithShape="0">
              <a:srgbClr val="010E1B">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291300" y="1026000"/>
            <a:ext cx="1341900" cy="3091500"/>
          </a:xfrm>
          <a:prstGeom prst="rect">
            <a:avLst/>
          </a:prstGeom>
        </p:spPr>
        <p:txBody>
          <a:bodyPr spcFirstLastPara="1" wrap="square" lIns="0" tIns="0" rIns="0" bIns="0" anchor="t" anchorCtr="0">
            <a:noAutofit/>
          </a:bodyPr>
          <a:lstStyle/>
          <a:p>
            <a:pPr lvl="0"/>
            <a:r>
              <a:rPr lang="es-ES" sz="2400" dirty="0"/>
              <a:t>Una idea de lo que podemos hacer:</a:t>
            </a:r>
          </a:p>
        </p:txBody>
      </p:sp>
      <p:sp>
        <p:nvSpPr>
          <p:cNvPr id="112" name="Google Shape;112;p17"/>
          <p:cNvSpPr txBox="1">
            <a:spLocks noGrp="1"/>
          </p:cNvSpPr>
          <p:nvPr>
            <p:ph type="body" idx="1"/>
          </p:nvPr>
        </p:nvSpPr>
        <p:spPr>
          <a:xfrm>
            <a:off x="1907704" y="1026000"/>
            <a:ext cx="5904656" cy="3091500"/>
          </a:xfrm>
          <a:prstGeom prst="rect">
            <a:avLst/>
          </a:prstGeom>
        </p:spPr>
        <p:txBody>
          <a:bodyPr spcFirstLastPara="1" wrap="square" lIns="0" tIns="0" rIns="0" bIns="0" anchor="t" anchorCtr="0">
            <a:noAutofit/>
          </a:bodyPr>
          <a:lstStyle/>
          <a:p>
            <a:pPr lvl="0"/>
            <a:r>
              <a:rPr lang="es-ES" sz="2600" dirty="0"/>
              <a:t>¿De qué hablamos cuando hablamos de violencia?</a:t>
            </a:r>
          </a:p>
          <a:p>
            <a:pPr lvl="0"/>
            <a:r>
              <a:rPr lang="es-ES" sz="2600" dirty="0"/>
              <a:t>Los círculos de diálogo</a:t>
            </a:r>
          </a:p>
          <a:p>
            <a:pPr lvl="0"/>
            <a:r>
              <a:rPr lang="es-ES" sz="2600" dirty="0"/>
              <a:t>Aceptar a las personas, pero no las conductas</a:t>
            </a:r>
          </a:p>
          <a:p>
            <a:pPr lvl="0"/>
            <a:r>
              <a:rPr lang="es-ES" sz="2600" b="1" dirty="0"/>
              <a:t>Las prácticas restaurativas: un proyecto de la Comunidad Educativa</a:t>
            </a:r>
          </a:p>
        </p:txBody>
      </p:sp>
      <p:sp>
        <p:nvSpPr>
          <p:cNvPr id="113" name="Google Shape;113;p17"/>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1691680" y="604500"/>
            <a:ext cx="4320480" cy="3934500"/>
          </a:xfrm>
          <a:prstGeom prst="rect">
            <a:avLst/>
          </a:prstGeom>
        </p:spPr>
        <p:txBody>
          <a:bodyPr spcFirstLastPara="1" wrap="square" lIns="0" tIns="0" rIns="0" bIns="0" anchor="ctr" anchorCtr="0">
            <a:normAutofit/>
          </a:bodyPr>
          <a:lstStyle/>
          <a:p>
            <a:pPr marL="0" lvl="0" indent="0">
              <a:spcAft>
                <a:spcPts val="800"/>
              </a:spcAft>
              <a:buNone/>
            </a:pPr>
            <a:r>
              <a:rPr lang="es-ES" dirty="0"/>
              <a:t>En esta última sesión, además de recuperar la última parte prevista para la sesión anterior relativa al acoso escolar, se trata de abordar el modo de incorporar las prácticas restaurativas en el centro.</a:t>
            </a:r>
          </a:p>
        </p:txBody>
      </p:sp>
      <p:sp>
        <p:nvSpPr>
          <p:cNvPr id="106" name="Google Shape;106;p16"/>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231639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1991250" y="604500"/>
            <a:ext cx="3615600" cy="3934500"/>
          </a:xfrm>
          <a:prstGeom prst="rect">
            <a:avLst/>
          </a:prstGeom>
        </p:spPr>
        <p:txBody>
          <a:bodyPr spcFirstLastPara="1" wrap="square" lIns="0" tIns="0" rIns="0" bIns="0" anchor="ctr" anchorCtr="0">
            <a:normAutofit/>
          </a:bodyPr>
          <a:lstStyle/>
          <a:p>
            <a:pPr marL="0" lvl="0" indent="0">
              <a:spcAft>
                <a:spcPts val="800"/>
              </a:spcAft>
              <a:buNone/>
            </a:pPr>
            <a:r>
              <a:rPr lang="es-ES" sz="3200" b="1" dirty="0"/>
              <a:t>LA CUESTIÓN DEL ACOSO</a:t>
            </a:r>
            <a:endParaRPr lang="es-ES" dirty="0"/>
          </a:p>
        </p:txBody>
      </p:sp>
      <p:sp>
        <p:nvSpPr>
          <p:cNvPr id="106" name="Google Shape;106;p16"/>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Tree>
    <p:extLst>
      <p:ext uri="{BB962C8B-B14F-4D97-AF65-F5344CB8AC3E}">
        <p14:creationId xmlns:p14="http://schemas.microsoft.com/office/powerpoint/2010/main" val="269244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0" y="1563638"/>
            <a:ext cx="1907704" cy="2553862"/>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s-ES" sz="2400" dirty="0"/>
              <a:t>El círculo del acoso</a:t>
            </a:r>
            <a:endParaRPr sz="2400" dirty="0"/>
          </a:p>
        </p:txBody>
      </p:sp>
      <p:sp>
        <p:nvSpPr>
          <p:cNvPr id="157" name="Google Shape;157;p21"/>
          <p:cNvSpPr txBox="1">
            <a:spLocks noGrp="1"/>
          </p:cNvSpPr>
          <p:nvPr>
            <p:ph type="sldNum" idx="12"/>
          </p:nvPr>
        </p:nvSpPr>
        <p:spPr>
          <a:xfrm>
            <a:off x="8453425" y="-60"/>
            <a:ext cx="548700" cy="5143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pic>
        <p:nvPicPr>
          <p:cNvPr id="6" name="Imagen 5">
            <a:extLst>
              <a:ext uri="{FF2B5EF4-FFF2-40B4-BE49-F238E27FC236}">
                <a16:creationId xmlns:a16="http://schemas.microsoft.com/office/drawing/2014/main" id="{C7BB2AD7-BD9B-46DC-9B0E-033DEE312106}"/>
              </a:ext>
            </a:extLst>
          </p:cNvPr>
          <p:cNvPicPr>
            <a:picLocks noChangeAspect="1"/>
          </p:cNvPicPr>
          <p:nvPr/>
        </p:nvPicPr>
        <p:blipFill>
          <a:blip r:embed="rId3"/>
          <a:stretch>
            <a:fillRect/>
          </a:stretch>
        </p:blipFill>
        <p:spPr>
          <a:xfrm>
            <a:off x="8388424" y="483518"/>
            <a:ext cx="414564" cy="231668"/>
          </a:xfrm>
          <a:prstGeom prst="rect">
            <a:avLst/>
          </a:prstGeom>
        </p:spPr>
      </p:pic>
      <p:pic>
        <p:nvPicPr>
          <p:cNvPr id="7" name="Imagen 6">
            <a:extLst>
              <a:ext uri="{FF2B5EF4-FFF2-40B4-BE49-F238E27FC236}">
                <a16:creationId xmlns:a16="http://schemas.microsoft.com/office/drawing/2014/main" id="{36F2D207-3A2A-4BF8-8D59-B9958A140CAA}"/>
              </a:ext>
            </a:extLst>
          </p:cNvPr>
          <p:cNvPicPr>
            <a:picLocks noChangeAspect="1"/>
          </p:cNvPicPr>
          <p:nvPr/>
        </p:nvPicPr>
        <p:blipFill>
          <a:blip r:embed="rId3"/>
          <a:stretch>
            <a:fillRect/>
          </a:stretch>
        </p:blipFill>
        <p:spPr>
          <a:xfrm>
            <a:off x="651819" y="1073135"/>
            <a:ext cx="414564" cy="231668"/>
          </a:xfrm>
          <a:prstGeom prst="rect">
            <a:avLst/>
          </a:prstGeom>
        </p:spPr>
      </p:pic>
      <p:pic>
        <p:nvPicPr>
          <p:cNvPr id="8" name="Imagen 7">
            <a:extLst>
              <a:ext uri="{FF2B5EF4-FFF2-40B4-BE49-F238E27FC236}">
                <a16:creationId xmlns:a16="http://schemas.microsoft.com/office/drawing/2014/main" id="{28F1AC34-0629-444C-A077-6AF0518BD2CF}"/>
              </a:ext>
            </a:extLst>
          </p:cNvPr>
          <p:cNvPicPr>
            <a:picLocks noChangeAspect="1"/>
          </p:cNvPicPr>
          <p:nvPr/>
        </p:nvPicPr>
        <p:blipFill>
          <a:blip r:embed="rId3"/>
          <a:stretch>
            <a:fillRect/>
          </a:stretch>
        </p:blipFill>
        <p:spPr>
          <a:xfrm>
            <a:off x="323528" y="2787774"/>
            <a:ext cx="414564" cy="231668"/>
          </a:xfrm>
          <a:prstGeom prst="rect">
            <a:avLst/>
          </a:prstGeom>
        </p:spPr>
      </p:pic>
      <p:pic>
        <p:nvPicPr>
          <p:cNvPr id="9" name="Imagen 8">
            <a:extLst>
              <a:ext uri="{FF2B5EF4-FFF2-40B4-BE49-F238E27FC236}">
                <a16:creationId xmlns:a16="http://schemas.microsoft.com/office/drawing/2014/main" id="{2C92B3A5-D57F-40D9-9168-12BB5A38A45D}"/>
              </a:ext>
            </a:extLst>
          </p:cNvPr>
          <p:cNvPicPr>
            <a:picLocks noChangeAspect="1"/>
          </p:cNvPicPr>
          <p:nvPr/>
        </p:nvPicPr>
        <p:blipFill>
          <a:blip r:embed="rId3"/>
          <a:stretch>
            <a:fillRect/>
          </a:stretch>
        </p:blipFill>
        <p:spPr>
          <a:xfrm>
            <a:off x="806793" y="3048771"/>
            <a:ext cx="414564" cy="231668"/>
          </a:xfrm>
          <a:prstGeom prst="rect">
            <a:avLst/>
          </a:prstGeom>
        </p:spPr>
      </p:pic>
      <p:sp>
        <p:nvSpPr>
          <p:cNvPr id="24578" name="AutoShape 2" descr="Resultado de imagen de escucha activa boca ore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4580" name="AutoShape 4" descr="Resultado de imagen de escucha activa boca ore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 name="Imagen 2">
            <a:extLst>
              <a:ext uri="{FF2B5EF4-FFF2-40B4-BE49-F238E27FC236}">
                <a16:creationId xmlns:a16="http://schemas.microsoft.com/office/drawing/2014/main" id="{9800C736-58EE-48EF-9350-D82B872EE811}"/>
              </a:ext>
            </a:extLst>
          </p:cNvPr>
          <p:cNvPicPr>
            <a:picLocks noChangeAspect="1"/>
          </p:cNvPicPr>
          <p:nvPr/>
        </p:nvPicPr>
        <p:blipFill>
          <a:blip r:embed="rId4"/>
          <a:stretch>
            <a:fillRect/>
          </a:stretch>
        </p:blipFill>
        <p:spPr>
          <a:xfrm>
            <a:off x="2229914" y="834237"/>
            <a:ext cx="6288576" cy="3474906"/>
          </a:xfrm>
          <a:prstGeom prst="rect">
            <a:avLst/>
          </a:prstGeom>
        </p:spPr>
      </p:pic>
    </p:spTree>
    <p:extLst>
      <p:ext uri="{BB962C8B-B14F-4D97-AF65-F5344CB8AC3E}">
        <p14:creationId xmlns:p14="http://schemas.microsoft.com/office/powerpoint/2010/main" val="76156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ángulo 1">
            <a:extLst>
              <a:ext uri="{FF2B5EF4-FFF2-40B4-BE49-F238E27FC236}">
                <a16:creationId xmlns:a16="http://schemas.microsoft.com/office/drawing/2014/main" id="{35CEEE27-3A70-478C-AD3D-CC470FA1599B}"/>
              </a:ext>
            </a:extLst>
          </p:cNvPr>
          <p:cNvSpPr/>
          <p:nvPr/>
        </p:nvSpPr>
        <p:spPr>
          <a:xfrm>
            <a:off x="1907704" y="863590"/>
            <a:ext cx="5904656" cy="3416320"/>
          </a:xfrm>
          <a:prstGeom prst="rect">
            <a:avLst/>
          </a:prstGeom>
        </p:spPr>
        <p:txBody>
          <a:bodyPr wrap="square">
            <a:spAutoFit/>
          </a:bodyPr>
          <a:lstStyle/>
          <a:p>
            <a:pPr lvl="0" algn="just"/>
            <a:r>
              <a:rPr lang="es-ES" sz="2400" dirty="0">
                <a:solidFill>
                  <a:srgbClr val="6B6E81"/>
                </a:solidFill>
                <a:latin typeface="Frank Ruhl Libre Light"/>
                <a:ea typeface="Frank Ruhl Libre Light"/>
                <a:cs typeface="Frank Ruhl Libre Light"/>
                <a:sym typeface="Frank Ruhl Libre Light"/>
              </a:rPr>
              <a:t>Román, Jimmy, Carlos e Iván han publicado en Instagram fotos y comentarios ofensivos sobre Ramón y su familia. Cuando Ramón se entera, se enfrenta a uno de los responsables a puñetazos.</a:t>
            </a:r>
          </a:p>
          <a:p>
            <a:pPr lvl="0" algn="just"/>
            <a:r>
              <a:rPr lang="es-ES" sz="2400" dirty="0">
                <a:solidFill>
                  <a:srgbClr val="6B6E81"/>
                </a:solidFill>
                <a:latin typeface="Frank Ruhl Libre Light"/>
                <a:ea typeface="Frank Ruhl Libre Light"/>
                <a:cs typeface="Frank Ruhl Libre Light"/>
                <a:sym typeface="Frank Ruhl Libre Light"/>
              </a:rPr>
              <a:t>Los implicados en la pelea son expulsados. Las jefas de estudio manifiestan la necesidad de plantear, además, otro tipo de respuesta.</a:t>
            </a:r>
          </a:p>
        </p:txBody>
      </p:sp>
    </p:spTree>
    <p:extLst>
      <p:ext uri="{BB962C8B-B14F-4D97-AF65-F5344CB8AC3E}">
        <p14:creationId xmlns:p14="http://schemas.microsoft.com/office/powerpoint/2010/main" val="96775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aphicFrame>
        <p:nvGraphicFramePr>
          <p:cNvPr id="194" name="Google Shape;194;p24"/>
          <p:cNvGraphicFramePr/>
          <p:nvPr/>
        </p:nvGraphicFramePr>
        <p:xfrm>
          <a:off x="179512" y="731003"/>
          <a:ext cx="7704856" cy="3154660"/>
        </p:xfrm>
        <a:graphic>
          <a:graphicData uri="http://schemas.openxmlformats.org/drawingml/2006/table">
            <a:tbl>
              <a:tblPr>
                <a:noFill/>
                <a:tableStyleId>{63CFD196-FAC8-478A-97CE-C6AC0DFBF6BC}</a:tableStyleId>
              </a:tblPr>
              <a:tblGrid>
                <a:gridCol w="1645698">
                  <a:extLst>
                    <a:ext uri="{9D8B030D-6E8A-4147-A177-3AD203B41FA5}">
                      <a16:colId xmlns:a16="http://schemas.microsoft.com/office/drawing/2014/main" val="20000"/>
                    </a:ext>
                  </a:extLst>
                </a:gridCol>
                <a:gridCol w="6059158">
                  <a:extLst>
                    <a:ext uri="{9D8B030D-6E8A-4147-A177-3AD203B41FA5}">
                      <a16:colId xmlns:a16="http://schemas.microsoft.com/office/drawing/2014/main" val="20001"/>
                    </a:ext>
                  </a:extLst>
                </a:gridCol>
              </a:tblGrid>
              <a:tr h="472595">
                <a:tc>
                  <a:txBody>
                    <a:bodyPr/>
                    <a:lstStyle/>
                    <a:p>
                      <a:pPr marL="0" lvl="0" indent="0" algn="l" rtl="0">
                        <a:spcBef>
                          <a:spcPts val="0"/>
                        </a:spcBef>
                        <a:spcAft>
                          <a:spcPts val="0"/>
                        </a:spcAft>
                        <a:buNone/>
                      </a:pPr>
                      <a:endParaRPr dirty="0">
                        <a:solidFill>
                          <a:srgbClr val="6B6E81"/>
                        </a:solidFill>
                        <a:latin typeface="Frank Ruhl Libre Light"/>
                        <a:ea typeface="Frank Ruhl Libre Light"/>
                        <a:cs typeface="Frank Ruhl Libre Light"/>
                        <a:sym typeface="Frank Ruhl Libre Light"/>
                      </a:endParaRPr>
                    </a:p>
                  </a:txBody>
                  <a:tcPr marL="91425" marR="91425" marT="68575" marB="68575" anchor="ctr">
                    <a:lnL w="9525" cap="flat" cmpd="sng">
                      <a:solidFill>
                        <a:srgbClr val="D9DCE6"/>
                      </a:solidFill>
                      <a:prstDash val="solid"/>
                      <a:round/>
                      <a:headEnd type="none" w="sm" len="sm"/>
                      <a:tailEnd type="none" w="sm" len="sm"/>
                    </a:lnL>
                    <a:lnR w="9525" cap="flat" cmpd="sng">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solidFill>
                        <a:srgbClr val="D9DCE6"/>
                      </a:solidFill>
                      <a:prstDash val="solid"/>
                      <a:round/>
                      <a:headEnd type="none" w="sm" len="sm"/>
                      <a:tailEnd type="none" w="sm" len="sm"/>
                    </a:lnB>
                  </a:tcPr>
                </a:tc>
                <a:tc>
                  <a:txBody>
                    <a:bodyPr/>
                    <a:lstStyle/>
                    <a:p>
                      <a:pPr marL="0" lvl="0" indent="0" algn="ctr" rtl="0">
                        <a:spcBef>
                          <a:spcPts val="0"/>
                        </a:spcBef>
                        <a:spcAft>
                          <a:spcPts val="0"/>
                        </a:spcAft>
                        <a:buNone/>
                      </a:pPr>
                      <a:r>
                        <a:rPr lang="es-ES" sz="2800" dirty="0">
                          <a:solidFill>
                            <a:srgbClr val="6B6E81"/>
                          </a:solidFill>
                          <a:latin typeface="Frank Ruhl Libre Light"/>
                          <a:ea typeface="Frank Ruhl Libre Light"/>
                          <a:cs typeface="Frank Ruhl Libre Light"/>
                          <a:sym typeface="Frank Ruhl Libre Light"/>
                        </a:rPr>
                        <a:t>Los sentimientos que envuelven las decisiones</a:t>
                      </a:r>
                      <a:endParaRPr sz="2800" dirty="0">
                        <a:solidFill>
                          <a:srgbClr val="6B6E81"/>
                        </a:solidFill>
                        <a:latin typeface="Frank Ruhl Libre Light"/>
                        <a:ea typeface="Frank Ruhl Libre Light"/>
                        <a:cs typeface="Frank Ruhl Libre Light"/>
                        <a:sym typeface="Frank Ruhl Libre Light"/>
                      </a:endParaRPr>
                    </a:p>
                  </a:txBody>
                  <a:tcPr marL="91425" marR="91425" marT="68575" marB="68575" anchor="ctr">
                    <a:lnL w="9525" cap="flat" cmpd="sng">
                      <a:solidFill>
                        <a:srgbClr val="D9DCE6">
                          <a:alpha val="0"/>
                        </a:srgbClr>
                      </a:solidFill>
                      <a:prstDash val="solid"/>
                      <a:round/>
                      <a:headEnd type="none" w="sm" len="sm"/>
                      <a:tailEnd type="none" w="sm" len="sm"/>
                    </a:lnL>
                    <a:lnR w="9525" cap="flat" cmpd="sng" algn="ctr">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lgn="ctr">
                      <a:solidFill>
                        <a:srgbClr val="D9DCE6"/>
                      </a:solidFill>
                      <a:prstDash val="solid"/>
                      <a:round/>
                      <a:headEnd type="none" w="sm" len="sm"/>
                      <a:tailEnd type="none" w="sm" len="sm"/>
                    </a:lnB>
                  </a:tcPr>
                </a:tc>
                <a:extLst>
                  <a:ext uri="{0D108BD9-81ED-4DB2-BD59-A6C34878D82A}">
                    <a16:rowId xmlns:a16="http://schemas.microsoft.com/office/drawing/2014/main" val="10000"/>
                  </a:ext>
                </a:extLst>
              </a:tr>
              <a:tr h="922196">
                <a:tc>
                  <a:txBody>
                    <a:bodyPr/>
                    <a:lstStyle/>
                    <a:p>
                      <a:pPr marL="0" lvl="0" indent="0" algn="r" rtl="0">
                        <a:spcBef>
                          <a:spcPts val="0"/>
                        </a:spcBef>
                        <a:spcAft>
                          <a:spcPts val="0"/>
                        </a:spcAft>
                        <a:buNone/>
                      </a:pPr>
                      <a:r>
                        <a:rPr lang="es-ES" sz="2400" dirty="0">
                          <a:solidFill>
                            <a:srgbClr val="6B6E81"/>
                          </a:solidFill>
                          <a:latin typeface="Frank Ruhl Libre Light"/>
                          <a:ea typeface="Frank Ruhl Libre Light"/>
                          <a:cs typeface="Frank Ruhl Libre Light"/>
                          <a:sym typeface="Frank Ruhl Libre Light"/>
                        </a:rPr>
                        <a:t>Un caso de ciberacoso</a:t>
                      </a:r>
                      <a:endParaRPr sz="2400" dirty="0">
                        <a:solidFill>
                          <a:srgbClr val="6B6E81"/>
                        </a:solidFill>
                        <a:latin typeface="Frank Ruhl Libre Light"/>
                        <a:ea typeface="Frank Ruhl Libre Light"/>
                        <a:cs typeface="Frank Ruhl Libre Light"/>
                        <a:sym typeface="Frank Ruhl Libre Light"/>
                      </a:endParaRPr>
                    </a:p>
                  </a:txBody>
                  <a:tcPr marL="91425" marR="91425" marT="68575" marB="68575" anchor="ctr">
                    <a:lnL w="9525" cap="flat" cmpd="sng">
                      <a:solidFill>
                        <a:srgbClr val="D9DCE6"/>
                      </a:solidFill>
                      <a:prstDash val="solid"/>
                      <a:round/>
                      <a:headEnd type="none" w="sm" len="sm"/>
                      <a:tailEnd type="none" w="sm" len="sm"/>
                    </a:lnL>
                    <a:lnR w="9525" cap="flat" cmpd="sng">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solidFill>
                        <a:srgbClr val="D9DCE6"/>
                      </a:solidFill>
                      <a:prstDash val="solid"/>
                      <a:round/>
                      <a:headEnd type="none" w="sm" len="sm"/>
                      <a:tailEnd type="none" w="sm" len="sm"/>
                    </a:lnB>
                  </a:tcPr>
                </a:tc>
                <a:tc>
                  <a:txBody>
                    <a:bodyPr/>
                    <a:lstStyle/>
                    <a:p>
                      <a:pPr marL="457200" marR="0" lvl="0" indent="-355600" algn="l" rtl="0">
                        <a:lnSpc>
                          <a:spcPct val="100000"/>
                        </a:lnSpc>
                        <a:spcBef>
                          <a:spcPts val="1000"/>
                        </a:spcBef>
                        <a:spcAft>
                          <a:spcPts val="0"/>
                        </a:spcAft>
                        <a:buClr>
                          <a:srgbClr val="004586"/>
                        </a:buClr>
                        <a:buSzPts val="2000"/>
                        <a:buChar char="●"/>
                      </a:pPr>
                      <a:r>
                        <a:rPr lang="es-ES" sz="1800" b="0" i="0" u="none" dirty="0">
                          <a:solidFill>
                            <a:srgbClr val="004586"/>
                          </a:solidFill>
                          <a:latin typeface="Arial"/>
                          <a:ea typeface="Arial"/>
                          <a:cs typeface="Arial"/>
                          <a:sym typeface="Arial"/>
                        </a:rPr>
                        <a:t>¿Cómo te sientes respecto de los hechos que han sucedido?</a:t>
                      </a:r>
                    </a:p>
                    <a:p>
                      <a:pPr marL="457200" marR="0" lvl="0" indent="-355600" algn="l" rtl="0">
                        <a:lnSpc>
                          <a:spcPct val="100000"/>
                        </a:lnSpc>
                        <a:spcBef>
                          <a:spcPts val="1000"/>
                        </a:spcBef>
                        <a:spcAft>
                          <a:spcPts val="0"/>
                        </a:spcAft>
                        <a:buClr>
                          <a:srgbClr val="004586"/>
                        </a:buClr>
                        <a:buSzPts val="2000"/>
                        <a:buChar char="●"/>
                      </a:pPr>
                      <a:r>
                        <a:rPr lang="es-ES" sz="1800" b="0" i="0" u="none" dirty="0">
                          <a:solidFill>
                            <a:srgbClr val="004586"/>
                          </a:solidFill>
                          <a:latin typeface="Arial"/>
                          <a:ea typeface="Arial"/>
                          <a:cs typeface="Arial"/>
                          <a:sym typeface="Arial"/>
                        </a:rPr>
                        <a:t>¿Qué pensabas en aquel momento?</a:t>
                      </a:r>
                    </a:p>
                    <a:p>
                      <a:pPr marL="457200" marR="0" lvl="0" indent="-355600" algn="l" rtl="0">
                        <a:lnSpc>
                          <a:spcPct val="100000"/>
                        </a:lnSpc>
                        <a:spcBef>
                          <a:spcPts val="1000"/>
                        </a:spcBef>
                        <a:spcAft>
                          <a:spcPts val="0"/>
                        </a:spcAft>
                        <a:buClr>
                          <a:srgbClr val="004586"/>
                        </a:buClr>
                        <a:buSzPts val="2000"/>
                        <a:buChar char="●"/>
                      </a:pPr>
                      <a:r>
                        <a:rPr lang="es-ES" sz="1800" b="0" i="0" u="none" dirty="0">
                          <a:solidFill>
                            <a:srgbClr val="004586"/>
                          </a:solidFill>
                          <a:latin typeface="Arial"/>
                          <a:ea typeface="Arial"/>
                          <a:cs typeface="Arial"/>
                          <a:sym typeface="Arial"/>
                        </a:rPr>
                        <a:t>¿Quiénes han sido afectados por estos hechos? ¿Cómo han sido afectados?</a:t>
                      </a:r>
                    </a:p>
                    <a:p>
                      <a:pPr marL="457200" marR="0" lvl="0" indent="-355600" algn="l" rtl="0">
                        <a:lnSpc>
                          <a:spcPct val="100000"/>
                        </a:lnSpc>
                        <a:spcBef>
                          <a:spcPts val="1000"/>
                        </a:spcBef>
                        <a:spcAft>
                          <a:spcPts val="0"/>
                        </a:spcAft>
                        <a:buClr>
                          <a:srgbClr val="004586"/>
                        </a:buClr>
                        <a:buSzPts val="2000"/>
                        <a:buChar char="●"/>
                      </a:pPr>
                      <a:r>
                        <a:rPr lang="es-ES" sz="1800" b="0" i="0" u="none" dirty="0">
                          <a:solidFill>
                            <a:srgbClr val="004586"/>
                          </a:solidFill>
                          <a:latin typeface="Arial"/>
                          <a:ea typeface="Arial"/>
                          <a:cs typeface="Arial"/>
                          <a:sym typeface="Arial"/>
                        </a:rPr>
                        <a:t>¿Qué piensas ahora de lo que ha pasado?</a:t>
                      </a:r>
                    </a:p>
                  </a:txBody>
                  <a:tcPr marL="91425" marR="91425" marT="68575" marB="68575" anchor="ctr">
                    <a:lnL w="9525" cap="flat" cmpd="sng">
                      <a:solidFill>
                        <a:srgbClr val="D9DCE6">
                          <a:alpha val="0"/>
                        </a:srgbClr>
                      </a:solidFill>
                      <a:prstDash val="solid"/>
                      <a:round/>
                      <a:headEnd type="none" w="sm" len="sm"/>
                      <a:tailEnd type="none" w="sm" len="sm"/>
                    </a:lnL>
                    <a:lnR w="9525" cap="flat" cmpd="sng" algn="ctr">
                      <a:solidFill>
                        <a:srgbClr val="D9DCE6">
                          <a:alpha val="0"/>
                        </a:srgbClr>
                      </a:solidFill>
                      <a:prstDash val="solid"/>
                      <a:round/>
                      <a:headEnd type="none" w="sm" len="sm"/>
                      <a:tailEnd type="none" w="sm" len="sm"/>
                    </a:lnR>
                    <a:lnT w="9525" cap="flat" cmpd="sng">
                      <a:solidFill>
                        <a:srgbClr val="D9DCE6"/>
                      </a:solidFill>
                      <a:prstDash val="solid"/>
                      <a:round/>
                      <a:headEnd type="none" w="sm" len="sm"/>
                      <a:tailEnd type="none" w="sm" len="sm"/>
                    </a:lnT>
                    <a:lnB w="9525" cap="flat" cmpd="sng" algn="ctr">
                      <a:solidFill>
                        <a:srgbClr val="D9DCE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58433788"/>
      </p:ext>
    </p:extLst>
  </p:cSld>
  <p:clrMapOvr>
    <a:masterClrMapping/>
  </p:clrMapOvr>
</p:sld>
</file>

<file path=ppt/theme/theme1.xml><?xml version="1.0" encoding="utf-8"?>
<a:theme xmlns:a="http://schemas.openxmlformats.org/drawingml/2006/main" name="Octa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1501</Words>
  <Application>Microsoft Office PowerPoint</Application>
  <PresentationFormat>Presentación en pantalla (16:9)</PresentationFormat>
  <Paragraphs>137</Paragraphs>
  <Slides>35</Slides>
  <Notes>35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Frank Ruhl Libre Light</vt:lpstr>
      <vt:lpstr>Arial</vt:lpstr>
      <vt:lpstr>Frank Ruhl Libre</vt:lpstr>
      <vt:lpstr>IBM Plex Sans Condensed</vt:lpstr>
      <vt:lpstr>Octavia template</vt:lpstr>
      <vt:lpstr>Presentación de PowerPoint</vt:lpstr>
      <vt:lpstr>ANTES DE NADA: ESPERO QUE ESTÉIS BIEN Y QUE LA INFECCIÓN OS HAYA IGNORADO</vt:lpstr>
      <vt:lpstr>Prácticas Restaurativas. Febrero – abril 2020</vt:lpstr>
      <vt:lpstr>Una idea de lo que podemos hacer:</vt:lpstr>
      <vt:lpstr>Presentación de PowerPoint</vt:lpstr>
      <vt:lpstr>Presentación de PowerPoint</vt:lpstr>
      <vt:lpstr>El círculo del acoso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Una idea de centro</vt:lpstr>
      <vt:lpstr>¿Hasta dónde es esto posible en nuestro centro?</vt:lpstr>
      <vt:lpstr>Cosas que sabemos</vt:lpstr>
      <vt:lpstr>¿Necesitamos recordar todo esto permanentemente o basta con dejar que repose en el cajón de nuestras convicciones?</vt:lpstr>
      <vt:lpstr>Seamos realistas</vt:lpstr>
      <vt:lpstr>Seamos realistas</vt:lpstr>
      <vt:lpstr>Cinco principios en los que se basa el enfoque restaurativo</vt:lpstr>
      <vt:lpstr>Seamos realistas</vt:lpstr>
      <vt:lpstr>Vale, ¿y cómo lo hacemos?</vt:lpstr>
      <vt:lpstr>Tres momentos, que no tienen por qué ser sucesivos:</vt:lpstr>
      <vt:lpstr>Formación del profesorado</vt:lpstr>
      <vt:lpstr>Implicación de la comunidad educativa</vt:lpstr>
      <vt:lpstr>Plan para la puesta en marcha</vt:lpstr>
      <vt:lpstr>Un buen punto de partida es el Plan de Acción Tutorial</vt:lpstr>
      <vt:lpstr>Incorporación de las prácticas restaurativas en los documentos del centro: RRI y Plan de Acción Tutorial</vt:lpstr>
      <vt:lpstr>Incorporación de las prácticas restaurativas en los documentos del centro: RRI y Plan de Acción Tutorial</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con familias. Junio de 2019</dc:title>
  <dc:creator>IES</dc:creator>
  <cp:lastModifiedBy>Rafael Gallego</cp:lastModifiedBy>
  <cp:revision>69</cp:revision>
  <dcterms:modified xsi:type="dcterms:W3CDTF">2020-05-03T10:36:38Z</dcterms:modified>
</cp:coreProperties>
</file>