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87" r:id="rId6"/>
  </p:sldMasterIdLst>
  <p:notesMasterIdLst>
    <p:notesMasterId r:id="rId39"/>
  </p:notesMasterIdLst>
  <p:sldIdLst>
    <p:sldId id="360" r:id="rId7"/>
    <p:sldId id="361" r:id="rId8"/>
    <p:sldId id="362" r:id="rId9"/>
    <p:sldId id="363" r:id="rId10"/>
    <p:sldId id="349" r:id="rId11"/>
    <p:sldId id="310" r:id="rId12"/>
    <p:sldId id="364" r:id="rId13"/>
    <p:sldId id="368" r:id="rId14"/>
    <p:sldId id="371" r:id="rId15"/>
    <p:sldId id="372" r:id="rId16"/>
    <p:sldId id="367" r:id="rId17"/>
    <p:sldId id="369" r:id="rId18"/>
    <p:sldId id="370" r:id="rId19"/>
    <p:sldId id="374" r:id="rId20"/>
    <p:sldId id="365" r:id="rId21"/>
    <p:sldId id="276" r:id="rId22"/>
    <p:sldId id="375" r:id="rId23"/>
    <p:sldId id="376" r:id="rId24"/>
    <p:sldId id="377" r:id="rId25"/>
    <p:sldId id="280" r:id="rId26"/>
    <p:sldId id="379" r:id="rId27"/>
    <p:sldId id="381" r:id="rId28"/>
    <p:sldId id="312" r:id="rId29"/>
    <p:sldId id="320" r:id="rId30"/>
    <p:sldId id="324" r:id="rId31"/>
    <p:sldId id="319" r:id="rId32"/>
    <p:sldId id="356" r:id="rId33"/>
    <p:sldId id="355" r:id="rId34"/>
    <p:sldId id="357" r:id="rId35"/>
    <p:sldId id="354" r:id="rId36"/>
    <p:sldId id="358" r:id="rId37"/>
    <p:sldId id="323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860B"/>
    <a:srgbClr val="FF6699"/>
    <a:srgbClr val="FEF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E1977-C283-C66C-2A2E-233546A7181E}" v="29" dt="2024-05-25T11:19:01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VELASCO FARGAS" userId="S::avelascof@educa.jcyl.es::91deea5a-5ef4-4a4c-9223-aee9e0366572" providerId="AD" clId="Web-{D8F5B2C2-6563-468D-2016-345AF144F1A5}"/>
    <pc:docChg chg="addSld delSld addSection delSection">
      <pc:chgData name="ANA VELASCO FARGAS" userId="S::avelascof@educa.jcyl.es::91deea5a-5ef4-4a4c-9223-aee9e0366572" providerId="AD" clId="Web-{D8F5B2C2-6563-468D-2016-345AF144F1A5}" dt="2024-05-05T19:18:53.022" v="18"/>
      <pc:docMkLst>
        <pc:docMk/>
      </pc:docMkLst>
      <pc:sldChg chg="add del">
        <pc:chgData name="ANA VELASCO FARGAS" userId="S::avelascof@educa.jcyl.es::91deea5a-5ef4-4a4c-9223-aee9e0366572" providerId="AD" clId="Web-{D8F5B2C2-6563-468D-2016-345AF144F1A5}" dt="2024-05-05T18:57:36.979" v="6"/>
        <pc:sldMkLst>
          <pc:docMk/>
          <pc:sldMk cId="0" sldId="276"/>
        </pc:sldMkLst>
      </pc:sldChg>
      <pc:sldChg chg="add del">
        <pc:chgData name="ANA VELASCO FARGAS" userId="S::avelascof@educa.jcyl.es::91deea5a-5ef4-4a4c-9223-aee9e0366572" providerId="AD" clId="Web-{D8F5B2C2-6563-468D-2016-345AF144F1A5}" dt="2024-05-05T19:18:53.022" v="18"/>
        <pc:sldMkLst>
          <pc:docMk/>
          <pc:sldMk cId="0" sldId="280"/>
        </pc:sldMkLst>
      </pc:sldChg>
      <pc:sldChg chg="del">
        <pc:chgData name="ANA VELASCO FARGAS" userId="S::avelascof@educa.jcyl.es::91deea5a-5ef4-4a4c-9223-aee9e0366572" providerId="AD" clId="Web-{D8F5B2C2-6563-468D-2016-345AF144F1A5}" dt="2024-05-05T19:17:27.690" v="8"/>
        <pc:sldMkLst>
          <pc:docMk/>
          <pc:sldMk cId="0" sldId="335"/>
        </pc:sldMkLst>
      </pc:sldChg>
      <pc:sldChg chg="add del">
        <pc:chgData name="ANA VELASCO FARGAS" userId="S::avelascof@educa.jcyl.es::91deea5a-5ef4-4a4c-9223-aee9e0366572" providerId="AD" clId="Web-{D8F5B2C2-6563-468D-2016-345AF144F1A5}" dt="2024-05-05T19:18:32.693" v="15"/>
        <pc:sldMkLst>
          <pc:docMk/>
          <pc:sldMk cId="0" sldId="375"/>
        </pc:sldMkLst>
      </pc:sldChg>
      <pc:sldChg chg="add del">
        <pc:chgData name="ANA VELASCO FARGAS" userId="S::avelascof@educa.jcyl.es::91deea5a-5ef4-4a4c-9223-aee9e0366572" providerId="AD" clId="Web-{D8F5B2C2-6563-468D-2016-345AF144F1A5}" dt="2024-05-05T19:18:32.709" v="16"/>
        <pc:sldMkLst>
          <pc:docMk/>
          <pc:sldMk cId="0" sldId="376"/>
        </pc:sldMkLst>
      </pc:sldChg>
    </pc:docChg>
  </pc:docChgLst>
  <pc:docChgLst>
    <pc:chgData name="ANA VELASCO FARGAS" userId="S::avelascof@educa.jcyl.es::91deea5a-5ef4-4a4c-9223-aee9e0366572" providerId="AD" clId="Web-{297C7E18-1205-99FA-C36D-9857219E2FBC}"/>
    <pc:docChg chg="addSld modSld">
      <pc:chgData name="ANA VELASCO FARGAS" userId="S::avelascof@educa.jcyl.es::91deea5a-5ef4-4a4c-9223-aee9e0366572" providerId="AD" clId="Web-{297C7E18-1205-99FA-C36D-9857219E2FBC}" dt="2023-10-17T15:30:02.473" v="9" actId="14100"/>
      <pc:docMkLst>
        <pc:docMk/>
      </pc:docMkLst>
      <pc:sldChg chg="addSp delSp modSp">
        <pc:chgData name="ANA VELASCO FARGAS" userId="S::avelascof@educa.jcyl.es::91deea5a-5ef4-4a4c-9223-aee9e0366572" providerId="AD" clId="Web-{297C7E18-1205-99FA-C36D-9857219E2FBC}" dt="2023-10-17T15:29:12.797" v="1"/>
        <pc:sldMkLst>
          <pc:docMk/>
          <pc:sldMk cId="705928699" sldId="395"/>
        </pc:sldMkLst>
        <pc:picChg chg="add del mod">
          <ac:chgData name="ANA VELASCO FARGAS" userId="S::avelascof@educa.jcyl.es::91deea5a-5ef4-4a4c-9223-aee9e0366572" providerId="AD" clId="Web-{297C7E18-1205-99FA-C36D-9857219E2FBC}" dt="2023-10-17T15:29:12.797" v="1"/>
          <ac:picMkLst>
            <pc:docMk/>
            <pc:sldMk cId="705928699" sldId="395"/>
            <ac:picMk id="2" creationId="{938423A4-D0F4-0EF5-130D-09A6F63742D5}"/>
          </ac:picMkLst>
        </pc:picChg>
      </pc:sldChg>
      <pc:sldChg chg="addSp delSp modSp new">
        <pc:chgData name="ANA VELASCO FARGAS" userId="S::avelascof@educa.jcyl.es::91deea5a-5ef4-4a4c-9223-aee9e0366572" providerId="AD" clId="Web-{297C7E18-1205-99FA-C36D-9857219E2FBC}" dt="2023-10-17T15:30:02.473" v="9" actId="14100"/>
        <pc:sldMkLst>
          <pc:docMk/>
          <pc:sldMk cId="292070311" sldId="396"/>
        </pc:sldMkLst>
        <pc:spChg chg="del">
          <ac:chgData name="ANA VELASCO FARGAS" userId="S::avelascof@educa.jcyl.es::91deea5a-5ef4-4a4c-9223-aee9e0366572" providerId="AD" clId="Web-{297C7E18-1205-99FA-C36D-9857219E2FBC}" dt="2023-10-17T15:29:35.783" v="3"/>
          <ac:spMkLst>
            <pc:docMk/>
            <pc:sldMk cId="292070311" sldId="396"/>
            <ac:spMk id="2" creationId="{698B7644-C4A7-019D-659B-2F03A1DCFB24}"/>
          </ac:spMkLst>
        </pc:spChg>
        <pc:spChg chg="del">
          <ac:chgData name="ANA VELASCO FARGAS" userId="S::avelascof@educa.jcyl.es::91deea5a-5ef4-4a4c-9223-aee9e0366572" providerId="AD" clId="Web-{297C7E18-1205-99FA-C36D-9857219E2FBC}" dt="2023-10-17T15:29:37.596" v="4"/>
          <ac:spMkLst>
            <pc:docMk/>
            <pc:sldMk cId="292070311" sldId="396"/>
            <ac:spMk id="3" creationId="{28C6D083-5E2F-EACF-46A4-0A5C10743515}"/>
          </ac:spMkLst>
        </pc:spChg>
        <pc:picChg chg="add mod">
          <ac:chgData name="ANA VELASCO FARGAS" userId="S::avelascof@educa.jcyl.es::91deea5a-5ef4-4a4c-9223-aee9e0366572" providerId="AD" clId="Web-{297C7E18-1205-99FA-C36D-9857219E2FBC}" dt="2023-10-17T15:30:02.473" v="9" actId="14100"/>
          <ac:picMkLst>
            <pc:docMk/>
            <pc:sldMk cId="292070311" sldId="396"/>
            <ac:picMk id="4" creationId="{9291361C-084F-8F56-1C42-EB4E1A78A78B}"/>
          </ac:picMkLst>
        </pc:picChg>
      </pc:sldChg>
    </pc:docChg>
  </pc:docChgLst>
  <pc:docChgLst>
    <pc:chgData name="ANA VELASCO FARGAS" userId="S::avelascof@educa.jcyl.es::91deea5a-5ef4-4a4c-9223-aee9e0366572" providerId="AD" clId="Web-{66EDBF72-CF9D-BBEC-3DEB-9F0947838657}"/>
    <pc:docChg chg="addSld delSld modSld sldOrd">
      <pc:chgData name="ANA VELASCO FARGAS" userId="S::avelascof@educa.jcyl.es::91deea5a-5ef4-4a4c-9223-aee9e0366572" providerId="AD" clId="Web-{66EDBF72-CF9D-BBEC-3DEB-9F0947838657}" dt="2023-10-16T21:53:52.566" v="575"/>
      <pc:docMkLst>
        <pc:docMk/>
      </pc:docMkLst>
      <pc:sldChg chg="delSp modSp mod setBg">
        <pc:chgData name="ANA VELASCO FARGAS" userId="S::avelascof@educa.jcyl.es::91deea5a-5ef4-4a4c-9223-aee9e0366572" providerId="AD" clId="Web-{66EDBF72-CF9D-BBEC-3DEB-9F0947838657}" dt="2023-10-16T17:04:49.137" v="29" actId="20577"/>
        <pc:sldMkLst>
          <pc:docMk/>
          <pc:sldMk cId="2827065252" sldId="388"/>
        </pc:sldMkLst>
        <pc:spChg chg="mod">
          <ac:chgData name="ANA VELASCO FARGAS" userId="S::avelascof@educa.jcyl.es::91deea5a-5ef4-4a4c-9223-aee9e0366572" providerId="AD" clId="Web-{66EDBF72-CF9D-BBEC-3DEB-9F0947838657}" dt="2023-10-16T17:04:49.137" v="29" actId="20577"/>
          <ac:spMkLst>
            <pc:docMk/>
            <pc:sldMk cId="2827065252" sldId="388"/>
            <ac:spMk id="2" creationId="{42518026-6C52-46BE-CB95-30B9C6C27074}"/>
          </ac:spMkLst>
        </pc:spChg>
        <pc:spChg chg="del">
          <ac:chgData name="ANA VELASCO FARGAS" userId="S::avelascof@educa.jcyl.es::91deea5a-5ef4-4a4c-9223-aee9e0366572" providerId="AD" clId="Web-{66EDBF72-CF9D-BBEC-3DEB-9F0947838657}" dt="2023-10-16T17:02:25.304" v="1"/>
          <ac:spMkLst>
            <pc:docMk/>
            <pc:sldMk cId="2827065252" sldId="388"/>
            <ac:spMk id="3" creationId="{97DCC210-5AEB-6E46-B41C-63D971780C30}"/>
          </ac:spMkLst>
        </pc:spChg>
      </pc:sldChg>
      <pc:sldChg chg="delSp modSp new mod setBg">
        <pc:chgData name="ANA VELASCO FARGAS" userId="S::avelascof@educa.jcyl.es::91deea5a-5ef4-4a4c-9223-aee9e0366572" providerId="AD" clId="Web-{66EDBF72-CF9D-BBEC-3DEB-9F0947838657}" dt="2023-10-16T21:16:42.726" v="54" actId="20577"/>
        <pc:sldMkLst>
          <pc:docMk/>
          <pc:sldMk cId="2873635351" sldId="389"/>
        </pc:sldMkLst>
        <pc:spChg chg="mod">
          <ac:chgData name="ANA VELASCO FARGAS" userId="S::avelascof@educa.jcyl.es::91deea5a-5ef4-4a4c-9223-aee9e0366572" providerId="AD" clId="Web-{66EDBF72-CF9D-BBEC-3DEB-9F0947838657}" dt="2023-10-16T21:16:42.726" v="54" actId="20577"/>
          <ac:spMkLst>
            <pc:docMk/>
            <pc:sldMk cId="2873635351" sldId="389"/>
            <ac:spMk id="2" creationId="{61E734CE-AE64-DDB1-FB91-03B203677F19}"/>
          </ac:spMkLst>
        </pc:spChg>
        <pc:spChg chg="del">
          <ac:chgData name="ANA VELASCO FARGAS" userId="S::avelascof@educa.jcyl.es::91deea5a-5ef4-4a4c-9223-aee9e0366572" providerId="AD" clId="Web-{66EDBF72-CF9D-BBEC-3DEB-9F0947838657}" dt="2023-10-16T21:15:56.257" v="43"/>
          <ac:spMkLst>
            <pc:docMk/>
            <pc:sldMk cId="2873635351" sldId="389"/>
            <ac:spMk id="3" creationId="{0E1F84E3-FE50-D76F-2B40-09A91D29C449}"/>
          </ac:spMkLst>
        </pc:spChg>
      </pc:sldChg>
      <pc:sldChg chg="new del mod setBg">
        <pc:chgData name="ANA VELASCO FARGAS" userId="S::avelascof@educa.jcyl.es::91deea5a-5ef4-4a4c-9223-aee9e0366572" providerId="AD" clId="Web-{66EDBF72-CF9D-BBEC-3DEB-9F0947838657}" dt="2023-10-16T21:36:15.548" v="413"/>
        <pc:sldMkLst>
          <pc:docMk/>
          <pc:sldMk cId="2556032961" sldId="390"/>
        </pc:sldMkLst>
      </pc:sldChg>
      <pc:sldChg chg="addSp delSp modSp new mod setBg addAnim delAnim modAnim">
        <pc:chgData name="ANA VELASCO FARGAS" userId="S::avelascof@educa.jcyl.es::91deea5a-5ef4-4a4c-9223-aee9e0366572" providerId="AD" clId="Web-{66EDBF72-CF9D-BBEC-3DEB-9F0947838657}" dt="2023-10-16T21:34:44.343" v="377" actId="14100"/>
        <pc:sldMkLst>
          <pc:docMk/>
          <pc:sldMk cId="1206081152" sldId="391"/>
        </pc:sldMkLst>
        <pc:spChg chg="mod">
          <ac:chgData name="ANA VELASCO FARGAS" userId="S::avelascof@educa.jcyl.es::91deea5a-5ef4-4a4c-9223-aee9e0366572" providerId="AD" clId="Web-{66EDBF72-CF9D-BBEC-3DEB-9F0947838657}" dt="2023-10-16T21:25:29.096" v="311"/>
          <ac:spMkLst>
            <pc:docMk/>
            <pc:sldMk cId="1206081152" sldId="391"/>
            <ac:spMk id="2" creationId="{F4CCA976-ABBA-57E2-2D78-076A20F0062C}"/>
          </ac:spMkLst>
        </pc:spChg>
        <pc:spChg chg="add del mod">
          <ac:chgData name="ANA VELASCO FARGAS" userId="S::avelascof@educa.jcyl.es::91deea5a-5ef4-4a4c-9223-aee9e0366572" providerId="AD" clId="Web-{66EDBF72-CF9D-BBEC-3DEB-9F0947838657}" dt="2023-10-16T21:34:44.343" v="377" actId="14100"/>
          <ac:spMkLst>
            <pc:docMk/>
            <pc:sldMk cId="1206081152" sldId="391"/>
            <ac:spMk id="3" creationId="{45FB5F86-19EB-391E-9E9C-E76F0DCF5C36}"/>
          </ac:spMkLst>
        </pc:spChg>
        <pc:spChg chg="add del mod">
          <ac:chgData name="ANA VELASCO FARGAS" userId="S::avelascof@educa.jcyl.es::91deea5a-5ef4-4a4c-9223-aee9e0366572" providerId="AD" clId="Web-{66EDBF72-CF9D-BBEC-3DEB-9F0947838657}" dt="2023-10-16T21:26:09.628" v="313"/>
          <ac:spMkLst>
            <pc:docMk/>
            <pc:sldMk cId="1206081152" sldId="391"/>
            <ac:spMk id="5" creationId="{588B625A-E60F-3202-E8E7-68DEF1AC1FC9}"/>
          </ac:spMkLst>
        </pc:spChg>
      </pc:sldChg>
      <pc:sldChg chg="modSp add ord replId">
        <pc:chgData name="ANA VELASCO FARGAS" userId="S::avelascof@educa.jcyl.es::91deea5a-5ef4-4a4c-9223-aee9e0366572" providerId="AD" clId="Web-{66EDBF72-CF9D-BBEC-3DEB-9F0947838657}" dt="2023-10-16T21:36:05.485" v="412" actId="20577"/>
        <pc:sldMkLst>
          <pc:docMk/>
          <pc:sldMk cId="2838836914" sldId="392"/>
        </pc:sldMkLst>
        <pc:spChg chg="mod">
          <ac:chgData name="ANA VELASCO FARGAS" userId="S::avelascof@educa.jcyl.es::91deea5a-5ef4-4a4c-9223-aee9e0366572" providerId="AD" clId="Web-{66EDBF72-CF9D-BBEC-3DEB-9F0947838657}" dt="2023-10-16T21:36:05.485" v="412" actId="20577"/>
          <ac:spMkLst>
            <pc:docMk/>
            <pc:sldMk cId="2838836914" sldId="392"/>
            <ac:spMk id="11" creationId="{00000000-0000-0000-0000-000000000000}"/>
          </ac:spMkLst>
        </pc:spChg>
      </pc:sldChg>
      <pc:sldChg chg="modSp add ord replId">
        <pc:chgData name="ANA VELASCO FARGAS" userId="S::avelascof@educa.jcyl.es::91deea5a-5ef4-4a4c-9223-aee9e0366572" providerId="AD" clId="Web-{66EDBF72-CF9D-BBEC-3DEB-9F0947838657}" dt="2023-10-16T21:39:09.613" v="469" actId="20577"/>
        <pc:sldMkLst>
          <pc:docMk/>
          <pc:sldMk cId="3046345898" sldId="393"/>
        </pc:sldMkLst>
        <pc:spChg chg="mod">
          <ac:chgData name="ANA VELASCO FARGAS" userId="S::avelascof@educa.jcyl.es::91deea5a-5ef4-4a4c-9223-aee9e0366572" providerId="AD" clId="Web-{66EDBF72-CF9D-BBEC-3DEB-9F0947838657}" dt="2023-10-16T21:39:09.613" v="469" actId="20577"/>
          <ac:spMkLst>
            <pc:docMk/>
            <pc:sldMk cId="3046345898" sldId="393"/>
            <ac:spMk id="5" creationId="{00000000-0000-0000-0000-000000000000}"/>
          </ac:spMkLst>
        </pc:spChg>
      </pc:sldChg>
      <pc:sldChg chg="addSp delSp modSp new mod setBg">
        <pc:chgData name="ANA VELASCO FARGAS" userId="S::avelascof@educa.jcyl.es::91deea5a-5ef4-4a4c-9223-aee9e0366572" providerId="AD" clId="Web-{66EDBF72-CF9D-BBEC-3DEB-9F0947838657}" dt="2023-10-16T21:45:10.948" v="532" actId="20577"/>
        <pc:sldMkLst>
          <pc:docMk/>
          <pc:sldMk cId="3223806559" sldId="394"/>
        </pc:sldMkLst>
        <pc:spChg chg="del">
          <ac:chgData name="ANA VELASCO FARGAS" userId="S::avelascof@educa.jcyl.es::91deea5a-5ef4-4a4c-9223-aee9e0366572" providerId="AD" clId="Web-{66EDBF72-CF9D-BBEC-3DEB-9F0947838657}" dt="2023-10-16T21:40:29.427" v="472"/>
          <ac:spMkLst>
            <pc:docMk/>
            <pc:sldMk cId="3223806559" sldId="394"/>
            <ac:spMk id="2" creationId="{3B7843D4-DA11-15D9-310E-FAA5CF93DC1C}"/>
          </ac:spMkLst>
        </pc:spChg>
        <pc:spChg chg="mod">
          <ac:chgData name="ANA VELASCO FARGAS" userId="S::avelascof@educa.jcyl.es::91deea5a-5ef4-4a4c-9223-aee9e0366572" providerId="AD" clId="Web-{66EDBF72-CF9D-BBEC-3DEB-9F0947838657}" dt="2023-10-16T21:45:10.948" v="532" actId="20577"/>
          <ac:spMkLst>
            <pc:docMk/>
            <pc:sldMk cId="3223806559" sldId="394"/>
            <ac:spMk id="3" creationId="{53D1DE75-B078-3D90-9929-A86EA08D9B28}"/>
          </ac:spMkLst>
        </pc:spChg>
        <pc:spChg chg="add mod">
          <ac:chgData name="ANA VELASCO FARGAS" userId="S::avelascof@educa.jcyl.es::91deea5a-5ef4-4a4c-9223-aee9e0366572" providerId="AD" clId="Web-{66EDBF72-CF9D-BBEC-3DEB-9F0947838657}" dt="2023-10-16T21:44:33.322" v="527" actId="14100"/>
          <ac:spMkLst>
            <pc:docMk/>
            <pc:sldMk cId="3223806559" sldId="394"/>
            <ac:spMk id="4" creationId="{E6CCCEBA-C857-68A2-3750-1993891E1CF0}"/>
          </ac:spMkLst>
        </pc:spChg>
      </pc:sldChg>
      <pc:sldChg chg="addSp delSp modSp add mod replId setBg addAnim">
        <pc:chgData name="ANA VELASCO FARGAS" userId="S::avelascof@educa.jcyl.es::91deea5a-5ef4-4a4c-9223-aee9e0366572" providerId="AD" clId="Web-{66EDBF72-CF9D-BBEC-3DEB-9F0947838657}" dt="2023-10-16T21:53:52.566" v="575"/>
        <pc:sldMkLst>
          <pc:docMk/>
          <pc:sldMk cId="705928699" sldId="395"/>
        </pc:sldMkLst>
        <pc:spChg chg="mod ord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3" creationId="{53D1DE75-B078-3D90-9929-A86EA08D9B28}"/>
          </ac:spMkLst>
        </pc:spChg>
        <pc:spChg chg="mod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4" creationId="{E6CCCEBA-C857-68A2-3750-1993891E1CF0}"/>
          </ac:spMkLst>
        </pc:spChg>
        <pc:spChg chg="add del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10" creationId="{F944E337-3E5D-4A1F-A5A1-2057F25B8A7B}"/>
          </ac:spMkLst>
        </pc:spChg>
        <pc:spChg chg="add del">
          <ac:chgData name="ANA VELASCO FARGAS" userId="S::avelascof@educa.jcyl.es::91deea5a-5ef4-4a4c-9223-aee9e0366572" providerId="AD" clId="Web-{66EDBF72-CF9D-BBEC-3DEB-9F0947838657}" dt="2023-10-16T21:53:52.566" v="575"/>
          <ac:spMkLst>
            <pc:docMk/>
            <pc:sldMk cId="705928699" sldId="395"/>
            <ac:spMk id="12" creationId="{4DA50D69-7CF7-4844-B844-A2B821C77F24}"/>
          </ac:spMkLst>
        </pc:spChg>
        <pc:picChg chg="add del">
          <ac:chgData name="ANA VELASCO FARGAS" userId="S::avelascof@educa.jcyl.es::91deea5a-5ef4-4a4c-9223-aee9e0366572" providerId="AD" clId="Web-{66EDBF72-CF9D-BBEC-3DEB-9F0947838657}" dt="2023-10-16T21:53:52.566" v="575"/>
          <ac:picMkLst>
            <pc:docMk/>
            <pc:sldMk cId="705928699" sldId="395"/>
            <ac:picMk id="6" creationId="{8968BCDF-05C2-0923-9434-CD0F73B358FB}"/>
          </ac:picMkLst>
        </pc:picChg>
      </pc:sldChg>
    </pc:docChg>
  </pc:docChgLst>
  <pc:docChgLst>
    <pc:chgData name="ANA VELASCO FARGAS" userId="S::avelascof@educa.jcyl.es::91deea5a-5ef4-4a4c-9223-aee9e0366572" providerId="AD" clId="Web-{7E8E113E-5738-590D-64DB-AAA0A3A4C922}"/>
    <pc:docChg chg="addSld delSld modSld">
      <pc:chgData name="ANA VELASCO FARGAS" userId="S::avelascof@educa.jcyl.es::91deea5a-5ef4-4a4c-9223-aee9e0366572" providerId="AD" clId="Web-{7E8E113E-5738-590D-64DB-AAA0A3A4C922}" dt="2024-05-05T11:52:08.935" v="95" actId="14100"/>
      <pc:docMkLst>
        <pc:docMk/>
      </pc:docMkLst>
      <pc:sldChg chg="addSp delSp modSp">
        <pc:chgData name="ANA VELASCO FARGAS" userId="S::avelascof@educa.jcyl.es::91deea5a-5ef4-4a4c-9223-aee9e0366572" providerId="AD" clId="Web-{7E8E113E-5738-590D-64DB-AAA0A3A4C922}" dt="2024-05-05T11:08:11.991" v="33" actId="1076"/>
        <pc:sldMkLst>
          <pc:docMk/>
          <pc:sldMk cId="96245166" sldId="360"/>
        </pc:sldMkLst>
        <pc:spChg chg="mod">
          <ac:chgData name="ANA VELASCO FARGAS" userId="S::avelascof@educa.jcyl.es::91deea5a-5ef4-4a4c-9223-aee9e0366572" providerId="AD" clId="Web-{7E8E113E-5738-590D-64DB-AAA0A3A4C922}" dt="2024-05-05T11:07:42.460" v="31" actId="20577"/>
          <ac:spMkLst>
            <pc:docMk/>
            <pc:sldMk cId="96245166" sldId="360"/>
            <ac:spMk id="6" creationId="{00000000-0000-0000-0000-000000000000}"/>
          </ac:spMkLst>
        </pc:spChg>
        <pc:spChg chg="mod">
          <ac:chgData name="ANA VELASCO FARGAS" userId="S::avelascof@educa.jcyl.es::91deea5a-5ef4-4a4c-9223-aee9e0366572" providerId="AD" clId="Web-{7E8E113E-5738-590D-64DB-AAA0A3A4C922}" dt="2024-05-05T11:02:15.402" v="6" actId="20577"/>
          <ac:spMkLst>
            <pc:docMk/>
            <pc:sldMk cId="96245166" sldId="360"/>
            <ac:spMk id="7" creationId="{00000000-0000-0000-0000-000000000000}"/>
          </ac:spMkLst>
        </pc:spChg>
        <pc:picChg chg="add mod">
          <ac:chgData name="ANA VELASCO FARGAS" userId="S::avelascof@educa.jcyl.es::91deea5a-5ef4-4a4c-9223-aee9e0366572" providerId="AD" clId="Web-{7E8E113E-5738-590D-64DB-AAA0A3A4C922}" dt="2024-05-05T11:08:11.991" v="33" actId="1076"/>
          <ac:picMkLst>
            <pc:docMk/>
            <pc:sldMk cId="96245166" sldId="360"/>
            <ac:picMk id="3" creationId="{DBCEC78A-DE17-E5D7-4FB4-BB221E256546}"/>
          </ac:picMkLst>
        </pc:picChg>
        <pc:picChg chg="del">
          <ac:chgData name="ANA VELASCO FARGAS" userId="S::avelascof@educa.jcyl.es::91deea5a-5ef4-4a4c-9223-aee9e0366572" providerId="AD" clId="Web-{7E8E113E-5738-590D-64DB-AAA0A3A4C922}" dt="2024-05-05T11:02:18.558" v="7"/>
          <ac:picMkLst>
            <pc:docMk/>
            <pc:sldMk cId="96245166" sldId="360"/>
            <ac:picMk id="5" creationId="{00000000-0000-0000-0000-000000000000}"/>
          </ac:picMkLst>
        </pc:picChg>
      </pc:sldChg>
      <pc:sldChg chg="modSp">
        <pc:chgData name="ANA VELASCO FARGAS" userId="S::avelascof@educa.jcyl.es::91deea5a-5ef4-4a4c-9223-aee9e0366572" providerId="AD" clId="Web-{7E8E113E-5738-590D-64DB-AAA0A3A4C922}" dt="2024-05-05T11:36:15.984" v="87" actId="20577"/>
        <pc:sldMkLst>
          <pc:docMk/>
          <pc:sldMk cId="96245166" sldId="362"/>
        </pc:sldMkLst>
        <pc:spChg chg="mod">
          <ac:chgData name="ANA VELASCO FARGAS" userId="S::avelascof@educa.jcyl.es::91deea5a-5ef4-4a4c-9223-aee9e0366572" providerId="AD" clId="Web-{7E8E113E-5738-590D-64DB-AAA0A3A4C922}" dt="2024-05-05T11:36:15.984" v="87" actId="20577"/>
          <ac:spMkLst>
            <pc:docMk/>
            <pc:sldMk cId="96245166" sldId="362"/>
            <ac:spMk id="5" creationId="{00000000-0000-0000-0000-000000000000}"/>
          </ac:spMkLst>
        </pc:spChg>
      </pc:sldChg>
      <pc:sldChg chg="modSp">
        <pc:chgData name="ANA VELASCO FARGAS" userId="S::avelascof@educa.jcyl.es::91deea5a-5ef4-4a4c-9223-aee9e0366572" providerId="AD" clId="Web-{7E8E113E-5738-590D-64DB-AAA0A3A4C922}" dt="2024-05-05T11:52:08.935" v="95" actId="14100"/>
        <pc:sldMkLst>
          <pc:docMk/>
          <pc:sldMk cId="0" sldId="365"/>
        </pc:sldMkLst>
        <pc:cxnChg chg="mod">
          <ac:chgData name="ANA VELASCO FARGAS" userId="S::avelascof@educa.jcyl.es::91deea5a-5ef4-4a4c-9223-aee9e0366572" providerId="AD" clId="Web-{7E8E113E-5738-590D-64DB-AAA0A3A4C922}" dt="2024-05-05T11:52:08.935" v="95" actId="14100"/>
          <ac:cxnSpMkLst>
            <pc:docMk/>
            <pc:sldMk cId="0" sldId="365"/>
            <ac:cxnSpMk id="88" creationId="{00000000-0000-0000-0000-000000000000}"/>
          </ac:cxnSpMkLst>
        </pc:cxnChg>
      </pc:sldChg>
      <pc:sldChg chg="modSp">
        <pc:chgData name="ANA VELASCO FARGAS" userId="S::avelascof@educa.jcyl.es::91deea5a-5ef4-4a4c-9223-aee9e0366572" providerId="AD" clId="Web-{7E8E113E-5738-590D-64DB-AAA0A3A4C922}" dt="2024-05-05T11:50:30.668" v="93" actId="20577"/>
        <pc:sldMkLst>
          <pc:docMk/>
          <pc:sldMk cId="0" sldId="367"/>
        </pc:sldMkLst>
        <pc:spChg chg="mod">
          <ac:chgData name="ANA VELASCO FARGAS" userId="S::avelascof@educa.jcyl.es::91deea5a-5ef4-4a4c-9223-aee9e0366572" providerId="AD" clId="Web-{7E8E113E-5738-590D-64DB-AAA0A3A4C922}" dt="2024-05-05T11:50:30.668" v="93" actId="20577"/>
          <ac:spMkLst>
            <pc:docMk/>
            <pc:sldMk cId="0" sldId="367"/>
            <ac:spMk id="5" creationId="{00000000-0000-0000-0000-000000000000}"/>
          </ac:spMkLst>
        </pc:spChg>
      </pc:sldChg>
      <pc:sldChg chg="del">
        <pc:chgData name="ANA VELASCO FARGAS" userId="S::avelascof@educa.jcyl.es::91deea5a-5ef4-4a4c-9223-aee9e0366572" providerId="AD" clId="Web-{7E8E113E-5738-590D-64DB-AAA0A3A4C922}" dt="2024-05-05T11:08:20.804" v="34"/>
        <pc:sldMkLst>
          <pc:docMk/>
          <pc:sldMk cId="2827065252" sldId="388"/>
        </pc:sldMkLst>
      </pc:sldChg>
      <pc:sldChg chg="new del">
        <pc:chgData name="ANA VELASCO FARGAS" userId="S::avelascof@educa.jcyl.es::91deea5a-5ef4-4a4c-9223-aee9e0366572" providerId="AD" clId="Web-{7E8E113E-5738-590D-64DB-AAA0A3A4C922}" dt="2024-05-05T11:37:50.969" v="89"/>
        <pc:sldMkLst>
          <pc:docMk/>
          <pc:sldMk cId="741023815" sldId="418"/>
        </pc:sldMkLst>
      </pc:sldChg>
    </pc:docChg>
  </pc:docChgLst>
  <pc:docChgLst>
    <pc:chgData clId="Web-{7E8E113E-5738-590D-64DB-AAA0A3A4C922}"/>
    <pc:docChg chg="modSld">
      <pc:chgData name="" userId="" providerId="" clId="Web-{7E8E113E-5738-590D-64DB-AAA0A3A4C922}" dt="2024-05-05T11:02:00.980" v="4" actId="20577"/>
      <pc:docMkLst>
        <pc:docMk/>
      </pc:docMkLst>
      <pc:sldChg chg="modSp">
        <pc:chgData name="" userId="" providerId="" clId="Web-{7E8E113E-5738-590D-64DB-AAA0A3A4C922}" dt="2024-05-05T11:02:00.980" v="4" actId="20577"/>
        <pc:sldMkLst>
          <pc:docMk/>
          <pc:sldMk cId="96245166" sldId="360"/>
        </pc:sldMkLst>
        <pc:spChg chg="mod">
          <ac:chgData name="" userId="" providerId="" clId="Web-{7E8E113E-5738-590D-64DB-AAA0A3A4C922}" dt="2024-05-05T11:02:00.980" v="4" actId="20577"/>
          <ac:spMkLst>
            <pc:docMk/>
            <pc:sldMk cId="96245166" sldId="360"/>
            <ac:spMk id="7" creationId="{00000000-0000-0000-0000-000000000000}"/>
          </ac:spMkLst>
        </pc:spChg>
      </pc:sldChg>
    </pc:docChg>
  </pc:docChgLst>
  <pc:docChgLst>
    <pc:chgData name="ANA VELASCO FARGAS" userId="S::avelascof@educa.jcyl.es::91deea5a-5ef4-4a4c-9223-aee9e0366572" providerId="AD" clId="Web-{E0FAF46C-2D2D-A19D-A026-384E278C0FC8}"/>
    <pc:docChg chg="delSld modSld">
      <pc:chgData name="ANA VELASCO FARGAS" userId="S::avelascof@educa.jcyl.es::91deea5a-5ef4-4a4c-9223-aee9e0366572" providerId="AD" clId="Web-{E0FAF46C-2D2D-A19D-A026-384E278C0FC8}" dt="2023-10-19T12:06:27.033" v="113"/>
      <pc:docMkLst>
        <pc:docMk/>
      </pc:docMkLst>
      <pc:sldChg chg="del">
        <pc:chgData name="ANA VELASCO FARGAS" userId="S::avelascof@educa.jcyl.es::91deea5a-5ef4-4a4c-9223-aee9e0366572" providerId="AD" clId="Web-{E0FAF46C-2D2D-A19D-A026-384E278C0FC8}" dt="2023-10-19T12:06:26.987" v="89"/>
        <pc:sldMkLst>
          <pc:docMk/>
          <pc:sldMk cId="0" sldId="27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8"/>
        <pc:sldMkLst>
          <pc:docMk/>
          <pc:sldMk cId="0" sldId="271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6"/>
        <pc:sldMkLst>
          <pc:docMk/>
          <pc:sldMk cId="0" sldId="27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5"/>
        <pc:sldMkLst>
          <pc:docMk/>
          <pc:sldMk cId="0" sldId="28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4"/>
        <pc:sldMkLst>
          <pc:docMk/>
          <pc:sldMk cId="0" sldId="281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3"/>
        <pc:sldMkLst>
          <pc:docMk/>
          <pc:sldMk cId="0" sldId="28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2"/>
        <pc:sldMkLst>
          <pc:docMk/>
          <pc:sldMk cId="0" sldId="30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1"/>
        <pc:sldMkLst>
          <pc:docMk/>
          <pc:sldMk cId="0" sldId="30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7"/>
        <pc:sldMkLst>
          <pc:docMk/>
          <pc:sldMk cId="3131563413" sldId="312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101"/>
        <pc:sldMkLst>
          <pc:docMk/>
          <pc:sldMk cId="3949674039" sldId="31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100"/>
        <pc:sldMkLst>
          <pc:docMk/>
          <pc:sldMk cId="1847146868" sldId="31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9"/>
        <pc:sldMkLst>
          <pc:docMk/>
          <pc:sldMk cId="1232158914" sldId="315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8"/>
        <pc:sldMkLst>
          <pc:docMk/>
          <pc:sldMk cId="676694442" sldId="31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02" v="97"/>
        <pc:sldMkLst>
          <pc:docMk/>
          <pc:sldMk cId="1551267078" sldId="31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4"/>
        <pc:sldMkLst>
          <pc:docMk/>
          <pc:sldMk cId="458027471" sldId="319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6"/>
        <pc:sldMkLst>
          <pc:docMk/>
          <pc:sldMk cId="228140477" sldId="32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71" v="78"/>
        <pc:sldMkLst>
          <pc:docMk/>
          <pc:sldMk cId="617524103" sldId="32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5"/>
        <pc:sldMkLst>
          <pc:docMk/>
          <pc:sldMk cId="3522477396" sldId="32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33" v="111"/>
        <pc:sldMkLst>
          <pc:docMk/>
          <pc:sldMk cId="0" sldId="325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10"/>
        <pc:sldMkLst>
          <pc:docMk/>
          <pc:sldMk cId="0" sldId="32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9"/>
        <pc:sldMkLst>
          <pc:docMk/>
          <pc:sldMk cId="0" sldId="32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7"/>
        <pc:sldMkLst>
          <pc:docMk/>
          <pc:sldMk cId="0" sldId="328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6"/>
        <pc:sldMkLst>
          <pc:docMk/>
          <pc:sldMk cId="0" sldId="33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5"/>
        <pc:sldMkLst>
          <pc:docMk/>
          <pc:sldMk cId="0" sldId="332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3"/>
        <pc:sldMkLst>
          <pc:docMk/>
          <pc:sldMk cId="0" sldId="33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2"/>
        <pc:sldMkLst>
          <pc:docMk/>
          <pc:sldMk cId="0" sldId="33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33" v="113"/>
        <pc:sldMkLst>
          <pc:docMk/>
          <pc:sldMk cId="0" sldId="34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33" v="112"/>
        <pc:sldMkLst>
          <pc:docMk/>
          <pc:sldMk cId="0" sldId="343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8"/>
        <pc:sldMkLst>
          <pc:docMk/>
          <pc:sldMk cId="0" sldId="34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7.018" v="104"/>
        <pc:sldMkLst>
          <pc:docMk/>
          <pc:sldMk cId="0" sldId="34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90"/>
        <pc:sldMkLst>
          <pc:docMk/>
          <pc:sldMk cId="0" sldId="350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0"/>
        <pc:sldMkLst>
          <pc:docMk/>
          <pc:sldMk cId="762064989" sldId="354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2"/>
        <pc:sldMkLst>
          <pc:docMk/>
          <pc:sldMk cId="2623170447" sldId="355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3"/>
        <pc:sldMkLst>
          <pc:docMk/>
          <pc:sldMk cId="1101627282" sldId="356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87" v="81"/>
        <pc:sldMkLst>
          <pc:docMk/>
          <pc:sldMk cId="416420040" sldId="357"/>
        </pc:sldMkLst>
      </pc:sldChg>
      <pc:sldChg chg="del">
        <pc:chgData name="ANA VELASCO FARGAS" userId="S::avelascof@educa.jcyl.es::91deea5a-5ef4-4a4c-9223-aee9e0366572" providerId="AD" clId="Web-{E0FAF46C-2D2D-A19D-A026-384E278C0FC8}" dt="2023-10-19T12:06:26.971" v="79"/>
        <pc:sldMkLst>
          <pc:docMk/>
          <pc:sldMk cId="3112703102" sldId="358"/>
        </pc:sldMkLst>
      </pc:sldChg>
      <pc:sldChg chg="modSp">
        <pc:chgData name="ANA VELASCO FARGAS" userId="S::avelascof@educa.jcyl.es::91deea5a-5ef4-4a4c-9223-aee9e0366572" providerId="AD" clId="Web-{E0FAF46C-2D2D-A19D-A026-384E278C0FC8}" dt="2023-10-19T11:52:13.464" v="30" actId="20577"/>
        <pc:sldMkLst>
          <pc:docMk/>
          <pc:sldMk cId="96245166" sldId="362"/>
        </pc:sldMkLst>
        <pc:spChg chg="mod">
          <ac:chgData name="ANA VELASCO FARGAS" userId="S::avelascof@educa.jcyl.es::91deea5a-5ef4-4a4c-9223-aee9e0366572" providerId="AD" clId="Web-{E0FAF46C-2D2D-A19D-A026-384E278C0FC8}" dt="2023-10-19T11:52:13.464" v="30" actId="20577"/>
          <ac:spMkLst>
            <pc:docMk/>
            <pc:sldMk cId="96245166" sldId="362"/>
            <ac:spMk id="5" creationId="{00000000-0000-0000-0000-000000000000}"/>
          </ac:spMkLst>
        </pc:spChg>
      </pc:sldChg>
      <pc:sldChg chg="modSp">
        <pc:chgData name="ANA VELASCO FARGAS" userId="S::avelascof@educa.jcyl.es::91deea5a-5ef4-4a4c-9223-aee9e0366572" providerId="AD" clId="Web-{E0FAF46C-2D2D-A19D-A026-384E278C0FC8}" dt="2023-10-19T11:52:22.511" v="31" actId="1076"/>
        <pc:sldMkLst>
          <pc:docMk/>
          <pc:sldMk cId="0" sldId="363"/>
        </pc:sldMkLst>
        <pc:picChg chg="mod">
          <ac:chgData name="ANA VELASCO FARGAS" userId="S::avelascof@educa.jcyl.es::91deea5a-5ef4-4a4c-9223-aee9e0366572" providerId="AD" clId="Web-{E0FAF46C-2D2D-A19D-A026-384E278C0FC8}" dt="2023-10-19T11:52:22.511" v="31" actId="1076"/>
          <ac:picMkLst>
            <pc:docMk/>
            <pc:sldMk cId="0" sldId="363"/>
            <ac:picMk id="389" creationId="{00000000-0000-0000-0000-000000000000}"/>
          </ac:picMkLst>
        </pc:picChg>
      </pc:sldChg>
      <pc:sldChg chg="del">
        <pc:chgData name="ANA VELASCO FARGAS" userId="S::avelascof@educa.jcyl.es::91deea5a-5ef4-4a4c-9223-aee9e0366572" providerId="AD" clId="Web-{E0FAF46C-2D2D-A19D-A026-384E278C0FC8}" dt="2023-10-19T12:06:26.971" v="77"/>
        <pc:sldMkLst>
          <pc:docMk/>
          <pc:sldMk cId="96245166" sldId="366"/>
        </pc:sldMkLst>
      </pc:sldChg>
      <pc:sldChg chg="addSp delSp modSp">
        <pc:chgData name="ANA VELASCO FARGAS" userId="S::avelascof@educa.jcyl.es::91deea5a-5ef4-4a4c-9223-aee9e0366572" providerId="AD" clId="Web-{E0FAF46C-2D2D-A19D-A026-384E278C0FC8}" dt="2023-10-19T12:05:29.251" v="75" actId="20577"/>
        <pc:sldMkLst>
          <pc:docMk/>
          <pc:sldMk cId="0" sldId="402"/>
        </pc:sldMkLst>
        <pc:spChg chg="add del mod">
          <ac:chgData name="ANA VELASCO FARGAS" userId="S::avelascof@educa.jcyl.es::91deea5a-5ef4-4a4c-9223-aee9e0366572" providerId="AD" clId="Web-{E0FAF46C-2D2D-A19D-A026-384E278C0FC8}" dt="2023-10-19T11:52:54.309" v="33"/>
          <ac:spMkLst>
            <pc:docMk/>
            <pc:sldMk cId="0" sldId="402"/>
            <ac:spMk id="3" creationId="{6A9CEFEA-D916-E730-24DB-506DE347FE3B}"/>
          </ac:spMkLst>
        </pc:spChg>
        <pc:spChg chg="add del mod">
          <ac:chgData name="ANA VELASCO FARGAS" userId="S::avelascof@educa.jcyl.es::91deea5a-5ef4-4a4c-9223-aee9e0366572" providerId="AD" clId="Web-{E0FAF46C-2D2D-A19D-A026-384E278C0FC8}" dt="2023-10-19T12:03:11.091" v="38"/>
          <ac:spMkLst>
            <pc:docMk/>
            <pc:sldMk cId="0" sldId="402"/>
            <ac:spMk id="4" creationId="{00000000-0000-0000-0000-000000000000}"/>
          </ac:spMkLst>
        </pc:spChg>
        <pc:spChg chg="mod">
          <ac:chgData name="ANA VELASCO FARGAS" userId="S::avelascof@educa.jcyl.es::91deea5a-5ef4-4a4c-9223-aee9e0366572" providerId="AD" clId="Web-{E0FAF46C-2D2D-A19D-A026-384E278C0FC8}" dt="2023-10-19T12:03:36.420" v="45" actId="14100"/>
          <ac:spMkLst>
            <pc:docMk/>
            <pc:sldMk cId="0" sldId="402"/>
            <ac:spMk id="5" creationId="{00000000-0000-0000-0000-000000000000}"/>
          </ac:spMkLst>
        </pc:spChg>
        <pc:spChg chg="del mod">
          <ac:chgData name="ANA VELASCO FARGAS" userId="S::avelascof@educa.jcyl.es::91deea5a-5ef4-4a4c-9223-aee9e0366572" providerId="AD" clId="Web-{E0FAF46C-2D2D-A19D-A026-384E278C0FC8}" dt="2023-10-19T12:04:15.983" v="48"/>
          <ac:spMkLst>
            <pc:docMk/>
            <pc:sldMk cId="0" sldId="402"/>
            <ac:spMk id="6" creationId="{00000000-0000-0000-0000-000000000000}"/>
          </ac:spMkLst>
        </pc:spChg>
        <pc:spChg chg="add del mod">
          <ac:chgData name="ANA VELASCO FARGAS" userId="S::avelascof@educa.jcyl.es::91deea5a-5ef4-4a4c-9223-aee9e0366572" providerId="AD" clId="Web-{E0FAF46C-2D2D-A19D-A026-384E278C0FC8}" dt="2023-10-19T12:03:21.013" v="43"/>
          <ac:spMkLst>
            <pc:docMk/>
            <pc:sldMk cId="0" sldId="402"/>
            <ac:spMk id="9" creationId="{D889E519-538B-1DC4-534B-AE24B60635D0}"/>
          </ac:spMkLst>
        </pc:spChg>
        <pc:spChg chg="add del mod">
          <ac:chgData name="ANA VELASCO FARGAS" userId="S::avelascof@educa.jcyl.es::91deea5a-5ef4-4a4c-9223-aee9e0366572" providerId="AD" clId="Web-{E0FAF46C-2D2D-A19D-A026-384E278C0FC8}" dt="2023-10-19T12:03:52.045" v="46"/>
          <ac:spMkLst>
            <pc:docMk/>
            <pc:sldMk cId="0" sldId="402"/>
            <ac:spMk id="11" creationId="{D9A761A9-1D96-3B23-27A7-4AE42E72AC13}"/>
          </ac:spMkLst>
        </pc:spChg>
        <pc:spChg chg="add mod">
          <ac:chgData name="ANA VELASCO FARGAS" userId="S::avelascof@educa.jcyl.es::91deea5a-5ef4-4a4c-9223-aee9e0366572" providerId="AD" clId="Web-{E0FAF46C-2D2D-A19D-A026-384E278C0FC8}" dt="2023-10-19T12:05:29.251" v="75" actId="20577"/>
          <ac:spMkLst>
            <pc:docMk/>
            <pc:sldMk cId="0" sldId="402"/>
            <ac:spMk id="12" creationId="{AD1EB2D8-6B89-80EE-2A38-E05873BD49F0}"/>
          </ac:spMkLst>
        </pc:spChg>
      </pc:sldChg>
      <pc:sldChg chg="del">
        <pc:chgData name="ANA VELASCO FARGAS" userId="S::avelascof@educa.jcyl.es::91deea5a-5ef4-4a4c-9223-aee9e0366572" providerId="AD" clId="Web-{E0FAF46C-2D2D-A19D-A026-384E278C0FC8}" dt="2023-10-19T12:06:14.439" v="76"/>
        <pc:sldMkLst>
          <pc:docMk/>
          <pc:sldMk cId="0" sldId="416"/>
        </pc:sldMkLst>
      </pc:sldChg>
    </pc:docChg>
  </pc:docChgLst>
  <pc:docChgLst>
    <pc:chgData name="ANA VELASCO FARGAS" userId="S::avelascof@educa.jcyl.es::91deea5a-5ef4-4a4c-9223-aee9e0366572" providerId="AD" clId="Web-{711400A3-B4D6-3CDA-6AA1-FD9C64242989}"/>
    <pc:docChg chg="sldOrd">
      <pc:chgData name="ANA VELASCO FARGAS" userId="S::avelascof@educa.jcyl.es::91deea5a-5ef4-4a4c-9223-aee9e0366572" providerId="AD" clId="Web-{711400A3-B4D6-3CDA-6AA1-FD9C64242989}" dt="2023-10-18T16:59:16.556" v="0"/>
      <pc:docMkLst>
        <pc:docMk/>
      </pc:docMkLst>
      <pc:sldChg chg="ord">
        <pc:chgData name="ANA VELASCO FARGAS" userId="S::avelascof@educa.jcyl.es::91deea5a-5ef4-4a4c-9223-aee9e0366572" providerId="AD" clId="Web-{711400A3-B4D6-3CDA-6AA1-FD9C64242989}" dt="2023-10-18T16:59:16.556" v="0"/>
        <pc:sldMkLst>
          <pc:docMk/>
          <pc:sldMk cId="0" sldId="403"/>
        </pc:sldMkLst>
      </pc:sldChg>
    </pc:docChg>
  </pc:docChgLst>
  <pc:docChgLst>
    <pc:chgData clId="Web-{66EDBF72-CF9D-BBEC-3DEB-9F0947838657}"/>
    <pc:docChg chg="addSld">
      <pc:chgData name="" userId="" providerId="" clId="Web-{66EDBF72-CF9D-BBEC-3DEB-9F0947838657}" dt="2023-10-16T17:01:54.741" v="0"/>
      <pc:docMkLst>
        <pc:docMk/>
      </pc:docMkLst>
      <pc:sldChg chg="new">
        <pc:chgData name="" userId="" providerId="" clId="Web-{66EDBF72-CF9D-BBEC-3DEB-9F0947838657}" dt="2023-10-16T17:01:54.741" v="0"/>
        <pc:sldMkLst>
          <pc:docMk/>
          <pc:sldMk cId="2827065252" sldId="388"/>
        </pc:sldMkLst>
      </pc:sldChg>
    </pc:docChg>
  </pc:docChgLst>
  <pc:docChgLst>
    <pc:chgData name="ANA VELASCO FARGAS" userId="S::avelascof@educa.jcyl.es::91deea5a-5ef4-4a4c-9223-aee9e0366572" providerId="AD" clId="Web-{3CEE1977-C283-C66C-2A2E-233546A7181E}"/>
    <pc:docChg chg="delSld">
      <pc:chgData name="ANA VELASCO FARGAS" userId="S::avelascof@educa.jcyl.es::91deea5a-5ef4-4a4c-9223-aee9e0366572" providerId="AD" clId="Web-{3CEE1977-C283-C66C-2A2E-233546A7181E}" dt="2024-05-25T11:19:01.682" v="28"/>
      <pc:docMkLst>
        <pc:docMk/>
      </pc:docMkLst>
      <pc:sldChg chg="del">
        <pc:chgData name="ANA VELASCO FARGAS" userId="S::avelascof@educa.jcyl.es::91deea5a-5ef4-4a4c-9223-aee9e0366572" providerId="AD" clId="Web-{3CEE1977-C283-C66C-2A2E-233546A7181E}" dt="2024-05-25T11:19:01.682" v="28"/>
        <pc:sldMkLst>
          <pc:docMk/>
          <pc:sldMk cId="0" sldId="384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21"/>
        <pc:sldMkLst>
          <pc:docMk/>
          <pc:sldMk cId="0" sldId="385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20"/>
        <pc:sldMkLst>
          <pc:docMk/>
          <pc:sldMk cId="0" sldId="386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82" v="27"/>
        <pc:sldMkLst>
          <pc:docMk/>
          <pc:sldMk cId="0" sldId="387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82" v="26"/>
        <pc:sldMkLst>
          <pc:docMk/>
          <pc:sldMk cId="2873635351" sldId="389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82" v="23"/>
        <pc:sldMkLst>
          <pc:docMk/>
          <pc:sldMk cId="1206081152" sldId="391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82" v="25"/>
        <pc:sldMkLst>
          <pc:docMk/>
          <pc:sldMk cId="2838836914" sldId="392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82" v="24"/>
        <pc:sldMkLst>
          <pc:docMk/>
          <pc:sldMk cId="3046345898" sldId="393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9"/>
        <pc:sldMkLst>
          <pc:docMk/>
          <pc:sldMk cId="3223806559" sldId="394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8"/>
        <pc:sldMkLst>
          <pc:docMk/>
          <pc:sldMk cId="705928699" sldId="395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5"/>
        <pc:sldMkLst>
          <pc:docMk/>
          <pc:sldMk cId="0" sldId="397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8"/>
        <pc:sldMkLst>
          <pc:docMk/>
          <pc:sldMk cId="0" sldId="398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6"/>
        <pc:sldMkLst>
          <pc:docMk/>
          <pc:sldMk cId="0" sldId="399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82" v="22"/>
        <pc:sldMkLst>
          <pc:docMk/>
          <pc:sldMk cId="0" sldId="401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7"/>
        <pc:sldMkLst>
          <pc:docMk/>
          <pc:sldMk cId="0" sldId="402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7"/>
        <pc:sldMkLst>
          <pc:docMk/>
          <pc:sldMk cId="0" sldId="403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5"/>
        <pc:sldMkLst>
          <pc:docMk/>
          <pc:sldMk cId="0" sldId="404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4"/>
        <pc:sldMkLst>
          <pc:docMk/>
          <pc:sldMk cId="0" sldId="405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66" v="13"/>
        <pc:sldMkLst>
          <pc:docMk/>
          <pc:sldMk cId="0" sldId="406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12"/>
        <pc:sldMkLst>
          <pc:docMk/>
          <pc:sldMk cId="458027471" sldId="407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11"/>
        <pc:sldMkLst>
          <pc:docMk/>
          <pc:sldMk cId="1101627282" sldId="408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10"/>
        <pc:sldMkLst>
          <pc:docMk/>
          <pc:sldMk cId="2623170447" sldId="409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9"/>
        <pc:sldMkLst>
          <pc:docMk/>
          <pc:sldMk cId="416420040" sldId="410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6"/>
        <pc:sldMkLst>
          <pc:docMk/>
          <pc:sldMk cId="0" sldId="411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4"/>
        <pc:sldMkLst>
          <pc:docMk/>
          <pc:sldMk cId="0" sldId="412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35" v="1"/>
        <pc:sldMkLst>
          <pc:docMk/>
          <pc:sldMk cId="0" sldId="413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3"/>
        <pc:sldMkLst>
          <pc:docMk/>
          <pc:sldMk cId="0" sldId="414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51" v="2"/>
        <pc:sldMkLst>
          <pc:docMk/>
          <pc:sldMk cId="0" sldId="415"/>
        </pc:sldMkLst>
      </pc:sldChg>
      <pc:sldChg chg="del">
        <pc:chgData name="ANA VELASCO FARGAS" userId="S::avelascof@educa.jcyl.es::91deea5a-5ef4-4a4c-9223-aee9e0366572" providerId="AD" clId="Web-{3CEE1977-C283-C66C-2A2E-233546A7181E}" dt="2024-05-25T11:19:01.635" v="0"/>
        <pc:sldMkLst>
          <pc:docMk/>
          <pc:sldMk cId="0" sldId="417"/>
        </pc:sldMkLst>
      </pc:sldChg>
    </pc:docChg>
  </pc:docChgLst>
  <pc:docChgLst>
    <pc:chgData name="ANA VELASCO FARGAS" userId="S::avelascof@educa.jcyl.es::91deea5a-5ef4-4a4c-9223-aee9e0366572" providerId="AD" clId="Web-{66A07A50-8734-D623-874B-09473D43CF8B}"/>
    <pc:docChg chg="modSld">
      <pc:chgData name="ANA VELASCO FARGAS" userId="S::avelascof@educa.jcyl.es::91deea5a-5ef4-4a4c-9223-aee9e0366572" providerId="AD" clId="Web-{66A07A50-8734-D623-874B-09473D43CF8B}" dt="2024-05-07T05:21:43.735" v="2" actId="20577"/>
      <pc:docMkLst>
        <pc:docMk/>
      </pc:docMkLst>
      <pc:sldChg chg="modSp">
        <pc:chgData name="ANA VELASCO FARGAS" userId="S::avelascof@educa.jcyl.es::91deea5a-5ef4-4a4c-9223-aee9e0366572" providerId="AD" clId="Web-{66A07A50-8734-D623-874B-09473D43CF8B}" dt="2024-05-07T05:21:43.735" v="2" actId="20577"/>
        <pc:sldMkLst>
          <pc:docMk/>
          <pc:sldMk cId="3112703102" sldId="358"/>
        </pc:sldMkLst>
        <pc:spChg chg="mod">
          <ac:chgData name="ANA VELASCO FARGAS" userId="S::avelascof@educa.jcyl.es::91deea5a-5ef4-4a4c-9223-aee9e0366572" providerId="AD" clId="Web-{66A07A50-8734-D623-874B-09473D43CF8B}" dt="2024-05-07T05:21:43.735" v="2" actId="20577"/>
          <ac:spMkLst>
            <pc:docMk/>
            <pc:sldMk cId="3112703102" sldId="358"/>
            <ac:spMk id="7" creationId="{FB99A7B9-1CBC-4F1B-8F40-B794B704F1BC}"/>
          </ac:spMkLst>
        </pc:spChg>
      </pc:sldChg>
    </pc:docChg>
  </pc:docChgLst>
  <pc:docChgLst>
    <pc:chgData name="ANA VELASCO FARGAS" userId="S::avelascof@educa.jcyl.es::91deea5a-5ef4-4a4c-9223-aee9e0366572" providerId="AD" clId="Web-{D921A16F-8E26-00F8-4A71-72C161E3B63A}"/>
    <pc:docChg chg="delSld modSld">
      <pc:chgData name="ANA VELASCO FARGAS" userId="S::avelascof@educa.jcyl.es::91deea5a-5ef4-4a4c-9223-aee9e0366572" providerId="AD" clId="Web-{D921A16F-8E26-00F8-4A71-72C161E3B63A}" dt="2023-10-15T09:57:53.587" v="12" actId="1076"/>
      <pc:docMkLst>
        <pc:docMk/>
      </pc:docMkLst>
      <pc:sldChg chg="addSp modSp mod setBg">
        <pc:chgData name="ANA VELASCO FARGAS" userId="S::avelascof@educa.jcyl.es::91deea5a-5ef4-4a4c-9223-aee9e0366572" providerId="AD" clId="Web-{D921A16F-8E26-00F8-4A71-72C161E3B63A}" dt="2023-10-15T09:57:53.587" v="12" actId="1076"/>
        <pc:sldMkLst>
          <pc:docMk/>
          <pc:sldMk cId="96245166" sldId="366"/>
        </pc:sldMkLst>
        <pc:spChg chg="mod">
          <ac:chgData name="ANA VELASCO FARGAS" userId="S::avelascof@educa.jcyl.es::91deea5a-5ef4-4a4c-9223-aee9e0366572" providerId="AD" clId="Web-{D921A16F-8E26-00F8-4A71-72C161E3B63A}" dt="2023-10-15T09:57:07.695" v="10" actId="14100"/>
          <ac:spMkLst>
            <pc:docMk/>
            <pc:sldMk cId="96245166" sldId="366"/>
            <ac:spMk id="2" creationId="{00000000-0000-0000-0000-000000000000}"/>
          </ac:spMkLst>
        </pc:spChg>
        <pc:picChg chg="add mod">
          <ac:chgData name="ANA VELASCO FARGAS" userId="S::avelascof@educa.jcyl.es::91deea5a-5ef4-4a4c-9223-aee9e0366572" providerId="AD" clId="Web-{D921A16F-8E26-00F8-4A71-72C161E3B63A}" dt="2023-10-15T09:57:53.587" v="12" actId="1076"/>
          <ac:picMkLst>
            <pc:docMk/>
            <pc:sldMk cId="96245166" sldId="366"/>
            <ac:picMk id="5" creationId="{3B3DA439-D89A-7036-388E-683BFA9CAE77}"/>
          </ac:picMkLst>
        </pc:picChg>
      </pc:sldChg>
      <pc:sldChg chg="del">
        <pc:chgData name="ANA VELASCO FARGAS" userId="S::avelascof@educa.jcyl.es::91deea5a-5ef4-4a4c-9223-aee9e0366572" providerId="AD" clId="Web-{D921A16F-8E26-00F8-4A71-72C161E3B63A}" dt="2023-10-15T09:53:53.752" v="1"/>
        <pc:sldMkLst>
          <pc:docMk/>
          <pc:sldMk cId="0" sldId="382"/>
        </pc:sldMkLst>
      </pc:sldChg>
      <pc:sldChg chg="del">
        <pc:chgData name="ANA VELASCO FARGAS" userId="S::avelascof@educa.jcyl.es::91deea5a-5ef4-4a4c-9223-aee9e0366572" providerId="AD" clId="Web-{D921A16F-8E26-00F8-4A71-72C161E3B63A}" dt="2023-10-15T09:53:50.424" v="0"/>
        <pc:sldMkLst>
          <pc:docMk/>
          <pc:sldMk cId="0" sldId="383"/>
        </pc:sldMkLst>
      </pc:sldChg>
    </pc:docChg>
  </pc:docChgLst>
  <pc:docChgLst>
    <pc:chgData name="ANA VELASCO FARGAS" userId="S::avelascof@educa.jcyl.es::91deea5a-5ef4-4a4c-9223-aee9e0366572" providerId="AD" clId="Web-{60E38C02-7B11-5147-5F9A-2D8B9199C615}"/>
    <pc:docChg chg="addSld delSld">
      <pc:chgData name="ANA VELASCO FARGAS" userId="S::avelascof@educa.jcyl.es::91deea5a-5ef4-4a4c-9223-aee9e0366572" providerId="AD" clId="Web-{60E38C02-7B11-5147-5F9A-2D8B9199C615}" dt="2024-05-06T09:59:39.925" v="10"/>
      <pc:docMkLst>
        <pc:docMk/>
      </pc:docMkLst>
      <pc:sldChg chg="add">
        <pc:chgData name="ANA VELASCO FARGAS" userId="S::avelascof@educa.jcyl.es::91deea5a-5ef4-4a4c-9223-aee9e0366572" providerId="AD" clId="Web-{60E38C02-7B11-5147-5F9A-2D8B9199C615}" dt="2024-05-06T09:59:39.831" v="1"/>
        <pc:sldMkLst>
          <pc:docMk/>
          <pc:sldMk cId="3131563413" sldId="312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62" v="4"/>
        <pc:sldMkLst>
          <pc:docMk/>
          <pc:sldMk cId="458027471" sldId="319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31" v="2"/>
        <pc:sldMkLst>
          <pc:docMk/>
          <pc:sldMk cId="228140477" sldId="320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925" v="10"/>
        <pc:sldMkLst>
          <pc:docMk/>
          <pc:sldMk cId="617524103" sldId="323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47" v="3"/>
        <pc:sldMkLst>
          <pc:docMk/>
          <pc:sldMk cId="3522477396" sldId="324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94" v="8"/>
        <pc:sldMkLst>
          <pc:docMk/>
          <pc:sldMk cId="762064989" sldId="354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78" v="6"/>
        <pc:sldMkLst>
          <pc:docMk/>
          <pc:sldMk cId="2623170447" sldId="355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62" v="5"/>
        <pc:sldMkLst>
          <pc:docMk/>
          <pc:sldMk cId="1101627282" sldId="356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894" v="7"/>
        <pc:sldMkLst>
          <pc:docMk/>
          <pc:sldMk cId="416420040" sldId="357"/>
        </pc:sldMkLst>
      </pc:sldChg>
      <pc:sldChg chg="add">
        <pc:chgData name="ANA VELASCO FARGAS" userId="S::avelascof@educa.jcyl.es::91deea5a-5ef4-4a4c-9223-aee9e0366572" providerId="AD" clId="Web-{60E38C02-7B11-5147-5F9A-2D8B9199C615}" dt="2024-05-06T09:59:39.909" v="9"/>
        <pc:sldMkLst>
          <pc:docMk/>
          <pc:sldMk cId="3112703102" sldId="358"/>
        </pc:sldMkLst>
      </pc:sldChg>
      <pc:sldChg chg="del">
        <pc:chgData name="ANA VELASCO FARGAS" userId="S::avelascof@educa.jcyl.es::91deea5a-5ef4-4a4c-9223-aee9e0366572" providerId="AD" clId="Web-{60E38C02-7B11-5147-5F9A-2D8B9199C615}" dt="2024-05-06T09:38:01.022" v="0"/>
        <pc:sldMkLst>
          <pc:docMk/>
          <pc:sldMk cId="0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desplazar la página</a:t>
            </a: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2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2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2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2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3FDC2C8-FDEF-4E24-9C8D-5DEBAB082DA8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3" name="Google Shape;3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58b7e0b0d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/>
          </a:p>
        </p:txBody>
      </p:sp>
      <p:sp>
        <p:nvSpPr>
          <p:cNvPr id="593" name="Google Shape;593;g158b7e0b0d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58b7e0b0d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563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2" tIns="91752" rIns="91752" bIns="91752" anchor="ctr" anchorCtr="0">
            <a:noAutofit/>
          </a:bodyPr>
          <a:lstStyle/>
          <a:p>
            <a:pPr>
              <a:buSzPts val="1500"/>
            </a:pPr>
            <a:endParaRPr/>
          </a:p>
        </p:txBody>
      </p:sp>
      <p:sp>
        <p:nvSpPr>
          <p:cNvPr id="607" name="Google Shape;607;g158b7e0b0d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1339" cy="41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91398" rIns="91398" bIns="91398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4062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48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4800" cy="452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</a:pPr>
            <a:fld id="{7FD8BF42-BFAD-406A-A337-08C70FB2E934}" type="slidenum">
              <a:rPr lang="es-ES" sz="1000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es-E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28320" cy="4712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</a:pPr>
            <a:fld id="{35F22460-3D58-452F-B55A-89ADA40ECEED}" type="slidenum">
              <a:rPr lang="es-ES" sz="1300" b="0" strike="noStrike" spc="-1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‹Nº›</a:t>
            </a:fld>
            <a:endParaRPr lang="es-ES" sz="1300" b="0" strike="noStrike" spc="-1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9632"/>
            <a:ext cx="8228880" cy="979093"/>
          </a:xfrm>
          <a:solidFill>
            <a:srgbClr val="00B050"/>
          </a:solidFill>
        </p:spPr>
        <p:txBody>
          <a:bodyPr/>
          <a:lstStyle/>
          <a:p>
            <a:pPr algn="ctr"/>
            <a:br>
              <a:rPr lang="es-ES" b="1"/>
            </a:br>
            <a:r>
              <a:rPr lang="es-ES" b="1"/>
              <a:t>PRÁCTICAS RESTAURATIVAS </a:t>
            </a:r>
            <a:br>
              <a:rPr lang="es-ES"/>
            </a:b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85775" y="1616266"/>
            <a:ext cx="824865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/>
              <a:t>RECURSO PARA MEJORAR LA CONVIVENCIA Y </a:t>
            </a:r>
          </a:p>
          <a:p>
            <a:pPr algn="ctr"/>
            <a:r>
              <a:rPr lang="es-ES" sz="2400" b="1"/>
              <a:t>LA COHESIÓN GRUPAL EN EL CEIP MARQUÉS DE SANTILLANA</a:t>
            </a:r>
          </a:p>
        </p:txBody>
      </p:sp>
      <p:pic>
        <p:nvPicPr>
          <p:cNvPr id="4" name="3 Imagen" descr="niños uni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62" y="3426332"/>
            <a:ext cx="2604326" cy="17362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249" y="5876925"/>
            <a:ext cx="4105275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800"/>
              <a:t>Cadena Ser. Google </a:t>
            </a:r>
            <a:r>
              <a:rPr lang="es-ES" sz="800" err="1"/>
              <a:t>Maps</a:t>
            </a:r>
            <a:endParaRPr lang="es-ES" sz="8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CEC78A-DE17-E5D7-4FB4-BB221E256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190" y="3421168"/>
            <a:ext cx="4572000" cy="23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600420" y="811307"/>
            <a:ext cx="8228880" cy="655544"/>
          </a:xfrm>
        </p:spPr>
        <p:txBody>
          <a:bodyPr/>
          <a:lstStyle/>
          <a:p>
            <a:pPr>
              <a:buNone/>
            </a:pPr>
            <a:endParaRPr lang="es-ES"/>
          </a:p>
          <a:p>
            <a:endParaRPr lang="es-ES" sz="3600" b="1"/>
          </a:p>
          <a:p>
            <a:pPr>
              <a:buNone/>
            </a:pP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952500" y="857250"/>
            <a:ext cx="671512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" sz="4400"/>
              <a:t>JUSTICIA TRADICIONAL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11250" y="2117725"/>
            <a:ext cx="5915025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/>
              <a:t>¿Qué ha pasado?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Quién es el culpable?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¿Qué castigo o sanción se merece?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600420" y="811307"/>
            <a:ext cx="8228880" cy="655544"/>
          </a:xfrm>
        </p:spPr>
        <p:txBody>
          <a:bodyPr/>
          <a:lstStyle/>
          <a:p>
            <a:pPr>
              <a:buNone/>
            </a:pPr>
            <a:endParaRPr lang="es-ES"/>
          </a:p>
          <a:p>
            <a:endParaRPr lang="es-ES" sz="3600" b="1"/>
          </a:p>
          <a:p>
            <a:pPr>
              <a:buNone/>
            </a:pP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60400" y="857250"/>
            <a:ext cx="700722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/>
              <a:t>JUSTICIA RESTAURATIVA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3150" y="2384425"/>
            <a:ext cx="5915025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/>
              <a:t>¿Qué ha pasado?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¿Qué daño se ha producido?</a:t>
            </a:r>
          </a:p>
          <a:p>
            <a:endParaRPr lang="es-ES" sz="2800"/>
          </a:p>
          <a:p>
            <a:pPr>
              <a:buFont typeface="Arial" pitchFamily="34" charset="0"/>
              <a:buChar char="•"/>
            </a:pPr>
            <a:r>
              <a:rPr lang="es-ES" sz="2800"/>
              <a:t>¿Qué tiene que pasar para que las cosas mejoren?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5"/>
          <p:cNvSpPr txBox="1"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7" name="Google Shape;617;p135" descr="Grafitis 006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35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3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620" name="Google Shape;620;p135"/>
          <p:cNvSpPr txBox="1"/>
          <p:nvPr/>
        </p:nvSpPr>
        <p:spPr>
          <a:xfrm>
            <a:off x="3754437" y="6396037"/>
            <a:ext cx="53895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Cortesia de la magistrada Rosa Freire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36"/>
          <p:cNvSpPr txBox="1"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p136" descr="Grafitis 004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071687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36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3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/>
          </a:p>
        </p:txBody>
      </p:sp>
      <p:pic>
        <p:nvPicPr>
          <p:cNvPr id="629" name="Google Shape;629;p136" descr="Grafitis 0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490186"/>
          </a:xfrm>
          <a:solidFill>
            <a:srgbClr val="92D050"/>
          </a:solidFill>
        </p:spPr>
        <p:txBody>
          <a:bodyPr/>
          <a:lstStyle/>
          <a:p>
            <a:pPr algn="just"/>
            <a:r>
              <a:rPr lang="es-ES" sz="3600"/>
              <a:t>Un </a:t>
            </a:r>
            <a:r>
              <a:rPr lang="es-ES" sz="3600" b="1"/>
              <a:t>proceso de justicia restaurativa </a:t>
            </a:r>
            <a:r>
              <a:rPr lang="es-ES" sz="3600"/>
              <a:t>es aquel del que </a:t>
            </a:r>
            <a:r>
              <a:rPr lang="es-ES" sz="3600" b="1"/>
              <a:t>salen beneficiadas ambas partes,</a:t>
            </a:r>
            <a:r>
              <a:rPr lang="es-ES" sz="3600"/>
              <a:t> tanto la víctima como la parte denunciada. La primera porque puede sentirse escuchada y recuperar su tranquilidad; la segunda, porque tiene la oportunidad de reparar el daño.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 de flecha"/>
          <p:cNvCxnSpPr/>
          <p:nvPr/>
        </p:nvCxnSpPr>
        <p:spPr>
          <a:xfrm rot="10800000" flipV="1">
            <a:off x="2171701" y="685799"/>
            <a:ext cx="1990727" cy="1228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5610225" y="1990725"/>
            <a:ext cx="2028825" cy="12763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/>
                </a:solidFill>
              </a:rPr>
              <a:t>RESOLUCIÓN DE CONFLICTOS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171949" y="695325"/>
            <a:ext cx="2219326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847725" y="1924050"/>
            <a:ext cx="2000250" cy="1276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/>
                </a:solidFill>
              </a:rPr>
              <a:t>PREVENCIÓN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57249" y="3809999"/>
            <a:ext cx="2028825" cy="523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TUTORIA</a:t>
            </a:r>
            <a:r>
              <a:rPr lang="es-ES"/>
              <a:t> 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1314450" y="36195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 flipV="1">
            <a:off x="495300" y="4486274"/>
            <a:ext cx="666750" cy="581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352550" y="4562475"/>
            <a:ext cx="962025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315686" y="4884965"/>
            <a:ext cx="1397000" cy="806450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CIRCULOS</a:t>
            </a:r>
            <a:r>
              <a:rPr lang="es-ES" sz="1200"/>
              <a:t> </a:t>
            </a:r>
          </a:p>
        </p:txBody>
      </p:sp>
      <p:sp>
        <p:nvSpPr>
          <p:cNvPr id="22" name="21 Elipse"/>
          <p:cNvSpPr/>
          <p:nvPr/>
        </p:nvSpPr>
        <p:spPr>
          <a:xfrm>
            <a:off x="1839686" y="4932588"/>
            <a:ext cx="1498600" cy="720725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DINAMICAS DE GRUPO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267200" y="3857625"/>
            <a:ext cx="1104900" cy="71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HOJA DE REFLEXIÓN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626100" y="3876675"/>
            <a:ext cx="1549400" cy="708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CONVERSACIÓN RESTAURATIVA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302500" y="3898900"/>
            <a:ext cx="1358900" cy="711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REUNIÓN RESTAURATIVA</a:t>
            </a:r>
          </a:p>
        </p:txBody>
      </p:sp>
      <p:cxnSp>
        <p:nvCxnSpPr>
          <p:cNvPr id="33" name="32 Conector recto"/>
          <p:cNvCxnSpPr>
            <a:stCxn id="23" idx="2"/>
          </p:cNvCxnSpPr>
          <p:nvPr/>
        </p:nvCxnSpPr>
        <p:spPr>
          <a:xfrm rot="5400000">
            <a:off x="4576764" y="4738688"/>
            <a:ext cx="409575" cy="76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16200000" flipH="1">
            <a:off x="5862639" y="4976813"/>
            <a:ext cx="6000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16200000" flipH="1">
            <a:off x="7500939" y="4948237"/>
            <a:ext cx="60007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13" idx="2"/>
          </p:cNvCxnSpPr>
          <p:nvPr/>
        </p:nvCxnSpPr>
        <p:spPr>
          <a:xfrm rot="10800000" flipV="1">
            <a:off x="428625" y="2562225"/>
            <a:ext cx="419100" cy="9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-1552575" y="4514851"/>
            <a:ext cx="3609975" cy="9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10800000">
            <a:off x="7515226" y="2686051"/>
            <a:ext cx="523875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16200000" flipH="1">
            <a:off x="6843712" y="4310065"/>
            <a:ext cx="3648076" cy="38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190500" y="6105525"/>
            <a:ext cx="85153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4229100" y="6219825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2524125" y="6076950"/>
            <a:ext cx="3933825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COMUNIDAD EDUCATIVA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ESCUCHA</a:t>
            </a:r>
          </a:p>
        </p:txBody>
      </p:sp>
      <p:sp>
        <p:nvSpPr>
          <p:cNvPr id="55" name="54 Elipse"/>
          <p:cNvSpPr/>
          <p:nvPr/>
        </p:nvSpPr>
        <p:spPr>
          <a:xfrm>
            <a:off x="4262664" y="5040538"/>
            <a:ext cx="4019550" cy="955676"/>
          </a:xfrm>
          <a:prstGeom prst="ellips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</a:rPr>
              <a:t>TUTOR</a:t>
            </a:r>
          </a:p>
          <a:p>
            <a:pPr algn="ctr"/>
            <a:r>
              <a:rPr lang="es-ES" sz="1200" b="1">
                <a:solidFill>
                  <a:schemeClr val="tx1"/>
                </a:solidFill>
              </a:rPr>
              <a:t>COORDINADOR DE CONVIVENCIA</a:t>
            </a:r>
          </a:p>
          <a:p>
            <a:pPr algn="ctr"/>
            <a:r>
              <a:rPr lang="es-ES" sz="1200" b="1">
                <a:solidFill>
                  <a:schemeClr val="tx1"/>
                </a:solidFill>
              </a:rPr>
              <a:t>EQUIPO DIRECTIVO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1027636" y="205085"/>
            <a:ext cx="69722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¿QUÉ SON LAS PRÁTICAS RESTAURATIVAS?</a:t>
            </a:r>
          </a:p>
        </p:txBody>
      </p:sp>
      <p:cxnSp>
        <p:nvCxnSpPr>
          <p:cNvPr id="68" name="67 Conector recto"/>
          <p:cNvCxnSpPr/>
          <p:nvPr/>
        </p:nvCxnSpPr>
        <p:spPr>
          <a:xfrm rot="10800000">
            <a:off x="238125" y="2695576"/>
            <a:ext cx="60960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7658917" y="2681024"/>
            <a:ext cx="1236906" cy="14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rot="16200000" flipH="1">
            <a:off x="7110413" y="4471987"/>
            <a:ext cx="3571875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>
            <a:stCxn id="54" idx="3"/>
          </p:cNvCxnSpPr>
          <p:nvPr/>
        </p:nvCxnSpPr>
        <p:spPr>
          <a:xfrm>
            <a:off x="6457950" y="6338888"/>
            <a:ext cx="3362325" cy="86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 rot="10800000">
            <a:off x="6562726" y="6286500"/>
            <a:ext cx="2333625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>
            <a:off x="6686550" y="66294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 de flecha"/>
          <p:cNvCxnSpPr/>
          <p:nvPr/>
        </p:nvCxnSpPr>
        <p:spPr>
          <a:xfrm flipV="1">
            <a:off x="295275" y="6305550"/>
            <a:ext cx="2152650" cy="9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rot="16200000" flipH="1">
            <a:off x="1516744" y="3476170"/>
            <a:ext cx="464459" cy="14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rot="10800000" flipV="1">
            <a:off x="1175658" y="4354285"/>
            <a:ext cx="566057" cy="493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>
            <a:off x="1770742" y="4339771"/>
            <a:ext cx="667658" cy="551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>
            <a:stCxn id="7" idx="4"/>
          </p:cNvCxnSpPr>
          <p:nvPr/>
        </p:nvCxnSpPr>
        <p:spPr>
          <a:xfrm rot="5400000">
            <a:off x="5519176" y="2711795"/>
            <a:ext cx="550183" cy="1660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>
            <a:stCxn id="7" idx="4"/>
            <a:endCxn id="24" idx="0"/>
          </p:cNvCxnSpPr>
          <p:nvPr/>
        </p:nvCxnSpPr>
        <p:spPr>
          <a:xfrm rot="5400000">
            <a:off x="6207919" y="3459956"/>
            <a:ext cx="609600" cy="223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6640287" y="3258456"/>
            <a:ext cx="1182916" cy="631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>
            <a:stCxn id="23" idx="2"/>
          </p:cNvCxnSpPr>
          <p:nvPr/>
        </p:nvCxnSpPr>
        <p:spPr>
          <a:xfrm rot="16200000" flipH="1">
            <a:off x="4688568" y="4703081"/>
            <a:ext cx="275771" cy="13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4847771" y="4847771"/>
            <a:ext cx="3352800" cy="14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rot="5400000">
            <a:off x="8069946" y="4731657"/>
            <a:ext cx="261255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>
            <a:endCxn id="55" idx="0"/>
          </p:cNvCxnSpPr>
          <p:nvPr/>
        </p:nvCxnSpPr>
        <p:spPr>
          <a:xfrm rot="5400000">
            <a:off x="6211209" y="4952545"/>
            <a:ext cx="149223" cy="2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 rot="5400000">
            <a:off x="6168572" y="5021942"/>
            <a:ext cx="31931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/>
          <p:nvPr/>
        </p:nvSpPr>
        <p:spPr>
          <a:xfrm>
            <a:off x="6553080" y="6245280"/>
            <a:ext cx="2128320" cy="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6000" marR="0" lvl="0" indent="-215639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216000" marR="0" lvl="0" indent="-215639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542" y="613620"/>
            <a:ext cx="6606640" cy="57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3131126" y="2791372"/>
            <a:ext cx="35637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141" descr="old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187" y="0"/>
            <a:ext cx="5876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142" descr="https://media.boingboing.net/wp-content/uploads/2017/04/jtj4lzUTf3ZGthOyoJlmDgqiPks_EQqvNGjAnH0mLk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87" y="1857375"/>
            <a:ext cx="2063750" cy="2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9" descr="https://media.boingboing.net/wp-content/uploads/2017/04/jtj4lzUTf3ZGthOyoJlmDgqiPks_EQqvNGjAnH0mLk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25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609398"/>
          </a:xfrm>
        </p:spPr>
        <p:txBody>
          <a:bodyPr/>
          <a:lstStyle/>
          <a:p>
            <a:pPr algn="ctr"/>
            <a:r>
              <a:rPr lang="es-ES"/>
              <a:t> </a:t>
            </a:r>
            <a:r>
              <a:rPr lang="es-ES" sz="4000" b="1"/>
              <a:t>JUEGO</a:t>
            </a:r>
            <a:r>
              <a:rPr lang="es-ES" b="1"/>
              <a:t> DE MEZCLA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/>
          </p:nvPr>
        </p:nvSpPr>
        <p:spPr>
          <a:xfrm>
            <a:off x="4673880" y="1171574"/>
            <a:ext cx="4015440" cy="4409865"/>
          </a:xfrm>
        </p:spPr>
        <p:txBody>
          <a:bodyPr/>
          <a:lstStyle/>
          <a:p>
            <a:pPr algn="ctr">
              <a:buNone/>
            </a:pPr>
            <a:r>
              <a:rPr lang="es-ES"/>
              <a:t>¿PARA QUÉ?</a:t>
            </a:r>
          </a:p>
          <a:p>
            <a:pPr algn="just">
              <a:buFont typeface="Wingdings" pitchFamily="2" charset="2"/>
              <a:buChar char="Ø"/>
            </a:pPr>
            <a:endParaRPr lang="es-ES" sz="2000"/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Despertarnos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Activarnos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Romper el hielo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Para divertirnos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Para sentarnos con otras personas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/>
              <a:t>Para salir de nuestra zona de confort</a:t>
            </a:r>
          </a:p>
          <a:p>
            <a:pPr algn="just">
              <a:buFont typeface="Wingdings" pitchFamily="2" charset="2"/>
              <a:buChar char="Ø"/>
            </a:pPr>
            <a:endParaRPr lang="es-ES"/>
          </a:p>
        </p:txBody>
      </p:sp>
      <p:pic>
        <p:nvPicPr>
          <p:cNvPr id="12" name="11 Imagen" descr="kids-6028795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68" y="1259456"/>
            <a:ext cx="3864634" cy="4330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245166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"/>
          <p:cNvSpPr/>
          <p:nvPr/>
        </p:nvSpPr>
        <p:spPr>
          <a:xfrm>
            <a:off x="6553080" y="6245280"/>
            <a:ext cx="2128320" cy="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6000" marR="0" lvl="0" indent="-215639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3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216000" marR="0" lvl="0" indent="-215639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567542" y="613620"/>
            <a:ext cx="6606640" cy="57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6"/>
          <p:cNvSpPr/>
          <p:nvPr/>
        </p:nvSpPr>
        <p:spPr>
          <a:xfrm>
            <a:off x="1303956" y="141480"/>
            <a:ext cx="71338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Compartimos un conflicto</a:t>
            </a:r>
            <a:endParaRPr sz="480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1821152" y="1413063"/>
            <a:ext cx="660663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8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3200"/>
              <a:buFont typeface="Arial"/>
              <a:buChar char="●"/>
            </a:pPr>
            <a:r>
              <a:rPr lang="es-E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Compartimos un conflicto con nuestra pareja.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8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3200"/>
              <a:buFont typeface="Arial"/>
              <a:buChar char="●"/>
            </a:pPr>
            <a:r>
              <a:rPr lang="es-E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hace falta entrar en detalles.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86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3200"/>
              <a:buFont typeface="Arial"/>
              <a:buChar char="●"/>
            </a:pPr>
            <a:r>
              <a:rPr lang="es-E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hay que compartirlo con el grupo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117" descr="C:\Users\Lola\AppData\Local\Microsoft\Windows\INetCacheContent.Word\Image-1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2400"/>
            <a:ext cx="4604174" cy="447953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117"/>
          <p:cNvSpPr txBox="1"/>
          <p:nvPr/>
        </p:nvSpPr>
        <p:spPr>
          <a:xfrm>
            <a:off x="457200" y="274637"/>
            <a:ext cx="82248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800"/>
              <a:buFont typeface="Calibri"/>
              <a:buNone/>
            </a:pPr>
            <a:r>
              <a:rPr lang="en-US" sz="45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Actuar preventivamente es básico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17"/>
          <p:cNvSpPr txBox="1"/>
          <p:nvPr/>
        </p:nvSpPr>
        <p:spPr>
          <a:xfrm>
            <a:off x="4946825" y="3349342"/>
            <a:ext cx="42852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2000"/>
              <a:buFont typeface="Arial"/>
              <a:buNone/>
            </a:pP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Fomentar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buen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clima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autoconocerse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competència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socioemocional</a:t>
            </a:r>
            <a:endParaRPr sz="2400" b="1" i="0" u="none" strike="noStrike" cap="non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66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17"/>
          <p:cNvSpPr txBox="1"/>
          <p:nvPr/>
        </p:nvSpPr>
        <p:spPr>
          <a:xfrm>
            <a:off x="3700250" y="2260967"/>
            <a:ext cx="5772900" cy="70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1900" b="1" err="1">
                <a:solidFill>
                  <a:srgbClr val="FFC000"/>
                </a:solidFill>
              </a:rPr>
              <a:t>Facilitar</a:t>
            </a:r>
            <a:r>
              <a:rPr lang="en-US" sz="1900" b="1">
                <a:solidFill>
                  <a:srgbClr val="FFC000"/>
                </a:solidFill>
              </a:rPr>
              <a:t> </a:t>
            </a:r>
            <a:r>
              <a:rPr lang="en-US" sz="1900" b="1" err="1">
                <a:solidFill>
                  <a:srgbClr val="FFC000"/>
                </a:solidFill>
              </a:rPr>
              <a:t>estrategias</a:t>
            </a:r>
            <a:r>
              <a:rPr lang="en-US" sz="1900" b="1">
                <a:solidFill>
                  <a:srgbClr val="FFC000"/>
                </a:solidFill>
              </a:rPr>
              <a:t> </a:t>
            </a:r>
            <a:r>
              <a:rPr lang="en-US" sz="1900" b="1" err="1">
                <a:solidFill>
                  <a:srgbClr val="FFC000"/>
                </a:solidFill>
              </a:rPr>
              <a:t>para</a:t>
            </a:r>
            <a:r>
              <a:rPr lang="en-US" sz="1900" b="1">
                <a:solidFill>
                  <a:srgbClr val="FFC000"/>
                </a:solidFill>
              </a:rPr>
              <a:t> r</a:t>
            </a:r>
            <a:r>
              <a:rPr lang="en-US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esolver </a:t>
            </a:r>
            <a:r>
              <a:rPr lang="en-US" sz="19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justamente</a:t>
            </a:r>
            <a:r>
              <a:rPr lang="en-US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pequeños</a:t>
            </a:r>
            <a:r>
              <a:rPr lang="en-US" sz="19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17"/>
          <p:cNvSpPr txBox="1"/>
          <p:nvPr/>
        </p:nvSpPr>
        <p:spPr>
          <a:xfrm>
            <a:off x="3286025" y="1362996"/>
            <a:ext cx="4757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Intervenir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graves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0" name="Google Shape;600;p117"/>
          <p:cNvCxnSpPr>
            <a:stCxn id="599" idx="1"/>
          </p:cNvCxnSpPr>
          <p:nvPr/>
        </p:nvCxnSpPr>
        <p:spPr>
          <a:xfrm flipH="1">
            <a:off x="2671625" y="1620996"/>
            <a:ext cx="614400" cy="588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1" name="Google Shape;601;p117"/>
          <p:cNvCxnSpPr/>
          <p:nvPr/>
        </p:nvCxnSpPr>
        <p:spPr>
          <a:xfrm flipH="1">
            <a:off x="3286025" y="2604350"/>
            <a:ext cx="546600" cy="195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2" name="Google Shape;602;p117"/>
          <p:cNvCxnSpPr>
            <a:stCxn id="597" idx="1"/>
          </p:cNvCxnSpPr>
          <p:nvPr/>
        </p:nvCxnSpPr>
        <p:spPr>
          <a:xfrm rot="10800000">
            <a:off x="4191425" y="3829492"/>
            <a:ext cx="755400" cy="2400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3" name="Google Shape;603;p117"/>
          <p:cNvSpPr txBox="1"/>
          <p:nvPr/>
        </p:nvSpPr>
        <p:spPr>
          <a:xfrm>
            <a:off x="120913" y="5735683"/>
            <a:ext cx="86517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Si se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fomentan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relaciones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potenciando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sentimiento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pertenencia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conflictos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o no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o se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sz="2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positivamente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/>
      <p:bldP spid="598" grpId="0" animBg="1"/>
      <p:bldP spid="599" grpId="0"/>
      <p:bldP spid="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118" descr="C:\Users\Lola\AppData\Local\Microsoft\Windows\INetCacheContent.Word\Image-1 (3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98351"/>
            <a:ext cx="4429125" cy="46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18"/>
          <p:cNvSpPr txBox="1"/>
          <p:nvPr/>
        </p:nvSpPr>
        <p:spPr>
          <a:xfrm>
            <a:off x="457200" y="274637"/>
            <a:ext cx="82248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veces “las prioridades”</a:t>
            </a:r>
            <a:r>
              <a:rPr lang="en-US" sz="4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….¿Qué os </a:t>
            </a:r>
            <a:r>
              <a:rPr lang="en-US" sz="44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parece?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8"/>
          <p:cNvSpPr txBox="1"/>
          <p:nvPr/>
        </p:nvSpPr>
        <p:spPr>
          <a:xfrm>
            <a:off x="4429125" y="5072050"/>
            <a:ext cx="45054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Resolver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graves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grueso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1" i="0" u="none" strike="noStrike" cap="none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convivencia</a:t>
            </a: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18"/>
          <p:cNvSpPr txBox="1"/>
          <p:nvPr/>
        </p:nvSpPr>
        <p:spPr>
          <a:xfrm>
            <a:off x="5288750" y="1706575"/>
            <a:ext cx="37881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dedica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poco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tiempo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vínculos</a:t>
            </a:r>
            <a:r>
              <a:rPr lang="en-US" sz="2000" b="1" i="0" u="none" strike="noStrike" cap="none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2000" b="1" i="0" u="none" strike="noStrike" cap="none" err="1">
                <a:solidFill>
                  <a:srgbClr val="00664D"/>
                </a:solidFill>
                <a:latin typeface="Arial"/>
                <a:ea typeface="Arial"/>
                <a:cs typeface="Arial"/>
                <a:sym typeface="Arial"/>
              </a:rPr>
              <a:t>grupo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18"/>
          <p:cNvSpPr txBox="1"/>
          <p:nvPr/>
        </p:nvSpPr>
        <p:spPr>
          <a:xfrm>
            <a:off x="5286375" y="2857500"/>
            <a:ext cx="3648000" cy="12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Ante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pequeños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bien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dejan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pasar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o los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resuelven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2000" b="1" i="0" u="none" strike="noStrike" cap="none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adultos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118"/>
          <p:cNvCxnSpPr/>
          <p:nvPr/>
        </p:nvCxnSpPr>
        <p:spPr>
          <a:xfrm rot="10800000">
            <a:off x="3714862" y="4500674"/>
            <a:ext cx="709500" cy="785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5" name="Google Shape;615;p118"/>
          <p:cNvCxnSpPr/>
          <p:nvPr/>
        </p:nvCxnSpPr>
        <p:spPr>
          <a:xfrm rot="10800000">
            <a:off x="4482724" y="3568050"/>
            <a:ext cx="785700" cy="1428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6" name="Google Shape;616;p118"/>
          <p:cNvCxnSpPr/>
          <p:nvPr/>
        </p:nvCxnSpPr>
        <p:spPr>
          <a:xfrm flipH="1">
            <a:off x="4140900" y="2064025"/>
            <a:ext cx="857400" cy="14280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17" name="Google Shape;617;p118"/>
          <p:cNvSpPr txBox="1"/>
          <p:nvPr/>
        </p:nvSpPr>
        <p:spPr>
          <a:xfrm>
            <a:off x="8512750" y="165475"/>
            <a:ext cx="3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0"/>
      <p:bldP spid="612" grpId="0"/>
      <p:bldP spid="6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290945" y="1322186"/>
            <a:ext cx="8395135" cy="2250873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/>
              <a:t> </a:t>
            </a:r>
            <a:r>
              <a:rPr lang="es-ES" sz="4400" b="1" dirty="0"/>
              <a:t>“TIEMPO DE CÍRCULO Y REUNIONES DECÍRCULO” 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/>
              <a:t>Belinda Hopkins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4" y="3124633"/>
            <a:ext cx="3876241" cy="27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63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A9F2DE8-0461-45D8-9457-455E3EA1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423"/>
            <a:ext cx="8228880" cy="1218795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s-ES" b="1" dirty="0"/>
              <a:t>IDENTIFICACIÓN DE NECESIDADES</a:t>
            </a:r>
          </a:p>
        </p:txBody>
      </p:sp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A018986C-5F41-4CAD-AA09-A0A15CDC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4" y="2092324"/>
            <a:ext cx="4538346" cy="32416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79086C7-5C51-4A32-80DE-7828A450795C}"/>
              </a:ext>
            </a:extLst>
          </p:cNvPr>
          <p:cNvSpPr txBox="1"/>
          <p:nvPr/>
        </p:nvSpPr>
        <p:spPr>
          <a:xfrm>
            <a:off x="1371600" y="6007100"/>
            <a:ext cx="618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2800" i="1" dirty="0"/>
              <a:t>SENTIMIENTO DE EQUIPO </a:t>
            </a:r>
          </a:p>
        </p:txBody>
      </p:sp>
    </p:spTree>
    <p:extLst>
      <p:ext uri="{BB962C8B-B14F-4D97-AF65-F5344CB8AC3E}">
        <p14:creationId xmlns:p14="http://schemas.microsoft.com/office/powerpoint/2010/main" val="228140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B6A7CB8-65D5-41B0-98D1-FE87C59D3C14}"/>
              </a:ext>
            </a:extLst>
          </p:cNvPr>
          <p:cNvGraphicFramePr>
            <a:graphicFrameLocks noGrp="1"/>
          </p:cNvGraphicFramePr>
          <p:nvPr/>
        </p:nvGraphicFramePr>
        <p:xfrm>
          <a:off x="392906" y="11906"/>
          <a:ext cx="8436056" cy="677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028">
                  <a:extLst>
                    <a:ext uri="{9D8B030D-6E8A-4147-A177-3AD203B41FA5}">
                      <a16:colId xmlns:a16="http://schemas.microsoft.com/office/drawing/2014/main" val="2567323708"/>
                    </a:ext>
                  </a:extLst>
                </a:gridCol>
                <a:gridCol w="4218028">
                  <a:extLst>
                    <a:ext uri="{9D8B030D-6E8A-4147-A177-3AD203B41FA5}">
                      <a16:colId xmlns:a16="http://schemas.microsoft.com/office/drawing/2014/main" val="2006684007"/>
                    </a:ext>
                  </a:extLst>
                </a:gridCol>
              </a:tblGrid>
              <a:tr h="50107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90025"/>
                  </a:ext>
                </a:extLst>
              </a:tr>
              <a:tr h="835131">
                <a:tc>
                  <a:txBody>
                    <a:bodyPr/>
                    <a:lstStyle/>
                    <a:p>
                      <a:r>
                        <a:rPr lang="es-ES" dirty="0"/>
                        <a:t>1º RONDA DE ENTRADA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-¿Qué actividad me relaja, desconecta, descansa, divierte..?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79621"/>
                  </a:ext>
                </a:extLst>
              </a:tr>
              <a:tr h="385444">
                <a:tc>
                  <a:txBody>
                    <a:bodyPr/>
                    <a:lstStyle/>
                    <a:p>
                      <a:r>
                        <a:rPr lang="es-ES" dirty="0"/>
                        <a:t>2º JUEGO DE MEZCLA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 viento sopla para…/ Cesta de frutas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1701"/>
                  </a:ext>
                </a:extLst>
              </a:tr>
              <a:tr h="2800897">
                <a:tc>
                  <a:txBody>
                    <a:bodyPr/>
                    <a:lstStyle/>
                    <a:p>
                      <a:r>
                        <a:rPr lang="es-ES" dirty="0"/>
                        <a:t>3º ACTIVIDAD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</a:t>
                      </a:r>
                      <a:r>
                        <a:rPr lang="es-ES" b="1" dirty="0"/>
                        <a:t>Círculos concéntricos</a:t>
                      </a:r>
                      <a:r>
                        <a:rPr lang="es-ES" dirty="0"/>
                        <a:t>: 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ES" sz="1600" dirty="0"/>
                        <a:t>Una característica mía que ayuda a crear un buen ambiente en los equipos de trabajo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ES" sz="1600" dirty="0"/>
                        <a:t>Un aspecto que funciona adecuadamente en la convivencia y trabajo de equipo entre el profesorado de mi centro</a:t>
                      </a:r>
                    </a:p>
                    <a:p>
                      <a:pPr marL="742950" lvl="1" indent="-285750" algn="just">
                        <a:buFontTx/>
                        <a:buChar char="-"/>
                      </a:pPr>
                      <a:r>
                        <a:rPr lang="es-ES" sz="1600" dirty="0"/>
                        <a:t>Una cosa que puede ser mejor en la convivencia y trabajo en equipo en el colegio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351944"/>
                  </a:ext>
                </a:extLst>
              </a:tr>
              <a:tr h="899372">
                <a:tc>
                  <a:txBody>
                    <a:bodyPr/>
                    <a:lstStyle/>
                    <a:p>
                      <a:r>
                        <a:rPr lang="es-ES" dirty="0"/>
                        <a:t>4º MOMENTO PARA LA REFLEXIÓN Y COMPATIR LO APRENDIDO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Una cosa que hago o puedo hacer para mejorar el sentimiento de equipo en mi colegio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743463"/>
                  </a:ext>
                </a:extLst>
              </a:tr>
              <a:tr h="668105">
                <a:tc>
                  <a:txBody>
                    <a:bodyPr/>
                    <a:lstStyle/>
                    <a:p>
                      <a:r>
                        <a:rPr lang="es-ES" dirty="0"/>
                        <a:t>5º ACTIVIDAD ENERGIZANTE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-Palmeras, elefantes, helicópteros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126915"/>
                  </a:ext>
                </a:extLst>
              </a:tr>
              <a:tr h="668105">
                <a:tc>
                  <a:txBody>
                    <a:bodyPr/>
                    <a:lstStyle/>
                    <a:p>
                      <a:r>
                        <a:rPr lang="es-ES" dirty="0"/>
                        <a:t>6º RONDA DE CIERRE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- Una cosa que me ha gustado del círculo de hoy es…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6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47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42068"/>
            <a:ext cx="8395135" cy="1107996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</a:rPr>
              <a:t>GUSTOS E INTERESES</a:t>
            </a:r>
            <a:r>
              <a:rPr lang="es-ES" sz="3200" b="1" dirty="0">
                <a:solidFill>
                  <a:srgbClr val="002060"/>
                </a:solidFill>
              </a:rPr>
              <a:t> </a:t>
            </a:r>
            <a:r>
              <a:rPr lang="es-ES" sz="40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489364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CUÁL ES TU COMIDA FAVORITA</a:t>
            </a:r>
            <a:endParaRPr lang="es-ES" sz="2400" b="1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QUÉ TRES COSAS TE LLEVARIAS A UNA ISLA DESIERTA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SI PUDIERAS TENER UN SUPERPODER, ¿CUÁL SERIA?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A QUE PERSONAJE FAMOSO TE GUSTARÍA CONOCER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SI TUVIERAS QUE CAMBIAR EL NOMBRE,¿ CUAL ESCOGERIA?</a:t>
            </a:r>
          </a:p>
        </p:txBody>
      </p:sp>
    </p:spTree>
    <p:extLst>
      <p:ext uri="{BB962C8B-B14F-4D97-AF65-F5344CB8AC3E}">
        <p14:creationId xmlns:p14="http://schemas.microsoft.com/office/powerpoint/2010/main" val="458027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42068"/>
            <a:ext cx="8395135" cy="1107996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</a:rPr>
              <a:t>VIVENCIAS</a:t>
            </a:r>
            <a:r>
              <a:rPr lang="es-ES" sz="3200" b="1" dirty="0">
                <a:solidFill>
                  <a:srgbClr val="002060"/>
                </a:solidFill>
              </a:rPr>
              <a:t> </a:t>
            </a:r>
            <a:r>
              <a:rPr lang="es-ES" sz="4000" b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3785652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¿POR QUÉ ESCOGIERON TU NOMBRE?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QUÉ RECUERDO TIENES DE EDUCACIÓN INFANTIL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QUÉ PERSONA ES ESPECIAL PARA TÍ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QUE PROFESOR/A TE HA INFLUIDO POSITIVAMENTE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UNAS VACACIONES QUE RECUERDES ESPECIALMENTE</a:t>
            </a:r>
          </a:p>
        </p:txBody>
      </p:sp>
    </p:spTree>
    <p:extLst>
      <p:ext uri="{BB962C8B-B14F-4D97-AF65-F5344CB8AC3E}">
        <p14:creationId xmlns:p14="http://schemas.microsoft.com/office/powerpoint/2010/main" val="110162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97468"/>
            <a:ext cx="8395135" cy="997196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</a:rPr>
              <a:t>SENTIMIENTOS EMOCIONES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341632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HOY HE AMANECIDO CON UN TIEMPO...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HOY ME SIENTO DE COLOR...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UN OBJETO QUE SEA SIGNIFICATIVO PARA TI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ROSA Y ESPINA..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7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97468"/>
            <a:ext cx="8395135" cy="997196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2060"/>
                </a:solidFill>
              </a:rPr>
              <a:t>PREGUNTAS DE INCIO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</a:rPr>
              <a:t>HABILIDADES/CUALIDADES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452431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ALGO QUE SE ME DA BIEN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UNA CUALIDAD POSITIVA DE MI CARACTER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UN ADJETIVO QUE EMPIECE POR LA INCIAL DE MI NOMBRE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r>
              <a:rPr lang="es-ES" sz="2400" dirty="0">
                <a:solidFill>
                  <a:srgbClr val="000000"/>
                </a:solidFill>
              </a:rPr>
              <a:t>UNA CUALIDAD QUE TE GUSTARÍA MEJORAR </a:t>
            </a: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  <a:p>
            <a:pPr marL="342900" indent="-342900">
              <a:buFont typeface="Calibri"/>
              <a:buChar char="-"/>
            </a:pP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42361" y="2721166"/>
            <a:ext cx="537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997196"/>
          </a:xfrm>
        </p:spPr>
        <p:txBody>
          <a:bodyPr/>
          <a:lstStyle/>
          <a:p>
            <a:pPr algn="ctr"/>
            <a:r>
              <a:rPr lang="es-ES" sz="4000" b="1"/>
              <a:t>CIRCULO DE PRESENTACIÓN</a:t>
            </a:r>
            <a:r>
              <a:rPr lang="es-ES" sz="4000"/>
              <a:t> </a:t>
            </a:r>
            <a:br>
              <a:rPr lang="es-ES"/>
            </a:br>
            <a:r>
              <a:rPr lang="es-ES" sz="3200"/>
              <a:t>(Parejas y Presentación Mutua) </a:t>
            </a:r>
          </a:p>
        </p:txBody>
      </p:sp>
      <p:sp>
        <p:nvSpPr>
          <p:cNvPr id="5" name="4 Elipse"/>
          <p:cNvSpPr/>
          <p:nvPr/>
        </p:nvSpPr>
        <p:spPr>
          <a:xfrm>
            <a:off x="1817783" y="1465242"/>
            <a:ext cx="5618603" cy="45830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buFont typeface="Wingdings" pitchFamily="2" charset="2"/>
              <a:buChar char="Ø"/>
            </a:pPr>
            <a:r>
              <a:rPr lang="es-ES" sz="2400" b="1">
                <a:solidFill>
                  <a:srgbClr val="7030A0"/>
                </a:solidFill>
              </a:rPr>
              <a:t>NOMBRE</a:t>
            </a:r>
          </a:p>
          <a:p>
            <a:pPr algn="just"/>
            <a:endParaRPr lang="es-ES" sz="2400" b="1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b="1">
                <a:solidFill>
                  <a:srgbClr val="7030A0"/>
                </a:solidFill>
              </a:rPr>
              <a:t>GRUPO/ASIGNATURA QUE DOY</a:t>
            </a:r>
          </a:p>
          <a:p>
            <a:pPr algn="just"/>
            <a:endParaRPr lang="es-ES" sz="2400" b="1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400" b="1">
                <a:solidFill>
                  <a:srgbClr val="7030A0"/>
                </a:solidFill>
              </a:rPr>
              <a:t>¿Un lugar del mundo que te gustaría conocer?</a:t>
            </a:r>
          </a:p>
        </p:txBody>
      </p:sp>
    </p:spTree>
    <p:extLst>
      <p:ext uri="{BB962C8B-B14F-4D97-AF65-F5344CB8AC3E}">
        <p14:creationId xmlns:p14="http://schemas.microsoft.com/office/powerpoint/2010/main" val="96245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74432" y="97468"/>
            <a:ext cx="8395135" cy="997196"/>
          </a:xfrm>
        </p:spPr>
        <p:txBody>
          <a:bodyPr/>
          <a:lstStyle/>
          <a:p>
            <a:pPr algn="ctr"/>
            <a:r>
              <a:rPr lang="es-ES" sz="3600" b="1" dirty="0">
                <a:solidFill>
                  <a:srgbClr val="002060"/>
                </a:solidFill>
              </a:rPr>
              <a:t>ESTRUCTURA DE LA ACTIVIDAD PRINCIPAL 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1304342"/>
            <a:ext cx="8395135" cy="3785652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b="1" dirty="0">
                <a:solidFill>
                  <a:schemeClr val="accent2"/>
                </a:solidFill>
              </a:rPr>
              <a:t>1º ALGO POSITIVO DEL TEMA A TRATAR</a:t>
            </a:r>
          </a:p>
          <a:p>
            <a:endParaRPr lang="es-ES" sz="3600" b="1" dirty="0"/>
          </a:p>
          <a:p>
            <a:r>
              <a:rPr lang="es-ES" sz="3600" b="1" dirty="0">
                <a:solidFill>
                  <a:srgbClr val="7030A0"/>
                </a:solidFill>
              </a:rPr>
              <a:t>2º UN ASPECTO DE MEJORA</a:t>
            </a:r>
          </a:p>
          <a:p>
            <a:endParaRPr lang="es-ES" sz="3600" b="1" dirty="0">
              <a:solidFill>
                <a:srgbClr val="7030A0"/>
              </a:solidFill>
            </a:endParaRPr>
          </a:p>
          <a:p>
            <a:r>
              <a:rPr lang="es-ES" sz="3600" b="1" dirty="0">
                <a:solidFill>
                  <a:schemeClr val="accent2"/>
                </a:solidFill>
              </a:rPr>
              <a:t>3º UNA CONTRIBUCIÓN PERSONAL</a:t>
            </a:r>
            <a:r>
              <a:rPr lang="es-ES" sz="2400" b="1" dirty="0">
                <a:solidFill>
                  <a:schemeClr val="accent2"/>
                </a:solidFill>
              </a:rPr>
              <a:t> </a:t>
            </a:r>
          </a:p>
          <a:p>
            <a:pPr lvl="1"/>
            <a:endParaRPr lang="es-E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64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B99A7B9-1CBC-4F1B-8F40-B794B704F1BC}"/>
              </a:ext>
            </a:extLst>
          </p:cNvPr>
          <p:cNvSpPr txBox="1"/>
          <p:nvPr/>
        </p:nvSpPr>
        <p:spPr>
          <a:xfrm>
            <a:off x="374432" y="2066342"/>
            <a:ext cx="8395135" cy="144655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s-ES" sz="4400" b="1" dirty="0">
                <a:solidFill>
                  <a:srgbClr val="7030A0"/>
                </a:solidFill>
              </a:rPr>
              <a:t>¿ QUÉ TE LLEVAS DE ESTA SESION?</a:t>
            </a:r>
            <a:endParaRPr lang="es-E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03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290945" y="2142923"/>
            <a:ext cx="8395135" cy="609398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61752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Arial"/>
              <a:buNone/>
            </a:pPr>
            <a:r>
              <a:rPr lang="en-US" b="1"/>
              <a:t>GESTO: </a:t>
            </a:r>
            <a:r>
              <a:rPr lang="en-US" b="1" err="1"/>
              <a:t>Levantar</a:t>
            </a:r>
            <a:r>
              <a:rPr lang="en-US" b="1"/>
              <a:t> </a:t>
            </a:r>
            <a:r>
              <a:rPr lang="en-US" b="1" err="1"/>
              <a:t>las</a:t>
            </a:r>
            <a:r>
              <a:rPr lang="en-US" b="1"/>
              <a:t> </a:t>
            </a:r>
            <a:r>
              <a:rPr lang="en-US" b="1" err="1"/>
              <a:t>manos</a:t>
            </a:r>
            <a:endParaRPr b="1"/>
          </a:p>
        </p:txBody>
      </p:sp>
      <p:sp>
        <p:nvSpPr>
          <p:cNvPr id="388" name="Google Shape;388;p8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None/>
            </a:pPr>
            <a:endParaRPr sz="2400">
              <a:solidFill>
                <a:srgbClr val="1F497D"/>
              </a:solidFill>
            </a:endParaRPr>
          </a:p>
        </p:txBody>
      </p:sp>
      <p:pic>
        <p:nvPicPr>
          <p:cNvPr id="389" name="Google Shape;389;p89" descr="Resultat d'imatges de hands 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372787"/>
            <a:ext cx="6905625" cy="34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89"/>
          <p:cNvSpPr txBox="1"/>
          <p:nvPr/>
        </p:nvSpPr>
        <p:spPr>
          <a:xfrm>
            <a:off x="8512750" y="89275"/>
            <a:ext cx="3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609398"/>
          </a:xfrm>
        </p:spPr>
        <p:txBody>
          <a:bodyPr/>
          <a:lstStyle/>
          <a:p>
            <a:pPr algn="ctr"/>
            <a:r>
              <a:rPr lang="es-ES" b="1"/>
              <a:t>OBJETO DE LA PALABRA </a:t>
            </a:r>
          </a:p>
        </p:txBody>
      </p:sp>
      <p:pic>
        <p:nvPicPr>
          <p:cNvPr id="5" name="4 Imagen" descr="book-4688800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15" y="1293962"/>
            <a:ext cx="5620522" cy="47379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/>
          </p:nvPr>
        </p:nvSpPr>
        <p:spPr>
          <a:xfrm>
            <a:off x="471054" y="2251666"/>
            <a:ext cx="8228880" cy="2180634"/>
          </a:xfrm>
          <a:solidFill>
            <a:srgbClr val="92D050"/>
          </a:solidFill>
        </p:spPr>
        <p:txBody>
          <a:bodyPr/>
          <a:lstStyle/>
          <a:p>
            <a:endParaRPr lang="es-ES"/>
          </a:p>
          <a:p>
            <a:pPr>
              <a:buFont typeface="Wingdings" panose="05000000000000000000" pitchFamily="2" charset="2"/>
              <a:buChar char="Ø"/>
            </a:pPr>
            <a:r>
              <a:rPr lang="es-ES"/>
              <a:t>¿A qué te suena “prácticas restaurativas?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051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Google Shape;448;p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3220"/>
            <a:ext cx="9144000" cy="627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34"/>
          <p:cNvSpPr txBox="1">
            <a:spLocks noGrp="1"/>
          </p:cNvSpPr>
          <p:nvPr>
            <p:ph type="title" idx="4294967295"/>
          </p:nvPr>
        </p:nvSpPr>
        <p:spPr>
          <a:xfrm>
            <a:off x="571500" y="285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134" descr="30-12-03 Grafitis 001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3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3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3"/>
          <p:cNvSpPr txBox="1"/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4400"/>
              <a:buFont typeface="Arial"/>
              <a:buNone/>
            </a:pP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4400" b="1"/>
              <a:t>o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-US" sz="4400" b="1" err="1"/>
              <a:t>formas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 de resol</a:t>
            </a:r>
            <a:r>
              <a:rPr lang="en-US" sz="4400" b="1"/>
              <a:t>ver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4400" b="1" err="1"/>
              <a:t>a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400" b="1" i="0" u="non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cos</a:t>
            </a:r>
            <a:r>
              <a:rPr lang="en-US" sz="4400" b="1" err="1"/>
              <a:t>a</a:t>
            </a:r>
            <a:r>
              <a:rPr lang="en-US" sz="4400" b="1" i="0" u="none" err="1">
                <a:latin typeface="Arial"/>
                <a:ea typeface="Arial"/>
                <a:cs typeface="Arial"/>
                <a:sym typeface="Arial"/>
              </a:rPr>
              <a:t>s</a:t>
            </a:r>
            <a:endParaRPr b="1"/>
          </a:p>
        </p:txBody>
      </p:sp>
      <p:sp>
        <p:nvSpPr>
          <p:cNvPr id="602" name="Google Shape;602;p133"/>
          <p:cNvSpPr txBox="1"/>
          <p:nvPr/>
        </p:nvSpPr>
        <p:spPr>
          <a:xfrm>
            <a:off x="8629650" y="6416675"/>
            <a:ext cx="458787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5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EF86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75F1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34FA2325579C449BC5A6A61A0AFE78" ma:contentTypeVersion="2" ma:contentTypeDescription="Crear nuevo documento." ma:contentTypeScope="" ma:versionID="94e84ff18d75ba764bd24f49a776d3be">
  <xsd:schema xmlns:xsd="http://www.w3.org/2001/XMLSchema" xmlns:xs="http://www.w3.org/2001/XMLSchema" xmlns:p="http://schemas.microsoft.com/office/2006/metadata/properties" xmlns:ns2="0db1cc4b-8fee-4ce2-b9de-01d7611031b6" targetNamespace="http://schemas.microsoft.com/office/2006/metadata/properties" ma:root="true" ma:fieldsID="e73ed27f448217889f05a06c4e2ec571" ns2:_="">
    <xsd:import namespace="0db1cc4b-8fee-4ce2-b9de-01d7611031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1cc4b-8fee-4ce2-b9de-01d761103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8602D0-0095-4B30-AC5C-4E86C7CE9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1CD39-A3FC-4838-959A-F3C9DB997BDF}">
  <ds:schemaRefs>
    <ds:schemaRef ds:uri="0db1cc4b-8fee-4ce2-b9de-01d7611031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94F92F-1AC0-4C4C-8A68-9112D3099A33}">
  <ds:schemaRefs>
    <ds:schemaRef ds:uri="0db1cc4b-8fee-4ce2-b9de-01d7611031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Presentación en pantalla (4:3)</PresentationFormat>
  <Slides>32</Slides>
  <Notes>12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Office Theme</vt:lpstr>
      <vt:lpstr>Office Theme</vt:lpstr>
      <vt:lpstr>Office Theme</vt:lpstr>
      <vt:lpstr> PRÁCTICAS RESTAURATIVAS  </vt:lpstr>
      <vt:lpstr> JUEGO DE MEZCLA</vt:lpstr>
      <vt:lpstr>CIRCULO DE PRESENTACIÓN  (Parejas y Presentación Mutua) </vt:lpstr>
      <vt:lpstr>GESTO: Levantar las manos</vt:lpstr>
      <vt:lpstr>OBJETO DE LA PALABRA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IDENTIFICACIÓN DE NECESIDADES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Velasco</dc:creator>
  <cp:revision>20</cp:revision>
  <dcterms:modified xsi:type="dcterms:W3CDTF">2024-05-25T11:19:01Z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0x0101005434FA2325579C449BC5A6A61A0AFE78</vt:lpwstr>
  </property>
</Properties>
</file>